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294" r:id="rId11"/>
    <p:sldId id="266" r:id="rId12"/>
    <p:sldId id="295" r:id="rId13"/>
    <p:sldId id="335" r:id="rId14"/>
    <p:sldId id="338" r:id="rId15"/>
    <p:sldId id="343" r:id="rId16"/>
    <p:sldId id="333" r:id="rId17"/>
    <p:sldId id="339" r:id="rId18"/>
    <p:sldId id="328" r:id="rId19"/>
    <p:sldId id="341" r:id="rId20"/>
    <p:sldId id="324" r:id="rId21"/>
    <p:sldId id="342" r:id="rId22"/>
    <p:sldId id="330" r:id="rId23"/>
    <p:sldId id="332" r:id="rId24"/>
    <p:sldId id="331" r:id="rId25"/>
    <p:sldId id="334" r:id="rId26"/>
    <p:sldId id="323" r:id="rId27"/>
    <p:sldId id="336" r:id="rId28"/>
    <p:sldId id="337" r:id="rId29"/>
    <p:sldId id="325" r:id="rId30"/>
    <p:sldId id="340" r:id="rId31"/>
    <p:sldId id="329" r:id="rId32"/>
    <p:sldId id="344" r:id="rId33"/>
    <p:sldId id="326" r:id="rId34"/>
    <p:sldId id="345" r:id="rId35"/>
    <p:sldId id="327" r:id="rId36"/>
    <p:sldId id="321"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C1"/>
    <a:srgbClr val="14B28B"/>
    <a:srgbClr val="18D2A6"/>
    <a:srgbClr val="1983B7"/>
    <a:srgbClr val="03A6AF"/>
    <a:srgbClr val="0374AF"/>
    <a:srgbClr val="01ACBE"/>
    <a:srgbClr val="EB5145"/>
    <a:srgbClr val="EB5345"/>
    <a:srgbClr val="FE6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22" autoAdjust="0"/>
    <p:restoredTop sz="94660"/>
  </p:normalViewPr>
  <p:slideViewPr>
    <p:cSldViewPr snapToGrid="0" showGuides="1">
      <p:cViewPr>
        <p:scale>
          <a:sx n="66" d="100"/>
          <a:sy n="66" d="100"/>
        </p:scale>
        <p:origin x="444" y="600"/>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983B7"/>
            </a:solidFill>
          </c:spPr>
          <c:dPt>
            <c:idx val="0"/>
            <c:bubble3D val="0"/>
            <c:extLst>
              <c:ext xmlns:c16="http://schemas.microsoft.com/office/drawing/2014/chart" uri="{C3380CC4-5D6E-409C-BE32-E72D297353CC}">
                <c16:uniqueId val="{00000000-D951-4EC8-B8ED-1EB1EEE7BF52}"/>
              </c:ext>
            </c:extLst>
          </c:dPt>
          <c:dPt>
            <c:idx val="1"/>
            <c:bubble3D val="0"/>
            <c:extLst>
              <c:ext xmlns:c16="http://schemas.microsoft.com/office/drawing/2014/chart" uri="{C3380CC4-5D6E-409C-BE32-E72D297353CC}">
                <c16:uniqueId val="{00000001-D951-4EC8-B8ED-1EB1EEE7BF52}"/>
              </c:ext>
            </c:extLst>
          </c:dPt>
          <c:dPt>
            <c:idx val="2"/>
            <c:bubble3D val="0"/>
            <c:extLst>
              <c:ext xmlns:c16="http://schemas.microsoft.com/office/drawing/2014/chart" uri="{C3380CC4-5D6E-409C-BE32-E72D297353CC}">
                <c16:uniqueId val="{00000002-D951-4EC8-B8ED-1EB1EEE7BF52}"/>
              </c:ext>
            </c:extLst>
          </c:dPt>
          <c:dPt>
            <c:idx val="3"/>
            <c:bubble3D val="0"/>
            <c:extLst>
              <c:ext xmlns:c16="http://schemas.microsoft.com/office/drawing/2014/chart" uri="{C3380CC4-5D6E-409C-BE32-E72D297353CC}">
                <c16:uniqueId val="{00000003-D951-4EC8-B8ED-1EB1EEE7BF52}"/>
              </c:ext>
            </c:extLst>
          </c:dPt>
          <c:dLbls>
            <c:dLbl>
              <c:idx val="0"/>
              <c:tx>
                <c:rich>
                  <a:bodyPr/>
                  <a:lstStyle/>
                  <a:p>
                    <a:r>
                      <a:rPr lang="en-US" altLang="en-US" dirty="0"/>
                      <a:t> 68</a:t>
                    </a:r>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51-4EC8-B8ED-1EB1EEE7BF52}"/>
                </c:ext>
              </c:extLst>
            </c:dLbl>
            <c:dLbl>
              <c:idx val="2"/>
              <c:tx>
                <c:rich>
                  <a:bodyPr/>
                  <a:lstStyle/>
                  <a:p>
                    <a:r>
                      <a:rPr lang="en-US" altLang="en-US"/>
                      <a:t> 9</a:t>
                    </a:r>
                    <a:endParaRPr lang="en-US" altLang="en-US" dirty="0"/>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951-4EC8-B8ED-1EB1EEE7BF52}"/>
                </c:ext>
              </c:extLst>
            </c:dLbl>
            <c:dLbl>
              <c:idx val="3"/>
              <c:tx>
                <c:rich>
                  <a:bodyPr/>
                  <a:lstStyle/>
                  <a:p>
                    <a:r>
                      <a:rPr lang="en-US" altLang="en-US"/>
                      <a:t> 3</a:t>
                    </a:r>
                    <a:endParaRPr lang="en-US" altLang="en-US" dirty="0"/>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951-4EC8-B8ED-1EB1EEE7BF52}"/>
                </c:ext>
              </c:extLst>
            </c:dLbl>
            <c:spPr>
              <a:noFill/>
              <a:ln w="25323">
                <a:noFill/>
              </a:ln>
            </c:sp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c:ext xmlns:c16="http://schemas.microsoft.com/office/drawing/2014/chart" uri="{C3380CC4-5D6E-409C-BE32-E72D297353CC}">
              <c16:uniqueId val="{00000004-D951-4EC8-B8ED-1EB1EEE7BF52}"/>
            </c:ext>
          </c:extLst>
        </c:ser>
        <c:dLbls>
          <c:showLegendKey val="0"/>
          <c:showVal val="0"/>
          <c:showCatName val="0"/>
          <c:showSerName val="0"/>
          <c:showPercent val="0"/>
          <c:showBubbleSize val="0"/>
          <c:showLeaderLines val="0"/>
        </c:dLbls>
        <c:firstSliceAng val="0"/>
        <c:holeSize val="75"/>
      </c:doughnutChart>
      <c:spPr>
        <a:noFill/>
        <a:ln w="25323">
          <a:noFill/>
        </a:ln>
      </c:spPr>
    </c:plotArea>
    <c:plotVisOnly val="1"/>
    <c:dispBlanksAs val="gap"/>
    <c:showDLblsOverMax val="0"/>
  </c:chart>
  <c:txPr>
    <a:bodyPr/>
    <a:lstStyle/>
    <a:p>
      <a:pPr>
        <a:defRPr sz="1795" b="0">
          <a:solidFill>
            <a:schemeClr val="bg1"/>
          </a:solidFill>
          <a:latin typeface="Impact" panose="020B080603090205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2017/6/4</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6/4/2017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34" Type="http://schemas.openxmlformats.org/officeDocument/2006/relationships/tags" Target="../tags/tag35.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notesSlide" Target="../notesSlides/notesSlide12.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slideLayout" Target="../slideLayouts/slideLayout43.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43.xml"/><Relationship Id="rId5" Type="http://schemas.openxmlformats.org/officeDocument/2006/relationships/image" Target="../media/image9.jpg"/><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tags" Target="../tags/tag54.xml"/><Relationship Id="rId26" Type="http://schemas.openxmlformats.org/officeDocument/2006/relationships/slideLayout" Target="../slideLayouts/slideLayout43.xml"/><Relationship Id="rId3" Type="http://schemas.openxmlformats.org/officeDocument/2006/relationships/tags" Target="../tags/tag39.xml"/><Relationship Id="rId21" Type="http://schemas.openxmlformats.org/officeDocument/2006/relationships/tags" Target="../tags/tag57.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5" Type="http://schemas.openxmlformats.org/officeDocument/2006/relationships/tags" Target="../tags/tag61.xml"/><Relationship Id="rId2" Type="http://schemas.openxmlformats.org/officeDocument/2006/relationships/tags" Target="../tags/tag38.xml"/><Relationship Id="rId16" Type="http://schemas.openxmlformats.org/officeDocument/2006/relationships/tags" Target="../tags/tag52.xml"/><Relationship Id="rId20" Type="http://schemas.openxmlformats.org/officeDocument/2006/relationships/tags" Target="../tags/tag56.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24" Type="http://schemas.openxmlformats.org/officeDocument/2006/relationships/tags" Target="../tags/tag60.xml"/><Relationship Id="rId5" Type="http://schemas.openxmlformats.org/officeDocument/2006/relationships/tags" Target="../tags/tag41.xml"/><Relationship Id="rId15" Type="http://schemas.openxmlformats.org/officeDocument/2006/relationships/tags" Target="../tags/tag51.xml"/><Relationship Id="rId23" Type="http://schemas.openxmlformats.org/officeDocument/2006/relationships/tags" Target="../tags/tag59.xml"/><Relationship Id="rId10" Type="http://schemas.openxmlformats.org/officeDocument/2006/relationships/tags" Target="../tags/tag46.xml"/><Relationship Id="rId19" Type="http://schemas.openxmlformats.org/officeDocument/2006/relationships/tags" Target="../tags/tag55.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 Id="rId22" Type="http://schemas.openxmlformats.org/officeDocument/2006/relationships/tags" Target="../tags/tag58.xml"/><Relationship Id="rId27"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983B7"/>
        </a:solidFill>
        <a:effectLst/>
      </p:bgPr>
    </p:bg>
    <p:spTree>
      <p:nvGrpSpPr>
        <p:cNvPr id="1" name=""/>
        <p:cNvGrpSpPr/>
        <p:nvPr/>
      </p:nvGrpSpPr>
      <p:grpSpPr>
        <a:xfrm>
          <a:off x="0" y="0"/>
          <a:ext cx="0" cy="0"/>
          <a:chOff x="0" y="0"/>
          <a:chExt cx="0" cy="0"/>
        </a:xfrm>
      </p:grpSpPr>
      <p:pic>
        <p:nvPicPr>
          <p:cNvPr id="7"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5"/>
          <a:stretch>
            <a:fillRect/>
          </a:stretch>
        </p:blipFill>
        <p:spPr>
          <a:xfrm>
            <a:off x="1097379" y="-1128485"/>
            <a:ext cx="609600" cy="609600"/>
          </a:xfrm>
          <a:prstGeom prst="rect">
            <a:avLst/>
          </a:prstGeom>
        </p:spPr>
      </p:pic>
      <p:grpSp>
        <p:nvGrpSpPr>
          <p:cNvPr id="11" name="组合 10"/>
          <p:cNvGrpSpPr/>
          <p:nvPr/>
        </p:nvGrpSpPr>
        <p:grpSpPr>
          <a:xfrm>
            <a:off x="0" y="98354"/>
            <a:ext cx="12190414" cy="6604786"/>
            <a:chOff x="0" y="4292079"/>
            <a:chExt cx="12190414" cy="4843505"/>
          </a:xfrm>
        </p:grpSpPr>
        <p:grpSp>
          <p:nvGrpSpPr>
            <p:cNvPr id="9" name="组合 8"/>
            <p:cNvGrpSpPr/>
            <p:nvPr/>
          </p:nvGrpSpPr>
          <p:grpSpPr>
            <a:xfrm>
              <a:off x="0" y="4692834"/>
              <a:ext cx="12190414" cy="4442750"/>
              <a:chOff x="0" y="5400390"/>
              <a:chExt cx="12190414" cy="4442750"/>
            </a:xfrm>
          </p:grpSpPr>
          <p:grpSp>
            <p:nvGrpSpPr>
              <p:cNvPr id="6" name="组合 5"/>
              <p:cNvGrpSpPr/>
              <p:nvPr/>
            </p:nvGrpSpPr>
            <p:grpSpPr>
              <a:xfrm>
                <a:off x="0" y="5403580"/>
                <a:ext cx="6095207" cy="4439560"/>
                <a:chOff x="0" y="5320120"/>
                <a:chExt cx="12190413" cy="4439560"/>
              </a:xfrm>
            </p:grpSpPr>
            <p:sp>
              <p:nvSpPr>
                <p:cNvPr id="4" name="波形 3"/>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波形 70"/>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095207" y="5400390"/>
                <a:ext cx="6095207" cy="4439560"/>
                <a:chOff x="0" y="5320120"/>
                <a:chExt cx="12190413" cy="4439560"/>
              </a:xfrm>
            </p:grpSpPr>
            <p:sp>
              <p:nvSpPr>
                <p:cNvPr id="76" name="波形 75"/>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波形 76"/>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7" name="组合 86"/>
            <p:cNvGrpSpPr/>
            <p:nvPr/>
          </p:nvGrpSpPr>
          <p:grpSpPr>
            <a:xfrm>
              <a:off x="0" y="4292079"/>
              <a:ext cx="12190414" cy="4442750"/>
              <a:chOff x="0" y="5400390"/>
              <a:chExt cx="12190414" cy="4442750"/>
            </a:xfrm>
          </p:grpSpPr>
          <p:grpSp>
            <p:nvGrpSpPr>
              <p:cNvPr id="88" name="组合 87"/>
              <p:cNvGrpSpPr/>
              <p:nvPr/>
            </p:nvGrpSpPr>
            <p:grpSpPr>
              <a:xfrm>
                <a:off x="0" y="5403580"/>
                <a:ext cx="6095207" cy="4439560"/>
                <a:chOff x="0" y="5320120"/>
                <a:chExt cx="12190413" cy="4439560"/>
              </a:xfrm>
            </p:grpSpPr>
            <p:sp>
              <p:nvSpPr>
                <p:cNvPr id="96" name="波形 95"/>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波形 96"/>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6095207" y="5400390"/>
                <a:ext cx="6095207" cy="4439559"/>
                <a:chOff x="0" y="5320120"/>
                <a:chExt cx="12190413" cy="4439559"/>
              </a:xfrm>
            </p:grpSpPr>
            <p:sp>
              <p:nvSpPr>
                <p:cNvPr id="94" name="波形 93"/>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波形 94"/>
                <p:cNvSpPr/>
                <p:nvPr/>
              </p:nvSpPr>
              <p:spPr>
                <a:xfrm flipH="1">
                  <a:off x="0" y="5340080"/>
                  <a:ext cx="12190413" cy="4419599"/>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29" name="TextBox 28"/>
          <p:cNvSpPr txBox="1"/>
          <p:nvPr/>
        </p:nvSpPr>
        <p:spPr>
          <a:xfrm>
            <a:off x="1332248" y="2402930"/>
            <a:ext cx="9510132" cy="1200329"/>
          </a:xfrm>
          <a:prstGeom prst="rect">
            <a:avLst/>
          </a:prstGeom>
          <a:noFill/>
        </p:spPr>
        <p:txBody>
          <a:bodyPr wrap="square" rtlCol="0">
            <a:spAutoFit/>
          </a:bodyPr>
          <a:lstStyle/>
          <a:p>
            <a:pPr algn="ctr"/>
            <a:r>
              <a:rPr lang="zh-CN" altLang="en-US" sz="7200" b="1" dirty="0">
                <a:solidFill>
                  <a:srgbClr val="1983B7"/>
                </a:solidFill>
                <a:latin typeface="微软雅黑" pitchFamily="34" charset="-122"/>
                <a:ea typeface="微软雅黑" pitchFamily="34" charset="-122"/>
                <a:cs typeface="Montserrat Semi" charset="0"/>
              </a:rPr>
              <a:t>简约通用商务</a:t>
            </a:r>
            <a:r>
              <a:rPr lang="en-US" altLang="zh-CN" sz="7200" b="1" dirty="0">
                <a:solidFill>
                  <a:srgbClr val="1983B7"/>
                </a:solidFill>
                <a:latin typeface="微软雅黑" pitchFamily="34" charset="-122"/>
                <a:ea typeface="微软雅黑" pitchFamily="34" charset="-122"/>
                <a:cs typeface="Montserrat Semi" charset="0"/>
              </a:rPr>
              <a:t>PPT</a:t>
            </a:r>
            <a:endParaRPr lang="en-US" sz="7200" b="1" dirty="0">
              <a:solidFill>
                <a:srgbClr val="1983B7"/>
              </a:solidFill>
              <a:latin typeface="微软雅黑" pitchFamily="34" charset="-122"/>
              <a:ea typeface="微软雅黑" pitchFamily="34" charset="-122"/>
              <a:cs typeface="Montserrat Semi" charset="0"/>
            </a:endParaRPr>
          </a:p>
        </p:txBody>
      </p:sp>
      <p:sp>
        <p:nvSpPr>
          <p:cNvPr id="32" name="TextBox 31"/>
          <p:cNvSpPr txBox="1"/>
          <p:nvPr/>
        </p:nvSpPr>
        <p:spPr>
          <a:xfrm>
            <a:off x="4579531" y="1684623"/>
            <a:ext cx="3015570" cy="584775"/>
          </a:xfrm>
          <a:prstGeom prst="rect">
            <a:avLst/>
          </a:prstGeom>
          <a:noFill/>
        </p:spPr>
        <p:txBody>
          <a:bodyPr wrap="none" rtlCol="0">
            <a:spAutoFit/>
          </a:bodyPr>
          <a:lstStyle/>
          <a:p>
            <a:pPr algn="ctr"/>
            <a:r>
              <a:rPr lang="en-US" altLang="zh-CN" sz="3200" spc="300" dirty="0">
                <a:solidFill>
                  <a:schemeClr val="bg1">
                    <a:lumMod val="50000"/>
                  </a:schemeClr>
                </a:solidFill>
                <a:latin typeface="Montserrat Semi" charset="0"/>
                <a:ea typeface="Montserrat Semi" charset="0"/>
                <a:cs typeface="Montserrat Semi" charset="0"/>
              </a:rPr>
              <a:t>YOUR LOGO</a:t>
            </a:r>
            <a:endParaRPr lang="en-US" sz="3200" spc="300" dirty="0">
              <a:solidFill>
                <a:schemeClr val="bg1">
                  <a:lumMod val="50000"/>
                </a:schemeClr>
              </a:solidFill>
              <a:latin typeface="Montserrat Semi" charset="0"/>
              <a:ea typeface="Montserrat Semi" charset="0"/>
              <a:cs typeface="Montserrat Semi" charset="0"/>
            </a:endParaRPr>
          </a:p>
        </p:txBody>
      </p:sp>
      <p:sp>
        <p:nvSpPr>
          <p:cNvPr id="33" name="TextBox 32"/>
          <p:cNvSpPr txBox="1"/>
          <p:nvPr/>
        </p:nvSpPr>
        <p:spPr>
          <a:xfrm>
            <a:off x="1712255" y="3743377"/>
            <a:ext cx="8750118" cy="307777"/>
          </a:xfrm>
          <a:prstGeom prst="rect">
            <a:avLst/>
          </a:prstGeom>
          <a:noFill/>
        </p:spPr>
        <p:txBody>
          <a:bodyPr wrap="square" rtlCol="0">
            <a:spAutoFit/>
          </a:bodyPr>
          <a:lstStyle/>
          <a:p>
            <a:pPr algn="ctr"/>
            <a:r>
              <a:rPr lang="en-US" sz="1400" dirty="0">
                <a:solidFill>
                  <a:schemeClr val="bg1">
                    <a:lumMod val="50000"/>
                  </a:schemeClr>
                </a:solidFill>
                <a:latin typeface="Montserrat Light" charset="0"/>
                <a:ea typeface="Montserrat Light" charset="0"/>
                <a:cs typeface="Montserrat Light" charset="0"/>
              </a:rPr>
              <a:t>BUSINESS IN EUROPE AND THE WIND POWERPOINT TEMPLATE</a:t>
            </a:r>
          </a:p>
        </p:txBody>
      </p:sp>
      <p:grpSp>
        <p:nvGrpSpPr>
          <p:cNvPr id="37" name="Group 10"/>
          <p:cNvGrpSpPr/>
          <p:nvPr/>
        </p:nvGrpSpPr>
        <p:grpSpPr>
          <a:xfrm>
            <a:off x="6185992" y="4811008"/>
            <a:ext cx="2767508" cy="478600"/>
            <a:chOff x="4383584" y="10884560"/>
            <a:chExt cx="6126514" cy="1212098"/>
          </a:xfrm>
        </p:grpSpPr>
        <p:sp>
          <p:nvSpPr>
            <p:cNvPr id="38"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rgbClr val="1983B7"/>
                </a:solidFill>
              </a:endParaRPr>
            </a:p>
          </p:txBody>
        </p:sp>
        <p:sp>
          <p:nvSpPr>
            <p:cNvPr id="39" name="TextBox 38"/>
            <p:cNvSpPr txBox="1"/>
            <p:nvPr/>
          </p:nvSpPr>
          <p:spPr>
            <a:xfrm>
              <a:off x="4579220" y="10984607"/>
              <a:ext cx="5735273" cy="1013315"/>
            </a:xfrm>
            <a:prstGeom prst="rect">
              <a:avLst/>
            </a:prstGeom>
            <a:noFill/>
          </p:spPr>
          <p:txBody>
            <a:bodyPr wrap="none" rtlCol="0">
              <a:spAutoFit/>
            </a:bodyPr>
            <a:lstStyle/>
            <a:p>
              <a:pPr algn="ctr"/>
              <a:r>
                <a:rPr lang="zh-CN" altLang="en-US" sz="2000" spc="300" dirty="0">
                  <a:solidFill>
                    <a:srgbClr val="1983B7"/>
                  </a:solidFill>
                  <a:latin typeface="微软雅黑" pitchFamily="34" charset="-122"/>
                  <a:ea typeface="微软雅黑" pitchFamily="34" charset="-122"/>
                  <a:cs typeface="Montserrat Semi" charset="0"/>
                </a:rPr>
                <a:t>时间</a:t>
              </a:r>
              <a:r>
                <a:rPr lang="en-US" altLang="zh-CN" sz="2000" spc="300" dirty="0">
                  <a:solidFill>
                    <a:srgbClr val="1983B7"/>
                  </a:solidFill>
                  <a:latin typeface="微软雅黑" pitchFamily="34" charset="-122"/>
                  <a:ea typeface="微软雅黑" pitchFamily="34" charset="-122"/>
                  <a:cs typeface="Montserrat Semi" charset="0"/>
                </a:rPr>
                <a:t>:2017.08.08</a:t>
              </a:r>
              <a:endParaRPr lang="en-US" sz="2000" spc="300" dirty="0">
                <a:solidFill>
                  <a:srgbClr val="1983B7"/>
                </a:solidFill>
                <a:latin typeface="微软雅黑" pitchFamily="34" charset="-122"/>
                <a:ea typeface="微软雅黑" pitchFamily="34" charset="-122"/>
                <a:cs typeface="Montserrat Semi" charset="0"/>
              </a:endParaRPr>
            </a:p>
          </p:txBody>
        </p:sp>
      </p:grpSp>
      <p:grpSp>
        <p:nvGrpSpPr>
          <p:cNvPr id="40" name="Group 10"/>
          <p:cNvGrpSpPr/>
          <p:nvPr/>
        </p:nvGrpSpPr>
        <p:grpSpPr>
          <a:xfrm>
            <a:off x="3227639" y="4811267"/>
            <a:ext cx="2767508" cy="478600"/>
            <a:chOff x="4383584" y="10884560"/>
            <a:chExt cx="6126514" cy="1212098"/>
          </a:xfrm>
        </p:grpSpPr>
        <p:sp>
          <p:nvSpPr>
            <p:cNvPr id="41"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rgbClr val="1983B7"/>
                </a:solidFill>
              </a:endParaRPr>
            </a:p>
          </p:txBody>
        </p:sp>
        <p:sp>
          <p:nvSpPr>
            <p:cNvPr id="42" name="TextBox 41"/>
            <p:cNvSpPr txBox="1"/>
            <p:nvPr/>
          </p:nvSpPr>
          <p:spPr>
            <a:xfrm>
              <a:off x="5171840" y="10984607"/>
              <a:ext cx="4550035" cy="1013315"/>
            </a:xfrm>
            <a:prstGeom prst="rect">
              <a:avLst/>
            </a:prstGeom>
            <a:noFill/>
          </p:spPr>
          <p:txBody>
            <a:bodyPr wrap="none" rtlCol="0">
              <a:spAutoFit/>
            </a:bodyPr>
            <a:lstStyle/>
            <a:p>
              <a:pPr algn="ctr"/>
              <a:r>
                <a:rPr lang="zh-CN" altLang="en-US" sz="2000" spc="300" dirty="0">
                  <a:solidFill>
                    <a:srgbClr val="1983B7"/>
                  </a:solidFill>
                  <a:latin typeface="微软雅黑" pitchFamily="34" charset="-122"/>
                  <a:ea typeface="微软雅黑" pitchFamily="34" charset="-122"/>
                  <a:cs typeface="Montserrat Semi" charset="0"/>
                </a:rPr>
                <a:t>演讲人</a:t>
              </a:r>
              <a:r>
                <a:rPr lang="en-US" altLang="zh-CN" sz="2000" spc="300" dirty="0">
                  <a:solidFill>
                    <a:srgbClr val="1983B7"/>
                  </a:solidFill>
                  <a:latin typeface="微软雅黑" pitchFamily="34" charset="-122"/>
                  <a:ea typeface="微软雅黑" pitchFamily="34" charset="-122"/>
                  <a:cs typeface="Montserrat Semi" charset="0"/>
                </a:rPr>
                <a:t>:</a:t>
              </a:r>
              <a:r>
                <a:rPr lang="zh-CN" altLang="en-US" sz="2000" spc="300" dirty="0">
                  <a:solidFill>
                    <a:srgbClr val="1983B7"/>
                  </a:solidFill>
                  <a:latin typeface="微软雅黑" pitchFamily="34" charset="-122"/>
                  <a:ea typeface="微软雅黑" pitchFamily="34" charset="-122"/>
                  <a:cs typeface="Montserrat Semi" charset="0"/>
                </a:rPr>
                <a:t>通用名</a:t>
              </a:r>
              <a:endParaRPr lang="en-US" sz="2000" spc="300" dirty="0">
                <a:solidFill>
                  <a:srgbClr val="1983B7"/>
                </a:solidFill>
                <a:latin typeface="微软雅黑" pitchFamily="34" charset="-122"/>
                <a:ea typeface="微软雅黑" pitchFamily="34" charset="-122"/>
                <a:cs typeface="Montserrat Semi" charset="0"/>
              </a:endParaRPr>
            </a:p>
          </p:txBody>
        </p:sp>
      </p:gr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6" presetClass="entr" presetSubtype="16"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circle(in)">
                                      <p:cBhvr>
                                        <p:cTn id="9" dur="1000"/>
                                        <p:tgtEl>
                                          <p:spTgt spid="11"/>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750"/>
                                        <p:tgtEl>
                                          <p:spTgt spid="33"/>
                                        </p:tgtEl>
                                      </p:cBhvr>
                                    </p:animEffect>
                                    <p:anim calcmode="lin" valueType="num">
                                      <p:cBhvr>
                                        <p:cTn id="25" dur="750" fill="hold"/>
                                        <p:tgtEl>
                                          <p:spTgt spid="33"/>
                                        </p:tgtEl>
                                        <p:attrNameLst>
                                          <p:attrName>ppt_x</p:attrName>
                                        </p:attrNameLst>
                                      </p:cBhvr>
                                      <p:tavLst>
                                        <p:tav tm="0">
                                          <p:val>
                                            <p:strVal val="#ppt_x"/>
                                          </p:val>
                                        </p:tav>
                                        <p:tav tm="100000">
                                          <p:val>
                                            <p:strVal val="#ppt_x"/>
                                          </p:val>
                                        </p:tav>
                                      </p:tavLst>
                                    </p:anim>
                                    <p:anim calcmode="lin" valueType="num">
                                      <p:cBhvr>
                                        <p:cTn id="26" dur="75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anim calcmode="lin" valueType="num">
                                      <p:cBhvr>
                                        <p:cTn id="31" dur="500" fill="hold"/>
                                        <p:tgtEl>
                                          <p:spTgt spid="40"/>
                                        </p:tgtEl>
                                        <p:attrNameLst>
                                          <p:attrName>ppt_x</p:attrName>
                                        </p:attrNameLst>
                                      </p:cBhvr>
                                      <p:tavLst>
                                        <p:tav tm="0">
                                          <p:val>
                                            <p:strVal val="#ppt_x"/>
                                          </p:val>
                                        </p:tav>
                                        <p:tav tm="100000">
                                          <p:val>
                                            <p:strVal val="#ppt_x"/>
                                          </p:val>
                                        </p:tav>
                                      </p:tavLst>
                                    </p:anim>
                                    <p:anim calcmode="lin" valueType="num">
                                      <p:cBhvr>
                                        <p:cTn id="32" dur="5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42" presetClass="entr" presetSubtype="0"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anim calcmode="lin" valueType="num">
                                      <p:cBhvr>
                                        <p:cTn id="37" dur="500" fill="hold"/>
                                        <p:tgtEl>
                                          <p:spTgt spid="37"/>
                                        </p:tgtEl>
                                        <p:attrNameLst>
                                          <p:attrName>ppt_x</p:attrName>
                                        </p:attrNameLst>
                                      </p:cBhvr>
                                      <p:tavLst>
                                        <p:tav tm="0">
                                          <p:val>
                                            <p:strVal val="#ppt_x"/>
                                          </p:val>
                                        </p:tav>
                                        <p:tav tm="100000">
                                          <p:val>
                                            <p:strVal val="#ppt_x"/>
                                          </p:val>
                                        </p:tav>
                                      </p:tavLst>
                                    </p:anim>
                                    <p:anim calcmode="lin" valueType="num">
                                      <p:cBhvr>
                                        <p:cTn id="38"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39" repeatCount="indefinite" fill="remove" display="0">
                  <p:stCondLst>
                    <p:cond delay="indefinite"/>
                  </p:stCondLst>
                  <p:endCondLst>
                    <p:cond evt="onStopAudio" delay="0">
                      <p:tgtEl>
                        <p:sldTgt/>
                      </p:tgtEl>
                    </p:cond>
                  </p:endCondLst>
                </p:cTn>
                <p:tgtEl>
                  <p:spTgt spid="7"/>
                </p:tgtEl>
              </p:cMediaNode>
            </p:audio>
          </p:childTnLst>
        </p:cTn>
      </p:par>
    </p:tnLst>
    <p:bldLst>
      <p:bldP spid="29" grpId="0"/>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圆角矩形 3"/>
          <p:cNvSpPr>
            <a:spLocks noChangeArrowheads="1"/>
          </p:cNvSpPr>
          <p:nvPr/>
        </p:nvSpPr>
        <p:spPr bwMode="auto">
          <a:xfrm>
            <a:off x="1254125" y="2044700"/>
            <a:ext cx="4591050" cy="1474788"/>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3" name="矩形 4"/>
          <p:cNvSpPr>
            <a:spLocks noChangeArrowheads="1"/>
          </p:cNvSpPr>
          <p:nvPr/>
        </p:nvSpPr>
        <p:spPr bwMode="auto">
          <a:xfrm>
            <a:off x="1587500" y="2371725"/>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圆角矩形 5"/>
          <p:cNvSpPr>
            <a:spLocks noChangeArrowheads="1"/>
          </p:cNvSpPr>
          <p:nvPr/>
        </p:nvSpPr>
        <p:spPr bwMode="auto">
          <a:xfrm>
            <a:off x="1254125" y="4254500"/>
            <a:ext cx="4591050" cy="1474788"/>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 name="矩形 6"/>
          <p:cNvSpPr>
            <a:spLocks noChangeArrowheads="1"/>
          </p:cNvSpPr>
          <p:nvPr/>
        </p:nvSpPr>
        <p:spPr bwMode="auto">
          <a:xfrm>
            <a:off x="1587500" y="4581525"/>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圆角矩形 7"/>
          <p:cNvSpPr>
            <a:spLocks noChangeArrowheads="1"/>
          </p:cNvSpPr>
          <p:nvPr/>
        </p:nvSpPr>
        <p:spPr bwMode="auto">
          <a:xfrm>
            <a:off x="1909763" y="1809750"/>
            <a:ext cx="3279775" cy="461963"/>
          </a:xfrm>
          <a:prstGeom prst="roundRect">
            <a:avLst>
              <a:gd name="adj" fmla="val 16667"/>
            </a:avLst>
          </a:prstGeom>
          <a:solidFill>
            <a:srgbClr val="1983B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7" name="文本框 8"/>
          <p:cNvSpPr txBox="1">
            <a:spLocks noChangeArrowheads="1"/>
          </p:cNvSpPr>
          <p:nvPr/>
        </p:nvSpPr>
        <p:spPr bwMode="auto">
          <a:xfrm>
            <a:off x="2141538" y="1858963"/>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9"/>
          <p:cNvSpPr>
            <a:spLocks noChangeArrowheads="1"/>
          </p:cNvSpPr>
          <p:nvPr/>
        </p:nvSpPr>
        <p:spPr bwMode="auto">
          <a:xfrm>
            <a:off x="1909763" y="4060825"/>
            <a:ext cx="3279775" cy="461963"/>
          </a:xfrm>
          <a:prstGeom prst="roundRect">
            <a:avLst>
              <a:gd name="adj" fmla="val 16667"/>
            </a:avLst>
          </a:prstGeom>
          <a:solidFill>
            <a:srgbClr val="1983B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19"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5038" y="1685925"/>
            <a:ext cx="3392487" cy="415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2"/>
          <p:cNvSpPr txBox="1">
            <a:spLocks noChangeArrowheads="1"/>
          </p:cNvSpPr>
          <p:nvPr/>
        </p:nvSpPr>
        <p:spPr bwMode="auto">
          <a:xfrm>
            <a:off x="2122488" y="4113213"/>
            <a:ext cx="2797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0228936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61" name="타원 219"/>
          <p:cNvSpPr>
            <a:spLocks noChangeArrowheads="1"/>
          </p:cNvSpPr>
          <p:nvPr/>
        </p:nvSpPr>
        <p:spPr bwMode="auto">
          <a:xfrm>
            <a:off x="9420225" y="2441575"/>
            <a:ext cx="1273175" cy="1274763"/>
          </a:xfrm>
          <a:prstGeom prst="ellipse">
            <a:avLst/>
          </a:prstGeom>
          <a:solidFill>
            <a:srgbClr val="1983B7">
              <a:alpha val="85000"/>
            </a:srgb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62" name="막힌 원호 127"/>
          <p:cNvSpPr>
            <a:spLocks/>
          </p:cNvSpPr>
          <p:nvPr/>
        </p:nvSpPr>
        <p:spPr bwMode="auto">
          <a:xfrm rot="-5400000">
            <a:off x="4937919" y="2012157"/>
            <a:ext cx="2370137" cy="2368550"/>
          </a:xfrm>
          <a:custGeom>
            <a:avLst/>
            <a:gdLst>
              <a:gd name="T0" fmla="*/ 0 w 2369150"/>
              <a:gd name="T1" fmla="*/ 1182769 h 2369152"/>
              <a:gd name="T2" fmla="*/ 0 w 2369150"/>
              <a:gd name="T3" fmla="*/ 1182769 h 2369152"/>
              <a:gd name="T4" fmla="*/ 1187540 w 2369150"/>
              <a:gd name="T5" fmla="*/ 0 h 2369152"/>
              <a:gd name="T6" fmla="*/ 2375077 w 2369150"/>
              <a:gd name="T7" fmla="*/ 1182768 h 2369152"/>
              <a:gd name="T8" fmla="*/ 1914859 w 2369150"/>
              <a:gd name="T9" fmla="*/ 1182768 h 2369152"/>
              <a:gd name="T10" fmla="*/ 1914858 w 2369150"/>
              <a:gd name="T11" fmla="*/ 1182768 h 2369152"/>
              <a:gd name="T12" fmla="*/ 1187540 w 2369150"/>
              <a:gd name="T13" fmla="*/ 458368 h 2369152"/>
              <a:gd name="T14" fmla="*/ 460218 w 2369150"/>
              <a:gd name="T15" fmla="*/ 1182769 h 2369152"/>
              <a:gd name="T16" fmla="*/ 0 w 2369150"/>
              <a:gd name="T17" fmla="*/ 1182769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3" name="타원 217"/>
          <p:cNvSpPr>
            <a:spLocks noChangeArrowheads="1"/>
          </p:cNvSpPr>
          <p:nvPr/>
        </p:nvSpPr>
        <p:spPr bwMode="auto">
          <a:xfrm>
            <a:off x="1624013" y="2505075"/>
            <a:ext cx="1273175" cy="1274763"/>
          </a:xfrm>
          <a:prstGeom prst="ellipse">
            <a:avLst/>
          </a:prstGeom>
          <a:solidFill>
            <a:srgbClr val="1983B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64" name="막힌 원호 225"/>
          <p:cNvSpPr>
            <a:spLocks/>
          </p:cNvSpPr>
          <p:nvPr/>
        </p:nvSpPr>
        <p:spPr bwMode="auto">
          <a:xfrm rot="5400000">
            <a:off x="4925218" y="1904207"/>
            <a:ext cx="2436813" cy="2444750"/>
          </a:xfrm>
          <a:custGeom>
            <a:avLst/>
            <a:gdLst>
              <a:gd name="T0" fmla="*/ 7 w 2436720"/>
              <a:gd name="T1" fmla="*/ 1227831 h 2444258"/>
              <a:gd name="T2" fmla="*/ 7 w 2436720"/>
              <a:gd name="T3" fmla="*/ 1227830 h 2444258"/>
              <a:gd name="T4" fmla="*/ 0 w 2436720"/>
              <a:gd name="T5" fmla="*/ 1223605 h 2444258"/>
              <a:gd name="T6" fmla="*/ 1218642 w 2436720"/>
              <a:gd name="T7" fmla="*/ 0 h 2444258"/>
              <a:gd name="T8" fmla="*/ 2437198 w 2436720"/>
              <a:gd name="T9" fmla="*/ 1209669 h 2444258"/>
              <a:gd name="T10" fmla="*/ 1965032 w 2436720"/>
              <a:gd name="T11" fmla="*/ 1215069 h 2444258"/>
              <a:gd name="T12" fmla="*/ 1965031 w 2436720"/>
              <a:gd name="T13" fmla="*/ 1215069 h 2444258"/>
              <a:gd name="T14" fmla="*/ 1218642 w 2436720"/>
              <a:gd name="T15" fmla="*/ 472660 h 2444258"/>
              <a:gd name="T16" fmla="*/ 472198 w 2436720"/>
              <a:gd name="T17" fmla="*/ 1223605 h 2444258"/>
              <a:gd name="T18" fmla="*/ 472202 w 2436720"/>
              <a:gd name="T19" fmla="*/ 1226196 h 2444258"/>
              <a:gd name="T20" fmla="*/ 7 w 2436720"/>
              <a:gd name="T21" fmla="*/ 1227831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1983B7">
              <a:alpha val="85000"/>
            </a:srgbClr>
          </a:solidFill>
          <a:ln>
            <a:noFill/>
          </a:ln>
          <a:extLst/>
        </p:spPr>
        <p:txBody>
          <a:bodyPr anchor="ctr"/>
          <a:lstStyle/>
          <a:p>
            <a:endParaRPr lang="zh-CN" altLang="en-US"/>
          </a:p>
        </p:txBody>
      </p:sp>
      <p:sp>
        <p:nvSpPr>
          <p:cNvPr id="65" name="막힌 원호 224"/>
          <p:cNvSpPr>
            <a:spLocks/>
          </p:cNvSpPr>
          <p:nvPr/>
        </p:nvSpPr>
        <p:spPr bwMode="auto">
          <a:xfrm rot="-5400000">
            <a:off x="4925219" y="1901031"/>
            <a:ext cx="2444750" cy="2446338"/>
          </a:xfrm>
          <a:custGeom>
            <a:avLst/>
            <a:gdLst>
              <a:gd name="T0" fmla="*/ 132 w 2444256"/>
              <a:gd name="T1" fmla="*/ 1246452 h 2444258"/>
              <a:gd name="T2" fmla="*/ 132 w 2444256"/>
              <a:gd name="T3" fmla="*/ 1246451 h 2444258"/>
              <a:gd name="T4" fmla="*/ 0 w 2444256"/>
              <a:gd name="T5" fmla="*/ 1228383 h 2444258"/>
              <a:gd name="T6" fmla="*/ 1223610 w 2444256"/>
              <a:gd name="T7" fmla="*/ 0 h 2444258"/>
              <a:gd name="T8" fmla="*/ 2447207 w 2444256"/>
              <a:gd name="T9" fmla="*/ 1222782 h 2444258"/>
              <a:gd name="T10" fmla="*/ 1973898 w 2444256"/>
              <a:gd name="T11" fmla="*/ 1224950 h 2444258"/>
              <a:gd name="T12" fmla="*/ 1973898 w 2444256"/>
              <a:gd name="T13" fmla="*/ 1224949 h 2444258"/>
              <a:gd name="T14" fmla="*/ 1223611 w 2444256"/>
              <a:gd name="T15" fmla="*/ 475163 h 2444258"/>
              <a:gd name="T16" fmla="*/ 473321 w 2444256"/>
              <a:gd name="T17" fmla="*/ 1228383 h 2444258"/>
              <a:gd name="T18" fmla="*/ 473402 w 2444256"/>
              <a:gd name="T19" fmla="*/ 1239461 h 2444258"/>
              <a:gd name="T20" fmla="*/ 132 w 2444256"/>
              <a:gd name="T21" fmla="*/ 1246452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1983B7"/>
          </a:solidFill>
          <a:ln>
            <a:noFill/>
          </a:ln>
          <a:extLst/>
        </p:spPr>
        <p:txBody>
          <a:bodyPr anchor="ctr"/>
          <a:lstStyle/>
          <a:p>
            <a:endParaRPr lang="zh-CN" altLang="en-US"/>
          </a:p>
        </p:txBody>
      </p:sp>
      <p:sp>
        <p:nvSpPr>
          <p:cNvPr id="66" name="矩形 11"/>
          <p:cNvSpPr>
            <a:spLocks noChangeArrowheads="1"/>
          </p:cNvSpPr>
          <p:nvPr/>
        </p:nvSpPr>
        <p:spPr bwMode="auto">
          <a:xfrm>
            <a:off x="1624013" y="4483100"/>
            <a:ext cx="3008312"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a:spLocks noChangeArrowheads="1"/>
          </p:cNvSpPr>
          <p:nvPr/>
        </p:nvSpPr>
        <p:spPr bwMode="auto">
          <a:xfrm>
            <a:off x="1624013" y="41592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13"/>
          <p:cNvSpPr>
            <a:spLocks noChangeArrowheads="1"/>
          </p:cNvSpPr>
          <p:nvPr/>
        </p:nvSpPr>
        <p:spPr bwMode="auto">
          <a:xfrm>
            <a:off x="7923213" y="4483100"/>
            <a:ext cx="3008312"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13"/>
          <p:cNvSpPr txBox="1">
            <a:spLocks noChangeArrowheads="1"/>
          </p:cNvSpPr>
          <p:nvPr/>
        </p:nvSpPr>
        <p:spPr bwMode="auto">
          <a:xfrm>
            <a:off x="7923213" y="41592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a:spLocks noChangeArrowheads="1"/>
          </p:cNvSpPr>
          <p:nvPr/>
        </p:nvSpPr>
        <p:spPr bwMode="auto">
          <a:xfrm>
            <a:off x="1560513" y="30067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13"/>
          <p:cNvSpPr txBox="1">
            <a:spLocks noChangeArrowheads="1"/>
          </p:cNvSpPr>
          <p:nvPr/>
        </p:nvSpPr>
        <p:spPr bwMode="auto">
          <a:xfrm>
            <a:off x="9402763" y="29940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3"/>
          <p:cNvSpPr txBox="1">
            <a:spLocks noChangeArrowheads="1"/>
          </p:cNvSpPr>
          <p:nvPr/>
        </p:nvSpPr>
        <p:spPr bwMode="auto">
          <a:xfrm>
            <a:off x="5473700" y="3006725"/>
            <a:ext cx="13731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50"/>
                                        <p:tgtEl>
                                          <p:spTgt spid="70"/>
                                        </p:tgtEl>
                                      </p:cBhvr>
                                    </p:animEffect>
                                    <p:anim calcmode="lin" valueType="num">
                                      <p:cBhvr>
                                        <p:cTn id="14" dur="250" fill="hold"/>
                                        <p:tgtEl>
                                          <p:spTgt spid="70"/>
                                        </p:tgtEl>
                                        <p:attrNameLst>
                                          <p:attrName>ppt_x</p:attrName>
                                        </p:attrNameLst>
                                      </p:cBhvr>
                                      <p:tavLst>
                                        <p:tav tm="0">
                                          <p:val>
                                            <p:strVal val="#ppt_x"/>
                                          </p:val>
                                        </p:tav>
                                        <p:tav tm="100000">
                                          <p:val>
                                            <p:strVal val="#ppt_x"/>
                                          </p:val>
                                        </p:tav>
                                      </p:tavLst>
                                    </p:anim>
                                    <p:anim calcmode="lin" valueType="num">
                                      <p:cBhvr>
                                        <p:cTn id="15" dur="25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250"/>
                                        <p:tgtEl>
                                          <p:spTgt spid="71"/>
                                        </p:tgtEl>
                                      </p:cBhvr>
                                    </p:animEffect>
                                    <p:anim calcmode="lin" valueType="num">
                                      <p:cBhvr>
                                        <p:cTn id="20" dur="250" fill="hold"/>
                                        <p:tgtEl>
                                          <p:spTgt spid="71"/>
                                        </p:tgtEl>
                                        <p:attrNameLst>
                                          <p:attrName>ppt_x</p:attrName>
                                        </p:attrNameLst>
                                      </p:cBhvr>
                                      <p:tavLst>
                                        <p:tav tm="0">
                                          <p:val>
                                            <p:strVal val="#ppt_x"/>
                                          </p:val>
                                        </p:tav>
                                        <p:tav tm="100000">
                                          <p:val>
                                            <p:strVal val="#ppt_x"/>
                                          </p:val>
                                        </p:tav>
                                      </p:tavLst>
                                    </p:anim>
                                    <p:anim calcmode="lin" valueType="num">
                                      <p:cBhvr>
                                        <p:cTn id="21" dur="250" fill="hold"/>
                                        <p:tgtEl>
                                          <p:spTgt spid="71"/>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250"/>
                                        <p:tgtEl>
                                          <p:spTgt spid="72"/>
                                        </p:tgtEl>
                                      </p:cBhvr>
                                    </p:animEffect>
                                    <p:anim calcmode="lin" valueType="num">
                                      <p:cBhvr>
                                        <p:cTn id="26" dur="250" fill="hold"/>
                                        <p:tgtEl>
                                          <p:spTgt spid="72"/>
                                        </p:tgtEl>
                                        <p:attrNameLst>
                                          <p:attrName>ppt_x</p:attrName>
                                        </p:attrNameLst>
                                      </p:cBhvr>
                                      <p:tavLst>
                                        <p:tav tm="0">
                                          <p:val>
                                            <p:strVal val="#ppt_x"/>
                                          </p:val>
                                        </p:tav>
                                        <p:tav tm="100000">
                                          <p:val>
                                            <p:strVal val="#ppt_x"/>
                                          </p:val>
                                        </p:tav>
                                      </p:tavLst>
                                    </p:anim>
                                    <p:anim calcmode="lin" valueType="num">
                                      <p:cBhvr>
                                        <p:cTn id="27" dur="25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250"/>
                                        <p:tgtEl>
                                          <p:spTgt spid="61"/>
                                        </p:tgtEl>
                                      </p:cBhvr>
                                    </p:animEffect>
                                    <p:anim calcmode="lin" valueType="num">
                                      <p:cBhvr>
                                        <p:cTn id="32" dur="250" fill="hold"/>
                                        <p:tgtEl>
                                          <p:spTgt spid="61"/>
                                        </p:tgtEl>
                                        <p:attrNameLst>
                                          <p:attrName>ppt_x</p:attrName>
                                        </p:attrNameLst>
                                      </p:cBhvr>
                                      <p:tavLst>
                                        <p:tav tm="0">
                                          <p:val>
                                            <p:strVal val="#ppt_x"/>
                                          </p:val>
                                        </p:tav>
                                        <p:tav tm="100000">
                                          <p:val>
                                            <p:strVal val="#ppt_x"/>
                                          </p:val>
                                        </p:tav>
                                      </p:tavLst>
                                    </p:anim>
                                    <p:anim calcmode="lin" valueType="num">
                                      <p:cBhvr>
                                        <p:cTn id="33" dur="25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250"/>
                                        <p:tgtEl>
                                          <p:spTgt spid="62"/>
                                        </p:tgtEl>
                                      </p:cBhvr>
                                    </p:animEffect>
                                    <p:anim calcmode="lin" valueType="num">
                                      <p:cBhvr>
                                        <p:cTn id="38" dur="250" fill="hold"/>
                                        <p:tgtEl>
                                          <p:spTgt spid="62"/>
                                        </p:tgtEl>
                                        <p:attrNameLst>
                                          <p:attrName>ppt_x</p:attrName>
                                        </p:attrNameLst>
                                      </p:cBhvr>
                                      <p:tavLst>
                                        <p:tav tm="0">
                                          <p:val>
                                            <p:strVal val="#ppt_x"/>
                                          </p:val>
                                        </p:tav>
                                        <p:tav tm="100000">
                                          <p:val>
                                            <p:strVal val="#ppt_x"/>
                                          </p:val>
                                        </p:tav>
                                      </p:tavLst>
                                    </p:anim>
                                    <p:anim calcmode="lin" valueType="num">
                                      <p:cBhvr>
                                        <p:cTn id="39" dur="250" fill="hold"/>
                                        <p:tgtEl>
                                          <p:spTgt spid="62"/>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250"/>
                                        <p:tgtEl>
                                          <p:spTgt spid="63"/>
                                        </p:tgtEl>
                                      </p:cBhvr>
                                    </p:animEffect>
                                    <p:anim calcmode="lin" valueType="num">
                                      <p:cBhvr>
                                        <p:cTn id="44" dur="250" fill="hold"/>
                                        <p:tgtEl>
                                          <p:spTgt spid="63"/>
                                        </p:tgtEl>
                                        <p:attrNameLst>
                                          <p:attrName>ppt_x</p:attrName>
                                        </p:attrNameLst>
                                      </p:cBhvr>
                                      <p:tavLst>
                                        <p:tav tm="0">
                                          <p:val>
                                            <p:strVal val="#ppt_x"/>
                                          </p:val>
                                        </p:tav>
                                        <p:tav tm="100000">
                                          <p:val>
                                            <p:strVal val="#ppt_x"/>
                                          </p:val>
                                        </p:tav>
                                      </p:tavLst>
                                    </p:anim>
                                    <p:anim calcmode="lin" valueType="num">
                                      <p:cBhvr>
                                        <p:cTn id="45" dur="250" fill="hold"/>
                                        <p:tgtEl>
                                          <p:spTgt spid="6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250"/>
                                        <p:tgtEl>
                                          <p:spTgt spid="64"/>
                                        </p:tgtEl>
                                      </p:cBhvr>
                                    </p:animEffect>
                                    <p:anim calcmode="lin" valueType="num">
                                      <p:cBhvr>
                                        <p:cTn id="50" dur="250" fill="hold"/>
                                        <p:tgtEl>
                                          <p:spTgt spid="64"/>
                                        </p:tgtEl>
                                        <p:attrNameLst>
                                          <p:attrName>ppt_x</p:attrName>
                                        </p:attrNameLst>
                                      </p:cBhvr>
                                      <p:tavLst>
                                        <p:tav tm="0">
                                          <p:val>
                                            <p:strVal val="#ppt_x"/>
                                          </p:val>
                                        </p:tav>
                                        <p:tav tm="100000">
                                          <p:val>
                                            <p:strVal val="#ppt_x"/>
                                          </p:val>
                                        </p:tav>
                                      </p:tavLst>
                                    </p:anim>
                                    <p:anim calcmode="lin" valueType="num">
                                      <p:cBhvr>
                                        <p:cTn id="51" dur="25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250"/>
                                        <p:tgtEl>
                                          <p:spTgt spid="65"/>
                                        </p:tgtEl>
                                      </p:cBhvr>
                                    </p:animEffect>
                                    <p:anim calcmode="lin" valueType="num">
                                      <p:cBhvr>
                                        <p:cTn id="56" dur="250" fill="hold"/>
                                        <p:tgtEl>
                                          <p:spTgt spid="65"/>
                                        </p:tgtEl>
                                        <p:attrNameLst>
                                          <p:attrName>ppt_x</p:attrName>
                                        </p:attrNameLst>
                                      </p:cBhvr>
                                      <p:tavLst>
                                        <p:tav tm="0">
                                          <p:val>
                                            <p:strVal val="#ppt_x"/>
                                          </p:val>
                                        </p:tav>
                                        <p:tav tm="100000">
                                          <p:val>
                                            <p:strVal val="#ppt_x"/>
                                          </p:val>
                                        </p:tav>
                                      </p:tavLst>
                                    </p:anim>
                                    <p:anim calcmode="lin" valueType="num">
                                      <p:cBhvr>
                                        <p:cTn id="57" dur="250" fill="hold"/>
                                        <p:tgtEl>
                                          <p:spTgt spid="65"/>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250"/>
                                        <p:tgtEl>
                                          <p:spTgt spid="66"/>
                                        </p:tgtEl>
                                      </p:cBhvr>
                                    </p:animEffect>
                                    <p:anim calcmode="lin" valueType="num">
                                      <p:cBhvr>
                                        <p:cTn id="62" dur="250" fill="hold"/>
                                        <p:tgtEl>
                                          <p:spTgt spid="66"/>
                                        </p:tgtEl>
                                        <p:attrNameLst>
                                          <p:attrName>ppt_x</p:attrName>
                                        </p:attrNameLst>
                                      </p:cBhvr>
                                      <p:tavLst>
                                        <p:tav tm="0">
                                          <p:val>
                                            <p:strVal val="#ppt_x"/>
                                          </p:val>
                                        </p:tav>
                                        <p:tav tm="100000">
                                          <p:val>
                                            <p:strVal val="#ppt_x"/>
                                          </p:val>
                                        </p:tav>
                                      </p:tavLst>
                                    </p:anim>
                                    <p:anim calcmode="lin" valueType="num">
                                      <p:cBhvr>
                                        <p:cTn id="63" dur="25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250"/>
                                        <p:tgtEl>
                                          <p:spTgt spid="67"/>
                                        </p:tgtEl>
                                      </p:cBhvr>
                                    </p:animEffect>
                                    <p:anim calcmode="lin" valueType="num">
                                      <p:cBhvr>
                                        <p:cTn id="68" dur="250" fill="hold"/>
                                        <p:tgtEl>
                                          <p:spTgt spid="67"/>
                                        </p:tgtEl>
                                        <p:attrNameLst>
                                          <p:attrName>ppt_x</p:attrName>
                                        </p:attrNameLst>
                                      </p:cBhvr>
                                      <p:tavLst>
                                        <p:tav tm="0">
                                          <p:val>
                                            <p:strVal val="#ppt_x"/>
                                          </p:val>
                                        </p:tav>
                                        <p:tav tm="100000">
                                          <p:val>
                                            <p:strVal val="#ppt_x"/>
                                          </p:val>
                                        </p:tav>
                                      </p:tavLst>
                                    </p:anim>
                                    <p:anim calcmode="lin" valueType="num">
                                      <p:cBhvr>
                                        <p:cTn id="69" dur="250" fill="hold"/>
                                        <p:tgtEl>
                                          <p:spTgt spid="67"/>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250"/>
                                        <p:tgtEl>
                                          <p:spTgt spid="68"/>
                                        </p:tgtEl>
                                      </p:cBhvr>
                                    </p:animEffect>
                                    <p:anim calcmode="lin" valueType="num">
                                      <p:cBhvr>
                                        <p:cTn id="74" dur="250" fill="hold"/>
                                        <p:tgtEl>
                                          <p:spTgt spid="68"/>
                                        </p:tgtEl>
                                        <p:attrNameLst>
                                          <p:attrName>ppt_x</p:attrName>
                                        </p:attrNameLst>
                                      </p:cBhvr>
                                      <p:tavLst>
                                        <p:tav tm="0">
                                          <p:val>
                                            <p:strVal val="#ppt_x"/>
                                          </p:val>
                                        </p:tav>
                                        <p:tav tm="100000">
                                          <p:val>
                                            <p:strVal val="#ppt_x"/>
                                          </p:val>
                                        </p:tav>
                                      </p:tavLst>
                                    </p:anim>
                                    <p:anim calcmode="lin" valueType="num">
                                      <p:cBhvr>
                                        <p:cTn id="75" dur="250" fill="hold"/>
                                        <p:tgtEl>
                                          <p:spTgt spid="68"/>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250"/>
                                        <p:tgtEl>
                                          <p:spTgt spid="69"/>
                                        </p:tgtEl>
                                      </p:cBhvr>
                                    </p:animEffect>
                                    <p:anim calcmode="lin" valueType="num">
                                      <p:cBhvr>
                                        <p:cTn id="80" dur="250" fill="hold"/>
                                        <p:tgtEl>
                                          <p:spTgt spid="69"/>
                                        </p:tgtEl>
                                        <p:attrNameLst>
                                          <p:attrName>ppt_x</p:attrName>
                                        </p:attrNameLst>
                                      </p:cBhvr>
                                      <p:tavLst>
                                        <p:tav tm="0">
                                          <p:val>
                                            <p:strVal val="#ppt_x"/>
                                          </p:val>
                                        </p:tav>
                                        <p:tav tm="100000">
                                          <p:val>
                                            <p:strVal val="#ppt_x"/>
                                          </p:val>
                                        </p:tav>
                                      </p:tavLst>
                                    </p:anim>
                                    <p:anim calcmode="lin" valueType="num">
                                      <p:cBhvr>
                                        <p:cTn id="81" dur="2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26"/>
          <p:cNvSpPr>
            <a:spLocks noEditPoints="1"/>
          </p:cNvSpPr>
          <p:nvPr>
            <p:custDataLst>
              <p:tags r:id="rId1"/>
            </p:custDataLst>
          </p:nvPr>
        </p:nvSpPr>
        <p:spPr bwMode="auto">
          <a:xfrm>
            <a:off x="1721822" y="2105973"/>
            <a:ext cx="381240" cy="381808"/>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27"/>
          <p:cNvSpPr>
            <a:spLocks/>
          </p:cNvSpPr>
          <p:nvPr>
            <p:custDataLst>
              <p:tags r:id="rId2"/>
            </p:custDataLst>
          </p:nvPr>
        </p:nvSpPr>
        <p:spPr bwMode="auto">
          <a:xfrm>
            <a:off x="1510718" y="2432018"/>
            <a:ext cx="263454" cy="264022"/>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品 28"/>
          <p:cNvSpPr>
            <a:spLocks/>
          </p:cNvSpPr>
          <p:nvPr>
            <p:custDataLst>
              <p:tags r:id="rId3"/>
            </p:custDataLst>
          </p:nvPr>
        </p:nvSpPr>
        <p:spPr bwMode="auto">
          <a:xfrm>
            <a:off x="1465766" y="2111094"/>
            <a:ext cx="278817" cy="280524"/>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品 29"/>
          <p:cNvSpPr>
            <a:spLocks noEditPoints="1"/>
          </p:cNvSpPr>
          <p:nvPr>
            <p:custDataLst>
              <p:tags r:id="rId4"/>
            </p:custDataLst>
          </p:nvPr>
        </p:nvSpPr>
        <p:spPr bwMode="auto">
          <a:xfrm>
            <a:off x="1811158" y="2442829"/>
            <a:ext cx="252642" cy="253211"/>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14"/>
          <p:cNvSpPr>
            <a:spLocks/>
          </p:cNvSpPr>
          <p:nvPr>
            <p:custDataLst>
              <p:tags r:id="rId5"/>
            </p:custDataLst>
          </p:nvPr>
        </p:nvSpPr>
        <p:spPr bwMode="auto">
          <a:xfrm>
            <a:off x="1502567" y="3017741"/>
            <a:ext cx="563694" cy="158100"/>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品 15"/>
          <p:cNvSpPr>
            <a:spLocks/>
          </p:cNvSpPr>
          <p:nvPr>
            <p:custDataLst>
              <p:tags r:id="rId6"/>
            </p:custDataLst>
          </p:nvPr>
        </p:nvSpPr>
        <p:spPr bwMode="auto">
          <a:xfrm>
            <a:off x="1711593" y="3017741"/>
            <a:ext cx="113953" cy="42844"/>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品 16"/>
          <p:cNvSpPr>
            <a:spLocks noEditPoints="1"/>
          </p:cNvSpPr>
          <p:nvPr>
            <p:custDataLst>
              <p:tags r:id="rId7"/>
            </p:custDataLst>
          </p:nvPr>
        </p:nvSpPr>
        <p:spPr bwMode="auto">
          <a:xfrm>
            <a:off x="1491779" y="3188513"/>
            <a:ext cx="604825" cy="502058"/>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94"/>
          <p:cNvSpPr>
            <a:spLocks/>
          </p:cNvSpPr>
          <p:nvPr>
            <p:custDataLst>
              <p:tags r:id="rId8"/>
            </p:custDataLst>
          </p:nvPr>
        </p:nvSpPr>
        <p:spPr bwMode="auto">
          <a:xfrm>
            <a:off x="1516736" y="437318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品 95"/>
          <p:cNvSpPr>
            <a:spLocks/>
          </p:cNvSpPr>
          <p:nvPr>
            <p:custDataLst>
              <p:tags r:id="rId9"/>
            </p:custDataLst>
          </p:nvPr>
        </p:nvSpPr>
        <p:spPr bwMode="auto">
          <a:xfrm>
            <a:off x="1516736" y="4479321"/>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出品 96"/>
          <p:cNvSpPr>
            <a:spLocks/>
          </p:cNvSpPr>
          <p:nvPr>
            <p:custDataLst>
              <p:tags r:id="rId10"/>
            </p:custDataLst>
          </p:nvPr>
        </p:nvSpPr>
        <p:spPr bwMode="auto">
          <a:xfrm>
            <a:off x="1516736" y="4583919"/>
            <a:ext cx="89216" cy="49223"/>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品 97"/>
          <p:cNvSpPr>
            <a:spLocks/>
          </p:cNvSpPr>
          <p:nvPr>
            <p:custDataLst>
              <p:tags r:id="rId11"/>
            </p:custDataLst>
          </p:nvPr>
        </p:nvSpPr>
        <p:spPr bwMode="auto">
          <a:xfrm>
            <a:off x="1516736" y="469005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98"/>
          <p:cNvSpPr>
            <a:spLocks/>
          </p:cNvSpPr>
          <p:nvPr>
            <p:custDataLst>
              <p:tags r:id="rId12"/>
            </p:custDataLst>
          </p:nvPr>
        </p:nvSpPr>
        <p:spPr bwMode="auto">
          <a:xfrm>
            <a:off x="2051006" y="4325500"/>
            <a:ext cx="37430" cy="104085"/>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99"/>
          <p:cNvSpPr>
            <a:spLocks/>
          </p:cNvSpPr>
          <p:nvPr>
            <p:custDataLst>
              <p:tags r:id="rId13"/>
            </p:custDataLst>
          </p:nvPr>
        </p:nvSpPr>
        <p:spPr bwMode="auto">
          <a:xfrm>
            <a:off x="2051006" y="4434200"/>
            <a:ext cx="37430" cy="102547"/>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100"/>
          <p:cNvSpPr>
            <a:spLocks/>
          </p:cNvSpPr>
          <p:nvPr>
            <p:custDataLst>
              <p:tags r:id="rId14"/>
            </p:custDataLst>
          </p:nvPr>
        </p:nvSpPr>
        <p:spPr bwMode="auto">
          <a:xfrm>
            <a:off x="2051006" y="4541362"/>
            <a:ext cx="37430" cy="103573"/>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101"/>
          <p:cNvSpPr>
            <a:spLocks noEditPoints="1"/>
          </p:cNvSpPr>
          <p:nvPr>
            <p:custDataLst>
              <p:tags r:id="rId15"/>
            </p:custDataLst>
          </p:nvPr>
        </p:nvSpPr>
        <p:spPr bwMode="auto">
          <a:xfrm>
            <a:off x="1553140" y="4279354"/>
            <a:ext cx="486586" cy="553242"/>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14"/>
          <p:cNvSpPr>
            <a:spLocks noEditPoints="1"/>
          </p:cNvSpPr>
          <p:nvPr>
            <p:custDataLst>
              <p:tags r:id="rId16"/>
            </p:custDataLst>
          </p:nvPr>
        </p:nvSpPr>
        <p:spPr bwMode="auto">
          <a:xfrm>
            <a:off x="1734583" y="5325889"/>
            <a:ext cx="169183" cy="170164"/>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15"/>
          <p:cNvSpPr>
            <a:spLocks/>
          </p:cNvSpPr>
          <p:nvPr>
            <p:custDataLst>
              <p:tags r:id="rId17"/>
            </p:custDataLst>
          </p:nvPr>
        </p:nvSpPr>
        <p:spPr bwMode="auto">
          <a:xfrm>
            <a:off x="1569323" y="5366591"/>
            <a:ext cx="30404" cy="4413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16"/>
          <p:cNvSpPr>
            <a:spLocks/>
          </p:cNvSpPr>
          <p:nvPr>
            <p:custDataLst>
              <p:tags r:id="rId18"/>
            </p:custDataLst>
          </p:nvPr>
        </p:nvSpPr>
        <p:spPr bwMode="auto">
          <a:xfrm>
            <a:off x="1767439" y="5192014"/>
            <a:ext cx="103472" cy="35798"/>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17"/>
          <p:cNvSpPr>
            <a:spLocks/>
          </p:cNvSpPr>
          <p:nvPr>
            <p:custDataLst>
              <p:tags r:id="rId19"/>
            </p:custDataLst>
          </p:nvPr>
        </p:nvSpPr>
        <p:spPr bwMode="auto">
          <a:xfrm>
            <a:off x="2039113" y="5366591"/>
            <a:ext cx="29914" cy="4413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品 18"/>
          <p:cNvSpPr>
            <a:spLocks/>
          </p:cNvSpPr>
          <p:nvPr>
            <p:custDataLst>
              <p:tags r:id="rId20"/>
            </p:custDataLst>
          </p:nvPr>
        </p:nvSpPr>
        <p:spPr bwMode="auto">
          <a:xfrm>
            <a:off x="1599727" y="5227812"/>
            <a:ext cx="439386" cy="363376"/>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出品 19"/>
          <p:cNvSpPr>
            <a:spLocks noEditPoints="1"/>
          </p:cNvSpPr>
          <p:nvPr>
            <p:custDataLst>
              <p:tags r:id="rId21"/>
            </p:custDataLst>
          </p:nvPr>
        </p:nvSpPr>
        <p:spPr bwMode="auto">
          <a:xfrm>
            <a:off x="1553140" y="5406313"/>
            <a:ext cx="531088" cy="327087"/>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solidFill>
            <a:srgbClr val="1983B7"/>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品 26"/>
          <p:cNvSpPr/>
          <p:nvPr>
            <p:custDataLst>
              <p:tags r:id="rId22"/>
            </p:custDataLst>
          </p:nvPr>
        </p:nvSpPr>
        <p:spPr>
          <a:xfrm>
            <a:off x="2619657" y="2111139"/>
            <a:ext cx="4138530" cy="579736"/>
          </a:xfrm>
          <a:prstGeom prst="roundRect">
            <a:avLst>
              <a:gd name="adj" fmla="val 12912"/>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27"/>
          <p:cNvSpPr/>
          <p:nvPr>
            <p:custDataLst>
              <p:tags r:id="rId23"/>
            </p:custDataLst>
          </p:nvPr>
        </p:nvSpPr>
        <p:spPr>
          <a:xfrm>
            <a:off x="2619656" y="3127885"/>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品 28"/>
          <p:cNvSpPr/>
          <p:nvPr>
            <p:custDataLst>
              <p:tags r:id="rId24"/>
            </p:custDataLst>
          </p:nvPr>
        </p:nvSpPr>
        <p:spPr>
          <a:xfrm>
            <a:off x="2619656" y="4206567"/>
            <a:ext cx="4138531"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PA_圆品 29"/>
          <p:cNvSpPr/>
          <p:nvPr>
            <p:custDataLst>
              <p:tags r:id="rId25"/>
            </p:custDataLst>
          </p:nvPr>
        </p:nvSpPr>
        <p:spPr>
          <a:xfrm>
            <a:off x="2619656" y="5192014"/>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30"/>
          <p:cNvSpPr/>
          <p:nvPr>
            <p:custDataLst>
              <p:tags r:id="rId26"/>
            </p:custDataLst>
          </p:nvPr>
        </p:nvSpPr>
        <p:spPr>
          <a:xfrm>
            <a:off x="7654392" y="3467321"/>
            <a:ext cx="4400814" cy="1938992"/>
          </a:xfrm>
          <a:prstGeom prst="rect">
            <a:avLst/>
          </a:prstGeom>
        </p:spPr>
        <p:txBody>
          <a:bodyPr wrap="square">
            <a:spAutoFit/>
          </a:bodyPr>
          <a:lstStyle/>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34"/>
          <p:cNvSpPr/>
          <p:nvPr>
            <p:custDataLst>
              <p:tags r:id="rId27"/>
            </p:custDataLst>
          </p:nvPr>
        </p:nvSpPr>
        <p:spPr>
          <a:xfrm>
            <a:off x="2619656" y="2111139"/>
            <a:ext cx="3606085" cy="579736"/>
          </a:xfrm>
          <a:prstGeom prst="roundRect">
            <a:avLst/>
          </a:prstGeom>
          <a:solidFill>
            <a:srgbClr val="1983B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品 35"/>
          <p:cNvSpPr txBox="1"/>
          <p:nvPr>
            <p:custDataLst>
              <p:tags r:id="rId28"/>
            </p:custDataLst>
          </p:nvPr>
        </p:nvSpPr>
        <p:spPr>
          <a:xfrm>
            <a:off x="5440959" y="2247352"/>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95%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0" name="36"/>
          <p:cNvSpPr/>
          <p:nvPr>
            <p:custDataLst>
              <p:tags r:id="rId29"/>
            </p:custDataLst>
          </p:nvPr>
        </p:nvSpPr>
        <p:spPr>
          <a:xfrm>
            <a:off x="2619655" y="3124930"/>
            <a:ext cx="2640171" cy="579736"/>
          </a:xfrm>
          <a:prstGeom prst="roundRect">
            <a:avLst/>
          </a:prstGeom>
          <a:solidFill>
            <a:srgbClr val="1983B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37"/>
          <p:cNvSpPr txBox="1"/>
          <p:nvPr>
            <p:custDataLst>
              <p:tags r:id="rId30"/>
            </p:custDataLst>
          </p:nvPr>
        </p:nvSpPr>
        <p:spPr>
          <a:xfrm>
            <a:off x="4515305" y="3264055"/>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75%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2" name="品 38"/>
          <p:cNvSpPr/>
          <p:nvPr>
            <p:custDataLst>
              <p:tags r:id="rId31"/>
            </p:custDataLst>
          </p:nvPr>
        </p:nvSpPr>
        <p:spPr>
          <a:xfrm>
            <a:off x="2619656" y="4213808"/>
            <a:ext cx="2060622" cy="579736"/>
          </a:xfrm>
          <a:prstGeom prst="roundRect">
            <a:avLst/>
          </a:prstGeom>
          <a:solidFill>
            <a:srgbClr val="1983B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39"/>
          <p:cNvSpPr txBox="1"/>
          <p:nvPr>
            <p:custDataLst>
              <p:tags r:id="rId32"/>
            </p:custDataLst>
          </p:nvPr>
        </p:nvSpPr>
        <p:spPr>
          <a:xfrm>
            <a:off x="3935756" y="4352081"/>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55%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4" name="品 40"/>
          <p:cNvSpPr/>
          <p:nvPr>
            <p:custDataLst>
              <p:tags r:id="rId33"/>
            </p:custDataLst>
          </p:nvPr>
        </p:nvSpPr>
        <p:spPr>
          <a:xfrm>
            <a:off x="2619655" y="5199057"/>
            <a:ext cx="1423341" cy="579736"/>
          </a:xfrm>
          <a:prstGeom prst="roundRect">
            <a:avLst/>
          </a:prstGeom>
          <a:solidFill>
            <a:srgbClr val="1983B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41"/>
          <p:cNvSpPr txBox="1"/>
          <p:nvPr>
            <p:custDataLst>
              <p:tags r:id="rId34"/>
            </p:custDataLst>
          </p:nvPr>
        </p:nvSpPr>
        <p:spPr>
          <a:xfrm>
            <a:off x="3313350" y="5325889"/>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25%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6" name="14"/>
          <p:cNvSpPr txBox="1"/>
          <p:nvPr>
            <p:custDataLst>
              <p:tags r:id="rId35"/>
            </p:custDataLst>
          </p:nvPr>
        </p:nvSpPr>
        <p:spPr>
          <a:xfrm>
            <a:off x="7654392" y="2733227"/>
            <a:ext cx="3891424" cy="584775"/>
          </a:xfrm>
          <a:prstGeom prst="rect">
            <a:avLst/>
          </a:prstGeom>
          <a:noFill/>
        </p:spPr>
        <p:txBody>
          <a:bodyPr wrap="squar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2017</a:t>
            </a:r>
            <a:r>
              <a:rPr lang="zh-CN" altLang="en-US" sz="3200" b="1" dirty="0">
                <a:solidFill>
                  <a:schemeClr val="bg1">
                    <a:lumMod val="50000"/>
                  </a:schemeClr>
                </a:solidFill>
                <a:latin typeface="微软雅黑" panose="020B0503020204020204" pitchFamily="34" charset="-122"/>
                <a:ea typeface="微软雅黑" panose="020B0503020204020204" pitchFamily="34" charset="-122"/>
              </a:rPr>
              <a:t>年工作情况</a:t>
            </a:r>
          </a:p>
        </p:txBody>
      </p:sp>
    </p:spTree>
    <p:extLst>
      <p:ext uri="{BB962C8B-B14F-4D97-AF65-F5344CB8AC3E}">
        <p14:creationId xmlns:p14="http://schemas.microsoft.com/office/powerpoint/2010/main" val="32266711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14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16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2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22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24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26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280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32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grpId="0" nodeType="withEffect">
                                  <p:stCondLst>
                                    <p:cond delay="34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36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38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4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42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44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46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par>
                                <p:cTn id="88" presetID="10" presetClass="entr" presetSubtype="0" fill="hold" grpId="0" nodeType="withEffect">
                                  <p:stCondLst>
                                    <p:cond delay="20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grpId="0" nodeType="withEffect">
                                  <p:stCondLst>
                                    <p:cond delay="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par>
                                <p:cTn id="94" presetID="10" presetClass="entr" presetSubtype="0" fill="hold" grpId="0" nodeType="withEffect">
                                  <p:stCondLst>
                                    <p:cond delay="60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childTnLst>
                                </p:cTn>
                              </p:par>
                              <p:par>
                                <p:cTn id="97" presetID="10" presetClass="entr" presetSubtype="0" fill="hold" grpId="0" nodeType="withEffect">
                                  <p:stCondLst>
                                    <p:cond delay="80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par>
                                <p:cTn id="103" presetID="10" presetClass="entr" presetSubtype="0" fill="hold" grpId="0" nodeType="withEffect">
                                  <p:stCondLst>
                                    <p:cond delay="12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0" nodeType="withEffect">
                                  <p:stCondLst>
                                    <p:cond delay="140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par>
                                <p:cTn id="109" presetID="10" presetClass="entr" presetSubtype="0" fill="hold" grpId="0" nodeType="withEffect">
                                  <p:stCondLst>
                                    <p:cond delay="160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500"/>
                                        <p:tgtEl>
                                          <p:spTgt spid="44"/>
                                        </p:tgtEl>
                                      </p:cBhvr>
                                    </p:animEffect>
                                  </p:childTnLst>
                                </p:cTn>
                              </p:par>
                              <p:par>
                                <p:cTn id="112" presetID="10" presetClass="entr" presetSubtype="0" fill="hold" grpId="0" nodeType="withEffect">
                                  <p:stCondLst>
                                    <p:cond delay="1800"/>
                                  </p:stCondLst>
                                  <p:childTnLst>
                                    <p:set>
                                      <p:cBhvr>
                                        <p:cTn id="113" dur="1" fill="hold">
                                          <p:stCondLst>
                                            <p:cond delay="0"/>
                                          </p:stCondLst>
                                        </p:cTn>
                                        <p:tgtEl>
                                          <p:spTgt spid="45"/>
                                        </p:tgtEl>
                                        <p:attrNameLst>
                                          <p:attrName>style.visibility</p:attrName>
                                        </p:attrNameLst>
                                      </p:cBhvr>
                                      <p:to>
                                        <p:strVal val="visible"/>
                                      </p:to>
                                    </p:set>
                                    <p:animEffect transition="in" filter="fade">
                                      <p:cBhvr>
                                        <p:cTn id="114" dur="500"/>
                                        <p:tgtEl>
                                          <p:spTgt spid="45"/>
                                        </p:tgtEl>
                                      </p:cBhvr>
                                    </p:animEffect>
                                  </p:childTnLst>
                                </p:cTn>
                              </p:par>
                              <p:par>
                                <p:cTn id="115" presetID="10" presetClass="entr" presetSubtype="0" fill="hold" grpId="0" nodeType="withEffect">
                                  <p:stCondLst>
                                    <p:cond delay="200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p:bldP spid="15" grpId="0" animBg="1"/>
      <p:bldP spid="16" grpId="0" animBg="1"/>
      <p:bldP spid="17" grpId="0" animBg="1"/>
      <p:bldP spid="18" grpId="0" animBg="1"/>
      <p:bldP spid="19" grpId="0" animBg="1" autoUpdateAnimBg="0"/>
      <p:bldP spid="20" grpId="0" animBg="1" autoUpdateAnimBg="0"/>
      <p:bldP spid="21" grpId="0" animBg="1"/>
      <p:bldP spid="22" grpId="0" animBg="1" autoUpdateAnimBg="0"/>
      <p:bldP spid="23" grpId="0" animBg="1" autoUpdateAnimBg="0"/>
      <p:bldP spid="24" grpId="0" animBg="1"/>
      <p:bldP spid="25" grpId="0" animBg="1" autoUpdateAnimBg="0"/>
      <p:bldP spid="26" grpId="0" animBg="1" autoUpdateAnimBg="0"/>
      <p:bldP spid="27" grpId="0" animBg="1"/>
      <p:bldP spid="28" grpId="0" animBg="1" autoUpdateAnimBg="0"/>
      <p:bldP spid="29" grpId="0" animBg="1" autoUpdateAnimBg="0"/>
      <p:bldP spid="30" grpId="0" animBg="1" autoUpdateAnimBg="0"/>
      <p:bldP spid="31" grpId="0" animBg="1" autoUpdateAnimBg="0"/>
      <p:bldP spid="32" grpId="0" animBg="1" autoUpdateAnimBg="0"/>
      <p:bldP spid="33" grpId="0" animBg="1" autoUpdateAnimBg="0"/>
      <p:bldP spid="34" grpId="0" animBg="1" autoUpdateAnimBg="0"/>
      <p:bldP spid="35" grpId="0" animBg="1" autoUpdateAnimBg="0"/>
      <p:bldP spid="36" grpId="0" animBg="1" autoUpdateAnimBg="0"/>
      <p:bldP spid="37" grpId="0"/>
      <p:bldP spid="38" grpId="0" animBg="1"/>
      <p:bldP spid="39" grpId="0"/>
      <p:bldP spid="40" grpId="0" animBg="1"/>
      <p:bldP spid="41" grpId="0"/>
      <p:bldP spid="42" grpId="0" animBg="1"/>
      <p:bldP spid="43" grpId="0" animBg="1" autoUpdateAnimBg="0"/>
      <p:bldP spid="44" grpId="0" animBg="1" autoUpdateAnimBg="0"/>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48"/>
          <p:cNvGrpSpPr/>
          <p:nvPr/>
        </p:nvGrpSpPr>
        <p:grpSpPr>
          <a:xfrm>
            <a:off x="940484" y="2224832"/>
            <a:ext cx="2228850" cy="2232025"/>
            <a:chOff x="0" y="0"/>
            <a:chExt cx="2227424" cy="2232424"/>
          </a:xfrm>
        </p:grpSpPr>
        <p:grpSp>
          <p:nvGrpSpPr>
            <p:cNvPr id="13" name="组合 49"/>
            <p:cNvGrpSpPr/>
            <p:nvPr/>
          </p:nvGrpSpPr>
          <p:grpSpPr>
            <a:xfrm>
              <a:off x="0" y="0"/>
              <a:ext cx="2227424" cy="2232424"/>
              <a:chOff x="0" y="0"/>
              <a:chExt cx="2373418" cy="2378746"/>
            </a:xfrm>
          </p:grpSpPr>
          <p:sp>
            <p:nvSpPr>
              <p:cNvPr id="16" name="椭圆 53"/>
              <p:cNvSpPr/>
              <p:nvPr/>
            </p:nvSpPr>
            <p:spPr>
              <a:xfrm>
                <a:off x="107407" y="110071"/>
                <a:ext cx="2158604" cy="2158604"/>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7" name="椭圆 1"/>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1983B7"/>
              </a:solidFill>
              <a:ln w="9525">
                <a:noFill/>
              </a:ln>
            </p:spPr>
            <p:txBody>
              <a:bodyPr/>
              <a:lstStyle/>
              <a:p>
                <a:endParaRPr lang="zh-CN" altLang="en-US">
                  <a:solidFill>
                    <a:schemeClr val="bg1">
                      <a:lumMod val="50000"/>
                    </a:schemeClr>
                  </a:solidFill>
                </a:endParaRPr>
              </a:p>
            </p:txBody>
          </p:sp>
        </p:grpSp>
        <p:sp>
          <p:nvSpPr>
            <p:cNvPr id="14" name="TextBox 50"/>
            <p:cNvSpPr/>
            <p:nvPr/>
          </p:nvSpPr>
          <p:spPr>
            <a:xfrm>
              <a:off x="783728" y="6681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76%</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5" name="TextBox 51"/>
            <p:cNvSpPr/>
            <p:nvPr/>
          </p:nvSpPr>
          <p:spPr>
            <a:xfrm>
              <a:off x="581351" y="1112306"/>
              <a:ext cx="1210589"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18" name="组合 54"/>
          <p:cNvGrpSpPr/>
          <p:nvPr/>
        </p:nvGrpSpPr>
        <p:grpSpPr>
          <a:xfrm>
            <a:off x="945247" y="4533057"/>
            <a:ext cx="2224087" cy="1900238"/>
            <a:chOff x="0" y="0"/>
            <a:chExt cx="2223504" cy="1900763"/>
          </a:xfrm>
        </p:grpSpPr>
        <p:sp>
          <p:nvSpPr>
            <p:cNvPr id="19" name="矩形 55"/>
            <p:cNvSpPr/>
            <p:nvPr/>
          </p:nvSpPr>
          <p:spPr>
            <a:xfrm>
              <a:off x="96880"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20" name="矩形 56"/>
            <p:cNvSpPr/>
            <p:nvPr/>
          </p:nvSpPr>
          <p:spPr>
            <a:xfrm>
              <a:off x="0" y="149514"/>
              <a:ext cx="2198213" cy="1751249"/>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eaLnBrk="1" hangingPunct="1">
                <a:lnSpc>
                  <a:spcPct val="120000"/>
                </a:lnSpc>
                <a:buNone/>
              </a:pP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grpSp>
      <p:grpSp>
        <p:nvGrpSpPr>
          <p:cNvPr id="21" name="组合 57"/>
          <p:cNvGrpSpPr/>
          <p:nvPr/>
        </p:nvGrpSpPr>
        <p:grpSpPr>
          <a:xfrm>
            <a:off x="3680509" y="2224832"/>
            <a:ext cx="2127250" cy="2128838"/>
            <a:chOff x="0" y="0"/>
            <a:chExt cx="2126625" cy="2129124"/>
          </a:xfrm>
        </p:grpSpPr>
        <p:sp>
          <p:nvSpPr>
            <p:cNvPr id="22" name="椭圆 58"/>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23" name="椭圆 1"/>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1983B7"/>
            </a:solidFill>
            <a:ln w="9525">
              <a:noFill/>
            </a:ln>
          </p:spPr>
          <p:txBody>
            <a:bodyPr/>
            <a:lstStyle/>
            <a:p>
              <a:endParaRPr lang="zh-CN" altLang="en-US">
                <a:solidFill>
                  <a:schemeClr val="bg1">
                    <a:lumMod val="50000"/>
                  </a:schemeClr>
                </a:solidFill>
              </a:endParaRPr>
            </a:p>
          </p:txBody>
        </p:sp>
        <p:sp>
          <p:nvSpPr>
            <p:cNvPr id="24" name="TextBox 60"/>
            <p:cNvSpPr/>
            <p:nvPr/>
          </p:nvSpPr>
          <p:spPr>
            <a:xfrm>
              <a:off x="682928"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48%</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5" name="TextBox 61"/>
            <p:cNvSpPr/>
            <p:nvPr/>
          </p:nvSpPr>
          <p:spPr>
            <a:xfrm>
              <a:off x="456801" y="1032756"/>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26" name="组合 62"/>
          <p:cNvGrpSpPr/>
          <p:nvPr/>
        </p:nvGrpSpPr>
        <p:grpSpPr>
          <a:xfrm>
            <a:off x="3583672" y="4531470"/>
            <a:ext cx="2295525" cy="1614487"/>
            <a:chOff x="0" y="0"/>
            <a:chExt cx="2295900" cy="1614915"/>
          </a:xfrm>
        </p:grpSpPr>
        <p:sp>
          <p:nvSpPr>
            <p:cNvPr id="27" name="矩形 63"/>
            <p:cNvSpPr/>
            <p:nvPr/>
          </p:nvSpPr>
          <p:spPr>
            <a:xfrm>
              <a:off x="96879"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28" name="矩形 64"/>
            <p:cNvSpPr/>
            <p:nvPr/>
          </p:nvSpPr>
          <p:spPr>
            <a:xfrm>
              <a:off x="0" y="149514"/>
              <a:ext cx="2295900" cy="1465401"/>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29" name="组合 65"/>
          <p:cNvGrpSpPr/>
          <p:nvPr/>
        </p:nvGrpSpPr>
        <p:grpSpPr>
          <a:xfrm>
            <a:off x="6318934" y="2224832"/>
            <a:ext cx="2122488" cy="2128838"/>
            <a:chOff x="0" y="0"/>
            <a:chExt cx="2122208" cy="2129124"/>
          </a:xfrm>
        </p:grpSpPr>
        <p:sp>
          <p:nvSpPr>
            <p:cNvPr id="30" name="椭圆 67"/>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1" name="TextBox 68"/>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32" name="TextBox 69"/>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33" name="椭圆 1"/>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1983B7"/>
            </a:solidFill>
            <a:ln w="9525">
              <a:noFill/>
            </a:ln>
          </p:spPr>
          <p:txBody>
            <a:bodyPr/>
            <a:lstStyle/>
            <a:p>
              <a:endParaRPr lang="zh-CN" altLang="en-US">
                <a:solidFill>
                  <a:schemeClr val="bg1">
                    <a:lumMod val="50000"/>
                  </a:schemeClr>
                </a:solidFill>
              </a:endParaRPr>
            </a:p>
          </p:txBody>
        </p:sp>
      </p:grpSp>
      <p:grpSp>
        <p:nvGrpSpPr>
          <p:cNvPr id="34" name="组合 70"/>
          <p:cNvGrpSpPr/>
          <p:nvPr/>
        </p:nvGrpSpPr>
        <p:grpSpPr>
          <a:xfrm>
            <a:off x="6341159" y="4534645"/>
            <a:ext cx="2225675" cy="1641475"/>
            <a:chOff x="0" y="0"/>
            <a:chExt cx="2225194" cy="1642230"/>
          </a:xfrm>
        </p:grpSpPr>
        <p:sp>
          <p:nvSpPr>
            <p:cNvPr id="35" name="矩形 71"/>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36" name="矩形 72"/>
            <p:cNvSpPr/>
            <p:nvPr/>
          </p:nvSpPr>
          <p:spPr>
            <a:xfrm>
              <a:off x="0" y="149514"/>
              <a:ext cx="2225194" cy="1492716"/>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37" name="组合 65"/>
          <p:cNvGrpSpPr/>
          <p:nvPr/>
        </p:nvGrpSpPr>
        <p:grpSpPr>
          <a:xfrm>
            <a:off x="8837995" y="2222507"/>
            <a:ext cx="2295982" cy="2025551"/>
            <a:chOff x="-173471" y="0"/>
            <a:chExt cx="2295679" cy="2025823"/>
          </a:xfrm>
        </p:grpSpPr>
        <p:sp>
          <p:nvSpPr>
            <p:cNvPr id="38" name="椭圆 67"/>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9" name="TextBox 68"/>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40" name="TextBox 69"/>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41" name="椭圆 1"/>
            <p:cNvSpPr/>
            <p:nvPr/>
          </p:nvSpPr>
          <p:spPr>
            <a:xfrm rot="1370220">
              <a:off x="-173471" y="855047"/>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1983B7"/>
            </a:solidFill>
            <a:ln w="9525">
              <a:noFill/>
            </a:ln>
          </p:spPr>
          <p:txBody>
            <a:bodyPr/>
            <a:lstStyle/>
            <a:p>
              <a:endParaRPr lang="zh-CN" altLang="en-US">
                <a:solidFill>
                  <a:schemeClr val="bg1">
                    <a:lumMod val="50000"/>
                  </a:schemeClr>
                </a:solidFill>
              </a:endParaRPr>
            </a:p>
          </p:txBody>
        </p:sp>
      </p:grpSp>
      <p:grpSp>
        <p:nvGrpSpPr>
          <p:cNvPr id="42" name="组合 70"/>
          <p:cNvGrpSpPr/>
          <p:nvPr/>
        </p:nvGrpSpPr>
        <p:grpSpPr>
          <a:xfrm>
            <a:off x="9033714" y="4532320"/>
            <a:ext cx="2225675" cy="1641475"/>
            <a:chOff x="0" y="0"/>
            <a:chExt cx="2225194" cy="1642230"/>
          </a:xfrm>
        </p:grpSpPr>
        <p:sp>
          <p:nvSpPr>
            <p:cNvPr id="43" name="矩形 71"/>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44" name="矩形 72"/>
            <p:cNvSpPr/>
            <p:nvPr/>
          </p:nvSpPr>
          <p:spPr>
            <a:xfrm>
              <a:off x="0" y="149514"/>
              <a:ext cx="2225194" cy="1492716"/>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spTree>
    <p:extLst>
      <p:ext uri="{BB962C8B-B14F-4D97-AF65-F5344CB8AC3E}">
        <p14:creationId xmlns:p14="http://schemas.microsoft.com/office/powerpoint/2010/main" val="32266711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360"/>
                                          </p:val>
                                        </p:tav>
                                        <p:tav tm="100000">
                                          <p:val>
                                            <p:fltVal val="0"/>
                                          </p:val>
                                        </p:tav>
                                      </p:tavLst>
                                    </p:anim>
                                    <p:animEffect filter="fade">
                                      <p:cBhvr>
                                        <p:cTn id="16" dur="1000"/>
                                        <p:tgtEl>
                                          <p:spTgt spid="12"/>
                                        </p:tgtEl>
                                      </p:cBhvr>
                                    </p:animEffect>
                                  </p:childTnLst>
                                </p:cTn>
                              </p:par>
                              <p:par>
                                <p:cTn id="17" presetID="47" presetClass="entr" presetSubtype="0" fill="hold" nodeType="withEffect">
                                  <p:stCondLst>
                                    <p:cond delay="600"/>
                                  </p:stCondLst>
                                  <p:childTnLst>
                                    <p:set>
                                      <p:cBhvr>
                                        <p:cTn id="18" dur="1" fill="hold">
                                          <p:stCondLst>
                                            <p:cond delay="0"/>
                                          </p:stCondLst>
                                        </p:cTn>
                                        <p:tgtEl>
                                          <p:spTgt spid="18"/>
                                        </p:tgtEl>
                                        <p:attrNameLst>
                                          <p:attrName>style.visibility</p:attrName>
                                        </p:attrNameLst>
                                      </p:cBhvr>
                                      <p:to>
                                        <p:strVal val="visible"/>
                                      </p:to>
                                    </p:set>
                                    <p:animEffect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9" presetClass="entr" presetSubtype="0" decel="100000" fill="hold" nodeType="withEffect">
                                  <p:stCondLst>
                                    <p:cond delay="7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1000" fill="hold"/>
                                        <p:tgtEl>
                                          <p:spTgt spid="21"/>
                                        </p:tgtEl>
                                        <p:attrNameLst>
                                          <p:attrName>ppt_w</p:attrName>
                                        </p:attrNameLst>
                                      </p:cBhvr>
                                      <p:tavLst>
                                        <p:tav tm="0">
                                          <p:val>
                                            <p:fltVal val="0"/>
                                          </p:val>
                                        </p:tav>
                                        <p:tav tm="100000">
                                          <p:val>
                                            <p:strVal val="#ppt_w"/>
                                          </p:val>
                                        </p:tav>
                                      </p:tavLst>
                                    </p:anim>
                                    <p:anim calcmode="lin" valueType="num">
                                      <p:cBhvr>
                                        <p:cTn id="25" dur="1000" fill="hold"/>
                                        <p:tgtEl>
                                          <p:spTgt spid="21"/>
                                        </p:tgtEl>
                                        <p:attrNameLst>
                                          <p:attrName>ppt_h</p:attrName>
                                        </p:attrNameLst>
                                      </p:cBhvr>
                                      <p:tavLst>
                                        <p:tav tm="0">
                                          <p:val>
                                            <p:fltVal val="0"/>
                                          </p:val>
                                        </p:tav>
                                        <p:tav tm="100000">
                                          <p:val>
                                            <p:strVal val="#ppt_h"/>
                                          </p:val>
                                        </p:tav>
                                      </p:tavLst>
                                    </p:anim>
                                    <p:anim calcmode="lin" valueType="num">
                                      <p:cBhvr>
                                        <p:cTn id="26" dur="1000" fill="hold"/>
                                        <p:tgtEl>
                                          <p:spTgt spid="21"/>
                                        </p:tgtEl>
                                        <p:attrNameLst>
                                          <p:attrName>style.rotation</p:attrName>
                                        </p:attrNameLst>
                                      </p:cBhvr>
                                      <p:tavLst>
                                        <p:tav tm="0">
                                          <p:val>
                                            <p:fltVal val="360"/>
                                          </p:val>
                                        </p:tav>
                                        <p:tav tm="100000">
                                          <p:val>
                                            <p:fltVal val="0"/>
                                          </p:val>
                                        </p:tav>
                                      </p:tavLst>
                                    </p:anim>
                                    <p:animEffect filter="fade">
                                      <p:cBhvr>
                                        <p:cTn id="27" dur="1000"/>
                                        <p:tgtEl>
                                          <p:spTgt spid="21"/>
                                        </p:tgtEl>
                                      </p:cBhvr>
                                    </p:animEffect>
                                  </p:childTnLst>
                                </p:cTn>
                              </p:par>
                              <p:par>
                                <p:cTn id="28" presetID="47" presetClass="entr" presetSubtype="0" fill="hold" nodeType="withEffect">
                                  <p:stCondLst>
                                    <p:cond delay="1600"/>
                                  </p:stCondLst>
                                  <p:childTnLst>
                                    <p:set>
                                      <p:cBhvr>
                                        <p:cTn id="29" dur="1" fill="hold">
                                          <p:stCondLst>
                                            <p:cond delay="0"/>
                                          </p:stCondLst>
                                        </p:cTn>
                                        <p:tgtEl>
                                          <p:spTgt spid="26"/>
                                        </p:tgtEl>
                                        <p:attrNameLst>
                                          <p:attrName>style.visibility</p:attrName>
                                        </p:attrNameLst>
                                      </p:cBhvr>
                                      <p:to>
                                        <p:strVal val="visible"/>
                                      </p:to>
                                    </p:set>
                                    <p:animEffect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par>
                                <p:cTn id="33" presetID="49" presetClass="entr" presetSubtype="0" decel="100000" fill="hold" nodeType="withEffect">
                                  <p:stCondLst>
                                    <p:cond delay="150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 calcmode="lin" valueType="num">
                                      <p:cBhvr>
                                        <p:cTn id="37" dur="1000" fill="hold"/>
                                        <p:tgtEl>
                                          <p:spTgt spid="29"/>
                                        </p:tgtEl>
                                        <p:attrNameLst>
                                          <p:attrName>style.rotation</p:attrName>
                                        </p:attrNameLst>
                                      </p:cBhvr>
                                      <p:tavLst>
                                        <p:tav tm="0">
                                          <p:val>
                                            <p:fltVal val="360"/>
                                          </p:val>
                                        </p:tav>
                                        <p:tav tm="100000">
                                          <p:val>
                                            <p:fltVal val="0"/>
                                          </p:val>
                                        </p:tav>
                                      </p:tavLst>
                                    </p:anim>
                                    <p:animEffect filter="fade">
                                      <p:cBhvr>
                                        <p:cTn id="38" dur="1000"/>
                                        <p:tgtEl>
                                          <p:spTgt spid="29"/>
                                        </p:tgtEl>
                                      </p:cBhvr>
                                    </p:animEffect>
                                  </p:childTnLst>
                                </p:cTn>
                              </p:par>
                              <p:par>
                                <p:cTn id="39" presetID="47" presetClass="entr" presetSubtype="0" fill="hold" nodeType="withEffect">
                                  <p:stCondLst>
                                    <p:cond delay="2300"/>
                                  </p:stCondLst>
                                  <p:childTnLst>
                                    <p:set>
                                      <p:cBhvr>
                                        <p:cTn id="40" dur="1" fill="hold">
                                          <p:stCondLst>
                                            <p:cond delay="0"/>
                                          </p:stCondLst>
                                        </p:cTn>
                                        <p:tgtEl>
                                          <p:spTgt spid="34"/>
                                        </p:tgtEl>
                                        <p:attrNameLst>
                                          <p:attrName>style.visibility</p:attrName>
                                        </p:attrNameLst>
                                      </p:cBhvr>
                                      <p:to>
                                        <p:strVal val="visible"/>
                                      </p:to>
                                    </p:set>
                                    <p:animEffect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9" presetClass="entr" presetSubtype="0" decel="100000" fill="hold" nodeType="withEffect">
                                  <p:stCondLst>
                                    <p:cond delay="15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1000" fill="hold"/>
                                        <p:tgtEl>
                                          <p:spTgt spid="37"/>
                                        </p:tgtEl>
                                        <p:attrNameLst>
                                          <p:attrName>ppt_w</p:attrName>
                                        </p:attrNameLst>
                                      </p:cBhvr>
                                      <p:tavLst>
                                        <p:tav tm="0">
                                          <p:val>
                                            <p:fltVal val="0"/>
                                          </p:val>
                                        </p:tav>
                                        <p:tav tm="100000">
                                          <p:val>
                                            <p:strVal val="#ppt_w"/>
                                          </p:val>
                                        </p:tav>
                                      </p:tavLst>
                                    </p:anim>
                                    <p:anim calcmode="lin" valueType="num">
                                      <p:cBhvr>
                                        <p:cTn id="47" dur="1000" fill="hold"/>
                                        <p:tgtEl>
                                          <p:spTgt spid="37"/>
                                        </p:tgtEl>
                                        <p:attrNameLst>
                                          <p:attrName>ppt_h</p:attrName>
                                        </p:attrNameLst>
                                      </p:cBhvr>
                                      <p:tavLst>
                                        <p:tav tm="0">
                                          <p:val>
                                            <p:fltVal val="0"/>
                                          </p:val>
                                        </p:tav>
                                        <p:tav tm="100000">
                                          <p:val>
                                            <p:strVal val="#ppt_h"/>
                                          </p:val>
                                        </p:tav>
                                      </p:tavLst>
                                    </p:anim>
                                    <p:anim calcmode="lin" valueType="num">
                                      <p:cBhvr>
                                        <p:cTn id="48" dur="1000" fill="hold"/>
                                        <p:tgtEl>
                                          <p:spTgt spid="37"/>
                                        </p:tgtEl>
                                        <p:attrNameLst>
                                          <p:attrName>style.rotation</p:attrName>
                                        </p:attrNameLst>
                                      </p:cBhvr>
                                      <p:tavLst>
                                        <p:tav tm="0">
                                          <p:val>
                                            <p:fltVal val="360"/>
                                          </p:val>
                                        </p:tav>
                                        <p:tav tm="100000">
                                          <p:val>
                                            <p:fltVal val="0"/>
                                          </p:val>
                                        </p:tav>
                                      </p:tavLst>
                                    </p:anim>
                                    <p:animEffect filter="fade">
                                      <p:cBhvr>
                                        <p:cTn id="49" dur="1000"/>
                                        <p:tgtEl>
                                          <p:spTgt spid="37"/>
                                        </p:tgtEl>
                                      </p:cBhvr>
                                    </p:animEffect>
                                  </p:childTnLst>
                                </p:cTn>
                              </p:par>
                              <p:par>
                                <p:cTn id="50" presetID="47" presetClass="entr" presetSubtype="0" fill="hold" nodeType="withEffect">
                                  <p:stCondLst>
                                    <p:cond delay="2300"/>
                                  </p:stCondLst>
                                  <p:childTnLst>
                                    <p:set>
                                      <p:cBhvr>
                                        <p:cTn id="51" dur="1" fill="hold">
                                          <p:stCondLst>
                                            <p:cond delay="0"/>
                                          </p:stCondLst>
                                        </p:cTn>
                                        <p:tgtEl>
                                          <p:spTgt spid="42"/>
                                        </p:tgtEl>
                                        <p:attrNameLst>
                                          <p:attrName>style.visibility</p:attrName>
                                        </p:attrNameLst>
                                      </p:cBhvr>
                                      <p:to>
                                        <p:strVal val="visible"/>
                                      </p:to>
                                    </p:set>
                                    <p:animEffect filter="fade">
                                      <p:cBhvr>
                                        <p:cTn id="52" dur="1000"/>
                                        <p:tgtEl>
                                          <p:spTgt spid="42"/>
                                        </p:tgtEl>
                                      </p:cBhvr>
                                    </p:animEffect>
                                    <p:anim calcmode="lin" valueType="num">
                                      <p:cBhvr>
                                        <p:cTn id="53" dur="1000" fill="hold"/>
                                        <p:tgtEl>
                                          <p:spTgt spid="42"/>
                                        </p:tgtEl>
                                        <p:attrNameLst>
                                          <p:attrName>ppt_x</p:attrName>
                                        </p:attrNameLst>
                                      </p:cBhvr>
                                      <p:tavLst>
                                        <p:tav tm="0">
                                          <p:val>
                                            <p:strVal val="#ppt_x"/>
                                          </p:val>
                                        </p:tav>
                                        <p:tav tm="100000">
                                          <p:val>
                                            <p:strVal val="#ppt_x"/>
                                          </p:val>
                                        </p:tav>
                                      </p:tavLst>
                                    </p:anim>
                                    <p:anim calcmode="lin" valueType="num">
                                      <p:cBhvr>
                                        <p:cTn id="5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301286" y="2067493"/>
            <a:ext cx="11874613" cy="4210172"/>
            <a:chOff x="683800" y="1500040"/>
            <a:chExt cx="8064664" cy="2859346"/>
          </a:xfrm>
        </p:grpSpPr>
        <p:grpSp>
          <p:nvGrpSpPr>
            <p:cNvPr id="13" name="组合 12"/>
            <p:cNvGrpSpPr>
              <a:grpSpLocks/>
            </p:cNvGrpSpPr>
            <p:nvPr/>
          </p:nvGrpSpPr>
          <p:grpSpPr bwMode="auto">
            <a:xfrm>
              <a:off x="2192543" y="1977629"/>
              <a:ext cx="4830365" cy="922734"/>
              <a:chOff x="2922847" y="2636911"/>
              <a:chExt cx="6440416" cy="1229529"/>
            </a:xfrm>
          </p:grpSpPr>
          <p:sp>
            <p:nvSpPr>
              <p:cNvPr id="34" name="直接连接符 33"/>
              <p:cNvSpPr>
                <a:spLocks noChangeShapeType="1"/>
              </p:cNvSpPr>
              <p:nvPr/>
            </p:nvSpPr>
            <p:spPr bwMode="auto">
              <a:xfrm>
                <a:off x="2922847" y="3186087"/>
                <a:ext cx="1839656" cy="680353"/>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35" name="直接连接符 158"/>
              <p:cNvSpPr>
                <a:spLocks noChangeShapeType="1"/>
              </p:cNvSpPr>
              <p:nvPr/>
            </p:nvSpPr>
            <p:spPr bwMode="auto">
              <a:xfrm flipV="1">
                <a:off x="4762503" y="2636911"/>
                <a:ext cx="2628847" cy="1229527"/>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36" name="直接连接符 159"/>
              <p:cNvSpPr>
                <a:spLocks noChangeShapeType="1"/>
              </p:cNvSpPr>
              <p:nvPr/>
            </p:nvSpPr>
            <p:spPr bwMode="auto">
              <a:xfrm>
                <a:off x="7391350" y="2636912"/>
                <a:ext cx="1971913" cy="961472"/>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a:grpSpLocks/>
            </p:cNvGrpSpPr>
            <p:nvPr/>
          </p:nvGrpSpPr>
          <p:grpSpPr bwMode="auto">
            <a:xfrm>
              <a:off x="1576983" y="2091930"/>
              <a:ext cx="647700" cy="682228"/>
              <a:chOff x="2102110" y="2789212"/>
              <a:chExt cx="863600" cy="909637"/>
            </a:xfrm>
            <a:solidFill>
              <a:schemeClr val="accent6"/>
            </a:solidFill>
          </p:grpSpPr>
          <p:sp>
            <p:nvSpPr>
              <p:cNvPr id="32" name="矩形 2"/>
              <p:cNvSpPr>
                <a:spLocks noChangeArrowheads="1"/>
              </p:cNvSpPr>
              <p:nvPr/>
            </p:nvSpPr>
            <p:spPr bwMode="auto">
              <a:xfrm>
                <a:off x="2102110" y="2789212"/>
                <a:ext cx="863600" cy="909637"/>
              </a:xfrm>
              <a:prstGeom prst="rect">
                <a:avLst/>
              </a:prstGeom>
              <a:solidFill>
                <a:srgbClr val="1983B7"/>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3" name="文本框 19"/>
              <p:cNvSpPr>
                <a:spLocks noChangeArrowheads="1"/>
              </p:cNvSpPr>
              <p:nvPr/>
            </p:nvSpPr>
            <p:spPr bwMode="auto">
              <a:xfrm>
                <a:off x="2129162" y="2895217"/>
                <a:ext cx="809497"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01</a:t>
                </a:r>
                <a:endParaRPr lang="zh-CN" altLang="en-US"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5" name="组合 14"/>
            <p:cNvGrpSpPr>
              <a:grpSpLocks/>
            </p:cNvGrpSpPr>
            <p:nvPr/>
          </p:nvGrpSpPr>
          <p:grpSpPr bwMode="auto">
            <a:xfrm>
              <a:off x="3108364" y="2197894"/>
              <a:ext cx="885032" cy="933450"/>
              <a:chOff x="4197139" y="3106258"/>
              <a:chExt cx="1181100" cy="1244600"/>
            </a:xfrm>
            <a:solidFill>
              <a:schemeClr val="accent6"/>
            </a:solidFill>
          </p:grpSpPr>
          <p:sp>
            <p:nvSpPr>
              <p:cNvPr id="30" name="矩形 150"/>
              <p:cNvSpPr>
                <a:spLocks noChangeArrowheads="1"/>
              </p:cNvSpPr>
              <p:nvPr/>
            </p:nvSpPr>
            <p:spPr bwMode="auto">
              <a:xfrm>
                <a:off x="4197139" y="3106258"/>
                <a:ext cx="1181100" cy="1244600"/>
              </a:xfrm>
              <a:prstGeom prst="rect">
                <a:avLst/>
              </a:prstGeom>
              <a:solidFill>
                <a:srgbClr val="1983B7"/>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1" name="文本框 19"/>
              <p:cNvSpPr>
                <a:spLocks noChangeArrowheads="1"/>
              </p:cNvSpPr>
              <p:nvPr/>
            </p:nvSpPr>
            <p:spPr bwMode="auto">
              <a:xfrm>
                <a:off x="4224463" y="3338709"/>
                <a:ext cx="1126448" cy="6967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02</a:t>
                </a:r>
                <a:endParaRPr lang="zh-CN" altLang="en-US" sz="44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6" name="组合 15"/>
            <p:cNvGrpSpPr>
              <a:grpSpLocks/>
            </p:cNvGrpSpPr>
            <p:nvPr/>
          </p:nvGrpSpPr>
          <p:grpSpPr bwMode="auto">
            <a:xfrm>
              <a:off x="4990646" y="1500040"/>
              <a:ext cx="1033328" cy="1089422"/>
              <a:chOff x="6534338" y="2152171"/>
              <a:chExt cx="1377950" cy="1452562"/>
            </a:xfrm>
            <a:solidFill>
              <a:schemeClr val="accent6"/>
            </a:solidFill>
          </p:grpSpPr>
          <p:sp>
            <p:nvSpPr>
              <p:cNvPr id="28" name="矩形 156"/>
              <p:cNvSpPr>
                <a:spLocks noChangeArrowheads="1"/>
              </p:cNvSpPr>
              <p:nvPr/>
            </p:nvSpPr>
            <p:spPr bwMode="auto">
              <a:xfrm>
                <a:off x="6534338" y="2152171"/>
                <a:ext cx="1377950" cy="1452562"/>
              </a:xfrm>
              <a:prstGeom prst="rect">
                <a:avLst/>
              </a:prstGeom>
              <a:solidFill>
                <a:srgbClr val="1983B7"/>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9" name="文本框 19"/>
              <p:cNvSpPr>
                <a:spLocks noChangeArrowheads="1"/>
              </p:cNvSpPr>
              <p:nvPr/>
            </p:nvSpPr>
            <p:spPr bwMode="auto">
              <a:xfrm>
                <a:off x="6855203" y="2447566"/>
                <a:ext cx="736219" cy="75249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32" eaLnBrk="1" fontAlgn="auto" hangingPunct="1">
                  <a:spcBef>
                    <a:spcPts val="0"/>
                  </a:spcBef>
                  <a:spcAft>
                    <a:spcPts val="0"/>
                  </a:spcAft>
                  <a:defRPr/>
                </a:pPr>
                <a:r>
                  <a:rPr lang="en-US" sz="4800" spc="-113" dirty="0">
                    <a:solidFill>
                      <a:schemeClr val="bg1"/>
                    </a:solidFill>
                    <a:latin typeface="Impact" panose="020B0806030902050204" pitchFamily="34" charset="0"/>
                    <a:ea typeface="微软雅黑" pitchFamily="34" charset="-122"/>
                    <a:sym typeface="微软雅黑" pitchFamily="34" charset="-122"/>
                  </a:rPr>
                  <a:t>03</a:t>
                </a:r>
                <a:endParaRPr lang="zh-CN" altLang="en-US" sz="2000" spc="-113" dirty="0">
                  <a:solidFill>
                    <a:schemeClr val="bg1"/>
                  </a:solidFill>
                  <a:latin typeface="Impact" panose="020B0806030902050204" pitchFamily="34" charset="0"/>
                  <a:ea typeface="微软雅黑" pitchFamily="34" charset="-122"/>
                  <a:sym typeface="微软雅黑" pitchFamily="34" charset="-122"/>
                </a:endParaRPr>
              </a:p>
            </p:txBody>
          </p:sp>
        </p:grpSp>
        <p:grpSp>
          <p:nvGrpSpPr>
            <p:cNvPr id="17" name="组合 16"/>
            <p:cNvGrpSpPr>
              <a:grpSpLocks/>
            </p:cNvGrpSpPr>
            <p:nvPr/>
          </p:nvGrpSpPr>
          <p:grpSpPr bwMode="auto">
            <a:xfrm>
              <a:off x="6807404" y="2068116"/>
              <a:ext cx="885825" cy="933450"/>
              <a:chOff x="9036558" y="2991386"/>
              <a:chExt cx="1181100" cy="1244600"/>
            </a:xfrm>
            <a:solidFill>
              <a:schemeClr val="accent6"/>
            </a:solidFill>
          </p:grpSpPr>
          <p:sp>
            <p:nvSpPr>
              <p:cNvPr id="26" name="矩形 157"/>
              <p:cNvSpPr>
                <a:spLocks noChangeArrowheads="1"/>
              </p:cNvSpPr>
              <p:nvPr/>
            </p:nvSpPr>
            <p:spPr bwMode="auto">
              <a:xfrm>
                <a:off x="9036558" y="2991386"/>
                <a:ext cx="1181100" cy="1244600"/>
              </a:xfrm>
              <a:prstGeom prst="rect">
                <a:avLst/>
              </a:prstGeom>
              <a:solidFill>
                <a:srgbClr val="1983B7"/>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7" name="文本框 19"/>
              <p:cNvSpPr>
                <a:spLocks noChangeArrowheads="1"/>
              </p:cNvSpPr>
              <p:nvPr/>
            </p:nvSpPr>
            <p:spPr bwMode="auto">
              <a:xfrm>
                <a:off x="9302536" y="3264873"/>
                <a:ext cx="649146"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04</a:t>
                </a:r>
                <a:endParaRPr lang="zh-CN" altLang="en-US" sz="24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sp>
          <p:nvSpPr>
            <p:cNvPr id="18" name="TextBox 11"/>
            <p:cNvSpPr txBox="1">
              <a:spLocks noChangeArrowheads="1"/>
            </p:cNvSpPr>
            <p:nvPr/>
          </p:nvSpPr>
          <p:spPr bwMode="auto">
            <a:xfrm flipH="1">
              <a:off x="683800" y="318261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9" name="TextBox 11"/>
            <p:cNvSpPr txBox="1">
              <a:spLocks noChangeArrowheads="1"/>
            </p:cNvSpPr>
            <p:nvPr/>
          </p:nvSpPr>
          <p:spPr bwMode="auto">
            <a:xfrm flipH="1">
              <a:off x="683816" y="2887861"/>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20" name="TextBox 11"/>
            <p:cNvSpPr txBox="1">
              <a:spLocks noChangeArrowheads="1"/>
            </p:cNvSpPr>
            <p:nvPr/>
          </p:nvSpPr>
          <p:spPr bwMode="auto">
            <a:xfrm flipH="1">
              <a:off x="2772042" y="376993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1" name="TextBox 11"/>
            <p:cNvSpPr txBox="1">
              <a:spLocks noChangeArrowheads="1"/>
            </p:cNvSpPr>
            <p:nvPr/>
          </p:nvSpPr>
          <p:spPr bwMode="auto">
            <a:xfrm flipH="1">
              <a:off x="2772058" y="3475182"/>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22" name="TextBox 11"/>
            <p:cNvSpPr txBox="1">
              <a:spLocks noChangeArrowheads="1"/>
            </p:cNvSpPr>
            <p:nvPr/>
          </p:nvSpPr>
          <p:spPr bwMode="auto">
            <a:xfrm flipH="1">
              <a:off x="4644240" y="3010515"/>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3" name="TextBox 11"/>
            <p:cNvSpPr txBox="1">
              <a:spLocks noChangeArrowheads="1"/>
            </p:cNvSpPr>
            <p:nvPr/>
          </p:nvSpPr>
          <p:spPr bwMode="auto">
            <a:xfrm flipH="1">
              <a:off x="4644256" y="2715766"/>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24" name="TextBox 11"/>
            <p:cNvSpPr txBox="1">
              <a:spLocks noChangeArrowheads="1"/>
            </p:cNvSpPr>
            <p:nvPr/>
          </p:nvSpPr>
          <p:spPr bwMode="auto">
            <a:xfrm flipH="1">
              <a:off x="6660464" y="376993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5" name="TextBox 11"/>
            <p:cNvSpPr txBox="1">
              <a:spLocks noChangeArrowheads="1"/>
            </p:cNvSpPr>
            <p:nvPr/>
          </p:nvSpPr>
          <p:spPr bwMode="auto">
            <a:xfrm flipH="1">
              <a:off x="6660480" y="3475182"/>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grpSp>
    </p:spTree>
    <p:extLst>
      <p:ext uri="{BB962C8B-B14F-4D97-AF65-F5344CB8AC3E}">
        <p14:creationId xmlns:p14="http://schemas.microsoft.com/office/powerpoint/2010/main" val="333858803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939168" y="2132986"/>
            <a:ext cx="10621123" cy="4048733"/>
            <a:chOff x="835790" y="1320187"/>
            <a:chExt cx="7503331" cy="2860242"/>
          </a:xfrm>
        </p:grpSpPr>
        <p:sp>
          <p:nvSpPr>
            <p:cNvPr id="13" name="TextBox 12"/>
            <p:cNvSpPr txBox="1"/>
            <p:nvPr/>
          </p:nvSpPr>
          <p:spPr>
            <a:xfrm>
              <a:off x="835790" y="3854284"/>
              <a:ext cx="2078860" cy="326145"/>
            </a:xfrm>
            <a:prstGeom prst="rect">
              <a:avLst/>
            </a:prstGeom>
            <a:noFill/>
          </p:spPr>
          <p:txBody>
            <a:bodyPr wrap="square" rtlCol="0">
              <a:spAutoFit/>
            </a:bodyPr>
            <a:lstStyle/>
            <a:p>
              <a:r>
                <a:rPr lang="en-US" altLang="zh-CN" sz="1200" kern="1600" dirty="0" err="1">
                  <a:solidFill>
                    <a:schemeClr val="bg1">
                      <a:lumMod val="50000"/>
                    </a:schemeClr>
                  </a:solidFill>
                </a:rPr>
                <a:t>Donec</a:t>
              </a:r>
              <a:r>
                <a:rPr lang="en-US" altLang="zh-CN" sz="1200" kern="1600" dirty="0">
                  <a:solidFill>
                    <a:schemeClr val="bg1">
                      <a:lumMod val="50000"/>
                    </a:schemeClr>
                  </a:solidFill>
                </a:rPr>
                <a:t> id </a:t>
              </a:r>
              <a:r>
                <a:rPr lang="en-US" altLang="zh-CN" sz="1200" kern="1600" dirty="0" err="1">
                  <a:solidFill>
                    <a:schemeClr val="bg1">
                      <a:lumMod val="50000"/>
                    </a:schemeClr>
                  </a:solidFill>
                </a:rPr>
                <a:t>elit</a:t>
              </a:r>
              <a:r>
                <a:rPr lang="en-US" altLang="zh-CN" sz="1200" kern="1600" dirty="0">
                  <a:solidFill>
                    <a:schemeClr val="bg1">
                      <a:lumMod val="50000"/>
                    </a:schemeClr>
                  </a:solidFill>
                </a:rPr>
                <a:t> non mi </a:t>
              </a:r>
              <a:r>
                <a:rPr lang="en-US" altLang="zh-CN" sz="1200" kern="1600" dirty="0" err="1">
                  <a:solidFill>
                    <a:schemeClr val="bg1">
                      <a:lumMod val="50000"/>
                    </a:schemeClr>
                  </a:solidFill>
                </a:rPr>
                <a:t>porta</a:t>
              </a:r>
              <a:r>
                <a:rPr lang="en-US" altLang="zh-CN" sz="1200" kern="1600" dirty="0">
                  <a:solidFill>
                    <a:schemeClr val="bg1">
                      <a:lumMod val="50000"/>
                    </a:schemeClr>
                  </a:solidFill>
                </a:rPr>
                <a:t> </a:t>
              </a:r>
              <a:r>
                <a:rPr lang="en-US" altLang="zh-CN" sz="1200" kern="1600" dirty="0" err="1">
                  <a:solidFill>
                    <a:schemeClr val="bg1">
                      <a:lumMod val="50000"/>
                    </a:schemeClr>
                  </a:solidFill>
                </a:rPr>
                <a:t>gravida</a:t>
              </a:r>
              <a:r>
                <a:rPr lang="en-US" altLang="zh-CN" sz="1200" kern="1600" dirty="0">
                  <a:solidFill>
                    <a:schemeClr val="bg1">
                      <a:lumMod val="50000"/>
                    </a:schemeClr>
                  </a:solidFill>
                </a:rPr>
                <a:t> at </a:t>
              </a:r>
              <a:r>
                <a:rPr lang="en-US" altLang="zh-CN" sz="1200" kern="1600" dirty="0" err="1">
                  <a:solidFill>
                    <a:schemeClr val="bg1">
                      <a:lumMod val="50000"/>
                    </a:schemeClr>
                  </a:solidFill>
                </a:rPr>
                <a:t>eget</a:t>
              </a:r>
              <a:r>
                <a:rPr lang="en-US" altLang="zh-CN" sz="1200" kern="1600" dirty="0">
                  <a:solidFill>
                    <a:schemeClr val="bg1">
                      <a:lumMod val="50000"/>
                    </a:schemeClr>
                  </a:solidFill>
                </a:rPr>
                <a:t> </a:t>
              </a:r>
              <a:r>
                <a:rPr lang="en-US" altLang="zh-CN" sz="1200" dirty="0" err="1">
                  <a:solidFill>
                    <a:schemeClr val="bg1">
                      <a:lumMod val="50000"/>
                    </a:schemeClr>
                  </a:solidFill>
                </a:rPr>
                <a:t>metus</a:t>
              </a:r>
              <a:r>
                <a:rPr lang="en-US" altLang="zh-CN" sz="1200" dirty="0">
                  <a:solidFill>
                    <a:schemeClr val="bg1">
                      <a:lumMod val="50000"/>
                    </a:schemeClr>
                  </a:solidFill>
                </a:rPr>
                <a:t>. </a:t>
              </a:r>
              <a:r>
                <a:rPr lang="en-US" altLang="zh-CN" sz="1200" dirty="0" err="1">
                  <a:solidFill>
                    <a:schemeClr val="bg1">
                      <a:lumMod val="50000"/>
                    </a:schemeClr>
                  </a:solidFill>
                </a:rPr>
                <a:t>Fusce</a:t>
              </a:r>
              <a:r>
                <a:rPr lang="en-US" altLang="zh-CN" sz="1200" dirty="0">
                  <a:solidFill>
                    <a:schemeClr val="bg1">
                      <a:lumMod val="50000"/>
                    </a:schemeClr>
                  </a:solidFill>
                </a:rPr>
                <a:t> </a:t>
              </a:r>
              <a:r>
                <a:rPr lang="en-US" altLang="zh-CN" sz="1200" dirty="0" err="1">
                  <a:solidFill>
                    <a:schemeClr val="bg1">
                      <a:lumMod val="50000"/>
                    </a:schemeClr>
                  </a:solidFill>
                </a:rPr>
                <a:t>dapibus</a:t>
              </a:r>
              <a:r>
                <a:rPr lang="en-US" altLang="zh-CN" sz="1200" dirty="0">
                  <a:solidFill>
                    <a:schemeClr val="bg1">
                      <a:lumMod val="50000"/>
                    </a:schemeClr>
                  </a:solidFill>
                </a:rPr>
                <a:t>, </a:t>
              </a:r>
              <a:r>
                <a:rPr lang="en-US" altLang="zh-CN" sz="1200" dirty="0" err="1">
                  <a:solidFill>
                    <a:schemeClr val="bg1">
                      <a:lumMod val="50000"/>
                    </a:schemeClr>
                  </a:solidFill>
                </a:rPr>
                <a:t>tellus</a:t>
              </a:r>
              <a:r>
                <a:rPr lang="en-US" altLang="zh-CN" sz="1200" dirty="0">
                  <a:solidFill>
                    <a:schemeClr val="bg1">
                      <a:lumMod val="50000"/>
                    </a:schemeClr>
                  </a:solidFill>
                </a:rPr>
                <a:t> ac </a:t>
              </a:r>
              <a:r>
                <a:rPr lang="en-US" altLang="zh-CN" sz="1200" dirty="0" err="1">
                  <a:solidFill>
                    <a:schemeClr val="bg1">
                      <a:lumMod val="50000"/>
                    </a:schemeClr>
                  </a:solidFill>
                </a:rPr>
                <a:t>cursu</a:t>
              </a:r>
              <a:endParaRPr lang="zh-CN" altLang="en-US" sz="1200" dirty="0">
                <a:solidFill>
                  <a:schemeClr val="bg1">
                    <a:lumMod val="50000"/>
                  </a:schemeClr>
                </a:solidFill>
              </a:endParaRPr>
            </a:p>
          </p:txBody>
        </p:sp>
        <p:sp>
          <p:nvSpPr>
            <p:cNvPr id="14" name="TextBox 13"/>
            <p:cNvSpPr txBox="1"/>
            <p:nvPr/>
          </p:nvSpPr>
          <p:spPr>
            <a:xfrm>
              <a:off x="840559" y="3346737"/>
              <a:ext cx="969192" cy="500089"/>
            </a:xfrm>
            <a:prstGeom prst="rect">
              <a:avLst/>
            </a:prstGeom>
            <a:noFill/>
          </p:spPr>
          <p:txBody>
            <a:bodyPr wrap="square" rtlCol="0">
              <a:spAutoFit/>
            </a:bodyPr>
            <a:lstStyle/>
            <a:p>
              <a:r>
                <a:rPr lang="en-US" altLang="zh-CN" sz="4000" b="1" dirty="0">
                  <a:solidFill>
                    <a:schemeClr val="bg1">
                      <a:lumMod val="50000"/>
                    </a:schemeClr>
                  </a:solidFill>
                </a:rPr>
                <a:t>70%</a:t>
              </a:r>
              <a:endParaRPr lang="zh-CN" altLang="en-US" sz="4000" b="1" dirty="0">
                <a:solidFill>
                  <a:schemeClr val="bg1">
                    <a:lumMod val="50000"/>
                  </a:schemeClr>
                </a:solidFill>
              </a:endParaRPr>
            </a:p>
          </p:txBody>
        </p:sp>
        <p:cxnSp>
          <p:nvCxnSpPr>
            <p:cNvPr id="15" name="直接连接符 14"/>
            <p:cNvCxnSpPr/>
            <p:nvPr/>
          </p:nvCxnSpPr>
          <p:spPr>
            <a:xfrm>
              <a:off x="908822" y="3801439"/>
              <a:ext cx="189787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050925" y="1327150"/>
              <a:ext cx="1701800" cy="1701800"/>
              <a:chOff x="1050925" y="1327150"/>
              <a:chExt cx="1701800" cy="1701800"/>
            </a:xfrm>
          </p:grpSpPr>
          <p:sp>
            <p:nvSpPr>
              <p:cNvPr id="29" name="饼形 28"/>
              <p:cNvSpPr/>
              <p:nvPr/>
            </p:nvSpPr>
            <p:spPr>
              <a:xfrm>
                <a:off x="1117600" y="1393825"/>
                <a:ext cx="1568450" cy="1568450"/>
              </a:xfrm>
              <a:prstGeom prst="pie">
                <a:avLst>
                  <a:gd name="adj1" fmla="val 16230288"/>
                  <a:gd name="adj2" fmla="val 12256012"/>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30" name="椭圆 29"/>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grpSp>
        <p:sp>
          <p:nvSpPr>
            <p:cNvPr id="17" name="TextBox 16"/>
            <p:cNvSpPr txBox="1"/>
            <p:nvPr/>
          </p:nvSpPr>
          <p:spPr>
            <a:xfrm>
              <a:off x="3547239" y="3847321"/>
              <a:ext cx="2078860" cy="326145"/>
            </a:xfrm>
            <a:prstGeom prst="rect">
              <a:avLst/>
            </a:prstGeom>
            <a:noFill/>
          </p:spPr>
          <p:txBody>
            <a:bodyPr wrap="square" rtlCol="0">
              <a:spAutoFit/>
            </a:bodyPr>
            <a:lstStyle/>
            <a:p>
              <a:r>
                <a:rPr lang="en-US" altLang="zh-CN" sz="1200" kern="1600" dirty="0" err="1">
                  <a:solidFill>
                    <a:schemeClr val="bg1">
                      <a:lumMod val="50000"/>
                    </a:schemeClr>
                  </a:solidFill>
                </a:rPr>
                <a:t>Donec</a:t>
              </a:r>
              <a:r>
                <a:rPr lang="en-US" altLang="zh-CN" sz="1200" kern="1600" dirty="0">
                  <a:solidFill>
                    <a:schemeClr val="bg1">
                      <a:lumMod val="50000"/>
                    </a:schemeClr>
                  </a:solidFill>
                </a:rPr>
                <a:t> id </a:t>
              </a:r>
              <a:r>
                <a:rPr lang="en-US" altLang="zh-CN" sz="1200" kern="1600" dirty="0" err="1">
                  <a:solidFill>
                    <a:schemeClr val="bg1">
                      <a:lumMod val="50000"/>
                    </a:schemeClr>
                  </a:solidFill>
                </a:rPr>
                <a:t>elit</a:t>
              </a:r>
              <a:r>
                <a:rPr lang="en-US" altLang="zh-CN" sz="1200" kern="1600" dirty="0">
                  <a:solidFill>
                    <a:schemeClr val="bg1">
                      <a:lumMod val="50000"/>
                    </a:schemeClr>
                  </a:solidFill>
                </a:rPr>
                <a:t> non mi </a:t>
              </a:r>
              <a:r>
                <a:rPr lang="en-US" altLang="zh-CN" sz="1200" kern="1600" dirty="0" err="1">
                  <a:solidFill>
                    <a:schemeClr val="bg1">
                      <a:lumMod val="50000"/>
                    </a:schemeClr>
                  </a:solidFill>
                </a:rPr>
                <a:t>porta</a:t>
              </a:r>
              <a:r>
                <a:rPr lang="en-US" altLang="zh-CN" sz="1200" kern="1600" dirty="0">
                  <a:solidFill>
                    <a:schemeClr val="bg1">
                      <a:lumMod val="50000"/>
                    </a:schemeClr>
                  </a:solidFill>
                </a:rPr>
                <a:t> </a:t>
              </a:r>
              <a:r>
                <a:rPr lang="en-US" altLang="zh-CN" sz="1200" kern="1600" dirty="0" err="1">
                  <a:solidFill>
                    <a:schemeClr val="bg1">
                      <a:lumMod val="50000"/>
                    </a:schemeClr>
                  </a:solidFill>
                </a:rPr>
                <a:t>gravida</a:t>
              </a:r>
              <a:r>
                <a:rPr lang="en-US" altLang="zh-CN" sz="1200" kern="1600" dirty="0">
                  <a:solidFill>
                    <a:schemeClr val="bg1">
                      <a:lumMod val="50000"/>
                    </a:schemeClr>
                  </a:solidFill>
                </a:rPr>
                <a:t> at </a:t>
              </a:r>
              <a:r>
                <a:rPr lang="en-US" altLang="zh-CN" sz="1200" kern="1600" dirty="0" err="1">
                  <a:solidFill>
                    <a:schemeClr val="bg1">
                      <a:lumMod val="50000"/>
                    </a:schemeClr>
                  </a:solidFill>
                </a:rPr>
                <a:t>eget</a:t>
              </a:r>
              <a:r>
                <a:rPr lang="en-US" altLang="zh-CN" sz="1200" kern="1600" dirty="0">
                  <a:solidFill>
                    <a:schemeClr val="bg1">
                      <a:lumMod val="50000"/>
                    </a:schemeClr>
                  </a:solidFill>
                </a:rPr>
                <a:t> </a:t>
              </a:r>
              <a:r>
                <a:rPr lang="en-US" altLang="zh-CN" sz="1200" dirty="0" err="1">
                  <a:solidFill>
                    <a:schemeClr val="bg1">
                      <a:lumMod val="50000"/>
                    </a:schemeClr>
                  </a:solidFill>
                </a:rPr>
                <a:t>metus</a:t>
              </a:r>
              <a:r>
                <a:rPr lang="en-US" altLang="zh-CN" sz="1200" dirty="0">
                  <a:solidFill>
                    <a:schemeClr val="bg1">
                      <a:lumMod val="50000"/>
                    </a:schemeClr>
                  </a:solidFill>
                </a:rPr>
                <a:t>. </a:t>
              </a:r>
              <a:r>
                <a:rPr lang="en-US" altLang="zh-CN" sz="1200" dirty="0" err="1">
                  <a:solidFill>
                    <a:schemeClr val="bg1">
                      <a:lumMod val="50000"/>
                    </a:schemeClr>
                  </a:solidFill>
                </a:rPr>
                <a:t>Fusce</a:t>
              </a:r>
              <a:r>
                <a:rPr lang="en-US" altLang="zh-CN" sz="1200" dirty="0">
                  <a:solidFill>
                    <a:schemeClr val="bg1">
                      <a:lumMod val="50000"/>
                    </a:schemeClr>
                  </a:solidFill>
                </a:rPr>
                <a:t> </a:t>
              </a:r>
              <a:r>
                <a:rPr lang="en-US" altLang="zh-CN" sz="1200" dirty="0" err="1">
                  <a:solidFill>
                    <a:schemeClr val="bg1">
                      <a:lumMod val="50000"/>
                    </a:schemeClr>
                  </a:solidFill>
                </a:rPr>
                <a:t>dapibus</a:t>
              </a:r>
              <a:r>
                <a:rPr lang="en-US" altLang="zh-CN" sz="1200" dirty="0">
                  <a:solidFill>
                    <a:schemeClr val="bg1">
                      <a:lumMod val="50000"/>
                    </a:schemeClr>
                  </a:solidFill>
                </a:rPr>
                <a:t>, </a:t>
              </a:r>
              <a:r>
                <a:rPr lang="en-US" altLang="zh-CN" sz="1200" dirty="0" err="1">
                  <a:solidFill>
                    <a:schemeClr val="bg1">
                      <a:lumMod val="50000"/>
                    </a:schemeClr>
                  </a:solidFill>
                </a:rPr>
                <a:t>tellus</a:t>
              </a:r>
              <a:r>
                <a:rPr lang="en-US" altLang="zh-CN" sz="1200" dirty="0">
                  <a:solidFill>
                    <a:schemeClr val="bg1">
                      <a:lumMod val="50000"/>
                    </a:schemeClr>
                  </a:solidFill>
                </a:rPr>
                <a:t> ac </a:t>
              </a:r>
              <a:r>
                <a:rPr lang="en-US" altLang="zh-CN" sz="1200" dirty="0" err="1">
                  <a:solidFill>
                    <a:schemeClr val="bg1">
                      <a:lumMod val="50000"/>
                    </a:schemeClr>
                  </a:solidFill>
                </a:rPr>
                <a:t>cursu</a:t>
              </a:r>
              <a:endParaRPr lang="zh-CN" altLang="en-US" sz="1200" dirty="0">
                <a:solidFill>
                  <a:schemeClr val="bg1">
                    <a:lumMod val="50000"/>
                  </a:schemeClr>
                </a:solidFill>
              </a:endParaRPr>
            </a:p>
          </p:txBody>
        </p:sp>
        <p:sp>
          <p:nvSpPr>
            <p:cNvPr id="18" name="TextBox 17"/>
            <p:cNvSpPr txBox="1"/>
            <p:nvPr/>
          </p:nvSpPr>
          <p:spPr>
            <a:xfrm>
              <a:off x="3552008" y="3339774"/>
              <a:ext cx="969192" cy="500089"/>
            </a:xfrm>
            <a:prstGeom prst="rect">
              <a:avLst/>
            </a:prstGeom>
            <a:noFill/>
          </p:spPr>
          <p:txBody>
            <a:bodyPr wrap="square" rtlCol="0">
              <a:spAutoFit/>
            </a:bodyPr>
            <a:lstStyle/>
            <a:p>
              <a:r>
                <a:rPr lang="en-US" altLang="zh-CN" sz="4000" b="1" dirty="0">
                  <a:solidFill>
                    <a:schemeClr val="bg1">
                      <a:lumMod val="50000"/>
                    </a:schemeClr>
                  </a:solidFill>
                </a:rPr>
                <a:t>30%</a:t>
              </a:r>
              <a:endParaRPr lang="zh-CN" altLang="en-US" sz="4000" b="1" dirty="0">
                <a:solidFill>
                  <a:schemeClr val="bg1">
                    <a:lumMod val="50000"/>
                  </a:schemeClr>
                </a:solidFill>
              </a:endParaRPr>
            </a:p>
          </p:txBody>
        </p:sp>
        <p:cxnSp>
          <p:nvCxnSpPr>
            <p:cNvPr id="19" name="直接连接符 18"/>
            <p:cNvCxnSpPr/>
            <p:nvPr/>
          </p:nvCxnSpPr>
          <p:spPr>
            <a:xfrm>
              <a:off x="3620271" y="3794476"/>
              <a:ext cx="189787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3762374" y="1320187"/>
              <a:ext cx="1701800" cy="1701800"/>
              <a:chOff x="1050925" y="1327150"/>
              <a:chExt cx="1701800" cy="1701800"/>
            </a:xfrm>
          </p:grpSpPr>
          <p:sp>
            <p:nvSpPr>
              <p:cNvPr id="27" name="饼形 26"/>
              <p:cNvSpPr/>
              <p:nvPr/>
            </p:nvSpPr>
            <p:spPr>
              <a:xfrm>
                <a:off x="1117600" y="1393825"/>
                <a:ext cx="1568450" cy="1568450"/>
              </a:xfrm>
              <a:prstGeom prst="pie">
                <a:avLst>
                  <a:gd name="adj1" fmla="val 12283961"/>
                  <a:gd name="adj2" fmla="val 16233538"/>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28" name="椭圆 27"/>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grpSp>
        <p:sp>
          <p:nvSpPr>
            <p:cNvPr id="21" name="TextBox 20"/>
            <p:cNvSpPr txBox="1"/>
            <p:nvPr/>
          </p:nvSpPr>
          <p:spPr>
            <a:xfrm>
              <a:off x="6260261" y="3851620"/>
              <a:ext cx="2078860" cy="326145"/>
            </a:xfrm>
            <a:prstGeom prst="rect">
              <a:avLst/>
            </a:prstGeom>
            <a:noFill/>
          </p:spPr>
          <p:txBody>
            <a:bodyPr wrap="square" rtlCol="0">
              <a:spAutoFit/>
            </a:bodyPr>
            <a:lstStyle/>
            <a:p>
              <a:r>
                <a:rPr lang="en-US" altLang="zh-CN" sz="1200" kern="1600" dirty="0" err="1">
                  <a:solidFill>
                    <a:schemeClr val="bg1">
                      <a:lumMod val="50000"/>
                    </a:schemeClr>
                  </a:solidFill>
                </a:rPr>
                <a:t>Donec</a:t>
              </a:r>
              <a:r>
                <a:rPr lang="en-US" altLang="zh-CN" sz="1200" kern="1600" dirty="0">
                  <a:solidFill>
                    <a:schemeClr val="bg1">
                      <a:lumMod val="50000"/>
                    </a:schemeClr>
                  </a:solidFill>
                </a:rPr>
                <a:t> id </a:t>
              </a:r>
              <a:r>
                <a:rPr lang="en-US" altLang="zh-CN" sz="1200" kern="1600" dirty="0" err="1">
                  <a:solidFill>
                    <a:schemeClr val="bg1">
                      <a:lumMod val="50000"/>
                    </a:schemeClr>
                  </a:solidFill>
                </a:rPr>
                <a:t>elit</a:t>
              </a:r>
              <a:r>
                <a:rPr lang="en-US" altLang="zh-CN" sz="1200" kern="1600" dirty="0">
                  <a:solidFill>
                    <a:schemeClr val="bg1">
                      <a:lumMod val="50000"/>
                    </a:schemeClr>
                  </a:solidFill>
                </a:rPr>
                <a:t> non mi </a:t>
              </a:r>
              <a:r>
                <a:rPr lang="en-US" altLang="zh-CN" sz="1200" kern="1600" dirty="0" err="1">
                  <a:solidFill>
                    <a:schemeClr val="bg1">
                      <a:lumMod val="50000"/>
                    </a:schemeClr>
                  </a:solidFill>
                </a:rPr>
                <a:t>porta</a:t>
              </a:r>
              <a:r>
                <a:rPr lang="en-US" altLang="zh-CN" sz="1200" kern="1600" dirty="0">
                  <a:solidFill>
                    <a:schemeClr val="bg1">
                      <a:lumMod val="50000"/>
                    </a:schemeClr>
                  </a:solidFill>
                </a:rPr>
                <a:t> </a:t>
              </a:r>
              <a:r>
                <a:rPr lang="en-US" altLang="zh-CN" sz="1200" kern="1600" dirty="0" err="1">
                  <a:solidFill>
                    <a:schemeClr val="bg1">
                      <a:lumMod val="50000"/>
                    </a:schemeClr>
                  </a:solidFill>
                </a:rPr>
                <a:t>gravida</a:t>
              </a:r>
              <a:r>
                <a:rPr lang="en-US" altLang="zh-CN" sz="1200" kern="1600" dirty="0">
                  <a:solidFill>
                    <a:schemeClr val="bg1">
                      <a:lumMod val="50000"/>
                    </a:schemeClr>
                  </a:solidFill>
                </a:rPr>
                <a:t> at </a:t>
              </a:r>
              <a:r>
                <a:rPr lang="en-US" altLang="zh-CN" sz="1200" kern="1600" dirty="0" err="1">
                  <a:solidFill>
                    <a:schemeClr val="bg1">
                      <a:lumMod val="50000"/>
                    </a:schemeClr>
                  </a:solidFill>
                </a:rPr>
                <a:t>eget</a:t>
              </a:r>
              <a:r>
                <a:rPr lang="en-US" altLang="zh-CN" sz="1200" kern="1600" dirty="0">
                  <a:solidFill>
                    <a:schemeClr val="bg1">
                      <a:lumMod val="50000"/>
                    </a:schemeClr>
                  </a:solidFill>
                </a:rPr>
                <a:t> </a:t>
              </a:r>
              <a:r>
                <a:rPr lang="en-US" altLang="zh-CN" sz="1200" dirty="0" err="1">
                  <a:solidFill>
                    <a:schemeClr val="bg1">
                      <a:lumMod val="50000"/>
                    </a:schemeClr>
                  </a:solidFill>
                </a:rPr>
                <a:t>metus</a:t>
              </a:r>
              <a:r>
                <a:rPr lang="en-US" altLang="zh-CN" sz="1200" dirty="0">
                  <a:solidFill>
                    <a:schemeClr val="bg1">
                      <a:lumMod val="50000"/>
                    </a:schemeClr>
                  </a:solidFill>
                </a:rPr>
                <a:t>. </a:t>
              </a:r>
              <a:r>
                <a:rPr lang="en-US" altLang="zh-CN" sz="1200" dirty="0" err="1">
                  <a:solidFill>
                    <a:schemeClr val="bg1">
                      <a:lumMod val="50000"/>
                    </a:schemeClr>
                  </a:solidFill>
                </a:rPr>
                <a:t>Fusce</a:t>
              </a:r>
              <a:r>
                <a:rPr lang="en-US" altLang="zh-CN" sz="1200" dirty="0">
                  <a:solidFill>
                    <a:schemeClr val="bg1">
                      <a:lumMod val="50000"/>
                    </a:schemeClr>
                  </a:solidFill>
                </a:rPr>
                <a:t> </a:t>
              </a:r>
              <a:r>
                <a:rPr lang="en-US" altLang="zh-CN" sz="1200" dirty="0" err="1">
                  <a:solidFill>
                    <a:schemeClr val="bg1">
                      <a:lumMod val="50000"/>
                    </a:schemeClr>
                  </a:solidFill>
                </a:rPr>
                <a:t>dapibus</a:t>
              </a:r>
              <a:r>
                <a:rPr lang="en-US" altLang="zh-CN" sz="1200" dirty="0">
                  <a:solidFill>
                    <a:schemeClr val="bg1">
                      <a:lumMod val="50000"/>
                    </a:schemeClr>
                  </a:solidFill>
                </a:rPr>
                <a:t>, </a:t>
              </a:r>
              <a:r>
                <a:rPr lang="en-US" altLang="zh-CN" sz="1200" dirty="0" err="1">
                  <a:solidFill>
                    <a:schemeClr val="bg1">
                      <a:lumMod val="50000"/>
                    </a:schemeClr>
                  </a:solidFill>
                </a:rPr>
                <a:t>tellus</a:t>
              </a:r>
              <a:r>
                <a:rPr lang="en-US" altLang="zh-CN" sz="1200" dirty="0">
                  <a:solidFill>
                    <a:schemeClr val="bg1">
                      <a:lumMod val="50000"/>
                    </a:schemeClr>
                  </a:solidFill>
                </a:rPr>
                <a:t> ac </a:t>
              </a:r>
              <a:r>
                <a:rPr lang="en-US" altLang="zh-CN" sz="1200" dirty="0" err="1">
                  <a:solidFill>
                    <a:schemeClr val="bg1">
                      <a:lumMod val="50000"/>
                    </a:schemeClr>
                  </a:solidFill>
                </a:rPr>
                <a:t>cursu</a:t>
              </a:r>
              <a:endParaRPr lang="zh-CN" altLang="en-US" sz="1200" dirty="0">
                <a:solidFill>
                  <a:schemeClr val="bg1">
                    <a:lumMod val="50000"/>
                  </a:schemeClr>
                </a:solidFill>
              </a:endParaRPr>
            </a:p>
          </p:txBody>
        </p:sp>
        <p:sp>
          <p:nvSpPr>
            <p:cNvPr id="22" name="TextBox 21"/>
            <p:cNvSpPr txBox="1"/>
            <p:nvPr/>
          </p:nvSpPr>
          <p:spPr>
            <a:xfrm>
              <a:off x="6265030" y="3344073"/>
              <a:ext cx="969192" cy="500089"/>
            </a:xfrm>
            <a:prstGeom prst="rect">
              <a:avLst/>
            </a:prstGeom>
            <a:noFill/>
          </p:spPr>
          <p:txBody>
            <a:bodyPr wrap="square" rtlCol="0">
              <a:spAutoFit/>
            </a:bodyPr>
            <a:lstStyle/>
            <a:p>
              <a:r>
                <a:rPr lang="en-US" altLang="zh-CN" sz="4000" b="1" dirty="0">
                  <a:solidFill>
                    <a:schemeClr val="bg1">
                      <a:lumMod val="50000"/>
                    </a:schemeClr>
                  </a:solidFill>
                </a:rPr>
                <a:t>60%</a:t>
              </a:r>
              <a:endParaRPr lang="zh-CN" altLang="en-US" sz="4000" b="1" dirty="0">
                <a:solidFill>
                  <a:schemeClr val="bg1">
                    <a:lumMod val="50000"/>
                  </a:schemeClr>
                </a:solidFill>
              </a:endParaRPr>
            </a:p>
          </p:txBody>
        </p:sp>
        <p:cxnSp>
          <p:nvCxnSpPr>
            <p:cNvPr id="23" name="直接连接符 22"/>
            <p:cNvCxnSpPr/>
            <p:nvPr/>
          </p:nvCxnSpPr>
          <p:spPr>
            <a:xfrm>
              <a:off x="6333293" y="3798775"/>
              <a:ext cx="189787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475396" y="1324486"/>
              <a:ext cx="1701800" cy="1701800"/>
              <a:chOff x="1050925" y="1327150"/>
              <a:chExt cx="1701800" cy="1701800"/>
            </a:xfrm>
          </p:grpSpPr>
          <p:sp>
            <p:nvSpPr>
              <p:cNvPr id="25" name="饼形 24"/>
              <p:cNvSpPr/>
              <p:nvPr/>
            </p:nvSpPr>
            <p:spPr>
              <a:xfrm>
                <a:off x="1117600" y="1393825"/>
                <a:ext cx="1568450" cy="1568450"/>
              </a:xfrm>
              <a:prstGeom prst="pie">
                <a:avLst>
                  <a:gd name="adj1" fmla="val 7576676"/>
                  <a:gd name="adj2" fmla="val 16233538"/>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26" name="椭圆 25"/>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grpSp>
      </p:grpSp>
    </p:spTree>
    <p:extLst>
      <p:ext uri="{BB962C8B-B14F-4D97-AF65-F5344CB8AC3E}">
        <p14:creationId xmlns:p14="http://schemas.microsoft.com/office/powerpoint/2010/main" val="274939850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983B7"/>
        </a:solidFill>
        <a:effectLst/>
      </p:bgPr>
    </p:bg>
    <p:spTree>
      <p:nvGrpSpPr>
        <p:cNvPr id="1" name=""/>
        <p:cNvGrpSpPr/>
        <p:nvPr/>
      </p:nvGrpSpPr>
      <p:grpSpPr>
        <a:xfrm>
          <a:off x="0" y="0"/>
          <a:ext cx="0" cy="0"/>
          <a:chOff x="0" y="0"/>
          <a:chExt cx="0" cy="0"/>
        </a:xfrm>
      </p:grpSpPr>
      <p:grpSp>
        <p:nvGrpSpPr>
          <p:cNvPr id="13" name="组合 12"/>
          <p:cNvGrpSpPr/>
          <p:nvPr/>
        </p:nvGrpSpPr>
        <p:grpSpPr>
          <a:xfrm>
            <a:off x="-1" y="125572"/>
            <a:ext cx="12190414" cy="6604786"/>
            <a:chOff x="0" y="4292079"/>
            <a:chExt cx="12190414" cy="4843505"/>
          </a:xfrm>
        </p:grpSpPr>
        <p:grpSp>
          <p:nvGrpSpPr>
            <p:cNvPr id="14" name="组合 13"/>
            <p:cNvGrpSpPr/>
            <p:nvPr/>
          </p:nvGrpSpPr>
          <p:grpSpPr>
            <a:xfrm>
              <a:off x="0" y="4692834"/>
              <a:ext cx="12190414" cy="4442750"/>
              <a:chOff x="0" y="5400390"/>
              <a:chExt cx="12190414" cy="4442750"/>
            </a:xfrm>
          </p:grpSpPr>
          <p:grpSp>
            <p:nvGrpSpPr>
              <p:cNvPr id="22" name="组合 21"/>
              <p:cNvGrpSpPr/>
              <p:nvPr/>
            </p:nvGrpSpPr>
            <p:grpSpPr>
              <a:xfrm>
                <a:off x="0" y="5403580"/>
                <a:ext cx="6095207" cy="4439560"/>
                <a:chOff x="0" y="5320120"/>
                <a:chExt cx="12190413" cy="4439560"/>
              </a:xfrm>
            </p:grpSpPr>
            <p:sp>
              <p:nvSpPr>
                <p:cNvPr id="26" name="波形 25"/>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波形 26"/>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095207" y="5400390"/>
                <a:ext cx="6095207" cy="4439560"/>
                <a:chOff x="0" y="5320120"/>
                <a:chExt cx="12190413" cy="4439560"/>
              </a:xfrm>
            </p:grpSpPr>
            <p:sp>
              <p:nvSpPr>
                <p:cNvPr id="24" name="波形 23"/>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波形 24"/>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0" y="4292079"/>
              <a:ext cx="12190414" cy="4442750"/>
              <a:chOff x="0" y="5400390"/>
              <a:chExt cx="12190414" cy="4442750"/>
            </a:xfrm>
          </p:grpSpPr>
          <p:grpSp>
            <p:nvGrpSpPr>
              <p:cNvPr id="16" name="组合 15"/>
              <p:cNvGrpSpPr/>
              <p:nvPr/>
            </p:nvGrpSpPr>
            <p:grpSpPr>
              <a:xfrm>
                <a:off x="0" y="5403580"/>
                <a:ext cx="6095207" cy="4439560"/>
                <a:chOff x="0" y="5320120"/>
                <a:chExt cx="12190413" cy="4439560"/>
              </a:xfrm>
            </p:grpSpPr>
            <p:sp>
              <p:nvSpPr>
                <p:cNvPr id="20" name="波形 19"/>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波形 20"/>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095207" y="5400390"/>
                <a:ext cx="6095207" cy="4439560"/>
                <a:chOff x="0" y="5320120"/>
                <a:chExt cx="12190413" cy="4439560"/>
              </a:xfrm>
            </p:grpSpPr>
            <p:sp>
              <p:nvSpPr>
                <p:cNvPr id="18" name="波形 17"/>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波形 18"/>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8" name="组合 27"/>
          <p:cNvGrpSpPr/>
          <p:nvPr/>
        </p:nvGrpSpPr>
        <p:grpSpPr>
          <a:xfrm>
            <a:off x="3850341" y="2238486"/>
            <a:ext cx="4493538" cy="2294996"/>
            <a:chOff x="1051178" y="2529666"/>
            <a:chExt cx="3844645" cy="1963585"/>
          </a:xfrm>
        </p:grpSpPr>
        <p:sp>
          <p:nvSpPr>
            <p:cNvPr id="29" name="文本框 2"/>
            <p:cNvSpPr txBox="1"/>
            <p:nvPr/>
          </p:nvSpPr>
          <p:spPr>
            <a:xfrm>
              <a:off x="2220495" y="2529666"/>
              <a:ext cx="1506012" cy="636550"/>
            </a:xfrm>
            <a:prstGeom prst="rect">
              <a:avLst/>
            </a:prstGeom>
            <a:solidFill>
              <a:srgbClr val="1983B7"/>
            </a:solidFill>
            <a:ln w="19050">
              <a:noFill/>
            </a:ln>
            <a:effectLst/>
          </p:spPr>
          <p:txBody>
            <a:bodyPr wrap="square" rtlCol="0">
              <a:spAutoFit/>
            </a:bodyPr>
            <a:lstStyle/>
            <a:p>
              <a:pPr algn="ctr">
                <a:lnSpc>
                  <a:spcPct val="150000"/>
                </a:lnSpc>
              </a:pPr>
              <a:r>
                <a:rPr lang="en-US" altLang="zh-CN" sz="3200" dirty="0">
                  <a:solidFill>
                    <a:schemeClr val="bg1"/>
                  </a:solidFill>
                  <a:latin typeface="微软雅黑" panose="020B0503020204020204" pitchFamily="34" charset="-122"/>
                  <a:ea typeface="微软雅黑" panose="020B0503020204020204" pitchFamily="34" charset="-122"/>
                </a:rPr>
                <a:t>THREE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0"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1"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rgbClr val="1983B7"/>
                  </a:solidFill>
                  <a:latin typeface="微软雅黑" pitchFamily="34" charset="-122"/>
                  <a:ea typeface="微软雅黑" pitchFamily="34" charset="-122"/>
                  <a:cs typeface="Microsoft JhengHei Light" panose="020B0304030504040204" pitchFamily="34" charset="-122"/>
                </a:rPr>
                <a:t>点击加入你的标题</a:t>
              </a:r>
            </a:p>
          </p:txBody>
        </p:sp>
        <p:sp>
          <p:nvSpPr>
            <p:cNvPr id="32" name="矩形 31"/>
            <p:cNvSpPr/>
            <p:nvPr/>
          </p:nvSpPr>
          <p:spPr>
            <a:xfrm>
              <a:off x="1353501" y="4060717"/>
              <a:ext cx="3240000" cy="18000"/>
            </a:xfrm>
            <a:prstGeom prst="rect">
              <a:avLst/>
            </a:prstGeom>
            <a:solidFill>
              <a:srgbClr val="1983B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Tree>
    <p:extLst>
      <p:ext uri="{BB962C8B-B14F-4D97-AF65-F5344CB8AC3E}">
        <p14:creationId xmlns:p14="http://schemas.microsoft.com/office/powerpoint/2010/main" val="2179454169"/>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1000"/>
                                        <p:tgtEl>
                                          <p:spTgt spid="1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矩形 11"/>
          <p:cNvSpPr/>
          <p:nvPr/>
        </p:nvSpPr>
        <p:spPr>
          <a:xfrm>
            <a:off x="1027185" y="4236979"/>
            <a:ext cx="3296450" cy="2093481"/>
          </a:xfrm>
          <a:prstGeom prst="rect">
            <a:avLst/>
          </a:prstGeom>
          <a:solidFill>
            <a:srgbClr val="1983B7"/>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08040" y="4236979"/>
            <a:ext cx="3296450" cy="2093481"/>
          </a:xfrm>
          <a:prstGeom prst="rect">
            <a:avLst/>
          </a:prstGeom>
          <a:blipFill>
            <a:blip r:embed="rId3"/>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08039" y="2072122"/>
            <a:ext cx="3296450" cy="2093481"/>
          </a:xfrm>
          <a:prstGeom prst="rect">
            <a:avLst/>
          </a:prstGeom>
          <a:solidFill>
            <a:srgbClr val="1983B7"/>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27183" y="2073214"/>
            <a:ext cx="3296450" cy="2093481"/>
          </a:xfrm>
          <a:prstGeom prst="rect">
            <a:avLst/>
          </a:prstGeom>
          <a:blipFill>
            <a:blip r:embed="rId4"/>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788894" y="2071030"/>
            <a:ext cx="3296450" cy="2093481"/>
          </a:xfrm>
          <a:prstGeom prst="rect">
            <a:avLst/>
          </a:prstGeom>
          <a:blipFill>
            <a:blip r:embed="rId5"/>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788893" y="4234796"/>
            <a:ext cx="3296450" cy="2093481"/>
          </a:xfrm>
          <a:prstGeom prst="rect">
            <a:avLst/>
          </a:prstGeom>
          <a:solidFill>
            <a:srgbClr val="1983B7"/>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34"/>
          <p:cNvSpPr txBox="1"/>
          <p:nvPr/>
        </p:nvSpPr>
        <p:spPr>
          <a:xfrm>
            <a:off x="1384800" y="4481019"/>
            <a:ext cx="2646878" cy="584775"/>
          </a:xfrm>
          <a:prstGeom prst="rect">
            <a:avLst/>
          </a:prstGeom>
          <a:noFill/>
          <a:effectLst/>
        </p:spPr>
        <p:txBody>
          <a:bodyPr wrap="none" rtlCol="0">
            <a:spAutoFit/>
          </a:bodyPr>
          <a:lstStyle/>
          <a:p>
            <a:pPr lvl="0"/>
            <a:r>
              <a:rPr lang="zh-CN" altLang="en-US" sz="3200" b="1" dirty="0">
                <a:solidFill>
                  <a:srgbClr val="FFFFFF"/>
                </a:solidFill>
                <a:latin typeface="微软雅黑" pitchFamily="34" charset="-122"/>
                <a:ea typeface="微软雅黑" pitchFamily="34" charset="-122"/>
              </a:rPr>
              <a:t>加入你的标题</a:t>
            </a:r>
            <a:endParaRPr lang="en-US" altLang="zh-CN" sz="3200" b="1" dirty="0">
              <a:solidFill>
                <a:srgbClr val="FFFFFF"/>
              </a:solidFill>
              <a:latin typeface="微软雅黑" pitchFamily="34" charset="-122"/>
              <a:ea typeface="微软雅黑" pitchFamily="34" charset="-122"/>
            </a:endParaRPr>
          </a:p>
        </p:txBody>
      </p:sp>
      <p:sp>
        <p:nvSpPr>
          <p:cNvPr id="19" name="文本框 35"/>
          <p:cNvSpPr txBox="1"/>
          <p:nvPr/>
        </p:nvSpPr>
        <p:spPr>
          <a:xfrm>
            <a:off x="4812725" y="2353679"/>
            <a:ext cx="2646878" cy="584775"/>
          </a:xfrm>
          <a:prstGeom prst="rect">
            <a:avLst/>
          </a:prstGeom>
          <a:noFill/>
          <a:effectLst/>
        </p:spPr>
        <p:txBody>
          <a:bodyPr wrap="none" rtlCol="0">
            <a:spAutoFit/>
          </a:bodyPr>
          <a:lstStyle/>
          <a:p>
            <a:r>
              <a:rPr lang="zh-CN" altLang="en-US" sz="3200" b="1" dirty="0">
                <a:solidFill>
                  <a:schemeClr val="bg1"/>
                </a:solidFill>
                <a:latin typeface="微软雅黑" pitchFamily="34" charset="-122"/>
                <a:ea typeface="微软雅黑" pitchFamily="34" charset="-122"/>
              </a:rPr>
              <a:t>加入你的标题</a:t>
            </a:r>
            <a:endParaRPr lang="en-US" altLang="zh-CN" sz="3200" b="1" dirty="0">
              <a:solidFill>
                <a:schemeClr val="bg1"/>
              </a:solidFill>
              <a:latin typeface="微软雅黑" pitchFamily="34" charset="-122"/>
              <a:ea typeface="微软雅黑" pitchFamily="34" charset="-122"/>
            </a:endParaRPr>
          </a:p>
        </p:txBody>
      </p:sp>
      <p:sp>
        <p:nvSpPr>
          <p:cNvPr id="20" name="文本框 36"/>
          <p:cNvSpPr txBox="1"/>
          <p:nvPr/>
        </p:nvSpPr>
        <p:spPr>
          <a:xfrm>
            <a:off x="8178475" y="4501598"/>
            <a:ext cx="2646878" cy="584775"/>
          </a:xfrm>
          <a:prstGeom prst="rect">
            <a:avLst/>
          </a:prstGeom>
          <a:noFill/>
          <a:effectLst/>
        </p:spPr>
        <p:txBody>
          <a:bodyPr wrap="none" rtlCol="0">
            <a:spAutoFit/>
          </a:bodyPr>
          <a:lstStyle/>
          <a:p>
            <a:pPr lvl="0"/>
            <a:r>
              <a:rPr lang="zh-CN" altLang="en-US" sz="3200" b="1" dirty="0">
                <a:solidFill>
                  <a:srgbClr val="FFFFFF"/>
                </a:solidFill>
                <a:latin typeface="微软雅黑" pitchFamily="34" charset="-122"/>
                <a:ea typeface="微软雅黑" pitchFamily="34" charset="-122"/>
              </a:rPr>
              <a:t>加入你的标题</a:t>
            </a:r>
            <a:endParaRPr lang="en-US" altLang="zh-CN" sz="3200" b="1" dirty="0">
              <a:solidFill>
                <a:srgbClr val="FFFFFF"/>
              </a:solidFill>
              <a:latin typeface="微软雅黑" pitchFamily="34" charset="-122"/>
              <a:ea typeface="微软雅黑" pitchFamily="34" charset="-122"/>
            </a:endParaRPr>
          </a:p>
        </p:txBody>
      </p:sp>
      <p:sp>
        <p:nvSpPr>
          <p:cNvPr id="21" name="文本框 37"/>
          <p:cNvSpPr txBox="1"/>
          <p:nvPr/>
        </p:nvSpPr>
        <p:spPr>
          <a:xfrm>
            <a:off x="1378140" y="5292384"/>
            <a:ext cx="2678938" cy="800219"/>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ea typeface="方正姚体" panose="02010601030101010101" pitchFamily="2" charset="-122"/>
              </a:rPr>
              <a:t>MORE  THEN  TEMPLATE</a:t>
            </a:r>
            <a:endParaRPr lang="en-US" altLang="zh-CN" sz="1100" b="1" dirty="0">
              <a:solidFill>
                <a:srgbClr val="FEFEFE"/>
              </a:solidFill>
              <a:latin typeface="方正姚体" panose="02010601030101010101" pitchFamily="2" charset="-122"/>
              <a:ea typeface="方正姚体" panose="02010601030101010101" pitchFamily="2" charset="-122"/>
            </a:endParaRPr>
          </a:p>
          <a:p>
            <a:r>
              <a:rPr lang="en-US" altLang="zh-CN" sz="1400" dirty="0">
                <a:solidFill>
                  <a:srgbClr val="FEFEFE"/>
                </a:solidFill>
                <a:latin typeface="方正姚体" panose="02010601030101010101" pitchFamily="2" charset="-122"/>
                <a:ea typeface="方正姚体" panose="02010601030101010101" pitchFamily="2" charset="-122"/>
              </a:rPr>
              <a:t>Click here to add  you to the  center</a:t>
            </a:r>
          </a:p>
          <a:p>
            <a:r>
              <a:rPr lang="en-US" altLang="zh-CN" sz="1400" dirty="0">
                <a:solidFill>
                  <a:srgbClr val="FEFEFE"/>
                </a:solidFill>
                <a:latin typeface="方正姚体" panose="02010601030101010101" pitchFamily="2" charset="-122"/>
                <a:ea typeface="方正姚体" panose="02010601030101010101" pitchFamily="2" charset="-122"/>
              </a:rPr>
              <a:t>of the  narrative thought</a:t>
            </a:r>
            <a:endParaRPr lang="en-US" altLang="zh-CN" dirty="0">
              <a:solidFill>
                <a:srgbClr val="FEFEFE"/>
              </a:solidFill>
              <a:latin typeface="方正姚体" panose="02010601030101010101" pitchFamily="2" charset="-122"/>
              <a:ea typeface="方正姚体" panose="02010601030101010101" pitchFamily="2" charset="-122"/>
            </a:endParaRPr>
          </a:p>
        </p:txBody>
      </p:sp>
      <p:sp>
        <p:nvSpPr>
          <p:cNvPr id="22" name="文本框 38"/>
          <p:cNvSpPr txBox="1"/>
          <p:nvPr/>
        </p:nvSpPr>
        <p:spPr>
          <a:xfrm>
            <a:off x="4758996" y="3147622"/>
            <a:ext cx="2678938" cy="800219"/>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ea typeface="方正姚体" panose="02010601030101010101" pitchFamily="2" charset="-122"/>
              </a:rPr>
              <a:t>MORE  THEN  TEMPLATE</a:t>
            </a:r>
            <a:endParaRPr lang="en-US" altLang="zh-CN" sz="1100" b="1" dirty="0">
              <a:solidFill>
                <a:srgbClr val="FEFEFE"/>
              </a:solidFill>
              <a:latin typeface="方正姚体" panose="02010601030101010101" pitchFamily="2" charset="-122"/>
              <a:ea typeface="方正姚体" panose="02010601030101010101" pitchFamily="2" charset="-122"/>
            </a:endParaRPr>
          </a:p>
          <a:p>
            <a:r>
              <a:rPr lang="en-US" altLang="zh-CN" sz="1400" dirty="0">
                <a:solidFill>
                  <a:srgbClr val="FEFEFE"/>
                </a:solidFill>
                <a:latin typeface="方正姚体" panose="02010601030101010101" pitchFamily="2" charset="-122"/>
                <a:ea typeface="方正姚体" panose="02010601030101010101" pitchFamily="2" charset="-122"/>
              </a:rPr>
              <a:t>Click here to add  you to the  center</a:t>
            </a:r>
          </a:p>
          <a:p>
            <a:r>
              <a:rPr lang="en-US" altLang="zh-CN" sz="1400" dirty="0">
                <a:solidFill>
                  <a:srgbClr val="FEFEFE"/>
                </a:solidFill>
                <a:latin typeface="方正姚体" panose="02010601030101010101" pitchFamily="2" charset="-122"/>
                <a:ea typeface="方正姚体" panose="02010601030101010101" pitchFamily="2" charset="-122"/>
              </a:rPr>
              <a:t>of the  narrative thought</a:t>
            </a:r>
            <a:endParaRPr lang="en-US" altLang="zh-CN" dirty="0">
              <a:solidFill>
                <a:srgbClr val="FEFEFE"/>
              </a:solidFill>
              <a:latin typeface="方正姚体" panose="02010601030101010101" pitchFamily="2" charset="-122"/>
              <a:ea typeface="方正姚体" panose="02010601030101010101" pitchFamily="2" charset="-122"/>
            </a:endParaRPr>
          </a:p>
        </p:txBody>
      </p:sp>
      <p:sp>
        <p:nvSpPr>
          <p:cNvPr id="23" name="文本框 39"/>
          <p:cNvSpPr txBox="1"/>
          <p:nvPr/>
        </p:nvSpPr>
        <p:spPr>
          <a:xfrm>
            <a:off x="8139851" y="5292383"/>
            <a:ext cx="2678938" cy="800219"/>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ea typeface="方正姚体" panose="02010601030101010101" pitchFamily="2" charset="-122"/>
              </a:rPr>
              <a:t>MORE  THEN  TEMPLATE</a:t>
            </a:r>
            <a:endParaRPr lang="en-US" altLang="zh-CN" sz="1100" b="1" dirty="0">
              <a:solidFill>
                <a:srgbClr val="FEFEFE"/>
              </a:solidFill>
              <a:latin typeface="方正姚体" panose="02010601030101010101" pitchFamily="2" charset="-122"/>
              <a:ea typeface="方正姚体" panose="02010601030101010101" pitchFamily="2" charset="-122"/>
            </a:endParaRPr>
          </a:p>
          <a:p>
            <a:r>
              <a:rPr lang="en-US" altLang="zh-CN" sz="1400" dirty="0">
                <a:solidFill>
                  <a:srgbClr val="FEFEFE"/>
                </a:solidFill>
                <a:latin typeface="方正姚体" panose="02010601030101010101" pitchFamily="2" charset="-122"/>
                <a:ea typeface="方正姚体" panose="02010601030101010101" pitchFamily="2" charset="-122"/>
              </a:rPr>
              <a:t>Click here to add  you to the  center</a:t>
            </a:r>
          </a:p>
          <a:p>
            <a:r>
              <a:rPr lang="en-US" altLang="zh-CN" sz="1400" dirty="0">
                <a:solidFill>
                  <a:srgbClr val="FEFEFE"/>
                </a:solidFill>
                <a:latin typeface="方正姚体" panose="02010601030101010101" pitchFamily="2" charset="-122"/>
                <a:ea typeface="方正姚体" panose="02010601030101010101" pitchFamily="2" charset="-122"/>
              </a:rPr>
              <a:t>of the  narrative thought</a:t>
            </a:r>
            <a:endParaRPr lang="en-US" altLang="zh-CN" dirty="0">
              <a:solidFill>
                <a:srgbClr val="FEFEFE"/>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348048970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cxnSp>
        <p:nvCxnSpPr>
          <p:cNvPr id="12" name="3"/>
          <p:cNvCxnSpPr/>
          <p:nvPr>
            <p:custDataLst>
              <p:tags r:id="rId1"/>
            </p:custDataLst>
          </p:nvPr>
        </p:nvCxnSpPr>
        <p:spPr>
          <a:xfrm flipV="1">
            <a:off x="1031358" y="4347557"/>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品 5"/>
          <p:cNvCxnSpPr/>
          <p:nvPr>
            <p:custDataLst>
              <p:tags r:id="rId2"/>
            </p:custDataLst>
          </p:nvPr>
        </p:nvCxnSpPr>
        <p:spPr>
          <a:xfrm>
            <a:off x="2266469"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6"/>
          <p:cNvSpPr/>
          <p:nvPr>
            <p:custDataLst>
              <p:tags r:id="rId3"/>
            </p:custDataLst>
          </p:nvPr>
        </p:nvSpPr>
        <p:spPr>
          <a:xfrm>
            <a:off x="2209319"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8"/>
          <p:cNvSpPr/>
          <p:nvPr>
            <p:custDataLst>
              <p:tags r:id="rId4"/>
            </p:custDataLst>
          </p:nvPr>
        </p:nvSpPr>
        <p:spPr>
          <a:xfrm>
            <a:off x="1640959" y="2543463"/>
            <a:ext cx="1251020" cy="125102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11"/>
          <p:cNvCxnSpPr/>
          <p:nvPr>
            <p:custDataLst>
              <p:tags r:id="rId5"/>
            </p:custDataLst>
          </p:nvPr>
        </p:nvCxnSpPr>
        <p:spPr>
          <a:xfrm>
            <a:off x="4720115"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12"/>
          <p:cNvSpPr/>
          <p:nvPr>
            <p:custDataLst>
              <p:tags r:id="rId6"/>
            </p:custDataLst>
          </p:nvPr>
        </p:nvSpPr>
        <p:spPr>
          <a:xfrm>
            <a:off x="4662965"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9"/>
          <p:cNvSpPr/>
          <p:nvPr>
            <p:custDataLst>
              <p:tags r:id="rId7"/>
            </p:custDataLst>
          </p:nvPr>
        </p:nvSpPr>
        <p:spPr>
          <a:xfrm>
            <a:off x="3734958" y="1610850"/>
            <a:ext cx="1970314" cy="1970314"/>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19"/>
          <p:cNvCxnSpPr/>
          <p:nvPr>
            <p:custDataLst>
              <p:tags r:id="rId8"/>
            </p:custDataLst>
          </p:nvPr>
        </p:nvCxnSpPr>
        <p:spPr>
          <a:xfrm>
            <a:off x="7493216"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20"/>
          <p:cNvSpPr/>
          <p:nvPr>
            <p:custDataLst>
              <p:tags r:id="rId9"/>
            </p:custDataLst>
          </p:nvPr>
        </p:nvSpPr>
        <p:spPr>
          <a:xfrm>
            <a:off x="7436066"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品 18"/>
          <p:cNvSpPr/>
          <p:nvPr>
            <p:custDataLst>
              <p:tags r:id="rId10"/>
            </p:custDataLst>
          </p:nvPr>
        </p:nvSpPr>
        <p:spPr>
          <a:xfrm>
            <a:off x="6508059" y="1610850"/>
            <a:ext cx="1970314" cy="1970314"/>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24"/>
          <p:cNvCxnSpPr/>
          <p:nvPr>
            <p:custDataLst>
              <p:tags r:id="rId11"/>
            </p:custDataLst>
          </p:nvPr>
        </p:nvCxnSpPr>
        <p:spPr>
          <a:xfrm>
            <a:off x="9926767"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25"/>
          <p:cNvSpPr/>
          <p:nvPr>
            <p:custDataLst>
              <p:tags r:id="rId12"/>
            </p:custDataLst>
          </p:nvPr>
        </p:nvSpPr>
        <p:spPr>
          <a:xfrm>
            <a:off x="9869617"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23"/>
          <p:cNvSpPr/>
          <p:nvPr>
            <p:custDataLst>
              <p:tags r:id="rId13"/>
            </p:custDataLst>
          </p:nvPr>
        </p:nvSpPr>
        <p:spPr>
          <a:xfrm>
            <a:off x="9301257" y="2543463"/>
            <a:ext cx="1251020" cy="125102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KSO_Shape"/>
          <p:cNvSpPr/>
          <p:nvPr>
            <p:custDataLst>
              <p:tags r:id="rId14"/>
            </p:custDataLst>
          </p:nvPr>
        </p:nvSpPr>
        <p:spPr>
          <a:xfrm>
            <a:off x="9674263" y="2807710"/>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PA_KSO_Shape"/>
          <p:cNvSpPr>
            <a:spLocks/>
          </p:cNvSpPr>
          <p:nvPr>
            <p:custDataLst>
              <p:tags r:id="rId15"/>
            </p:custDataLst>
          </p:nvPr>
        </p:nvSpPr>
        <p:spPr bwMode="auto">
          <a:xfrm>
            <a:off x="1850611" y="2823014"/>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7" name="PA_KSO_Shape"/>
          <p:cNvSpPr>
            <a:spLocks/>
          </p:cNvSpPr>
          <p:nvPr>
            <p:custDataLst>
              <p:tags r:id="rId16"/>
            </p:custDataLst>
          </p:nvPr>
        </p:nvSpPr>
        <p:spPr bwMode="auto">
          <a:xfrm>
            <a:off x="7020828" y="2088393"/>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28" name="PA_KSO_Shape"/>
          <p:cNvSpPr>
            <a:spLocks/>
          </p:cNvSpPr>
          <p:nvPr>
            <p:custDataLst>
              <p:tags r:id="rId17"/>
            </p:custDataLst>
          </p:nvPr>
        </p:nvSpPr>
        <p:spPr bwMode="auto">
          <a:xfrm>
            <a:off x="4135898" y="2020334"/>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29" name="30"/>
          <p:cNvSpPr txBox="1"/>
          <p:nvPr>
            <p:custDataLst>
              <p:tags r:id="rId18"/>
            </p:custDataLst>
          </p:nvPr>
        </p:nvSpPr>
        <p:spPr>
          <a:xfrm>
            <a:off x="1593047" y="4998586"/>
            <a:ext cx="1346844" cy="369332"/>
          </a:xfrm>
          <a:prstGeom prst="rect">
            <a:avLst/>
          </a:prstGeom>
          <a:solidFill>
            <a:srgbClr val="1983B7"/>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31"/>
          <p:cNvSpPr txBox="1"/>
          <p:nvPr>
            <p:custDataLst>
              <p:tags r:id="rId19"/>
            </p:custDataLst>
          </p:nvPr>
        </p:nvSpPr>
        <p:spPr>
          <a:xfrm>
            <a:off x="4061968" y="4998586"/>
            <a:ext cx="1346844" cy="369332"/>
          </a:xfrm>
          <a:prstGeom prst="rect">
            <a:avLst/>
          </a:prstGeom>
          <a:solidFill>
            <a:srgbClr val="1983B7"/>
          </a:solidFill>
          <a:ln>
            <a:noFill/>
          </a:ln>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32"/>
          <p:cNvSpPr txBox="1"/>
          <p:nvPr>
            <p:custDataLst>
              <p:tags r:id="rId20"/>
            </p:custDataLst>
          </p:nvPr>
        </p:nvSpPr>
        <p:spPr>
          <a:xfrm>
            <a:off x="6822288" y="4998586"/>
            <a:ext cx="1346844" cy="369332"/>
          </a:xfrm>
          <a:prstGeom prst="rect">
            <a:avLst/>
          </a:prstGeom>
          <a:solidFill>
            <a:srgbClr val="1983B7"/>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3"/>
          <p:cNvSpPr txBox="1"/>
          <p:nvPr>
            <p:custDataLst>
              <p:tags r:id="rId21"/>
            </p:custDataLst>
          </p:nvPr>
        </p:nvSpPr>
        <p:spPr>
          <a:xfrm>
            <a:off x="9301257" y="4998586"/>
            <a:ext cx="1346844" cy="369332"/>
          </a:xfrm>
          <a:prstGeom prst="rect">
            <a:avLst/>
          </a:prstGeom>
          <a:solidFill>
            <a:srgbClr val="1983B7"/>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15"/>
          <p:cNvSpPr txBox="1"/>
          <p:nvPr>
            <p:custDataLst>
              <p:tags r:id="rId22"/>
            </p:custDataLst>
          </p:nvPr>
        </p:nvSpPr>
        <p:spPr>
          <a:xfrm>
            <a:off x="1264820"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4" name="15"/>
          <p:cNvSpPr txBox="1"/>
          <p:nvPr>
            <p:custDataLst>
              <p:tags r:id="rId23"/>
            </p:custDataLst>
          </p:nvPr>
        </p:nvSpPr>
        <p:spPr>
          <a:xfrm>
            <a:off x="3718466"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5" name="15"/>
          <p:cNvSpPr txBox="1"/>
          <p:nvPr>
            <p:custDataLst>
              <p:tags r:id="rId24"/>
            </p:custDataLst>
          </p:nvPr>
        </p:nvSpPr>
        <p:spPr>
          <a:xfrm>
            <a:off x="6434417"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6" name="15"/>
          <p:cNvSpPr txBox="1"/>
          <p:nvPr>
            <p:custDataLst>
              <p:tags r:id="rId25"/>
            </p:custDataLst>
          </p:nvPr>
        </p:nvSpPr>
        <p:spPr>
          <a:xfrm>
            <a:off x="8925117"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Tree>
    <p:extLst>
      <p:ext uri="{BB962C8B-B14F-4D97-AF65-F5344CB8AC3E}">
        <p14:creationId xmlns:p14="http://schemas.microsoft.com/office/powerpoint/2010/main" val="32266711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2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8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14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16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nodeType="withEffect">
                                  <p:stCondLst>
                                    <p:cond delay="2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22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24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26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280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32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grpId="0" nodeType="withEffect">
                                  <p:stCondLst>
                                    <p:cond delay="34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36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38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4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42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44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46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20" grpId="0" animBg="1" autoUpdateAnimBg="0"/>
      <p:bldP spid="21" grpId="0" animBg="1"/>
      <p:bldP spid="23" grpId="0" animBg="1" autoUpdateAnimBg="0"/>
      <p:bldP spid="24" grpId="0" animBg="1"/>
      <p:bldP spid="25" grpId="0" animBg="1" autoUpdateAnimBg="0"/>
      <p:bldP spid="26" grpId="0" animBg="1" autoUpdateAnimBg="0"/>
      <p:bldP spid="27" grpId="0" animBg="1"/>
      <p:bldP spid="28" grpId="0" animBg="1" autoUpdateAnimBg="0"/>
      <p:bldP spid="29" grpId="0" animBg="1" autoUpdateAnimBg="0"/>
      <p:bldP spid="30" grpId="0" animBg="1" autoUpdateAnimBg="0"/>
      <p:bldP spid="31" grpId="0" animBg="1" autoUpdateAnimBg="0"/>
      <p:bldP spid="32" grpId="0" animBg="1" autoUpdateAnimBg="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AutoShape 3"/>
          <p:cNvSpPr>
            <a:spLocks/>
          </p:cNvSpPr>
          <p:nvPr/>
        </p:nvSpPr>
        <p:spPr bwMode="auto">
          <a:xfrm>
            <a:off x="3275013" y="201453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983B7"/>
          </a:solidFill>
          <a:ln>
            <a:noFill/>
          </a:ln>
          <a:extLst/>
        </p:spPr>
        <p:txBody>
          <a:bodyPr anchor="ctr"/>
          <a:lstStyle/>
          <a:p>
            <a:endParaRPr lang="zh-CN" altLang="en-US"/>
          </a:p>
        </p:txBody>
      </p:sp>
      <p:sp>
        <p:nvSpPr>
          <p:cNvPr id="13" name="AutoShape 4"/>
          <p:cNvSpPr>
            <a:spLocks/>
          </p:cNvSpPr>
          <p:nvPr/>
        </p:nvSpPr>
        <p:spPr bwMode="auto">
          <a:xfrm>
            <a:off x="2792413" y="285591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1983B7">
              <a:alpha val="85000"/>
            </a:srgbClr>
          </a:solidFill>
          <a:ln>
            <a:noFill/>
          </a:ln>
          <a:extLst/>
        </p:spPr>
        <p:txBody>
          <a:bodyPr lIns="0" tIns="0" rIns="0" bIns="0"/>
          <a:lstStyle/>
          <a:p>
            <a:endParaRPr lang="zh-CN" altLang="en-US"/>
          </a:p>
        </p:txBody>
      </p:sp>
      <p:sp>
        <p:nvSpPr>
          <p:cNvPr id="14" name="AutoShape 5"/>
          <p:cNvSpPr>
            <a:spLocks/>
          </p:cNvSpPr>
          <p:nvPr/>
        </p:nvSpPr>
        <p:spPr bwMode="auto">
          <a:xfrm>
            <a:off x="2316163" y="3706813"/>
            <a:ext cx="2851150" cy="831850"/>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007" y="0"/>
                </a:lnTo>
                <a:lnTo>
                  <a:pt x="3593" y="0"/>
                </a:lnTo>
                <a:cubicBezTo>
                  <a:pt x="3593" y="0"/>
                  <a:pt x="0" y="21600"/>
                  <a:pt x="0" y="21600"/>
                </a:cubicBezTo>
                <a:close/>
                <a:moveTo>
                  <a:pt x="0" y="21600"/>
                </a:moveTo>
              </a:path>
            </a:pathLst>
          </a:custGeom>
          <a:solidFill>
            <a:srgbClr val="1983B7"/>
          </a:solidFill>
          <a:ln>
            <a:noFill/>
          </a:ln>
          <a:extLst/>
        </p:spPr>
        <p:txBody>
          <a:bodyPr anchor="ctr"/>
          <a:lstStyle/>
          <a:p>
            <a:endParaRPr lang="zh-CN" altLang="en-US"/>
          </a:p>
        </p:txBody>
      </p:sp>
      <p:sp>
        <p:nvSpPr>
          <p:cNvPr id="15" name="AutoShape 6"/>
          <p:cNvSpPr>
            <a:spLocks/>
          </p:cNvSpPr>
          <p:nvPr/>
        </p:nvSpPr>
        <p:spPr bwMode="auto">
          <a:xfrm>
            <a:off x="1833563" y="4559300"/>
            <a:ext cx="3821112" cy="836613"/>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901" y="0"/>
                </a:lnTo>
                <a:lnTo>
                  <a:pt x="2699" y="0"/>
                </a:lnTo>
                <a:cubicBezTo>
                  <a:pt x="2699" y="0"/>
                  <a:pt x="0" y="21600"/>
                  <a:pt x="0" y="21600"/>
                </a:cubicBezTo>
                <a:close/>
                <a:moveTo>
                  <a:pt x="0" y="21600"/>
                </a:moveTo>
              </a:path>
            </a:pathLst>
          </a:custGeom>
          <a:solidFill>
            <a:srgbClr val="1983B7">
              <a:alpha val="85000"/>
            </a:srgbClr>
          </a:solidFill>
          <a:ln>
            <a:noFill/>
          </a:ln>
          <a:extLst/>
        </p:spPr>
        <p:txBody>
          <a:bodyPr lIns="0" tIns="0" rIns="0" bIns="0"/>
          <a:lstStyle/>
          <a:p>
            <a:endParaRPr lang="zh-CN" altLang="en-US"/>
          </a:p>
        </p:txBody>
      </p:sp>
      <p:sp>
        <p:nvSpPr>
          <p:cNvPr id="16" name="AutoShape 7"/>
          <p:cNvSpPr>
            <a:spLocks/>
          </p:cNvSpPr>
          <p:nvPr/>
        </p:nvSpPr>
        <p:spPr bwMode="auto">
          <a:xfrm>
            <a:off x="1382713" y="5411788"/>
            <a:ext cx="4721225" cy="788987"/>
          </a:xfrm>
          <a:custGeom>
            <a:avLst/>
            <a:gdLst>
              <a:gd name="T0" fmla="*/ 0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2147483647 w 21600"/>
              <a:gd name="T11" fmla="*/ 0 h 21600"/>
              <a:gd name="T12" fmla="*/ 0 w 21600"/>
              <a:gd name="T13" fmla="*/ 2147483647 h 21600"/>
              <a:gd name="T14" fmla="*/ 0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600"/>
                </a:moveTo>
                <a:lnTo>
                  <a:pt x="10783" y="21600"/>
                </a:lnTo>
                <a:lnTo>
                  <a:pt x="10817" y="21600"/>
                </a:lnTo>
                <a:lnTo>
                  <a:pt x="21600" y="21600"/>
                </a:lnTo>
                <a:lnTo>
                  <a:pt x="19540" y="0"/>
                </a:lnTo>
                <a:lnTo>
                  <a:pt x="2060" y="0"/>
                </a:lnTo>
                <a:cubicBezTo>
                  <a:pt x="2060" y="0"/>
                  <a:pt x="0" y="21600"/>
                  <a:pt x="0" y="21600"/>
                </a:cubicBezTo>
                <a:close/>
                <a:moveTo>
                  <a:pt x="0" y="21600"/>
                </a:moveTo>
              </a:path>
            </a:pathLst>
          </a:custGeom>
          <a:solidFill>
            <a:srgbClr val="1983B7"/>
          </a:solidFill>
          <a:ln>
            <a:noFill/>
          </a:ln>
          <a:extLst/>
        </p:spPr>
        <p:txBody>
          <a:bodyPr anchor="ctr"/>
          <a:lstStyle/>
          <a:p>
            <a:endParaRPr lang="zh-CN" altLang="en-US"/>
          </a:p>
        </p:txBody>
      </p:sp>
      <p:cxnSp>
        <p:nvCxnSpPr>
          <p:cNvPr id="17" name="直接连接符 71"/>
          <p:cNvCxnSpPr>
            <a:cxnSpLocks noChangeShapeType="1"/>
          </p:cNvCxnSpPr>
          <p:nvPr/>
        </p:nvCxnSpPr>
        <p:spPr bwMode="auto">
          <a:xfrm>
            <a:off x="4373563" y="2838450"/>
            <a:ext cx="661987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8" name="直接连接符 72"/>
          <p:cNvCxnSpPr>
            <a:cxnSpLocks noChangeShapeType="1"/>
          </p:cNvCxnSpPr>
          <p:nvPr/>
        </p:nvCxnSpPr>
        <p:spPr bwMode="auto">
          <a:xfrm>
            <a:off x="4803775" y="3678238"/>
            <a:ext cx="6189663"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9" name="直接连接符 73"/>
          <p:cNvCxnSpPr>
            <a:cxnSpLocks noChangeShapeType="1"/>
          </p:cNvCxnSpPr>
          <p:nvPr/>
        </p:nvCxnSpPr>
        <p:spPr bwMode="auto">
          <a:xfrm>
            <a:off x="5326063" y="4548188"/>
            <a:ext cx="566737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20" name="直接连接符 74"/>
          <p:cNvCxnSpPr>
            <a:cxnSpLocks noChangeShapeType="1"/>
          </p:cNvCxnSpPr>
          <p:nvPr/>
        </p:nvCxnSpPr>
        <p:spPr bwMode="auto">
          <a:xfrm>
            <a:off x="5802313" y="5394325"/>
            <a:ext cx="519112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21" name="直接连接符 75"/>
          <p:cNvCxnSpPr>
            <a:cxnSpLocks noChangeShapeType="1"/>
          </p:cNvCxnSpPr>
          <p:nvPr/>
        </p:nvCxnSpPr>
        <p:spPr bwMode="auto">
          <a:xfrm>
            <a:off x="6186488" y="6161088"/>
            <a:ext cx="4806950"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22" name="文本框 76"/>
          <p:cNvSpPr txBox="1">
            <a:spLocks noChangeArrowheads="1"/>
          </p:cNvSpPr>
          <p:nvPr/>
        </p:nvSpPr>
        <p:spPr bwMode="auto">
          <a:xfrm>
            <a:off x="3509963" y="227488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77"/>
          <p:cNvSpPr txBox="1">
            <a:spLocks noChangeArrowheads="1"/>
          </p:cNvSpPr>
          <p:nvPr/>
        </p:nvSpPr>
        <p:spPr bwMode="auto">
          <a:xfrm>
            <a:off x="3509963" y="301783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78"/>
          <p:cNvSpPr txBox="1">
            <a:spLocks noChangeArrowheads="1"/>
          </p:cNvSpPr>
          <p:nvPr/>
        </p:nvSpPr>
        <p:spPr bwMode="auto">
          <a:xfrm>
            <a:off x="3509963" y="3840163"/>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C</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79"/>
          <p:cNvSpPr txBox="1">
            <a:spLocks noChangeArrowheads="1"/>
          </p:cNvSpPr>
          <p:nvPr/>
        </p:nvSpPr>
        <p:spPr bwMode="auto">
          <a:xfrm>
            <a:off x="3509963" y="4741863"/>
            <a:ext cx="5540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D</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80"/>
          <p:cNvSpPr txBox="1">
            <a:spLocks noChangeArrowheads="1"/>
          </p:cNvSpPr>
          <p:nvPr/>
        </p:nvSpPr>
        <p:spPr bwMode="auto">
          <a:xfrm>
            <a:off x="3509963" y="5534025"/>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E</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81"/>
          <p:cNvSpPr>
            <a:spLocks noChangeArrowheads="1"/>
          </p:cNvSpPr>
          <p:nvPr/>
        </p:nvSpPr>
        <p:spPr bwMode="auto">
          <a:xfrm>
            <a:off x="4441825" y="2212975"/>
            <a:ext cx="5870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82"/>
          <p:cNvSpPr>
            <a:spLocks noChangeArrowheads="1"/>
          </p:cNvSpPr>
          <p:nvPr/>
        </p:nvSpPr>
        <p:spPr bwMode="auto">
          <a:xfrm>
            <a:off x="4803775" y="3036888"/>
            <a:ext cx="5870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83"/>
          <p:cNvSpPr>
            <a:spLocks noChangeArrowheads="1"/>
          </p:cNvSpPr>
          <p:nvPr/>
        </p:nvSpPr>
        <p:spPr bwMode="auto">
          <a:xfrm>
            <a:off x="5257800" y="3887788"/>
            <a:ext cx="57356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84"/>
          <p:cNvSpPr>
            <a:spLocks noChangeArrowheads="1"/>
          </p:cNvSpPr>
          <p:nvPr/>
        </p:nvSpPr>
        <p:spPr bwMode="auto">
          <a:xfrm>
            <a:off x="5740400" y="4751388"/>
            <a:ext cx="52530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85"/>
          <p:cNvSpPr>
            <a:spLocks noChangeArrowheads="1"/>
          </p:cNvSpPr>
          <p:nvPr/>
        </p:nvSpPr>
        <p:spPr bwMode="auto">
          <a:xfrm>
            <a:off x="6186488" y="5554663"/>
            <a:ext cx="49418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4939850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250"/>
                                        <p:tgtEl>
                                          <p:spTgt spid="24"/>
                                        </p:tgtEl>
                                      </p:cBhvr>
                                    </p:animEffect>
                                    <p:anim calcmode="lin" valueType="num">
                                      <p:cBhvr>
                                        <p:cTn id="86" dur="250" fill="hold"/>
                                        <p:tgtEl>
                                          <p:spTgt spid="24"/>
                                        </p:tgtEl>
                                        <p:attrNameLst>
                                          <p:attrName>ppt_x</p:attrName>
                                        </p:attrNameLst>
                                      </p:cBhvr>
                                      <p:tavLst>
                                        <p:tav tm="0">
                                          <p:val>
                                            <p:strVal val="#ppt_x"/>
                                          </p:val>
                                        </p:tav>
                                        <p:tav tm="100000">
                                          <p:val>
                                            <p:strVal val="#ppt_x"/>
                                          </p:val>
                                        </p:tav>
                                      </p:tavLst>
                                    </p:anim>
                                    <p:anim calcmode="lin" valueType="num">
                                      <p:cBhvr>
                                        <p:cTn id="87" dur="25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250"/>
                                        <p:tgtEl>
                                          <p:spTgt spid="25"/>
                                        </p:tgtEl>
                                      </p:cBhvr>
                                    </p:animEffect>
                                    <p:anim calcmode="lin" valueType="num">
                                      <p:cBhvr>
                                        <p:cTn id="92" dur="250" fill="hold"/>
                                        <p:tgtEl>
                                          <p:spTgt spid="25"/>
                                        </p:tgtEl>
                                        <p:attrNameLst>
                                          <p:attrName>ppt_x</p:attrName>
                                        </p:attrNameLst>
                                      </p:cBhvr>
                                      <p:tavLst>
                                        <p:tav tm="0">
                                          <p:val>
                                            <p:strVal val="#ppt_x"/>
                                          </p:val>
                                        </p:tav>
                                        <p:tav tm="100000">
                                          <p:val>
                                            <p:strVal val="#ppt_x"/>
                                          </p:val>
                                        </p:tav>
                                      </p:tavLst>
                                    </p:anim>
                                    <p:anim calcmode="lin" valueType="num">
                                      <p:cBhvr>
                                        <p:cTn id="93" dur="25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250"/>
                                        <p:tgtEl>
                                          <p:spTgt spid="26"/>
                                        </p:tgtEl>
                                      </p:cBhvr>
                                    </p:animEffect>
                                    <p:anim calcmode="lin" valueType="num">
                                      <p:cBhvr>
                                        <p:cTn id="98" dur="250" fill="hold"/>
                                        <p:tgtEl>
                                          <p:spTgt spid="26"/>
                                        </p:tgtEl>
                                        <p:attrNameLst>
                                          <p:attrName>ppt_x</p:attrName>
                                        </p:attrNameLst>
                                      </p:cBhvr>
                                      <p:tavLst>
                                        <p:tav tm="0">
                                          <p:val>
                                            <p:strVal val="#ppt_x"/>
                                          </p:val>
                                        </p:tav>
                                        <p:tav tm="100000">
                                          <p:val>
                                            <p:strVal val="#ppt_x"/>
                                          </p:val>
                                        </p:tav>
                                      </p:tavLst>
                                    </p:anim>
                                    <p:anim calcmode="lin" valueType="num">
                                      <p:cBhvr>
                                        <p:cTn id="99" dur="250" fill="hold"/>
                                        <p:tgtEl>
                                          <p:spTgt spid="26"/>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250"/>
                                        <p:tgtEl>
                                          <p:spTgt spid="27"/>
                                        </p:tgtEl>
                                      </p:cBhvr>
                                    </p:animEffect>
                                    <p:anim calcmode="lin" valueType="num">
                                      <p:cBhvr>
                                        <p:cTn id="104" dur="250" fill="hold"/>
                                        <p:tgtEl>
                                          <p:spTgt spid="27"/>
                                        </p:tgtEl>
                                        <p:attrNameLst>
                                          <p:attrName>ppt_x</p:attrName>
                                        </p:attrNameLst>
                                      </p:cBhvr>
                                      <p:tavLst>
                                        <p:tav tm="0">
                                          <p:val>
                                            <p:strVal val="#ppt_x"/>
                                          </p:val>
                                        </p:tav>
                                        <p:tav tm="100000">
                                          <p:val>
                                            <p:strVal val="#ppt_x"/>
                                          </p:val>
                                        </p:tav>
                                      </p:tavLst>
                                    </p:anim>
                                    <p:anim calcmode="lin" valueType="num">
                                      <p:cBhvr>
                                        <p:cTn id="105" dur="250" fill="hold"/>
                                        <p:tgtEl>
                                          <p:spTgt spid="27"/>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250"/>
                                        <p:tgtEl>
                                          <p:spTgt spid="28"/>
                                        </p:tgtEl>
                                      </p:cBhvr>
                                    </p:animEffect>
                                    <p:anim calcmode="lin" valueType="num">
                                      <p:cBhvr>
                                        <p:cTn id="110" dur="250" fill="hold"/>
                                        <p:tgtEl>
                                          <p:spTgt spid="28"/>
                                        </p:tgtEl>
                                        <p:attrNameLst>
                                          <p:attrName>ppt_x</p:attrName>
                                        </p:attrNameLst>
                                      </p:cBhvr>
                                      <p:tavLst>
                                        <p:tav tm="0">
                                          <p:val>
                                            <p:strVal val="#ppt_x"/>
                                          </p:val>
                                        </p:tav>
                                        <p:tav tm="100000">
                                          <p:val>
                                            <p:strVal val="#ppt_x"/>
                                          </p:val>
                                        </p:tav>
                                      </p:tavLst>
                                    </p:anim>
                                    <p:anim calcmode="lin" valueType="num">
                                      <p:cBhvr>
                                        <p:cTn id="111" dur="250" fill="hold"/>
                                        <p:tgtEl>
                                          <p:spTgt spid="28"/>
                                        </p:tgtEl>
                                        <p:attrNameLst>
                                          <p:attrName>ppt_y</p:attrName>
                                        </p:attrNameLst>
                                      </p:cBhvr>
                                      <p:tavLst>
                                        <p:tav tm="0">
                                          <p:val>
                                            <p:strVal val="#ppt_y+.1"/>
                                          </p:val>
                                        </p:tav>
                                        <p:tav tm="100000">
                                          <p:val>
                                            <p:strVal val="#ppt_y"/>
                                          </p:val>
                                        </p:tav>
                                      </p:tavLst>
                                    </p:anim>
                                  </p:childTnLst>
                                </p:cTn>
                              </p:par>
                            </p:childTnLst>
                          </p:cTn>
                        </p:par>
                        <p:par>
                          <p:cTn id="112" fill="hold">
                            <p:stCondLst>
                              <p:cond delay="4750"/>
                            </p:stCondLst>
                            <p:childTnLst>
                              <p:par>
                                <p:cTn id="113" presetID="42" presetClass="entr" presetSubtype="0" fill="hold" grpId="0" nodeType="afterEffect">
                                  <p:stCondLst>
                                    <p:cond delay="0"/>
                                  </p:stCondLst>
                                  <p:childTnLst>
                                    <p:set>
                                      <p:cBhvr>
                                        <p:cTn id="114" dur="1" fill="hold">
                                          <p:stCondLst>
                                            <p:cond delay="0"/>
                                          </p:stCondLst>
                                        </p:cTn>
                                        <p:tgtEl>
                                          <p:spTgt spid="29"/>
                                        </p:tgtEl>
                                        <p:attrNameLst>
                                          <p:attrName>style.visibility</p:attrName>
                                        </p:attrNameLst>
                                      </p:cBhvr>
                                      <p:to>
                                        <p:strVal val="visible"/>
                                      </p:to>
                                    </p:set>
                                    <p:animEffect transition="in" filter="fade">
                                      <p:cBhvr>
                                        <p:cTn id="115" dur="250"/>
                                        <p:tgtEl>
                                          <p:spTgt spid="29"/>
                                        </p:tgtEl>
                                      </p:cBhvr>
                                    </p:animEffect>
                                    <p:anim calcmode="lin" valueType="num">
                                      <p:cBhvr>
                                        <p:cTn id="116" dur="250" fill="hold"/>
                                        <p:tgtEl>
                                          <p:spTgt spid="29"/>
                                        </p:tgtEl>
                                        <p:attrNameLst>
                                          <p:attrName>ppt_x</p:attrName>
                                        </p:attrNameLst>
                                      </p:cBhvr>
                                      <p:tavLst>
                                        <p:tav tm="0">
                                          <p:val>
                                            <p:strVal val="#ppt_x"/>
                                          </p:val>
                                        </p:tav>
                                        <p:tav tm="100000">
                                          <p:val>
                                            <p:strVal val="#ppt_x"/>
                                          </p:val>
                                        </p:tav>
                                      </p:tavLst>
                                    </p:anim>
                                    <p:anim calcmode="lin" valueType="num">
                                      <p:cBhvr>
                                        <p:cTn id="117" dur="250" fill="hold"/>
                                        <p:tgtEl>
                                          <p:spTgt spid="29"/>
                                        </p:tgtEl>
                                        <p:attrNameLst>
                                          <p:attrName>ppt_y</p:attrName>
                                        </p:attrNameLst>
                                      </p:cBhvr>
                                      <p:tavLst>
                                        <p:tav tm="0">
                                          <p:val>
                                            <p:strVal val="#ppt_y+.1"/>
                                          </p:val>
                                        </p:tav>
                                        <p:tav tm="100000">
                                          <p:val>
                                            <p:strVal val="#ppt_y"/>
                                          </p:val>
                                        </p:tav>
                                      </p:tavLst>
                                    </p:anim>
                                  </p:childTnLst>
                                </p:cTn>
                              </p:par>
                            </p:childTnLst>
                          </p:cTn>
                        </p:par>
                        <p:par>
                          <p:cTn id="118" fill="hold">
                            <p:stCondLst>
                              <p:cond delay="5000"/>
                            </p:stCondLst>
                            <p:childTnLst>
                              <p:par>
                                <p:cTn id="119" presetID="42" presetClass="entr" presetSubtype="0" fill="hold" grpId="0"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250"/>
                                        <p:tgtEl>
                                          <p:spTgt spid="30"/>
                                        </p:tgtEl>
                                      </p:cBhvr>
                                    </p:animEffect>
                                    <p:anim calcmode="lin" valueType="num">
                                      <p:cBhvr>
                                        <p:cTn id="122" dur="250" fill="hold"/>
                                        <p:tgtEl>
                                          <p:spTgt spid="30"/>
                                        </p:tgtEl>
                                        <p:attrNameLst>
                                          <p:attrName>ppt_x</p:attrName>
                                        </p:attrNameLst>
                                      </p:cBhvr>
                                      <p:tavLst>
                                        <p:tav tm="0">
                                          <p:val>
                                            <p:strVal val="#ppt_x"/>
                                          </p:val>
                                        </p:tav>
                                        <p:tav tm="100000">
                                          <p:val>
                                            <p:strVal val="#ppt_x"/>
                                          </p:val>
                                        </p:tav>
                                      </p:tavLst>
                                    </p:anim>
                                    <p:anim calcmode="lin" valueType="num">
                                      <p:cBhvr>
                                        <p:cTn id="123" dur="250" fill="hold"/>
                                        <p:tgtEl>
                                          <p:spTgt spid="30"/>
                                        </p:tgtEl>
                                        <p:attrNameLst>
                                          <p:attrName>ppt_y</p:attrName>
                                        </p:attrNameLst>
                                      </p:cBhvr>
                                      <p:tavLst>
                                        <p:tav tm="0">
                                          <p:val>
                                            <p:strVal val="#ppt_y+.1"/>
                                          </p:val>
                                        </p:tav>
                                        <p:tav tm="100000">
                                          <p:val>
                                            <p:strVal val="#ppt_y"/>
                                          </p:val>
                                        </p:tav>
                                      </p:tavLst>
                                    </p:anim>
                                  </p:childTnLst>
                                </p:cTn>
                              </p:par>
                            </p:childTnLst>
                          </p:cTn>
                        </p:par>
                        <p:par>
                          <p:cTn id="124" fill="hold">
                            <p:stCondLst>
                              <p:cond delay="5250"/>
                            </p:stCondLst>
                            <p:childTnLst>
                              <p:par>
                                <p:cTn id="125" presetID="42" presetClass="entr" presetSubtype="0"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250"/>
                                        <p:tgtEl>
                                          <p:spTgt spid="31"/>
                                        </p:tgtEl>
                                      </p:cBhvr>
                                    </p:animEffect>
                                    <p:anim calcmode="lin" valueType="num">
                                      <p:cBhvr>
                                        <p:cTn id="128" dur="250" fill="hold"/>
                                        <p:tgtEl>
                                          <p:spTgt spid="31"/>
                                        </p:tgtEl>
                                        <p:attrNameLst>
                                          <p:attrName>ppt_x</p:attrName>
                                        </p:attrNameLst>
                                      </p:cBhvr>
                                      <p:tavLst>
                                        <p:tav tm="0">
                                          <p:val>
                                            <p:strVal val="#ppt_x"/>
                                          </p:val>
                                        </p:tav>
                                        <p:tav tm="100000">
                                          <p:val>
                                            <p:strVal val="#ppt_x"/>
                                          </p:val>
                                        </p:tav>
                                      </p:tavLst>
                                    </p:anim>
                                    <p:anim calcmode="lin" valueType="num">
                                      <p:cBhvr>
                                        <p:cTn id="129"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22" grpId="0"/>
      <p:bldP spid="23" grpId="0"/>
      <p:bldP spid="24" grpId="0"/>
      <p:bldP spid="25" grpId="0"/>
      <p:bldP spid="26" grpId="0"/>
      <p:bldP spid="27" grpId="0"/>
      <p:bldP spid="28" grpId="0"/>
      <p:bldP spid="29"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83B7"/>
        </a:solidFill>
        <a:effectLst/>
      </p:bgPr>
    </p:bg>
    <p:spTree>
      <p:nvGrpSpPr>
        <p:cNvPr id="1" name=""/>
        <p:cNvGrpSpPr/>
        <p:nvPr/>
      </p:nvGrpSpPr>
      <p:grpSpPr>
        <a:xfrm>
          <a:off x="0" y="0"/>
          <a:ext cx="0" cy="0"/>
          <a:chOff x="0" y="0"/>
          <a:chExt cx="0" cy="0"/>
        </a:xfrm>
      </p:grpSpPr>
      <p:grpSp>
        <p:nvGrpSpPr>
          <p:cNvPr id="35" name="组合 34"/>
          <p:cNvGrpSpPr/>
          <p:nvPr/>
        </p:nvGrpSpPr>
        <p:grpSpPr>
          <a:xfrm>
            <a:off x="-1" y="125572"/>
            <a:ext cx="12190414" cy="6604786"/>
            <a:chOff x="0" y="4292079"/>
            <a:chExt cx="12190414" cy="4843505"/>
          </a:xfrm>
        </p:grpSpPr>
        <p:grpSp>
          <p:nvGrpSpPr>
            <p:cNvPr id="36" name="组合 35"/>
            <p:cNvGrpSpPr/>
            <p:nvPr/>
          </p:nvGrpSpPr>
          <p:grpSpPr>
            <a:xfrm>
              <a:off x="0" y="4692834"/>
              <a:ext cx="12190414" cy="4442750"/>
              <a:chOff x="0" y="5400390"/>
              <a:chExt cx="12190414" cy="4442750"/>
            </a:xfrm>
          </p:grpSpPr>
          <p:grpSp>
            <p:nvGrpSpPr>
              <p:cNvPr id="44" name="组合 43"/>
              <p:cNvGrpSpPr/>
              <p:nvPr/>
            </p:nvGrpSpPr>
            <p:grpSpPr>
              <a:xfrm>
                <a:off x="0" y="5403580"/>
                <a:ext cx="6095207" cy="4439560"/>
                <a:chOff x="0" y="5320120"/>
                <a:chExt cx="12190413" cy="4439560"/>
              </a:xfrm>
            </p:grpSpPr>
            <p:sp>
              <p:nvSpPr>
                <p:cNvPr id="48" name="波形 47"/>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波形 48"/>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6095207" y="5400390"/>
                <a:ext cx="6095207" cy="4439560"/>
                <a:chOff x="0" y="5320120"/>
                <a:chExt cx="12190413" cy="4439560"/>
              </a:xfrm>
            </p:grpSpPr>
            <p:sp>
              <p:nvSpPr>
                <p:cNvPr id="46" name="波形 45"/>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波形 46"/>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0" y="4292079"/>
              <a:ext cx="12190414" cy="4442750"/>
              <a:chOff x="0" y="5400390"/>
              <a:chExt cx="12190414" cy="4442750"/>
            </a:xfrm>
          </p:grpSpPr>
          <p:grpSp>
            <p:nvGrpSpPr>
              <p:cNvPr id="38" name="组合 37"/>
              <p:cNvGrpSpPr/>
              <p:nvPr/>
            </p:nvGrpSpPr>
            <p:grpSpPr>
              <a:xfrm>
                <a:off x="0" y="5403580"/>
                <a:ext cx="6095207" cy="4439560"/>
                <a:chOff x="0" y="5320120"/>
                <a:chExt cx="12190413" cy="4439560"/>
              </a:xfrm>
            </p:grpSpPr>
            <p:sp>
              <p:nvSpPr>
                <p:cNvPr id="42" name="波形 41"/>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波形 42"/>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6095207" y="5400390"/>
                <a:ext cx="6095207" cy="4439560"/>
                <a:chOff x="0" y="5320120"/>
                <a:chExt cx="12190413" cy="4439560"/>
              </a:xfrm>
            </p:grpSpPr>
            <p:sp>
              <p:nvSpPr>
                <p:cNvPr id="40" name="波形 39"/>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波形 40"/>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6" name="矩形 65"/>
          <p:cNvSpPr/>
          <p:nvPr/>
        </p:nvSpPr>
        <p:spPr>
          <a:xfrm>
            <a:off x="2892397" y="2974263"/>
            <a:ext cx="1814122"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rgbClr val="1983B7"/>
                </a:solidFill>
                <a:latin typeface="微软雅黑" pitchFamily="34" charset="-122"/>
                <a:ea typeface="微软雅黑" pitchFamily="34" charset="-122"/>
              </a:rPr>
              <a:t>目录</a:t>
            </a:r>
            <a:r>
              <a:rPr kumimoji="1" lang="en-US" altLang="zh-CN" sz="4000" b="1" dirty="0">
                <a:solidFill>
                  <a:srgbClr val="1983B7"/>
                </a:solidFill>
                <a:latin typeface="微软雅黑" pitchFamily="34" charset="-122"/>
                <a:ea typeface="微软雅黑" pitchFamily="34" charset="-122"/>
              </a:rPr>
              <a:t>/</a:t>
            </a:r>
          </a:p>
          <a:p>
            <a:pPr algn="ctr"/>
            <a:r>
              <a:rPr lang="en-US" altLang="zh-CN" sz="2000" dirty="0">
                <a:solidFill>
                  <a:srgbClr val="1983B7"/>
                </a:solidFill>
                <a:latin typeface="微软雅黑" pitchFamily="34" charset="-122"/>
                <a:ea typeface="微软雅黑" pitchFamily="34" charset="-122"/>
              </a:rPr>
              <a:t>DIRECTORY</a:t>
            </a:r>
            <a:endParaRPr lang="zh-CN" altLang="en-US" sz="2000" dirty="0">
              <a:solidFill>
                <a:srgbClr val="1983B7"/>
              </a:solidFill>
              <a:latin typeface="微软雅黑" pitchFamily="34" charset="-122"/>
              <a:ea typeface="微软雅黑" pitchFamily="34" charset="-122"/>
            </a:endParaRPr>
          </a:p>
        </p:txBody>
      </p:sp>
      <p:sp>
        <p:nvSpPr>
          <p:cNvPr id="67" name="文本框 3"/>
          <p:cNvSpPr txBox="1"/>
          <p:nvPr/>
        </p:nvSpPr>
        <p:spPr>
          <a:xfrm>
            <a:off x="5447814" y="1887062"/>
            <a:ext cx="3368522" cy="523220"/>
          </a:xfrm>
          <a:prstGeom prst="rect">
            <a:avLst/>
          </a:prstGeom>
          <a:solidFill>
            <a:srgbClr val="1983B7"/>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ONE</a:t>
            </a:r>
            <a:r>
              <a:rPr kumimoji="1" lang="zh-CN" altLang="en-US" sz="2800" dirty="0">
                <a:solidFill>
                  <a:schemeClr val="bg1"/>
                </a:solidFill>
                <a:latin typeface="微软雅黑" panose="020B0503020204020204" pitchFamily="34" charset="-122"/>
                <a:ea typeface="微软雅黑" panose="020B0503020204020204" pitchFamily="34" charset="-122"/>
              </a:rPr>
              <a:t>  加入标题</a:t>
            </a:r>
          </a:p>
        </p:txBody>
      </p:sp>
      <p:sp>
        <p:nvSpPr>
          <p:cNvPr id="68" name="文本框 4"/>
          <p:cNvSpPr txBox="1"/>
          <p:nvPr/>
        </p:nvSpPr>
        <p:spPr>
          <a:xfrm>
            <a:off x="5447812" y="2734664"/>
            <a:ext cx="3368523" cy="523220"/>
          </a:xfrm>
          <a:prstGeom prst="rect">
            <a:avLst/>
          </a:prstGeom>
          <a:solidFill>
            <a:srgbClr val="1983B7"/>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TWO </a:t>
            </a:r>
            <a:r>
              <a:rPr kumimoji="1"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70" name="文本框 7"/>
          <p:cNvSpPr txBox="1"/>
          <p:nvPr/>
        </p:nvSpPr>
        <p:spPr>
          <a:xfrm>
            <a:off x="5447813" y="3582266"/>
            <a:ext cx="3368523" cy="523220"/>
          </a:xfrm>
          <a:prstGeom prst="rect">
            <a:avLst/>
          </a:prstGeom>
          <a:solidFill>
            <a:srgbClr val="1983B7"/>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THREE </a:t>
            </a:r>
            <a:r>
              <a:rPr kumimoji="1"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71" name="文本框 8"/>
          <p:cNvSpPr txBox="1"/>
          <p:nvPr/>
        </p:nvSpPr>
        <p:spPr>
          <a:xfrm>
            <a:off x="5447813" y="4429867"/>
            <a:ext cx="3368523" cy="523220"/>
          </a:xfrm>
          <a:prstGeom prst="rect">
            <a:avLst/>
          </a:prstGeom>
          <a:solidFill>
            <a:srgbClr val="1983B7"/>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FOUR  </a:t>
            </a:r>
            <a:r>
              <a:rPr kumimoji="1" lang="zh-CN" altLang="en-US" sz="2800" dirty="0">
                <a:solidFill>
                  <a:schemeClr val="bg1"/>
                </a:solidFill>
                <a:latin typeface="微软雅黑" panose="020B0503020204020204" pitchFamily="34" charset="-122"/>
                <a:ea typeface="微软雅黑" panose="020B0503020204020204" pitchFamily="34" charset="-122"/>
              </a:rPr>
              <a:t>加入标题</a:t>
            </a:r>
          </a:p>
        </p:txBody>
      </p:sp>
    </p:spTree>
    <p:extLst>
      <p:ext uri="{BB962C8B-B14F-4D97-AF65-F5344CB8AC3E}">
        <p14:creationId xmlns:p14="http://schemas.microsoft.com/office/powerpoint/2010/main" val="351882109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1000"/>
                                        <p:tgtEl>
                                          <p:spTgt spid="35"/>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750"/>
                                        <p:tgtEl>
                                          <p:spTgt spid="66"/>
                                        </p:tgtEl>
                                      </p:cBhvr>
                                    </p:animEffect>
                                    <p:anim calcmode="lin" valueType="num">
                                      <p:cBhvr>
                                        <p:cTn id="12" dur="750" fill="hold"/>
                                        <p:tgtEl>
                                          <p:spTgt spid="66"/>
                                        </p:tgtEl>
                                        <p:attrNameLst>
                                          <p:attrName>ppt_x</p:attrName>
                                        </p:attrNameLst>
                                      </p:cBhvr>
                                      <p:tavLst>
                                        <p:tav tm="0">
                                          <p:val>
                                            <p:strVal val="#ppt_x"/>
                                          </p:val>
                                        </p:tav>
                                        <p:tav tm="100000">
                                          <p:val>
                                            <p:strVal val="#ppt_x"/>
                                          </p:val>
                                        </p:tav>
                                      </p:tavLst>
                                    </p:anim>
                                    <p:anim calcmode="lin" valueType="num">
                                      <p:cBhvr>
                                        <p:cTn id="13" dur="75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250"/>
                                        <p:tgtEl>
                                          <p:spTgt spid="67"/>
                                        </p:tgtEl>
                                      </p:cBhvr>
                                    </p:animEffect>
                                    <p:anim calcmode="lin" valueType="num">
                                      <p:cBhvr>
                                        <p:cTn id="18" dur="250" fill="hold"/>
                                        <p:tgtEl>
                                          <p:spTgt spid="67"/>
                                        </p:tgtEl>
                                        <p:attrNameLst>
                                          <p:attrName>ppt_x</p:attrName>
                                        </p:attrNameLst>
                                      </p:cBhvr>
                                      <p:tavLst>
                                        <p:tav tm="0">
                                          <p:val>
                                            <p:strVal val="#ppt_x"/>
                                          </p:val>
                                        </p:tav>
                                        <p:tav tm="100000">
                                          <p:val>
                                            <p:strVal val="#ppt_x"/>
                                          </p:val>
                                        </p:tav>
                                      </p:tavLst>
                                    </p:anim>
                                    <p:anim calcmode="lin" valueType="num">
                                      <p:cBhvr>
                                        <p:cTn id="19" dur="250" fill="hold"/>
                                        <p:tgtEl>
                                          <p:spTgt spid="6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250"/>
                                        <p:tgtEl>
                                          <p:spTgt spid="68"/>
                                        </p:tgtEl>
                                      </p:cBhvr>
                                    </p:animEffect>
                                    <p:anim calcmode="lin" valueType="num">
                                      <p:cBhvr>
                                        <p:cTn id="24" dur="250" fill="hold"/>
                                        <p:tgtEl>
                                          <p:spTgt spid="68"/>
                                        </p:tgtEl>
                                        <p:attrNameLst>
                                          <p:attrName>ppt_x</p:attrName>
                                        </p:attrNameLst>
                                      </p:cBhvr>
                                      <p:tavLst>
                                        <p:tav tm="0">
                                          <p:val>
                                            <p:strVal val="#ppt_x"/>
                                          </p:val>
                                        </p:tav>
                                        <p:tav tm="100000">
                                          <p:val>
                                            <p:strVal val="#ppt_x"/>
                                          </p:val>
                                        </p:tav>
                                      </p:tavLst>
                                    </p:anim>
                                    <p:anim calcmode="lin" valueType="num">
                                      <p:cBhvr>
                                        <p:cTn id="25" dur="25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42" presetClass="entr" presetSubtype="0"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250"/>
                                        <p:tgtEl>
                                          <p:spTgt spid="70"/>
                                        </p:tgtEl>
                                      </p:cBhvr>
                                    </p:animEffect>
                                    <p:anim calcmode="lin" valueType="num">
                                      <p:cBhvr>
                                        <p:cTn id="30" dur="250" fill="hold"/>
                                        <p:tgtEl>
                                          <p:spTgt spid="70"/>
                                        </p:tgtEl>
                                        <p:attrNameLst>
                                          <p:attrName>ppt_x</p:attrName>
                                        </p:attrNameLst>
                                      </p:cBhvr>
                                      <p:tavLst>
                                        <p:tav tm="0">
                                          <p:val>
                                            <p:strVal val="#ppt_x"/>
                                          </p:val>
                                        </p:tav>
                                        <p:tav tm="100000">
                                          <p:val>
                                            <p:strVal val="#ppt_x"/>
                                          </p:val>
                                        </p:tav>
                                      </p:tavLst>
                                    </p:anim>
                                    <p:anim calcmode="lin" valueType="num">
                                      <p:cBhvr>
                                        <p:cTn id="31" dur="250" fill="hold"/>
                                        <p:tgtEl>
                                          <p:spTgt spid="7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250"/>
                                        <p:tgtEl>
                                          <p:spTgt spid="71"/>
                                        </p:tgtEl>
                                      </p:cBhvr>
                                    </p:animEffect>
                                    <p:anim calcmode="lin" valueType="num">
                                      <p:cBhvr>
                                        <p:cTn id="36" dur="250" fill="hold"/>
                                        <p:tgtEl>
                                          <p:spTgt spid="71"/>
                                        </p:tgtEl>
                                        <p:attrNameLst>
                                          <p:attrName>ppt_x</p:attrName>
                                        </p:attrNameLst>
                                      </p:cBhvr>
                                      <p:tavLst>
                                        <p:tav tm="0">
                                          <p:val>
                                            <p:strVal val="#ppt_x"/>
                                          </p:val>
                                        </p:tav>
                                        <p:tav tm="100000">
                                          <p:val>
                                            <p:strVal val="#ppt_x"/>
                                          </p:val>
                                        </p:tav>
                                      </p:tavLst>
                                    </p:anim>
                                    <p:anim calcmode="lin" valueType="num">
                                      <p:cBhvr>
                                        <p:cTn id="37" dur="25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animBg="1"/>
      <p:bldP spid="70" grpId="0" animBg="1"/>
      <p:bldP spid="7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1302738" y="1655557"/>
            <a:ext cx="9675559" cy="5018021"/>
            <a:chOff x="1094041" y="1197361"/>
            <a:chExt cx="6948622" cy="3603753"/>
          </a:xfrm>
        </p:grpSpPr>
        <p:sp>
          <p:nvSpPr>
            <p:cNvPr id="13" name="Freeform 6"/>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 name="Freeform 7"/>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15" name="Freeform 8"/>
            <p:cNvSpPr/>
            <p:nvPr/>
          </p:nvSpPr>
          <p:spPr bwMode="auto">
            <a:xfrm>
              <a:off x="1139686" y="2365231"/>
              <a:ext cx="432544" cy="496777"/>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16" name="Oval 9"/>
            <p:cNvSpPr>
              <a:spLocks noChangeArrowheads="1"/>
            </p:cNvSpPr>
            <p:nvPr/>
          </p:nvSpPr>
          <p:spPr bwMode="auto">
            <a:xfrm>
              <a:off x="1481450" y="2663031"/>
              <a:ext cx="647481" cy="651686"/>
            </a:xfrm>
            <a:prstGeom prst="ellipse">
              <a:avLst/>
            </a:prstGeom>
            <a:solidFill>
              <a:srgbClr val="1983B7"/>
            </a:solidFill>
            <a:ln>
              <a:noFill/>
            </a:ln>
          </p:spPr>
          <p:txBody>
            <a:bodyPr vert="horz" wrap="square" lIns="91440" tIns="45720" rIns="91440" bIns="45720" numCol="1" anchor="t" anchorCtr="0" compatLnSpc="1"/>
            <a:lstStyle/>
            <a:p>
              <a:endParaRPr lang="zh-CN" altLang="en-US" sz="3600"/>
            </a:p>
          </p:txBody>
        </p:sp>
        <p:sp>
          <p:nvSpPr>
            <p:cNvPr id="17" name="Freeform 10"/>
            <p:cNvSpPr>
              <a:spLocks noEditPoints="1"/>
            </p:cNvSpPr>
            <p:nvPr/>
          </p:nvSpPr>
          <p:spPr bwMode="auto">
            <a:xfrm>
              <a:off x="6801470"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18" name="Freeform 11"/>
            <p:cNvSpPr/>
            <p:nvPr/>
          </p:nvSpPr>
          <p:spPr bwMode="auto">
            <a:xfrm>
              <a:off x="7571770" y="3115738"/>
              <a:ext cx="432544" cy="496777"/>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19" name="Oval 12"/>
            <p:cNvSpPr>
              <a:spLocks noChangeArrowheads="1"/>
            </p:cNvSpPr>
            <p:nvPr/>
          </p:nvSpPr>
          <p:spPr bwMode="auto">
            <a:xfrm>
              <a:off x="7015072" y="2663031"/>
              <a:ext cx="647481" cy="651686"/>
            </a:xfrm>
            <a:prstGeom prst="ellipse">
              <a:avLst/>
            </a:prstGeom>
            <a:solidFill>
              <a:srgbClr val="1983B7"/>
            </a:solidFill>
            <a:ln>
              <a:noFill/>
            </a:ln>
          </p:spPr>
          <p:txBody>
            <a:bodyPr vert="horz" wrap="square" lIns="91440" tIns="45720" rIns="91440" bIns="45720" numCol="1" anchor="t" anchorCtr="0" compatLnSpc="1"/>
            <a:lstStyle/>
            <a:p>
              <a:endParaRPr lang="zh-CN" altLang="en-US" sz="3600"/>
            </a:p>
          </p:txBody>
        </p:sp>
        <p:sp>
          <p:nvSpPr>
            <p:cNvPr id="20" name="Freeform 13"/>
            <p:cNvSpPr>
              <a:spLocks noEditPoints="1"/>
            </p:cNvSpPr>
            <p:nvPr/>
          </p:nvSpPr>
          <p:spPr bwMode="auto">
            <a:xfrm>
              <a:off x="2374573"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21" name="Oval 14"/>
            <p:cNvSpPr>
              <a:spLocks noChangeArrowheads="1"/>
            </p:cNvSpPr>
            <p:nvPr/>
          </p:nvSpPr>
          <p:spPr bwMode="auto">
            <a:xfrm>
              <a:off x="2588175" y="2663031"/>
              <a:ext cx="647481" cy="651686"/>
            </a:xfrm>
            <a:prstGeom prst="ellipse">
              <a:avLst/>
            </a:prstGeom>
            <a:solidFill>
              <a:srgbClr val="1983B7"/>
            </a:solidFill>
            <a:ln>
              <a:noFill/>
            </a:ln>
          </p:spPr>
          <p:txBody>
            <a:bodyPr vert="horz" wrap="square" lIns="91440" tIns="45720" rIns="91440" bIns="45720" numCol="1" anchor="t" anchorCtr="0" compatLnSpc="1"/>
            <a:lstStyle/>
            <a:p>
              <a:endParaRPr lang="zh-CN" altLang="en-US" sz="3600"/>
            </a:p>
          </p:txBody>
        </p:sp>
        <p:sp>
          <p:nvSpPr>
            <p:cNvPr id="22" name="Freeform 15"/>
            <p:cNvSpPr>
              <a:spLocks noEditPoints="1"/>
            </p:cNvSpPr>
            <p:nvPr/>
          </p:nvSpPr>
          <p:spPr bwMode="auto">
            <a:xfrm>
              <a:off x="3481297"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23" name="Oval 16"/>
            <p:cNvSpPr>
              <a:spLocks noChangeArrowheads="1"/>
            </p:cNvSpPr>
            <p:nvPr/>
          </p:nvSpPr>
          <p:spPr bwMode="auto">
            <a:xfrm>
              <a:off x="3694899" y="2663031"/>
              <a:ext cx="647481" cy="651686"/>
            </a:xfrm>
            <a:prstGeom prst="ellipse">
              <a:avLst/>
            </a:prstGeom>
            <a:solidFill>
              <a:srgbClr val="1983B7"/>
            </a:solidFill>
            <a:ln>
              <a:noFill/>
            </a:ln>
          </p:spPr>
          <p:txBody>
            <a:bodyPr vert="horz" wrap="square" lIns="91440" tIns="45720" rIns="91440" bIns="45720" numCol="1" anchor="t" anchorCtr="0" compatLnSpc="1"/>
            <a:lstStyle/>
            <a:p>
              <a:endParaRPr lang="zh-CN" altLang="en-US" sz="3600"/>
            </a:p>
          </p:txBody>
        </p:sp>
        <p:sp>
          <p:nvSpPr>
            <p:cNvPr id="24" name="Freeform 17"/>
            <p:cNvSpPr>
              <a:spLocks noEditPoints="1"/>
            </p:cNvSpPr>
            <p:nvPr/>
          </p:nvSpPr>
          <p:spPr bwMode="auto">
            <a:xfrm>
              <a:off x="4588022"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25" name="Oval 18"/>
            <p:cNvSpPr>
              <a:spLocks noChangeArrowheads="1"/>
            </p:cNvSpPr>
            <p:nvPr/>
          </p:nvSpPr>
          <p:spPr bwMode="auto">
            <a:xfrm>
              <a:off x="4801623" y="2663031"/>
              <a:ext cx="647481" cy="651686"/>
            </a:xfrm>
            <a:prstGeom prst="ellipse">
              <a:avLst/>
            </a:prstGeom>
            <a:solidFill>
              <a:srgbClr val="1983B7"/>
            </a:solidFill>
            <a:ln>
              <a:noFill/>
            </a:ln>
          </p:spPr>
          <p:txBody>
            <a:bodyPr vert="horz" wrap="square" lIns="91440" tIns="45720" rIns="91440" bIns="45720" numCol="1" anchor="t" anchorCtr="0" compatLnSpc="1"/>
            <a:lstStyle/>
            <a:p>
              <a:endParaRPr lang="zh-CN" altLang="en-US" sz="3600"/>
            </a:p>
          </p:txBody>
        </p:sp>
        <p:sp>
          <p:nvSpPr>
            <p:cNvPr id="26" name="Freeform 19"/>
            <p:cNvSpPr>
              <a:spLocks noEditPoints="1"/>
            </p:cNvSpPr>
            <p:nvPr/>
          </p:nvSpPr>
          <p:spPr bwMode="auto">
            <a:xfrm>
              <a:off x="5694745"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1983B7"/>
            </a:solidFill>
            <a:ln>
              <a:noFill/>
            </a:ln>
          </p:spPr>
          <p:txBody>
            <a:bodyPr vert="horz" wrap="square" lIns="91440" tIns="45720" rIns="91440" bIns="45720" numCol="1" anchor="t" anchorCtr="0" compatLnSpc="1"/>
            <a:lstStyle/>
            <a:p>
              <a:endParaRPr lang="zh-CN" altLang="en-US" sz="3600"/>
            </a:p>
          </p:txBody>
        </p:sp>
        <p:sp>
          <p:nvSpPr>
            <p:cNvPr id="27" name="Oval 20"/>
            <p:cNvSpPr>
              <a:spLocks noChangeArrowheads="1"/>
            </p:cNvSpPr>
            <p:nvPr/>
          </p:nvSpPr>
          <p:spPr bwMode="auto">
            <a:xfrm>
              <a:off x="5908347" y="2663031"/>
              <a:ext cx="647481" cy="651686"/>
            </a:xfrm>
            <a:prstGeom prst="ellipse">
              <a:avLst/>
            </a:prstGeom>
            <a:solidFill>
              <a:srgbClr val="1983B7"/>
            </a:solidFill>
            <a:ln>
              <a:noFill/>
            </a:ln>
          </p:spPr>
          <p:txBody>
            <a:bodyPr vert="horz" wrap="square" lIns="91440" tIns="45720" rIns="91440" bIns="45720" numCol="1" anchor="t" anchorCtr="0" compatLnSpc="1"/>
            <a:lstStyle/>
            <a:p>
              <a:endParaRPr lang="zh-CN" altLang="en-US" sz="3600"/>
            </a:p>
          </p:txBody>
        </p:sp>
        <p:sp>
          <p:nvSpPr>
            <p:cNvPr id="28" name="Freeform 21"/>
            <p:cNvSpPr>
              <a:spLocks noEditPoints="1"/>
            </p:cNvSpPr>
            <p:nvPr/>
          </p:nvSpPr>
          <p:spPr bwMode="auto">
            <a:xfrm>
              <a:off x="7215323" y="286735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9" name="Freeform 22"/>
            <p:cNvSpPr>
              <a:spLocks noEditPoints="1"/>
            </p:cNvSpPr>
            <p:nvPr/>
          </p:nvSpPr>
          <p:spPr bwMode="auto">
            <a:xfrm>
              <a:off x="1673691" y="2862008"/>
              <a:ext cx="262998" cy="25373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0" name="Freeform 23"/>
            <p:cNvSpPr>
              <a:spLocks noEditPoints="1"/>
            </p:cNvSpPr>
            <p:nvPr/>
          </p:nvSpPr>
          <p:spPr bwMode="auto">
            <a:xfrm>
              <a:off x="6121948" y="2859337"/>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1" name="Freeform 24"/>
            <p:cNvSpPr>
              <a:spLocks noEditPoints="1"/>
            </p:cNvSpPr>
            <p:nvPr/>
          </p:nvSpPr>
          <p:spPr bwMode="auto">
            <a:xfrm>
              <a:off x="2780415" y="2864679"/>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2" name="Freeform 25"/>
            <p:cNvSpPr>
              <a:spLocks noEditPoints="1"/>
            </p:cNvSpPr>
            <p:nvPr/>
          </p:nvSpPr>
          <p:spPr bwMode="auto">
            <a:xfrm>
              <a:off x="3887139" y="2856666"/>
              <a:ext cx="262998" cy="264414"/>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3" name="Freeform 26"/>
            <p:cNvSpPr>
              <a:spLocks noEditPoints="1"/>
            </p:cNvSpPr>
            <p:nvPr/>
          </p:nvSpPr>
          <p:spPr bwMode="auto">
            <a:xfrm>
              <a:off x="4983184" y="2845983"/>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4" name="Rectangle 24"/>
            <p:cNvSpPr>
              <a:spLocks noChangeArrowheads="1"/>
            </p:cNvSpPr>
            <p:nvPr/>
          </p:nvSpPr>
          <p:spPr bwMode="auto">
            <a:xfrm>
              <a:off x="1094041" y="4083860"/>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35" name="直接连接符 34"/>
            <p:cNvCxnSpPr/>
            <p:nvPr/>
          </p:nvCxnSpPr>
          <p:spPr>
            <a:xfrm flipV="1">
              <a:off x="180519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Rectangle 24"/>
            <p:cNvSpPr>
              <a:spLocks noChangeArrowheads="1"/>
            </p:cNvSpPr>
            <p:nvPr/>
          </p:nvSpPr>
          <p:spPr bwMode="auto">
            <a:xfrm>
              <a:off x="3307491" y="4083860"/>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37" name="直接连接符 36"/>
            <p:cNvCxnSpPr/>
            <p:nvPr/>
          </p:nvCxnSpPr>
          <p:spPr>
            <a:xfrm flipV="1">
              <a:off x="401864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Rectangle 24"/>
            <p:cNvSpPr>
              <a:spLocks noChangeArrowheads="1"/>
            </p:cNvSpPr>
            <p:nvPr/>
          </p:nvSpPr>
          <p:spPr bwMode="auto">
            <a:xfrm>
              <a:off x="5532531" y="4083860"/>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39" name="直接连接符 38"/>
            <p:cNvCxnSpPr/>
            <p:nvPr/>
          </p:nvCxnSpPr>
          <p:spPr>
            <a:xfrm flipV="1">
              <a:off x="624368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29119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24"/>
            <p:cNvSpPr>
              <a:spLocks noChangeArrowheads="1"/>
            </p:cNvSpPr>
            <p:nvPr/>
          </p:nvSpPr>
          <p:spPr bwMode="auto">
            <a:xfrm>
              <a:off x="2200766" y="1197361"/>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42" name="直接连接符 41"/>
            <p:cNvCxnSpPr/>
            <p:nvPr/>
          </p:nvCxnSpPr>
          <p:spPr>
            <a:xfrm flipV="1">
              <a:off x="511409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Rectangle 24"/>
            <p:cNvSpPr>
              <a:spLocks noChangeArrowheads="1"/>
            </p:cNvSpPr>
            <p:nvPr/>
          </p:nvSpPr>
          <p:spPr bwMode="auto">
            <a:xfrm>
              <a:off x="4402946" y="1197361"/>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44" name="直接连接符 43"/>
            <p:cNvCxnSpPr/>
            <p:nvPr/>
          </p:nvCxnSpPr>
          <p:spPr>
            <a:xfrm flipV="1">
              <a:off x="73315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6620366" y="1197361"/>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gr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983B7"/>
        </a:solidFill>
        <a:effectLst/>
      </p:bgPr>
    </p:bg>
    <p:spTree>
      <p:nvGrpSpPr>
        <p:cNvPr id="1" name=""/>
        <p:cNvGrpSpPr/>
        <p:nvPr/>
      </p:nvGrpSpPr>
      <p:grpSpPr>
        <a:xfrm>
          <a:off x="0" y="0"/>
          <a:ext cx="0" cy="0"/>
          <a:chOff x="0" y="0"/>
          <a:chExt cx="0" cy="0"/>
        </a:xfrm>
      </p:grpSpPr>
      <p:grpSp>
        <p:nvGrpSpPr>
          <p:cNvPr id="13" name="组合 12"/>
          <p:cNvGrpSpPr/>
          <p:nvPr/>
        </p:nvGrpSpPr>
        <p:grpSpPr>
          <a:xfrm>
            <a:off x="-1" y="125572"/>
            <a:ext cx="12190414" cy="6604786"/>
            <a:chOff x="0" y="4292079"/>
            <a:chExt cx="12190414" cy="4843505"/>
          </a:xfrm>
        </p:grpSpPr>
        <p:grpSp>
          <p:nvGrpSpPr>
            <p:cNvPr id="14" name="组合 13"/>
            <p:cNvGrpSpPr/>
            <p:nvPr/>
          </p:nvGrpSpPr>
          <p:grpSpPr>
            <a:xfrm>
              <a:off x="0" y="4692834"/>
              <a:ext cx="12190414" cy="4442750"/>
              <a:chOff x="0" y="5400390"/>
              <a:chExt cx="12190414" cy="4442750"/>
            </a:xfrm>
          </p:grpSpPr>
          <p:grpSp>
            <p:nvGrpSpPr>
              <p:cNvPr id="22" name="组合 21"/>
              <p:cNvGrpSpPr/>
              <p:nvPr/>
            </p:nvGrpSpPr>
            <p:grpSpPr>
              <a:xfrm>
                <a:off x="0" y="5403580"/>
                <a:ext cx="6095207" cy="4439560"/>
                <a:chOff x="0" y="5320120"/>
                <a:chExt cx="12190413" cy="4439560"/>
              </a:xfrm>
            </p:grpSpPr>
            <p:sp>
              <p:nvSpPr>
                <p:cNvPr id="26" name="波形 25"/>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波形 26"/>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095207" y="5400390"/>
                <a:ext cx="6095207" cy="4439560"/>
                <a:chOff x="0" y="5320120"/>
                <a:chExt cx="12190413" cy="4439560"/>
              </a:xfrm>
            </p:grpSpPr>
            <p:sp>
              <p:nvSpPr>
                <p:cNvPr id="24" name="波形 23"/>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波形 24"/>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0" y="4292079"/>
              <a:ext cx="12190414" cy="4442750"/>
              <a:chOff x="0" y="5400390"/>
              <a:chExt cx="12190414" cy="4442750"/>
            </a:xfrm>
          </p:grpSpPr>
          <p:grpSp>
            <p:nvGrpSpPr>
              <p:cNvPr id="16" name="组合 15"/>
              <p:cNvGrpSpPr/>
              <p:nvPr/>
            </p:nvGrpSpPr>
            <p:grpSpPr>
              <a:xfrm>
                <a:off x="0" y="5403580"/>
                <a:ext cx="6095207" cy="4439560"/>
                <a:chOff x="0" y="5320120"/>
                <a:chExt cx="12190413" cy="4439560"/>
              </a:xfrm>
            </p:grpSpPr>
            <p:sp>
              <p:nvSpPr>
                <p:cNvPr id="20" name="波形 19"/>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波形 20"/>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095207" y="5400390"/>
                <a:ext cx="6095207" cy="4439560"/>
                <a:chOff x="0" y="5320120"/>
                <a:chExt cx="12190413" cy="4439560"/>
              </a:xfrm>
            </p:grpSpPr>
            <p:sp>
              <p:nvSpPr>
                <p:cNvPr id="18" name="波形 17"/>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波形 18"/>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8" name="组合 27"/>
          <p:cNvGrpSpPr/>
          <p:nvPr/>
        </p:nvGrpSpPr>
        <p:grpSpPr>
          <a:xfrm>
            <a:off x="3850341" y="2238486"/>
            <a:ext cx="4493538" cy="2294996"/>
            <a:chOff x="1051178" y="2529666"/>
            <a:chExt cx="3844645" cy="1963585"/>
          </a:xfrm>
        </p:grpSpPr>
        <p:sp>
          <p:nvSpPr>
            <p:cNvPr id="29" name="文本框 2"/>
            <p:cNvSpPr txBox="1"/>
            <p:nvPr/>
          </p:nvSpPr>
          <p:spPr>
            <a:xfrm>
              <a:off x="2220495" y="2529666"/>
              <a:ext cx="1506012" cy="636550"/>
            </a:xfrm>
            <a:prstGeom prst="rect">
              <a:avLst/>
            </a:prstGeom>
            <a:solidFill>
              <a:srgbClr val="1983B7"/>
            </a:solidFill>
            <a:ln w="19050">
              <a:noFill/>
            </a:ln>
            <a:effectLst/>
          </p:spPr>
          <p:txBody>
            <a:bodyPr wrap="square" rtlCol="0">
              <a:spAutoFit/>
            </a:bodyPr>
            <a:lstStyle/>
            <a:p>
              <a:pPr algn="ctr">
                <a:lnSpc>
                  <a:spcPct val="150000"/>
                </a:lnSpc>
              </a:pPr>
              <a:r>
                <a:rPr lang="en-US" altLang="zh-CN" sz="3200" dirty="0">
                  <a:solidFill>
                    <a:schemeClr val="bg1"/>
                  </a:solidFill>
                  <a:latin typeface="微软雅黑" panose="020B0503020204020204" pitchFamily="34" charset="-122"/>
                  <a:ea typeface="微软雅黑" panose="020B0503020204020204" pitchFamily="34" charset="-122"/>
                </a:rPr>
                <a:t>FOUR</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0"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1"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rgbClr val="1983B7"/>
                  </a:solidFill>
                  <a:latin typeface="微软雅黑" pitchFamily="34" charset="-122"/>
                  <a:ea typeface="微软雅黑" pitchFamily="34" charset="-122"/>
                  <a:cs typeface="Microsoft JhengHei Light" panose="020B0304030504040204" pitchFamily="34" charset="-122"/>
                </a:rPr>
                <a:t>点击加入你的标题</a:t>
              </a:r>
            </a:p>
          </p:txBody>
        </p:sp>
        <p:sp>
          <p:nvSpPr>
            <p:cNvPr id="32" name="矩形 31"/>
            <p:cNvSpPr/>
            <p:nvPr/>
          </p:nvSpPr>
          <p:spPr>
            <a:xfrm>
              <a:off x="1353501" y="4060717"/>
              <a:ext cx="3240000" cy="18000"/>
            </a:xfrm>
            <a:prstGeom prst="rect">
              <a:avLst/>
            </a:prstGeom>
            <a:solidFill>
              <a:srgbClr val="1983B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Tree>
    <p:extLst>
      <p:ext uri="{BB962C8B-B14F-4D97-AF65-F5344CB8AC3E}">
        <p14:creationId xmlns:p14="http://schemas.microsoft.com/office/powerpoint/2010/main" val="2179454169"/>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1000"/>
                                        <p:tgtEl>
                                          <p:spTgt spid="1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pic>
        <p:nvPicPr>
          <p:cNvPr id="12" name="图片 3"/>
          <p:cNvPicPr>
            <a:picLocks noChangeAspect="1" noChangeArrowheads="1"/>
          </p:cNvPicPr>
          <p:nvPr/>
        </p:nvPicPr>
        <p:blipFill>
          <a:blip r:embed="rId3">
            <a:extLst>
              <a:ext uri="{28A0092B-C50C-407E-A947-70E740481C1C}">
                <a14:useLocalDpi xmlns:a14="http://schemas.microsoft.com/office/drawing/2010/main" val="0"/>
              </a:ext>
            </a:extLst>
          </a:blip>
          <a:srcRect b="2620"/>
          <a:stretch>
            <a:fillRect/>
          </a:stretch>
        </p:blipFill>
        <p:spPr bwMode="auto">
          <a:xfrm>
            <a:off x="1430338" y="1981200"/>
            <a:ext cx="3144837"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5"/>
          <p:cNvSpPr>
            <a:spLocks noChangeArrowheads="1"/>
          </p:cNvSpPr>
          <p:nvPr/>
        </p:nvSpPr>
        <p:spPr bwMode="auto">
          <a:xfrm>
            <a:off x="4611688" y="1987550"/>
            <a:ext cx="3146425" cy="1992313"/>
          </a:xfrm>
          <a:prstGeom prst="rect">
            <a:avLst/>
          </a:prstGeom>
          <a:solidFill>
            <a:srgbClr val="1983B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14" name="Rectangle 6"/>
          <p:cNvSpPr>
            <a:spLocks noChangeArrowheads="1"/>
          </p:cNvSpPr>
          <p:nvPr/>
        </p:nvSpPr>
        <p:spPr bwMode="auto">
          <a:xfrm>
            <a:off x="7794625" y="1987550"/>
            <a:ext cx="3144838" cy="1992313"/>
          </a:xfrm>
          <a:prstGeom prst="rect">
            <a:avLst/>
          </a:prstGeom>
          <a:solidFill>
            <a:srgbClr val="1983B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15" name="圆角矩形 6"/>
          <p:cNvSpPr>
            <a:spLocks noChangeArrowheads="1"/>
          </p:cNvSpPr>
          <p:nvPr/>
        </p:nvSpPr>
        <p:spPr bwMode="auto">
          <a:xfrm>
            <a:off x="1419225" y="4391025"/>
            <a:ext cx="2471738" cy="461963"/>
          </a:xfrm>
          <a:prstGeom prst="roundRect">
            <a:avLst>
              <a:gd name="adj" fmla="val 16667"/>
            </a:avLst>
          </a:prstGeom>
          <a:solidFill>
            <a:srgbClr val="1983B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 name="文本框 7"/>
          <p:cNvSpPr txBox="1">
            <a:spLocks noChangeArrowheads="1"/>
          </p:cNvSpPr>
          <p:nvPr/>
        </p:nvSpPr>
        <p:spPr bwMode="auto">
          <a:xfrm>
            <a:off x="1255713" y="4438650"/>
            <a:ext cx="2797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8185150" y="2617788"/>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8389938" y="2971800"/>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4951413" y="26177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5156200" y="2971800"/>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13"/>
          <p:cNvSpPr>
            <a:spLocks noChangeArrowheads="1"/>
          </p:cNvSpPr>
          <p:nvPr/>
        </p:nvSpPr>
        <p:spPr bwMode="auto">
          <a:xfrm>
            <a:off x="1419225" y="5078413"/>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14"/>
          <p:cNvSpPr>
            <a:spLocks noChangeArrowheads="1"/>
          </p:cNvSpPr>
          <p:nvPr/>
        </p:nvSpPr>
        <p:spPr bwMode="auto">
          <a:xfrm>
            <a:off x="1430338" y="5353050"/>
            <a:ext cx="9725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15"/>
          <p:cNvSpPr>
            <a:spLocks noChangeArrowheads="1"/>
          </p:cNvSpPr>
          <p:nvPr/>
        </p:nvSpPr>
        <p:spPr bwMode="auto">
          <a:xfrm>
            <a:off x="1430338" y="5627688"/>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0228936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1834368" y="1866254"/>
            <a:ext cx="9018642" cy="4336874"/>
            <a:chOff x="2835020" y="2598067"/>
            <a:chExt cx="6402360" cy="3078761"/>
          </a:xfrm>
        </p:grpSpPr>
        <p:sp>
          <p:nvSpPr>
            <p:cNvPr id="13" name="TextBox 33"/>
            <p:cNvSpPr txBox="1"/>
            <p:nvPr/>
          </p:nvSpPr>
          <p:spPr>
            <a:xfrm>
              <a:off x="3267058" y="5021353"/>
              <a:ext cx="5616000" cy="655475"/>
            </a:xfrm>
            <a:prstGeom prst="rect">
              <a:avLst/>
            </a:prstGeom>
            <a:noFill/>
            <a:ln>
              <a:noFill/>
            </a:ln>
          </p:spPr>
          <p:txBody>
            <a:bodyPr>
              <a:spAutoFit/>
            </a:bodyPr>
            <a:lstStyle>
              <a:defPPr>
                <a:defRPr lang="zh-CN"/>
              </a:defPPr>
              <a:lvl1pPr lvl="0">
                <a:lnSpc>
                  <a:spcPct val="150000"/>
                </a:lnSpc>
                <a:defRPr sz="1000">
                  <a:solidFill>
                    <a:prstClr val="black"/>
                  </a:solidFill>
                  <a:latin typeface="Arial"/>
                  <a:ea typeface="微软雅黑"/>
                  <a:cs typeface="+mn-ea"/>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sz="1200" dirty="0">
                  <a:solidFill>
                    <a:schemeClr val="bg1">
                      <a:lumMod val="50000"/>
                    </a:schemeClr>
                  </a:solidFill>
                </a:rPr>
                <a:t>您的内容打在这里，或者通过复制您的文本后，在此框中选择粘贴，并选择只保留文字。</a:t>
              </a:r>
              <a:r>
                <a:rPr lang="zh-CN" altLang="en-US" sz="1200" dirty="0">
                  <a:solidFill>
                    <a:schemeClr val="bg1">
                      <a:lumMod val="50000"/>
                    </a:schemeClr>
                  </a:solidFill>
                  <a:sym typeface="+mn-lt"/>
                </a:rPr>
                <a:t>您的内容打在这里，或者通过复制您的文本后，在此框中选择粘贴，并选择只保留文字。</a:t>
              </a:r>
              <a:endParaRPr lang="en-US" altLang="zh-CN" sz="1200" dirty="0">
                <a:solidFill>
                  <a:schemeClr val="bg1">
                    <a:lumMod val="50000"/>
                  </a:schemeClr>
                </a:solidFill>
                <a:sym typeface="+mn-lt"/>
              </a:endParaRPr>
            </a:p>
            <a:p>
              <a:endParaRPr lang="zh-CN" altLang="en-US" sz="1200" dirty="0">
                <a:solidFill>
                  <a:schemeClr val="bg1">
                    <a:lumMod val="50000"/>
                  </a:schemeClr>
                </a:solidFill>
              </a:endParaRPr>
            </a:p>
          </p:txBody>
        </p:sp>
        <p:sp>
          <p:nvSpPr>
            <p:cNvPr id="14" name="五角星 18"/>
            <p:cNvSpPr/>
            <p:nvPr/>
          </p:nvSpPr>
          <p:spPr>
            <a:xfrm rot="2134838">
              <a:off x="2835020" y="260441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15" name="淘宝店chenying0907出品 7"/>
            <p:cNvGrpSpPr/>
            <p:nvPr/>
          </p:nvGrpSpPr>
          <p:grpSpPr>
            <a:xfrm>
              <a:off x="3560137" y="3084834"/>
              <a:ext cx="421994" cy="424052"/>
              <a:chOff x="1912141" y="1824035"/>
              <a:chExt cx="488159" cy="490540"/>
            </a:xfrm>
            <a:solidFill>
              <a:srgbClr val="FFFFFF"/>
            </a:solidFill>
          </p:grpSpPr>
          <p:sp>
            <p:nvSpPr>
              <p:cNvPr id="27" name="饼形 26"/>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8" name="饼形 27"/>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grpSp>
        <p:sp>
          <p:nvSpPr>
            <p:cNvPr id="16" name="TextBox 39"/>
            <p:cNvSpPr txBox="1"/>
            <p:nvPr/>
          </p:nvSpPr>
          <p:spPr>
            <a:xfrm>
              <a:off x="3155995" y="3564624"/>
              <a:ext cx="1226863"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17" name="五角星 18"/>
            <p:cNvSpPr/>
            <p:nvPr/>
          </p:nvSpPr>
          <p:spPr>
            <a:xfrm rot="2134838">
              <a:off x="5034644" y="259806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8" name="TextBox 41"/>
            <p:cNvSpPr txBox="1"/>
            <p:nvPr/>
          </p:nvSpPr>
          <p:spPr>
            <a:xfrm>
              <a:off x="5397477" y="3563166"/>
              <a:ext cx="1120505"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nvGrpSpPr>
            <p:cNvPr id="19" name="淘宝店chenying0907出品 14"/>
            <p:cNvGrpSpPr/>
            <p:nvPr/>
          </p:nvGrpSpPr>
          <p:grpSpPr>
            <a:xfrm>
              <a:off x="5677458" y="3085501"/>
              <a:ext cx="577030" cy="405139"/>
              <a:chOff x="2409665" y="939861"/>
              <a:chExt cx="5638961" cy="3959164"/>
            </a:xfrm>
            <a:solidFill>
              <a:schemeClr val="bg2">
                <a:lumMod val="50000"/>
              </a:schemeClr>
            </a:solidFill>
          </p:grpSpPr>
          <p:sp>
            <p:nvSpPr>
              <p:cNvPr id="24"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5"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6"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grpSp>
        <p:sp>
          <p:nvSpPr>
            <p:cNvPr id="20" name="五角星 18"/>
            <p:cNvSpPr/>
            <p:nvPr/>
          </p:nvSpPr>
          <p:spPr>
            <a:xfrm rot="2134838">
              <a:off x="7381805" y="259806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TextBox 43"/>
            <p:cNvSpPr txBox="1"/>
            <p:nvPr/>
          </p:nvSpPr>
          <p:spPr>
            <a:xfrm>
              <a:off x="7731564" y="3563166"/>
              <a:ext cx="1226863"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22" name="25"/>
            <p:cNvSpPr/>
            <p:nvPr/>
          </p:nvSpPr>
          <p:spPr>
            <a:xfrm>
              <a:off x="8138244" y="3063389"/>
              <a:ext cx="443513" cy="448797"/>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TextBox 24"/>
            <p:cNvSpPr txBox="1"/>
            <p:nvPr/>
          </p:nvSpPr>
          <p:spPr>
            <a:xfrm>
              <a:off x="5316947" y="4748797"/>
              <a:ext cx="1433874" cy="320239"/>
            </a:xfrm>
            <a:prstGeom prst="rect">
              <a:avLst/>
            </a:prstGeom>
            <a:noFill/>
          </p:spPr>
          <p:txBody>
            <a:bodyPr wrap="none" lIns="80979" tIns="40490" rIns="80979" bIns="40490" rtlCol="0">
              <a:spAutoFit/>
            </a:bodyPr>
            <a:lstStyle>
              <a:defPPr>
                <a:defRPr lang="zh-CN"/>
              </a:defPPr>
              <a:lvl1pPr>
                <a:defRPr sz="1600" b="1">
                  <a:solidFill>
                    <a:schemeClr val="tx1">
                      <a:lumMod val="85000"/>
                      <a:lumOff val="15000"/>
                    </a:schemeClr>
                  </a:solidFill>
                  <a:cs typeface="+mn-ea"/>
                </a:defRPr>
              </a:lvl1pPr>
            </a:lstStyle>
            <a:p>
              <a:r>
                <a:rPr lang="zh-CN" altLang="en-US" sz="2400" dirty="0">
                  <a:solidFill>
                    <a:schemeClr val="bg1">
                      <a:lumMod val="50000"/>
                    </a:schemeClr>
                  </a:solidFill>
                </a:rPr>
                <a:t>标题文字内容</a:t>
              </a:r>
            </a:p>
          </p:txBody>
        </p:sp>
      </p:grpSp>
    </p:spTree>
    <p:extLst>
      <p:ext uri="{BB962C8B-B14F-4D97-AF65-F5344CB8AC3E}">
        <p14:creationId xmlns:p14="http://schemas.microsoft.com/office/powerpoint/2010/main" val="333858803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54" name="任意多边形 53"/>
          <p:cNvSpPr/>
          <p:nvPr/>
        </p:nvSpPr>
        <p:spPr>
          <a:xfrm>
            <a:off x="3128790" y="2440847"/>
            <a:ext cx="6290632" cy="4125206"/>
          </a:xfrm>
          <a:custGeom>
            <a:avLst/>
            <a:gdLst>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90632" h="4125206">
                <a:moveTo>
                  <a:pt x="0" y="346420"/>
                </a:moveTo>
                <a:lnTo>
                  <a:pt x="0" y="15914"/>
                </a:lnTo>
                <a:cubicBezTo>
                  <a:pt x="984174" y="1225"/>
                  <a:pt x="2893765" y="-68549"/>
                  <a:pt x="2886420" y="269302"/>
                </a:cubicBezTo>
                <a:cubicBezTo>
                  <a:pt x="2868059" y="515344"/>
                  <a:pt x="1736993" y="684271"/>
                  <a:pt x="1740665" y="875230"/>
                </a:cubicBezTo>
                <a:cubicBezTo>
                  <a:pt x="1748010" y="1036811"/>
                  <a:pt x="4090931" y="1143308"/>
                  <a:pt x="4109292" y="1459124"/>
                </a:cubicBezTo>
                <a:cubicBezTo>
                  <a:pt x="4101947" y="1701495"/>
                  <a:pt x="2188685" y="2208270"/>
                  <a:pt x="2203374" y="2549794"/>
                </a:cubicBezTo>
                <a:cubicBezTo>
                  <a:pt x="2221736" y="2740753"/>
                  <a:pt x="4035847" y="3074931"/>
                  <a:pt x="6290632" y="2990469"/>
                </a:cubicBezTo>
                <a:lnTo>
                  <a:pt x="6290632" y="4125206"/>
                </a:lnTo>
                <a:cubicBezTo>
                  <a:pt x="2702806" y="4103172"/>
                  <a:pt x="965812" y="3475211"/>
                  <a:pt x="947451" y="2670980"/>
                </a:cubicBezTo>
                <a:cubicBezTo>
                  <a:pt x="980502" y="2020984"/>
                  <a:pt x="2754217" y="1723530"/>
                  <a:pt x="2765234" y="1580310"/>
                </a:cubicBezTo>
                <a:cubicBezTo>
                  <a:pt x="2761562" y="1411385"/>
                  <a:pt x="785870" y="1264493"/>
                  <a:pt x="771181" y="1007433"/>
                </a:cubicBezTo>
                <a:cubicBezTo>
                  <a:pt x="778526" y="779751"/>
                  <a:pt x="1733321" y="552069"/>
                  <a:pt x="2214391" y="324387"/>
                </a:cubicBezTo>
                <a:lnTo>
                  <a:pt x="0" y="34642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任意多边形 55"/>
          <p:cNvSpPr/>
          <p:nvPr/>
        </p:nvSpPr>
        <p:spPr>
          <a:xfrm>
            <a:off x="7524517" y="4087255"/>
            <a:ext cx="1465246" cy="1877262"/>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椭圆 56"/>
          <p:cNvSpPr/>
          <p:nvPr/>
        </p:nvSpPr>
        <p:spPr>
          <a:xfrm>
            <a:off x="7734372" y="4295572"/>
            <a:ext cx="1031852" cy="10318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任意多边形 57"/>
          <p:cNvSpPr/>
          <p:nvPr/>
        </p:nvSpPr>
        <p:spPr>
          <a:xfrm>
            <a:off x="6400800" y="2401281"/>
            <a:ext cx="1193608" cy="152924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6571751" y="2570979"/>
            <a:ext cx="840560" cy="8405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任意多边形 59"/>
          <p:cNvSpPr/>
          <p:nvPr/>
        </p:nvSpPr>
        <p:spPr>
          <a:xfrm flipH="1">
            <a:off x="4177992" y="3749846"/>
            <a:ext cx="1385526" cy="1775125"/>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p:cNvSpPr/>
          <p:nvPr/>
        </p:nvSpPr>
        <p:spPr>
          <a:xfrm flipH="1">
            <a:off x="4389369" y="3946829"/>
            <a:ext cx="975712" cy="9757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2" name="任意多边形 61"/>
          <p:cNvSpPr/>
          <p:nvPr/>
        </p:nvSpPr>
        <p:spPr>
          <a:xfrm flipH="1">
            <a:off x="4197426" y="1345335"/>
            <a:ext cx="1033749" cy="132443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p:cNvSpPr/>
          <p:nvPr/>
        </p:nvSpPr>
        <p:spPr>
          <a:xfrm flipH="1">
            <a:off x="4355136" y="1492305"/>
            <a:ext cx="727984" cy="7279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矩形 63"/>
          <p:cNvSpPr/>
          <p:nvPr/>
        </p:nvSpPr>
        <p:spPr>
          <a:xfrm>
            <a:off x="4330105" y="1634353"/>
            <a:ext cx="744491" cy="400110"/>
          </a:xfrm>
          <a:prstGeom prst="rect">
            <a:avLst/>
          </a:prstGeom>
        </p:spPr>
        <p:txBody>
          <a:bodyPr wrap="square">
            <a:spAutoFit/>
          </a:bodyPr>
          <a:lstStyle/>
          <a:p>
            <a:pPr algn="ctr"/>
            <a:r>
              <a:rPr lang="en-US" altLang="zh-CN" sz="2000" b="1" dirty="0">
                <a:solidFill>
                  <a:schemeClr val="bg1">
                    <a:lumMod val="50000"/>
                  </a:schemeClr>
                </a:solidFill>
                <a:latin typeface="方正姚体" panose="02010601030101010101" pitchFamily="2" charset="-122"/>
                <a:ea typeface="方正姚体" panose="02010601030101010101" pitchFamily="2" charset="-122"/>
              </a:rPr>
              <a:t>2013</a:t>
            </a:r>
            <a:endParaRPr lang="zh-CN" altLang="en-US" sz="20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5" name="矩形 64"/>
          <p:cNvSpPr/>
          <p:nvPr/>
        </p:nvSpPr>
        <p:spPr>
          <a:xfrm>
            <a:off x="6472334" y="2746440"/>
            <a:ext cx="1039393" cy="461665"/>
          </a:xfrm>
          <a:prstGeom prst="rect">
            <a:avLst/>
          </a:prstGeom>
        </p:spPr>
        <p:txBody>
          <a:bodyPr wrap="square">
            <a:spAutoFit/>
          </a:bodyPr>
          <a:lstStyle/>
          <a:p>
            <a:pPr algn="ctr"/>
            <a:r>
              <a:rPr lang="en-US" altLang="zh-CN" sz="2400" b="1" dirty="0">
                <a:solidFill>
                  <a:schemeClr val="bg1">
                    <a:lumMod val="50000"/>
                  </a:schemeClr>
                </a:solidFill>
                <a:latin typeface="方正姚体" panose="02010601030101010101" pitchFamily="2" charset="-122"/>
                <a:ea typeface="方正姚体" panose="02010601030101010101" pitchFamily="2" charset="-122"/>
              </a:rPr>
              <a:t>2014</a:t>
            </a:r>
            <a:endParaRPr lang="zh-CN" altLang="en-US" sz="24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6" name="矩形 65"/>
          <p:cNvSpPr/>
          <p:nvPr/>
        </p:nvSpPr>
        <p:spPr>
          <a:xfrm>
            <a:off x="4324561" y="4169300"/>
            <a:ext cx="1039393" cy="461665"/>
          </a:xfrm>
          <a:prstGeom prst="rect">
            <a:avLst/>
          </a:prstGeom>
        </p:spPr>
        <p:txBody>
          <a:bodyPr wrap="square">
            <a:spAutoFit/>
          </a:bodyPr>
          <a:lstStyle/>
          <a:p>
            <a:pPr algn="ctr"/>
            <a:r>
              <a:rPr lang="en-US" altLang="zh-CN" sz="2400" b="1" dirty="0">
                <a:solidFill>
                  <a:schemeClr val="bg1">
                    <a:lumMod val="50000"/>
                  </a:schemeClr>
                </a:solidFill>
                <a:latin typeface="方正姚体" panose="02010601030101010101" pitchFamily="2" charset="-122"/>
                <a:ea typeface="方正姚体" panose="02010601030101010101" pitchFamily="2" charset="-122"/>
              </a:rPr>
              <a:t>2015</a:t>
            </a:r>
            <a:endParaRPr lang="zh-CN" altLang="en-US" sz="24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7" name="矩形 66"/>
          <p:cNvSpPr/>
          <p:nvPr/>
        </p:nvSpPr>
        <p:spPr>
          <a:xfrm>
            <a:off x="7726831" y="4491960"/>
            <a:ext cx="1039393" cy="523220"/>
          </a:xfrm>
          <a:prstGeom prst="rect">
            <a:avLst/>
          </a:prstGeom>
        </p:spPr>
        <p:txBody>
          <a:bodyPr wrap="square">
            <a:spAutoFit/>
          </a:bodyPr>
          <a:lstStyle/>
          <a:p>
            <a:pPr algn="ctr"/>
            <a:r>
              <a:rPr lang="en-US" altLang="zh-CN" sz="2800" b="1" dirty="0">
                <a:solidFill>
                  <a:schemeClr val="bg1">
                    <a:lumMod val="50000"/>
                  </a:schemeClr>
                </a:solidFill>
                <a:latin typeface="方正姚体" panose="02010601030101010101" pitchFamily="2" charset="-122"/>
                <a:ea typeface="方正姚体" panose="02010601030101010101" pitchFamily="2" charset="-122"/>
              </a:rPr>
              <a:t>2016</a:t>
            </a:r>
            <a:endParaRPr lang="zh-CN" altLang="en-US" sz="28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8" name="文本框 27"/>
          <p:cNvSpPr txBox="1"/>
          <p:nvPr/>
        </p:nvSpPr>
        <p:spPr>
          <a:xfrm>
            <a:off x="1856341" y="1554056"/>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9" name="文本框 28"/>
          <p:cNvSpPr txBox="1"/>
          <p:nvPr/>
        </p:nvSpPr>
        <p:spPr>
          <a:xfrm>
            <a:off x="1831210" y="4167855"/>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70" name="文本框 29"/>
          <p:cNvSpPr txBox="1"/>
          <p:nvPr/>
        </p:nvSpPr>
        <p:spPr>
          <a:xfrm>
            <a:off x="7915590" y="2577085"/>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71" name="文本框 30"/>
          <p:cNvSpPr txBox="1"/>
          <p:nvPr/>
        </p:nvSpPr>
        <p:spPr>
          <a:xfrm>
            <a:off x="9442019" y="4436040"/>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250"/>
                                        <p:tgtEl>
                                          <p:spTgt spid="54"/>
                                        </p:tgtEl>
                                      </p:cBhvr>
                                    </p:animEffect>
                                    <p:anim calcmode="lin" valueType="num">
                                      <p:cBhvr>
                                        <p:cTn id="14" dur="250" fill="hold"/>
                                        <p:tgtEl>
                                          <p:spTgt spid="54"/>
                                        </p:tgtEl>
                                        <p:attrNameLst>
                                          <p:attrName>ppt_x</p:attrName>
                                        </p:attrNameLst>
                                      </p:cBhvr>
                                      <p:tavLst>
                                        <p:tav tm="0">
                                          <p:val>
                                            <p:strVal val="#ppt_x"/>
                                          </p:val>
                                        </p:tav>
                                        <p:tav tm="100000">
                                          <p:val>
                                            <p:strVal val="#ppt_x"/>
                                          </p:val>
                                        </p:tav>
                                      </p:tavLst>
                                    </p:anim>
                                    <p:anim calcmode="lin" valueType="num">
                                      <p:cBhvr>
                                        <p:cTn id="15" dur="25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250"/>
                                        <p:tgtEl>
                                          <p:spTgt spid="56"/>
                                        </p:tgtEl>
                                      </p:cBhvr>
                                    </p:animEffect>
                                    <p:anim calcmode="lin" valueType="num">
                                      <p:cBhvr>
                                        <p:cTn id="20" dur="250" fill="hold"/>
                                        <p:tgtEl>
                                          <p:spTgt spid="56"/>
                                        </p:tgtEl>
                                        <p:attrNameLst>
                                          <p:attrName>ppt_x</p:attrName>
                                        </p:attrNameLst>
                                      </p:cBhvr>
                                      <p:tavLst>
                                        <p:tav tm="0">
                                          <p:val>
                                            <p:strVal val="#ppt_x"/>
                                          </p:val>
                                        </p:tav>
                                        <p:tav tm="100000">
                                          <p:val>
                                            <p:strVal val="#ppt_x"/>
                                          </p:val>
                                        </p:tav>
                                      </p:tavLst>
                                    </p:anim>
                                    <p:anim calcmode="lin" valueType="num">
                                      <p:cBhvr>
                                        <p:cTn id="21" dur="250" fill="hold"/>
                                        <p:tgtEl>
                                          <p:spTgt spid="5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250"/>
                                        <p:tgtEl>
                                          <p:spTgt spid="57"/>
                                        </p:tgtEl>
                                      </p:cBhvr>
                                    </p:animEffect>
                                    <p:anim calcmode="lin" valueType="num">
                                      <p:cBhvr>
                                        <p:cTn id="26" dur="250" fill="hold"/>
                                        <p:tgtEl>
                                          <p:spTgt spid="57"/>
                                        </p:tgtEl>
                                        <p:attrNameLst>
                                          <p:attrName>ppt_x</p:attrName>
                                        </p:attrNameLst>
                                      </p:cBhvr>
                                      <p:tavLst>
                                        <p:tav tm="0">
                                          <p:val>
                                            <p:strVal val="#ppt_x"/>
                                          </p:val>
                                        </p:tav>
                                        <p:tav tm="100000">
                                          <p:val>
                                            <p:strVal val="#ppt_x"/>
                                          </p:val>
                                        </p:tav>
                                      </p:tavLst>
                                    </p:anim>
                                    <p:anim calcmode="lin" valueType="num">
                                      <p:cBhvr>
                                        <p:cTn id="27" dur="25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250"/>
                                        <p:tgtEl>
                                          <p:spTgt spid="58"/>
                                        </p:tgtEl>
                                      </p:cBhvr>
                                    </p:animEffect>
                                    <p:anim calcmode="lin" valueType="num">
                                      <p:cBhvr>
                                        <p:cTn id="32" dur="250" fill="hold"/>
                                        <p:tgtEl>
                                          <p:spTgt spid="58"/>
                                        </p:tgtEl>
                                        <p:attrNameLst>
                                          <p:attrName>ppt_x</p:attrName>
                                        </p:attrNameLst>
                                      </p:cBhvr>
                                      <p:tavLst>
                                        <p:tav tm="0">
                                          <p:val>
                                            <p:strVal val="#ppt_x"/>
                                          </p:val>
                                        </p:tav>
                                        <p:tav tm="100000">
                                          <p:val>
                                            <p:strVal val="#ppt_x"/>
                                          </p:val>
                                        </p:tav>
                                      </p:tavLst>
                                    </p:anim>
                                    <p:anim calcmode="lin" valueType="num">
                                      <p:cBhvr>
                                        <p:cTn id="33" dur="250" fill="hold"/>
                                        <p:tgtEl>
                                          <p:spTgt spid="58"/>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250"/>
                                        <p:tgtEl>
                                          <p:spTgt spid="59"/>
                                        </p:tgtEl>
                                      </p:cBhvr>
                                    </p:animEffect>
                                    <p:anim calcmode="lin" valueType="num">
                                      <p:cBhvr>
                                        <p:cTn id="38" dur="250" fill="hold"/>
                                        <p:tgtEl>
                                          <p:spTgt spid="59"/>
                                        </p:tgtEl>
                                        <p:attrNameLst>
                                          <p:attrName>ppt_x</p:attrName>
                                        </p:attrNameLst>
                                      </p:cBhvr>
                                      <p:tavLst>
                                        <p:tav tm="0">
                                          <p:val>
                                            <p:strVal val="#ppt_x"/>
                                          </p:val>
                                        </p:tav>
                                        <p:tav tm="100000">
                                          <p:val>
                                            <p:strVal val="#ppt_x"/>
                                          </p:val>
                                        </p:tav>
                                      </p:tavLst>
                                    </p:anim>
                                    <p:anim calcmode="lin" valueType="num">
                                      <p:cBhvr>
                                        <p:cTn id="39" dur="25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250"/>
                                        <p:tgtEl>
                                          <p:spTgt spid="60"/>
                                        </p:tgtEl>
                                      </p:cBhvr>
                                    </p:animEffect>
                                    <p:anim calcmode="lin" valueType="num">
                                      <p:cBhvr>
                                        <p:cTn id="44" dur="250" fill="hold"/>
                                        <p:tgtEl>
                                          <p:spTgt spid="60"/>
                                        </p:tgtEl>
                                        <p:attrNameLst>
                                          <p:attrName>ppt_x</p:attrName>
                                        </p:attrNameLst>
                                      </p:cBhvr>
                                      <p:tavLst>
                                        <p:tav tm="0">
                                          <p:val>
                                            <p:strVal val="#ppt_x"/>
                                          </p:val>
                                        </p:tav>
                                        <p:tav tm="100000">
                                          <p:val>
                                            <p:strVal val="#ppt_x"/>
                                          </p:val>
                                        </p:tav>
                                      </p:tavLst>
                                    </p:anim>
                                    <p:anim calcmode="lin" valueType="num">
                                      <p:cBhvr>
                                        <p:cTn id="45" dur="250" fill="hold"/>
                                        <p:tgtEl>
                                          <p:spTgt spid="6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250"/>
                                        <p:tgtEl>
                                          <p:spTgt spid="61"/>
                                        </p:tgtEl>
                                      </p:cBhvr>
                                    </p:animEffect>
                                    <p:anim calcmode="lin" valueType="num">
                                      <p:cBhvr>
                                        <p:cTn id="50" dur="250" fill="hold"/>
                                        <p:tgtEl>
                                          <p:spTgt spid="61"/>
                                        </p:tgtEl>
                                        <p:attrNameLst>
                                          <p:attrName>ppt_x</p:attrName>
                                        </p:attrNameLst>
                                      </p:cBhvr>
                                      <p:tavLst>
                                        <p:tav tm="0">
                                          <p:val>
                                            <p:strVal val="#ppt_x"/>
                                          </p:val>
                                        </p:tav>
                                        <p:tav tm="100000">
                                          <p:val>
                                            <p:strVal val="#ppt_x"/>
                                          </p:val>
                                        </p:tav>
                                      </p:tavLst>
                                    </p:anim>
                                    <p:anim calcmode="lin" valueType="num">
                                      <p:cBhvr>
                                        <p:cTn id="51" dur="250" fill="hold"/>
                                        <p:tgtEl>
                                          <p:spTgt spid="61"/>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250"/>
                                        <p:tgtEl>
                                          <p:spTgt spid="62"/>
                                        </p:tgtEl>
                                      </p:cBhvr>
                                    </p:animEffect>
                                    <p:anim calcmode="lin" valueType="num">
                                      <p:cBhvr>
                                        <p:cTn id="56" dur="250" fill="hold"/>
                                        <p:tgtEl>
                                          <p:spTgt spid="62"/>
                                        </p:tgtEl>
                                        <p:attrNameLst>
                                          <p:attrName>ppt_x</p:attrName>
                                        </p:attrNameLst>
                                      </p:cBhvr>
                                      <p:tavLst>
                                        <p:tav tm="0">
                                          <p:val>
                                            <p:strVal val="#ppt_x"/>
                                          </p:val>
                                        </p:tav>
                                        <p:tav tm="100000">
                                          <p:val>
                                            <p:strVal val="#ppt_x"/>
                                          </p:val>
                                        </p:tav>
                                      </p:tavLst>
                                    </p:anim>
                                    <p:anim calcmode="lin" valueType="num">
                                      <p:cBhvr>
                                        <p:cTn id="57" dur="250" fill="hold"/>
                                        <p:tgtEl>
                                          <p:spTgt spid="62"/>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250"/>
                                        <p:tgtEl>
                                          <p:spTgt spid="63"/>
                                        </p:tgtEl>
                                      </p:cBhvr>
                                    </p:animEffect>
                                    <p:anim calcmode="lin" valueType="num">
                                      <p:cBhvr>
                                        <p:cTn id="62" dur="250" fill="hold"/>
                                        <p:tgtEl>
                                          <p:spTgt spid="63"/>
                                        </p:tgtEl>
                                        <p:attrNameLst>
                                          <p:attrName>ppt_x</p:attrName>
                                        </p:attrNameLst>
                                      </p:cBhvr>
                                      <p:tavLst>
                                        <p:tav tm="0">
                                          <p:val>
                                            <p:strVal val="#ppt_x"/>
                                          </p:val>
                                        </p:tav>
                                        <p:tav tm="100000">
                                          <p:val>
                                            <p:strVal val="#ppt_x"/>
                                          </p:val>
                                        </p:tav>
                                      </p:tavLst>
                                    </p:anim>
                                    <p:anim calcmode="lin" valueType="num">
                                      <p:cBhvr>
                                        <p:cTn id="63" dur="25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250"/>
                                        <p:tgtEl>
                                          <p:spTgt spid="64"/>
                                        </p:tgtEl>
                                      </p:cBhvr>
                                    </p:animEffect>
                                    <p:anim calcmode="lin" valueType="num">
                                      <p:cBhvr>
                                        <p:cTn id="68" dur="250" fill="hold"/>
                                        <p:tgtEl>
                                          <p:spTgt spid="64"/>
                                        </p:tgtEl>
                                        <p:attrNameLst>
                                          <p:attrName>ppt_x</p:attrName>
                                        </p:attrNameLst>
                                      </p:cBhvr>
                                      <p:tavLst>
                                        <p:tav tm="0">
                                          <p:val>
                                            <p:strVal val="#ppt_x"/>
                                          </p:val>
                                        </p:tav>
                                        <p:tav tm="100000">
                                          <p:val>
                                            <p:strVal val="#ppt_x"/>
                                          </p:val>
                                        </p:tav>
                                      </p:tavLst>
                                    </p:anim>
                                    <p:anim calcmode="lin" valueType="num">
                                      <p:cBhvr>
                                        <p:cTn id="69" dur="250" fill="hold"/>
                                        <p:tgtEl>
                                          <p:spTgt spid="64"/>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250"/>
                                        <p:tgtEl>
                                          <p:spTgt spid="65"/>
                                        </p:tgtEl>
                                      </p:cBhvr>
                                    </p:animEffect>
                                    <p:anim calcmode="lin" valueType="num">
                                      <p:cBhvr>
                                        <p:cTn id="74" dur="250" fill="hold"/>
                                        <p:tgtEl>
                                          <p:spTgt spid="65"/>
                                        </p:tgtEl>
                                        <p:attrNameLst>
                                          <p:attrName>ppt_x</p:attrName>
                                        </p:attrNameLst>
                                      </p:cBhvr>
                                      <p:tavLst>
                                        <p:tav tm="0">
                                          <p:val>
                                            <p:strVal val="#ppt_x"/>
                                          </p:val>
                                        </p:tav>
                                        <p:tav tm="100000">
                                          <p:val>
                                            <p:strVal val="#ppt_x"/>
                                          </p:val>
                                        </p:tav>
                                      </p:tavLst>
                                    </p:anim>
                                    <p:anim calcmode="lin" valueType="num">
                                      <p:cBhvr>
                                        <p:cTn id="75" dur="250" fill="hold"/>
                                        <p:tgtEl>
                                          <p:spTgt spid="65"/>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fade">
                                      <p:cBhvr>
                                        <p:cTn id="79" dur="250"/>
                                        <p:tgtEl>
                                          <p:spTgt spid="66"/>
                                        </p:tgtEl>
                                      </p:cBhvr>
                                    </p:animEffect>
                                    <p:anim calcmode="lin" valueType="num">
                                      <p:cBhvr>
                                        <p:cTn id="80" dur="250" fill="hold"/>
                                        <p:tgtEl>
                                          <p:spTgt spid="66"/>
                                        </p:tgtEl>
                                        <p:attrNameLst>
                                          <p:attrName>ppt_x</p:attrName>
                                        </p:attrNameLst>
                                      </p:cBhvr>
                                      <p:tavLst>
                                        <p:tav tm="0">
                                          <p:val>
                                            <p:strVal val="#ppt_x"/>
                                          </p:val>
                                        </p:tav>
                                        <p:tav tm="100000">
                                          <p:val>
                                            <p:strVal val="#ppt_x"/>
                                          </p:val>
                                        </p:tav>
                                      </p:tavLst>
                                    </p:anim>
                                    <p:anim calcmode="lin" valueType="num">
                                      <p:cBhvr>
                                        <p:cTn id="81" dur="250" fill="hold"/>
                                        <p:tgtEl>
                                          <p:spTgt spid="66"/>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250"/>
                                        <p:tgtEl>
                                          <p:spTgt spid="67"/>
                                        </p:tgtEl>
                                      </p:cBhvr>
                                    </p:animEffect>
                                    <p:anim calcmode="lin" valueType="num">
                                      <p:cBhvr>
                                        <p:cTn id="86" dur="250" fill="hold"/>
                                        <p:tgtEl>
                                          <p:spTgt spid="67"/>
                                        </p:tgtEl>
                                        <p:attrNameLst>
                                          <p:attrName>ppt_x</p:attrName>
                                        </p:attrNameLst>
                                      </p:cBhvr>
                                      <p:tavLst>
                                        <p:tav tm="0">
                                          <p:val>
                                            <p:strVal val="#ppt_x"/>
                                          </p:val>
                                        </p:tav>
                                        <p:tav tm="100000">
                                          <p:val>
                                            <p:strVal val="#ppt_x"/>
                                          </p:val>
                                        </p:tav>
                                      </p:tavLst>
                                    </p:anim>
                                    <p:anim calcmode="lin" valueType="num">
                                      <p:cBhvr>
                                        <p:cTn id="87" dur="250" fill="hold"/>
                                        <p:tgtEl>
                                          <p:spTgt spid="67"/>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68"/>
                                        </p:tgtEl>
                                        <p:attrNameLst>
                                          <p:attrName>style.visibility</p:attrName>
                                        </p:attrNameLst>
                                      </p:cBhvr>
                                      <p:to>
                                        <p:strVal val="visible"/>
                                      </p:to>
                                    </p:set>
                                    <p:animEffect transition="in" filter="fade">
                                      <p:cBhvr>
                                        <p:cTn id="91" dur="250"/>
                                        <p:tgtEl>
                                          <p:spTgt spid="68"/>
                                        </p:tgtEl>
                                      </p:cBhvr>
                                    </p:animEffect>
                                    <p:anim calcmode="lin" valueType="num">
                                      <p:cBhvr>
                                        <p:cTn id="92" dur="250" fill="hold"/>
                                        <p:tgtEl>
                                          <p:spTgt spid="68"/>
                                        </p:tgtEl>
                                        <p:attrNameLst>
                                          <p:attrName>ppt_x</p:attrName>
                                        </p:attrNameLst>
                                      </p:cBhvr>
                                      <p:tavLst>
                                        <p:tav tm="0">
                                          <p:val>
                                            <p:strVal val="#ppt_x"/>
                                          </p:val>
                                        </p:tav>
                                        <p:tav tm="100000">
                                          <p:val>
                                            <p:strVal val="#ppt_x"/>
                                          </p:val>
                                        </p:tav>
                                      </p:tavLst>
                                    </p:anim>
                                    <p:anim calcmode="lin" valueType="num">
                                      <p:cBhvr>
                                        <p:cTn id="93" dur="250" fill="hold"/>
                                        <p:tgtEl>
                                          <p:spTgt spid="68"/>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250"/>
                                        <p:tgtEl>
                                          <p:spTgt spid="69"/>
                                        </p:tgtEl>
                                      </p:cBhvr>
                                    </p:animEffect>
                                    <p:anim calcmode="lin" valueType="num">
                                      <p:cBhvr>
                                        <p:cTn id="98" dur="250" fill="hold"/>
                                        <p:tgtEl>
                                          <p:spTgt spid="69"/>
                                        </p:tgtEl>
                                        <p:attrNameLst>
                                          <p:attrName>ppt_x</p:attrName>
                                        </p:attrNameLst>
                                      </p:cBhvr>
                                      <p:tavLst>
                                        <p:tav tm="0">
                                          <p:val>
                                            <p:strVal val="#ppt_x"/>
                                          </p:val>
                                        </p:tav>
                                        <p:tav tm="100000">
                                          <p:val>
                                            <p:strVal val="#ppt_x"/>
                                          </p:val>
                                        </p:tav>
                                      </p:tavLst>
                                    </p:anim>
                                    <p:anim calcmode="lin" valueType="num">
                                      <p:cBhvr>
                                        <p:cTn id="99" dur="250" fill="hold"/>
                                        <p:tgtEl>
                                          <p:spTgt spid="69"/>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fade">
                                      <p:cBhvr>
                                        <p:cTn id="103" dur="250"/>
                                        <p:tgtEl>
                                          <p:spTgt spid="70"/>
                                        </p:tgtEl>
                                      </p:cBhvr>
                                    </p:animEffect>
                                    <p:anim calcmode="lin" valueType="num">
                                      <p:cBhvr>
                                        <p:cTn id="104" dur="250" fill="hold"/>
                                        <p:tgtEl>
                                          <p:spTgt spid="70"/>
                                        </p:tgtEl>
                                        <p:attrNameLst>
                                          <p:attrName>ppt_x</p:attrName>
                                        </p:attrNameLst>
                                      </p:cBhvr>
                                      <p:tavLst>
                                        <p:tav tm="0">
                                          <p:val>
                                            <p:strVal val="#ppt_x"/>
                                          </p:val>
                                        </p:tav>
                                        <p:tav tm="100000">
                                          <p:val>
                                            <p:strVal val="#ppt_x"/>
                                          </p:val>
                                        </p:tav>
                                      </p:tavLst>
                                    </p:anim>
                                    <p:anim calcmode="lin" valueType="num">
                                      <p:cBhvr>
                                        <p:cTn id="105" dur="250" fill="hold"/>
                                        <p:tgtEl>
                                          <p:spTgt spid="70"/>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71"/>
                                        </p:tgtEl>
                                        <p:attrNameLst>
                                          <p:attrName>style.visibility</p:attrName>
                                        </p:attrNameLst>
                                      </p:cBhvr>
                                      <p:to>
                                        <p:strVal val="visible"/>
                                      </p:to>
                                    </p:set>
                                    <p:animEffect transition="in" filter="fade">
                                      <p:cBhvr>
                                        <p:cTn id="109" dur="250"/>
                                        <p:tgtEl>
                                          <p:spTgt spid="71"/>
                                        </p:tgtEl>
                                      </p:cBhvr>
                                    </p:animEffect>
                                    <p:anim calcmode="lin" valueType="num">
                                      <p:cBhvr>
                                        <p:cTn id="110" dur="250" fill="hold"/>
                                        <p:tgtEl>
                                          <p:spTgt spid="71"/>
                                        </p:tgtEl>
                                        <p:attrNameLst>
                                          <p:attrName>ppt_x</p:attrName>
                                        </p:attrNameLst>
                                      </p:cBhvr>
                                      <p:tavLst>
                                        <p:tav tm="0">
                                          <p:val>
                                            <p:strVal val="#ppt_x"/>
                                          </p:val>
                                        </p:tav>
                                        <p:tav tm="100000">
                                          <p:val>
                                            <p:strVal val="#ppt_x"/>
                                          </p:val>
                                        </p:tav>
                                      </p:tavLst>
                                    </p:anim>
                                    <p:anim calcmode="lin" valueType="num">
                                      <p:cBhvr>
                                        <p:cTn id="111" dur="25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p:bldP spid="69" grpId="0"/>
      <p:bldP spid="70" grpId="0"/>
      <p:bldP spid="7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533154" y="2173798"/>
            <a:ext cx="11153131" cy="3965738"/>
            <a:chOff x="611560" y="1491633"/>
            <a:chExt cx="7704856" cy="2739629"/>
          </a:xfrm>
        </p:grpSpPr>
        <p:graphicFrame>
          <p:nvGraphicFramePr>
            <p:cNvPr id="13" name="图表 12"/>
            <p:cNvGraphicFramePr>
              <a:graphicFrameLocks/>
            </p:cNvGraphicFramePr>
            <p:nvPr>
              <p:extLst>
                <p:ext uri="{D42A27DB-BD31-4B8C-83A1-F6EECF244321}">
                  <p14:modId xmlns:p14="http://schemas.microsoft.com/office/powerpoint/2010/main" val="193727591"/>
                </p:ext>
              </p:extLst>
            </p:nvPr>
          </p:nvGraphicFramePr>
          <p:xfrm>
            <a:off x="2984972" y="1491633"/>
            <a:ext cx="2932510" cy="2739629"/>
          </p:xfrm>
          <a:graphic>
            <a:graphicData uri="http://schemas.openxmlformats.org/drawingml/2006/chart">
              <c:chart xmlns:c="http://schemas.openxmlformats.org/drawingml/2006/chart" xmlns:r="http://schemas.openxmlformats.org/officeDocument/2006/relationships" r:id="rId3"/>
            </a:graphicData>
          </a:graphic>
        </p:graphicFrame>
        <p:sp>
          <p:nvSpPr>
            <p:cNvPr id="14" name="5"/>
            <p:cNvSpPr/>
            <p:nvPr/>
          </p:nvSpPr>
          <p:spPr>
            <a:xfrm>
              <a:off x="3769600" y="2179812"/>
              <a:ext cx="1363265" cy="1363266"/>
            </a:xfrm>
            <a:prstGeom prst="ellipse">
              <a:avLst/>
            </a:prstGeom>
            <a:noFill/>
            <a:ln>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anchor="ctr"/>
            <a:lstStyle/>
            <a:p>
              <a:pPr algn="ctr" defTabSz="685732" eaLnBrk="1" fontAlgn="auto" hangingPunct="1">
                <a:spcBef>
                  <a:spcPts val="0"/>
                </a:spcBef>
                <a:spcAft>
                  <a:spcPts val="0"/>
                </a:spcAft>
                <a:defRPr/>
              </a:pPr>
              <a:r>
                <a:rPr lang="zh-CN" altLang="en-US" sz="2000" b="1" dirty="0">
                  <a:solidFill>
                    <a:schemeClr val="bg1">
                      <a:lumMod val="50000"/>
                    </a:schemeClr>
                  </a:solidFill>
                  <a:latin typeface="微软雅黑" pitchFamily="34" charset="-122"/>
                  <a:ea typeface="微软雅黑" pitchFamily="34" charset="-122"/>
                </a:rPr>
                <a:t>添加</a:t>
              </a:r>
              <a:endParaRPr lang="en-US" altLang="zh-CN" sz="2000" b="1" dirty="0">
                <a:solidFill>
                  <a:schemeClr val="bg1">
                    <a:lumMod val="50000"/>
                  </a:schemeClr>
                </a:solidFill>
                <a:latin typeface="微软雅黑" pitchFamily="34" charset="-122"/>
                <a:ea typeface="微软雅黑" pitchFamily="34" charset="-122"/>
              </a:endParaRPr>
            </a:p>
            <a:p>
              <a:pPr algn="ctr" defTabSz="685732" eaLnBrk="1" fontAlgn="auto" hangingPunct="1">
                <a:spcBef>
                  <a:spcPts val="0"/>
                </a:spcBef>
                <a:spcAft>
                  <a:spcPts val="0"/>
                </a:spcAft>
                <a:defRPr/>
              </a:pPr>
              <a:r>
                <a:rPr lang="zh-CN" altLang="en-US" sz="2000" b="1" dirty="0">
                  <a:solidFill>
                    <a:schemeClr val="bg1">
                      <a:lumMod val="50000"/>
                    </a:schemeClr>
                  </a:solidFill>
                  <a:latin typeface="微软雅黑" pitchFamily="34" charset="-122"/>
                  <a:ea typeface="微软雅黑" pitchFamily="34" charset="-122"/>
                </a:rPr>
                <a:t>标题</a:t>
              </a:r>
            </a:p>
          </p:txBody>
        </p:sp>
        <p:sp>
          <p:nvSpPr>
            <p:cNvPr id="15" name="TextBox 71"/>
            <p:cNvSpPr txBox="1">
              <a:spLocks noChangeArrowheads="1"/>
            </p:cNvSpPr>
            <p:nvPr/>
          </p:nvSpPr>
          <p:spPr bwMode="auto">
            <a:xfrm>
              <a:off x="611560" y="1621332"/>
              <a:ext cx="627525"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09</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6" name="TextBox 72"/>
            <p:cNvSpPr txBox="1">
              <a:spLocks noChangeArrowheads="1"/>
            </p:cNvSpPr>
            <p:nvPr/>
          </p:nvSpPr>
          <p:spPr bwMode="auto">
            <a:xfrm>
              <a:off x="5617449" y="1621332"/>
              <a:ext cx="624203"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03</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7" name="TextBox 73"/>
            <p:cNvSpPr txBox="1">
              <a:spLocks noChangeArrowheads="1"/>
            </p:cNvSpPr>
            <p:nvPr/>
          </p:nvSpPr>
          <p:spPr bwMode="auto">
            <a:xfrm>
              <a:off x="611560" y="3186138"/>
              <a:ext cx="614236" cy="4621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20</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8" name="TextBox 77"/>
            <p:cNvSpPr txBox="1">
              <a:spLocks noChangeArrowheads="1"/>
            </p:cNvSpPr>
            <p:nvPr/>
          </p:nvSpPr>
          <p:spPr bwMode="auto">
            <a:xfrm>
              <a:off x="5617444" y="3186138"/>
              <a:ext cx="626418"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r>
                <a:rPr lang="en-US" altLang="zh-CN" sz="4000" dirty="0">
                  <a:solidFill>
                    <a:schemeClr val="bg1">
                      <a:lumMod val="50000"/>
                    </a:schemeClr>
                  </a:solidFill>
                  <a:latin typeface="Impact" panose="020B0806030902050204" pitchFamily="34" charset="0"/>
                  <a:ea typeface="微软雅黑" panose="020B0503020204020204" pitchFamily="34" charset="-122"/>
                </a:rPr>
                <a:t>68</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9" name="TextBox 78"/>
            <p:cNvSpPr txBox="1"/>
            <p:nvPr/>
          </p:nvSpPr>
          <p:spPr>
            <a:xfrm>
              <a:off x="1403864" y="1923754"/>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TextBox 79"/>
            <p:cNvSpPr txBox="1">
              <a:spLocks noChangeArrowheads="1"/>
            </p:cNvSpPr>
            <p:nvPr/>
          </p:nvSpPr>
          <p:spPr bwMode="auto">
            <a:xfrm>
              <a:off x="1403864" y="1657051"/>
              <a:ext cx="1656000" cy="28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1" name="TextBox 80"/>
            <p:cNvSpPr txBox="1"/>
            <p:nvPr/>
          </p:nvSpPr>
          <p:spPr>
            <a:xfrm>
              <a:off x="6372416" y="1923754"/>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2" name="TextBox 81"/>
            <p:cNvSpPr txBox="1">
              <a:spLocks noChangeArrowheads="1"/>
            </p:cNvSpPr>
            <p:nvPr/>
          </p:nvSpPr>
          <p:spPr bwMode="auto">
            <a:xfrm>
              <a:off x="6372417" y="1657051"/>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3" name="TextBox 88"/>
            <p:cNvSpPr txBox="1"/>
            <p:nvPr/>
          </p:nvSpPr>
          <p:spPr>
            <a:xfrm>
              <a:off x="1403864" y="3490940"/>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TextBox 89"/>
            <p:cNvSpPr txBox="1">
              <a:spLocks noChangeArrowheads="1"/>
            </p:cNvSpPr>
            <p:nvPr/>
          </p:nvSpPr>
          <p:spPr bwMode="auto">
            <a:xfrm>
              <a:off x="1403864" y="3223047"/>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5" name="TextBox 95"/>
            <p:cNvSpPr txBox="1"/>
            <p:nvPr/>
          </p:nvSpPr>
          <p:spPr>
            <a:xfrm>
              <a:off x="6372416" y="3490940"/>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TextBox 96"/>
            <p:cNvSpPr txBox="1">
              <a:spLocks noChangeArrowheads="1"/>
            </p:cNvSpPr>
            <p:nvPr/>
          </p:nvSpPr>
          <p:spPr bwMode="auto">
            <a:xfrm>
              <a:off x="6372417" y="3223047"/>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grpSp>
    </p:spTree>
    <p:extLst>
      <p:ext uri="{BB962C8B-B14F-4D97-AF65-F5344CB8AC3E}">
        <p14:creationId xmlns:p14="http://schemas.microsoft.com/office/powerpoint/2010/main" val="94205657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椭圆 11"/>
          <p:cNvSpPr/>
          <p:nvPr/>
        </p:nvSpPr>
        <p:spPr>
          <a:xfrm>
            <a:off x="1389781" y="2366681"/>
            <a:ext cx="2164977" cy="2164977"/>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01287" y="2366680"/>
            <a:ext cx="2164977" cy="2164977"/>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212793" y="2366681"/>
            <a:ext cx="2164977" cy="2164977"/>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24299" y="2366680"/>
            <a:ext cx="2164977" cy="2164977"/>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247643" y="3033192"/>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73553" y="3033192"/>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085059" y="3033192"/>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512742" y="3325388"/>
            <a:ext cx="301753" cy="288591"/>
            <a:chOff x="1004888" y="993775"/>
            <a:chExt cx="2438400" cy="2332038"/>
          </a:xfrm>
          <a:solidFill>
            <a:srgbClr val="1983B7"/>
          </a:solidFill>
        </p:grpSpPr>
        <p:sp>
          <p:nvSpPr>
            <p:cNvPr id="20"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1" name="任意多边形 20"/>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22" name="组合 21"/>
          <p:cNvGrpSpPr/>
          <p:nvPr/>
        </p:nvGrpSpPr>
        <p:grpSpPr>
          <a:xfrm>
            <a:off x="8299330" y="3295911"/>
            <a:ext cx="403410" cy="306513"/>
            <a:chOff x="4268086" y="4221191"/>
            <a:chExt cx="509646" cy="387231"/>
          </a:xfrm>
          <a:solidFill>
            <a:srgbClr val="1983B7"/>
          </a:solidFill>
        </p:grpSpPr>
        <p:sp>
          <p:nvSpPr>
            <p:cNvPr id="23"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4"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5" name="组合 24"/>
          <p:cNvGrpSpPr/>
          <p:nvPr/>
        </p:nvGrpSpPr>
        <p:grpSpPr>
          <a:xfrm>
            <a:off x="5955404" y="3238320"/>
            <a:ext cx="262019" cy="335091"/>
            <a:chOff x="1605186" y="572440"/>
            <a:chExt cx="563562" cy="720725"/>
          </a:xfrm>
          <a:solidFill>
            <a:srgbClr val="1983B7"/>
          </a:solidFill>
        </p:grpSpPr>
        <p:sp>
          <p:nvSpPr>
            <p:cNvPr id="26"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文本框 30"/>
          <p:cNvSpPr txBox="1"/>
          <p:nvPr/>
        </p:nvSpPr>
        <p:spPr>
          <a:xfrm>
            <a:off x="1779305" y="2876044"/>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68%</a:t>
            </a:r>
          </a:p>
        </p:txBody>
      </p:sp>
      <p:sp>
        <p:nvSpPr>
          <p:cNvPr id="30" name="文本框 31"/>
          <p:cNvSpPr txBox="1"/>
          <p:nvPr/>
        </p:nvSpPr>
        <p:spPr>
          <a:xfrm>
            <a:off x="4208381" y="2886512"/>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45%</a:t>
            </a:r>
          </a:p>
        </p:txBody>
      </p:sp>
      <p:sp>
        <p:nvSpPr>
          <p:cNvPr id="31" name="文本框 32"/>
          <p:cNvSpPr txBox="1"/>
          <p:nvPr/>
        </p:nvSpPr>
        <p:spPr>
          <a:xfrm>
            <a:off x="6639565" y="2882810"/>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77%</a:t>
            </a:r>
          </a:p>
        </p:txBody>
      </p:sp>
      <p:sp>
        <p:nvSpPr>
          <p:cNvPr id="32" name="文本框 33"/>
          <p:cNvSpPr txBox="1"/>
          <p:nvPr/>
        </p:nvSpPr>
        <p:spPr>
          <a:xfrm>
            <a:off x="9095882" y="2882810"/>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59%</a:t>
            </a:r>
          </a:p>
        </p:txBody>
      </p:sp>
      <p:sp>
        <p:nvSpPr>
          <p:cNvPr id="33" name="文本框 34"/>
          <p:cNvSpPr txBox="1"/>
          <p:nvPr/>
        </p:nvSpPr>
        <p:spPr>
          <a:xfrm>
            <a:off x="1760272"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4" name="文本框 35"/>
          <p:cNvSpPr txBox="1"/>
          <p:nvPr/>
        </p:nvSpPr>
        <p:spPr>
          <a:xfrm>
            <a:off x="4213142"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5" name="文本框 36"/>
          <p:cNvSpPr txBox="1"/>
          <p:nvPr/>
        </p:nvSpPr>
        <p:spPr>
          <a:xfrm>
            <a:off x="6575460"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6" name="文本框 37"/>
          <p:cNvSpPr txBox="1"/>
          <p:nvPr/>
        </p:nvSpPr>
        <p:spPr>
          <a:xfrm>
            <a:off x="9028311"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7" name="文本框 38"/>
          <p:cNvSpPr txBox="1"/>
          <p:nvPr/>
        </p:nvSpPr>
        <p:spPr>
          <a:xfrm>
            <a:off x="161279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38" name="文本框 39"/>
          <p:cNvSpPr txBox="1"/>
          <p:nvPr/>
        </p:nvSpPr>
        <p:spPr>
          <a:xfrm>
            <a:off x="406566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39" name="文本框 40"/>
          <p:cNvSpPr txBox="1"/>
          <p:nvPr/>
        </p:nvSpPr>
        <p:spPr>
          <a:xfrm>
            <a:off x="651853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40" name="文本框 41"/>
          <p:cNvSpPr txBox="1"/>
          <p:nvPr/>
        </p:nvSpPr>
        <p:spPr>
          <a:xfrm>
            <a:off x="8917011"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50"/>
                                        <p:tgtEl>
                                          <p:spTgt spid="22"/>
                                        </p:tgtEl>
                                      </p:cBhvr>
                                    </p:animEffect>
                                    <p:anim calcmode="lin" valueType="num">
                                      <p:cBhvr>
                                        <p:cTn id="62" dur="250" fill="hold"/>
                                        <p:tgtEl>
                                          <p:spTgt spid="22"/>
                                        </p:tgtEl>
                                        <p:attrNameLst>
                                          <p:attrName>ppt_x</p:attrName>
                                        </p:attrNameLst>
                                      </p:cBhvr>
                                      <p:tavLst>
                                        <p:tav tm="0">
                                          <p:val>
                                            <p:strVal val="#ppt_x"/>
                                          </p:val>
                                        </p:tav>
                                        <p:tav tm="100000">
                                          <p:val>
                                            <p:strVal val="#ppt_x"/>
                                          </p:val>
                                        </p:tav>
                                      </p:tavLst>
                                    </p:anim>
                                    <p:anim calcmode="lin" valueType="num">
                                      <p:cBhvr>
                                        <p:cTn id="63" dur="2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50"/>
                                        <p:tgtEl>
                                          <p:spTgt spid="25"/>
                                        </p:tgtEl>
                                      </p:cBhvr>
                                    </p:animEffec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250"/>
                                        <p:tgtEl>
                                          <p:spTgt spid="29"/>
                                        </p:tgtEl>
                                      </p:cBhvr>
                                    </p:animEffect>
                                    <p:anim calcmode="lin" valueType="num">
                                      <p:cBhvr>
                                        <p:cTn id="74" dur="250" fill="hold"/>
                                        <p:tgtEl>
                                          <p:spTgt spid="29"/>
                                        </p:tgtEl>
                                        <p:attrNameLst>
                                          <p:attrName>ppt_x</p:attrName>
                                        </p:attrNameLst>
                                      </p:cBhvr>
                                      <p:tavLst>
                                        <p:tav tm="0">
                                          <p:val>
                                            <p:strVal val="#ppt_x"/>
                                          </p:val>
                                        </p:tav>
                                        <p:tav tm="100000">
                                          <p:val>
                                            <p:strVal val="#ppt_x"/>
                                          </p:val>
                                        </p:tav>
                                      </p:tavLst>
                                    </p:anim>
                                    <p:anim calcmode="lin" valueType="num">
                                      <p:cBhvr>
                                        <p:cTn id="75" dur="2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250"/>
                                        <p:tgtEl>
                                          <p:spTgt spid="30"/>
                                        </p:tgtEl>
                                      </p:cBhvr>
                                    </p:animEffect>
                                    <p:anim calcmode="lin" valueType="num">
                                      <p:cBhvr>
                                        <p:cTn id="80" dur="250" fill="hold"/>
                                        <p:tgtEl>
                                          <p:spTgt spid="30"/>
                                        </p:tgtEl>
                                        <p:attrNameLst>
                                          <p:attrName>ppt_x</p:attrName>
                                        </p:attrNameLst>
                                      </p:cBhvr>
                                      <p:tavLst>
                                        <p:tav tm="0">
                                          <p:val>
                                            <p:strVal val="#ppt_x"/>
                                          </p:val>
                                        </p:tav>
                                        <p:tav tm="100000">
                                          <p:val>
                                            <p:strVal val="#ppt_x"/>
                                          </p:val>
                                        </p:tav>
                                      </p:tavLst>
                                    </p:anim>
                                    <p:anim calcmode="lin" valueType="num">
                                      <p:cBhvr>
                                        <p:cTn id="81" dur="2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250"/>
                                        <p:tgtEl>
                                          <p:spTgt spid="32"/>
                                        </p:tgtEl>
                                      </p:cBhvr>
                                    </p:animEffect>
                                    <p:anim calcmode="lin" valueType="num">
                                      <p:cBhvr>
                                        <p:cTn id="92" dur="250" fill="hold"/>
                                        <p:tgtEl>
                                          <p:spTgt spid="32"/>
                                        </p:tgtEl>
                                        <p:attrNameLst>
                                          <p:attrName>ppt_x</p:attrName>
                                        </p:attrNameLst>
                                      </p:cBhvr>
                                      <p:tavLst>
                                        <p:tav tm="0">
                                          <p:val>
                                            <p:strVal val="#ppt_x"/>
                                          </p:val>
                                        </p:tav>
                                        <p:tav tm="100000">
                                          <p:val>
                                            <p:strVal val="#ppt_x"/>
                                          </p:val>
                                        </p:tav>
                                      </p:tavLst>
                                    </p:anim>
                                    <p:anim calcmode="lin" valueType="num">
                                      <p:cBhvr>
                                        <p:cTn id="93" dur="250" fill="hold"/>
                                        <p:tgtEl>
                                          <p:spTgt spid="32"/>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250"/>
                                        <p:tgtEl>
                                          <p:spTgt spid="33"/>
                                        </p:tgtEl>
                                      </p:cBhvr>
                                    </p:animEffect>
                                    <p:anim calcmode="lin" valueType="num">
                                      <p:cBhvr>
                                        <p:cTn id="98" dur="250" fill="hold"/>
                                        <p:tgtEl>
                                          <p:spTgt spid="33"/>
                                        </p:tgtEl>
                                        <p:attrNameLst>
                                          <p:attrName>ppt_x</p:attrName>
                                        </p:attrNameLst>
                                      </p:cBhvr>
                                      <p:tavLst>
                                        <p:tav tm="0">
                                          <p:val>
                                            <p:strVal val="#ppt_x"/>
                                          </p:val>
                                        </p:tav>
                                        <p:tav tm="100000">
                                          <p:val>
                                            <p:strVal val="#ppt_x"/>
                                          </p:val>
                                        </p:tav>
                                      </p:tavLst>
                                    </p:anim>
                                    <p:anim calcmode="lin" valueType="num">
                                      <p:cBhvr>
                                        <p:cTn id="99" dur="250" fill="hold"/>
                                        <p:tgtEl>
                                          <p:spTgt spid="33"/>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250"/>
                                        <p:tgtEl>
                                          <p:spTgt spid="34"/>
                                        </p:tgtEl>
                                      </p:cBhvr>
                                    </p:animEffect>
                                    <p:anim calcmode="lin" valueType="num">
                                      <p:cBhvr>
                                        <p:cTn id="104" dur="250" fill="hold"/>
                                        <p:tgtEl>
                                          <p:spTgt spid="34"/>
                                        </p:tgtEl>
                                        <p:attrNameLst>
                                          <p:attrName>ppt_x</p:attrName>
                                        </p:attrNameLst>
                                      </p:cBhvr>
                                      <p:tavLst>
                                        <p:tav tm="0">
                                          <p:val>
                                            <p:strVal val="#ppt_x"/>
                                          </p:val>
                                        </p:tav>
                                        <p:tav tm="100000">
                                          <p:val>
                                            <p:strVal val="#ppt_x"/>
                                          </p:val>
                                        </p:tav>
                                      </p:tavLst>
                                    </p:anim>
                                    <p:anim calcmode="lin" valueType="num">
                                      <p:cBhvr>
                                        <p:cTn id="105" dur="250" fill="hold"/>
                                        <p:tgtEl>
                                          <p:spTgt spid="34"/>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250"/>
                                        <p:tgtEl>
                                          <p:spTgt spid="35"/>
                                        </p:tgtEl>
                                      </p:cBhvr>
                                    </p:animEffect>
                                    <p:anim calcmode="lin" valueType="num">
                                      <p:cBhvr>
                                        <p:cTn id="110" dur="250" fill="hold"/>
                                        <p:tgtEl>
                                          <p:spTgt spid="35"/>
                                        </p:tgtEl>
                                        <p:attrNameLst>
                                          <p:attrName>ppt_x</p:attrName>
                                        </p:attrNameLst>
                                      </p:cBhvr>
                                      <p:tavLst>
                                        <p:tav tm="0">
                                          <p:val>
                                            <p:strVal val="#ppt_x"/>
                                          </p:val>
                                        </p:tav>
                                        <p:tav tm="100000">
                                          <p:val>
                                            <p:strVal val="#ppt_x"/>
                                          </p:val>
                                        </p:tav>
                                      </p:tavLst>
                                    </p:anim>
                                    <p:anim calcmode="lin" valueType="num">
                                      <p:cBhvr>
                                        <p:cTn id="111" dur="250" fill="hold"/>
                                        <p:tgtEl>
                                          <p:spTgt spid="35"/>
                                        </p:tgtEl>
                                        <p:attrNameLst>
                                          <p:attrName>ppt_y</p:attrName>
                                        </p:attrNameLst>
                                      </p:cBhvr>
                                      <p:tavLst>
                                        <p:tav tm="0">
                                          <p:val>
                                            <p:strVal val="#ppt_y+.1"/>
                                          </p:val>
                                        </p:tav>
                                        <p:tav tm="100000">
                                          <p:val>
                                            <p:strVal val="#ppt_y"/>
                                          </p:val>
                                        </p:tav>
                                      </p:tavLst>
                                    </p:anim>
                                  </p:childTnLst>
                                </p:cTn>
                              </p:par>
                            </p:childTnLst>
                          </p:cTn>
                        </p:par>
                        <p:par>
                          <p:cTn id="112" fill="hold">
                            <p:stCondLst>
                              <p:cond delay="4750"/>
                            </p:stCondLst>
                            <p:childTnLst>
                              <p:par>
                                <p:cTn id="113" presetID="42" presetClass="entr" presetSubtype="0"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250"/>
                                        <p:tgtEl>
                                          <p:spTgt spid="36"/>
                                        </p:tgtEl>
                                      </p:cBhvr>
                                    </p:animEffect>
                                    <p:anim calcmode="lin" valueType="num">
                                      <p:cBhvr>
                                        <p:cTn id="116" dur="250" fill="hold"/>
                                        <p:tgtEl>
                                          <p:spTgt spid="36"/>
                                        </p:tgtEl>
                                        <p:attrNameLst>
                                          <p:attrName>ppt_x</p:attrName>
                                        </p:attrNameLst>
                                      </p:cBhvr>
                                      <p:tavLst>
                                        <p:tav tm="0">
                                          <p:val>
                                            <p:strVal val="#ppt_x"/>
                                          </p:val>
                                        </p:tav>
                                        <p:tav tm="100000">
                                          <p:val>
                                            <p:strVal val="#ppt_x"/>
                                          </p:val>
                                        </p:tav>
                                      </p:tavLst>
                                    </p:anim>
                                    <p:anim calcmode="lin" valueType="num">
                                      <p:cBhvr>
                                        <p:cTn id="117" dur="250" fill="hold"/>
                                        <p:tgtEl>
                                          <p:spTgt spid="36"/>
                                        </p:tgtEl>
                                        <p:attrNameLst>
                                          <p:attrName>ppt_y</p:attrName>
                                        </p:attrNameLst>
                                      </p:cBhvr>
                                      <p:tavLst>
                                        <p:tav tm="0">
                                          <p:val>
                                            <p:strVal val="#ppt_y+.1"/>
                                          </p:val>
                                        </p:tav>
                                        <p:tav tm="100000">
                                          <p:val>
                                            <p:strVal val="#ppt_y"/>
                                          </p:val>
                                        </p:tav>
                                      </p:tavLst>
                                    </p:anim>
                                  </p:childTnLst>
                                </p:cTn>
                              </p:par>
                            </p:childTnLst>
                          </p:cTn>
                        </p:par>
                        <p:par>
                          <p:cTn id="118" fill="hold">
                            <p:stCondLst>
                              <p:cond delay="5000"/>
                            </p:stCondLst>
                            <p:childTnLst>
                              <p:par>
                                <p:cTn id="119" presetID="42" presetClass="entr" presetSubtype="0"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250"/>
                                        <p:tgtEl>
                                          <p:spTgt spid="37"/>
                                        </p:tgtEl>
                                      </p:cBhvr>
                                    </p:animEffect>
                                    <p:anim calcmode="lin" valueType="num">
                                      <p:cBhvr>
                                        <p:cTn id="122" dur="250" fill="hold"/>
                                        <p:tgtEl>
                                          <p:spTgt spid="37"/>
                                        </p:tgtEl>
                                        <p:attrNameLst>
                                          <p:attrName>ppt_x</p:attrName>
                                        </p:attrNameLst>
                                      </p:cBhvr>
                                      <p:tavLst>
                                        <p:tav tm="0">
                                          <p:val>
                                            <p:strVal val="#ppt_x"/>
                                          </p:val>
                                        </p:tav>
                                        <p:tav tm="100000">
                                          <p:val>
                                            <p:strVal val="#ppt_x"/>
                                          </p:val>
                                        </p:tav>
                                      </p:tavLst>
                                    </p:anim>
                                    <p:anim calcmode="lin" valueType="num">
                                      <p:cBhvr>
                                        <p:cTn id="123" dur="250" fill="hold"/>
                                        <p:tgtEl>
                                          <p:spTgt spid="37"/>
                                        </p:tgtEl>
                                        <p:attrNameLst>
                                          <p:attrName>ppt_y</p:attrName>
                                        </p:attrNameLst>
                                      </p:cBhvr>
                                      <p:tavLst>
                                        <p:tav tm="0">
                                          <p:val>
                                            <p:strVal val="#ppt_y+.1"/>
                                          </p:val>
                                        </p:tav>
                                        <p:tav tm="100000">
                                          <p:val>
                                            <p:strVal val="#ppt_y"/>
                                          </p:val>
                                        </p:tav>
                                      </p:tavLst>
                                    </p:anim>
                                  </p:childTnLst>
                                </p:cTn>
                              </p:par>
                            </p:childTnLst>
                          </p:cTn>
                        </p:par>
                        <p:par>
                          <p:cTn id="124" fill="hold">
                            <p:stCondLst>
                              <p:cond delay="5250"/>
                            </p:stCondLst>
                            <p:childTnLst>
                              <p:par>
                                <p:cTn id="125" presetID="42" presetClass="entr" presetSubtype="0"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250"/>
                                        <p:tgtEl>
                                          <p:spTgt spid="38"/>
                                        </p:tgtEl>
                                      </p:cBhvr>
                                    </p:animEffect>
                                    <p:anim calcmode="lin" valueType="num">
                                      <p:cBhvr>
                                        <p:cTn id="128" dur="250" fill="hold"/>
                                        <p:tgtEl>
                                          <p:spTgt spid="38"/>
                                        </p:tgtEl>
                                        <p:attrNameLst>
                                          <p:attrName>ppt_x</p:attrName>
                                        </p:attrNameLst>
                                      </p:cBhvr>
                                      <p:tavLst>
                                        <p:tav tm="0">
                                          <p:val>
                                            <p:strVal val="#ppt_x"/>
                                          </p:val>
                                        </p:tav>
                                        <p:tav tm="100000">
                                          <p:val>
                                            <p:strVal val="#ppt_x"/>
                                          </p:val>
                                        </p:tav>
                                      </p:tavLst>
                                    </p:anim>
                                    <p:anim calcmode="lin" valueType="num">
                                      <p:cBhvr>
                                        <p:cTn id="129" dur="250" fill="hold"/>
                                        <p:tgtEl>
                                          <p:spTgt spid="38"/>
                                        </p:tgtEl>
                                        <p:attrNameLst>
                                          <p:attrName>ppt_y</p:attrName>
                                        </p:attrNameLst>
                                      </p:cBhvr>
                                      <p:tavLst>
                                        <p:tav tm="0">
                                          <p:val>
                                            <p:strVal val="#ppt_y+.1"/>
                                          </p:val>
                                        </p:tav>
                                        <p:tav tm="100000">
                                          <p:val>
                                            <p:strVal val="#ppt_y"/>
                                          </p:val>
                                        </p:tav>
                                      </p:tavLst>
                                    </p:anim>
                                  </p:childTnLst>
                                </p:cTn>
                              </p:par>
                            </p:childTnLst>
                          </p:cTn>
                        </p:par>
                        <p:par>
                          <p:cTn id="130" fill="hold">
                            <p:stCondLst>
                              <p:cond delay="5500"/>
                            </p:stCondLst>
                            <p:childTnLst>
                              <p:par>
                                <p:cTn id="131" presetID="42" presetClass="entr" presetSubtype="0" fill="hold" grpId="0" nodeType="afterEffect">
                                  <p:stCondLst>
                                    <p:cond delay="0"/>
                                  </p:stCondLst>
                                  <p:childTnLst>
                                    <p:set>
                                      <p:cBhvr>
                                        <p:cTn id="132" dur="1" fill="hold">
                                          <p:stCondLst>
                                            <p:cond delay="0"/>
                                          </p:stCondLst>
                                        </p:cTn>
                                        <p:tgtEl>
                                          <p:spTgt spid="39"/>
                                        </p:tgtEl>
                                        <p:attrNameLst>
                                          <p:attrName>style.visibility</p:attrName>
                                        </p:attrNameLst>
                                      </p:cBhvr>
                                      <p:to>
                                        <p:strVal val="visible"/>
                                      </p:to>
                                    </p:set>
                                    <p:animEffect transition="in" filter="fade">
                                      <p:cBhvr>
                                        <p:cTn id="133" dur="250"/>
                                        <p:tgtEl>
                                          <p:spTgt spid="39"/>
                                        </p:tgtEl>
                                      </p:cBhvr>
                                    </p:animEffect>
                                    <p:anim calcmode="lin" valueType="num">
                                      <p:cBhvr>
                                        <p:cTn id="134" dur="250" fill="hold"/>
                                        <p:tgtEl>
                                          <p:spTgt spid="39"/>
                                        </p:tgtEl>
                                        <p:attrNameLst>
                                          <p:attrName>ppt_x</p:attrName>
                                        </p:attrNameLst>
                                      </p:cBhvr>
                                      <p:tavLst>
                                        <p:tav tm="0">
                                          <p:val>
                                            <p:strVal val="#ppt_x"/>
                                          </p:val>
                                        </p:tav>
                                        <p:tav tm="100000">
                                          <p:val>
                                            <p:strVal val="#ppt_x"/>
                                          </p:val>
                                        </p:tav>
                                      </p:tavLst>
                                    </p:anim>
                                    <p:anim calcmode="lin" valueType="num">
                                      <p:cBhvr>
                                        <p:cTn id="135" dur="250" fill="hold"/>
                                        <p:tgtEl>
                                          <p:spTgt spid="39"/>
                                        </p:tgtEl>
                                        <p:attrNameLst>
                                          <p:attrName>ppt_y</p:attrName>
                                        </p:attrNameLst>
                                      </p:cBhvr>
                                      <p:tavLst>
                                        <p:tav tm="0">
                                          <p:val>
                                            <p:strVal val="#ppt_y+.1"/>
                                          </p:val>
                                        </p:tav>
                                        <p:tav tm="100000">
                                          <p:val>
                                            <p:strVal val="#ppt_y"/>
                                          </p:val>
                                        </p:tav>
                                      </p:tavLst>
                                    </p:anim>
                                  </p:childTnLst>
                                </p:cTn>
                              </p:par>
                            </p:childTnLst>
                          </p:cTn>
                        </p:par>
                        <p:par>
                          <p:cTn id="136" fill="hold">
                            <p:stCondLst>
                              <p:cond delay="5750"/>
                            </p:stCondLst>
                            <p:childTnLst>
                              <p:par>
                                <p:cTn id="137" presetID="42" presetClass="entr" presetSubtype="0" fill="hold" grpId="0" nodeType="afterEffect">
                                  <p:stCondLst>
                                    <p:cond delay="0"/>
                                  </p:stCondLst>
                                  <p:childTnLst>
                                    <p:set>
                                      <p:cBhvr>
                                        <p:cTn id="138" dur="1" fill="hold">
                                          <p:stCondLst>
                                            <p:cond delay="0"/>
                                          </p:stCondLst>
                                        </p:cTn>
                                        <p:tgtEl>
                                          <p:spTgt spid="40"/>
                                        </p:tgtEl>
                                        <p:attrNameLst>
                                          <p:attrName>style.visibility</p:attrName>
                                        </p:attrNameLst>
                                      </p:cBhvr>
                                      <p:to>
                                        <p:strVal val="visible"/>
                                      </p:to>
                                    </p:set>
                                    <p:animEffect transition="in" filter="fade">
                                      <p:cBhvr>
                                        <p:cTn id="139" dur="250"/>
                                        <p:tgtEl>
                                          <p:spTgt spid="40"/>
                                        </p:tgtEl>
                                      </p:cBhvr>
                                    </p:animEffect>
                                    <p:anim calcmode="lin" valueType="num">
                                      <p:cBhvr>
                                        <p:cTn id="140" dur="250" fill="hold"/>
                                        <p:tgtEl>
                                          <p:spTgt spid="40"/>
                                        </p:tgtEl>
                                        <p:attrNameLst>
                                          <p:attrName>ppt_x</p:attrName>
                                        </p:attrNameLst>
                                      </p:cBhvr>
                                      <p:tavLst>
                                        <p:tav tm="0">
                                          <p:val>
                                            <p:strVal val="#ppt_x"/>
                                          </p:val>
                                        </p:tav>
                                        <p:tav tm="100000">
                                          <p:val>
                                            <p:strVal val="#ppt_x"/>
                                          </p:val>
                                        </p:tav>
                                      </p:tavLst>
                                    </p:anim>
                                    <p:anim calcmode="lin" valueType="num">
                                      <p:cBhvr>
                                        <p:cTn id="141"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983B7"/>
        </a:solidFill>
        <a:effectLst/>
      </p:bgPr>
    </p:bg>
    <p:spTree>
      <p:nvGrpSpPr>
        <p:cNvPr id="1" name=""/>
        <p:cNvGrpSpPr/>
        <p:nvPr/>
      </p:nvGrpSpPr>
      <p:grpSpPr>
        <a:xfrm>
          <a:off x="0" y="0"/>
          <a:ext cx="0" cy="0"/>
          <a:chOff x="0" y="0"/>
          <a:chExt cx="0" cy="0"/>
        </a:xfrm>
      </p:grpSpPr>
      <p:grpSp>
        <p:nvGrpSpPr>
          <p:cNvPr id="94" name="组合 93"/>
          <p:cNvGrpSpPr/>
          <p:nvPr/>
        </p:nvGrpSpPr>
        <p:grpSpPr>
          <a:xfrm>
            <a:off x="0" y="98354"/>
            <a:ext cx="12190414" cy="6604786"/>
            <a:chOff x="0" y="4292079"/>
            <a:chExt cx="12190414" cy="4843505"/>
          </a:xfrm>
        </p:grpSpPr>
        <p:grpSp>
          <p:nvGrpSpPr>
            <p:cNvPr id="95" name="组合 94"/>
            <p:cNvGrpSpPr/>
            <p:nvPr/>
          </p:nvGrpSpPr>
          <p:grpSpPr>
            <a:xfrm>
              <a:off x="0" y="4692834"/>
              <a:ext cx="12190414" cy="4442750"/>
              <a:chOff x="0" y="5400390"/>
              <a:chExt cx="12190414" cy="4442750"/>
            </a:xfrm>
          </p:grpSpPr>
          <p:grpSp>
            <p:nvGrpSpPr>
              <p:cNvPr id="103" name="组合 102"/>
              <p:cNvGrpSpPr/>
              <p:nvPr/>
            </p:nvGrpSpPr>
            <p:grpSpPr>
              <a:xfrm>
                <a:off x="0" y="5403580"/>
                <a:ext cx="6095207" cy="4439560"/>
                <a:chOff x="0" y="5320120"/>
                <a:chExt cx="12190413" cy="4439560"/>
              </a:xfrm>
            </p:grpSpPr>
            <p:sp>
              <p:nvSpPr>
                <p:cNvPr id="107" name="波形 106"/>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波形 107"/>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6095207" y="5400390"/>
                <a:ext cx="6095207" cy="4439560"/>
                <a:chOff x="0" y="5320120"/>
                <a:chExt cx="12190413" cy="4439560"/>
              </a:xfrm>
            </p:grpSpPr>
            <p:sp>
              <p:nvSpPr>
                <p:cNvPr id="105" name="波形 104"/>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波形 105"/>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6" name="组合 95"/>
            <p:cNvGrpSpPr/>
            <p:nvPr/>
          </p:nvGrpSpPr>
          <p:grpSpPr>
            <a:xfrm>
              <a:off x="0" y="4292079"/>
              <a:ext cx="12190414" cy="4442750"/>
              <a:chOff x="0" y="5400390"/>
              <a:chExt cx="12190414" cy="4442750"/>
            </a:xfrm>
          </p:grpSpPr>
          <p:grpSp>
            <p:nvGrpSpPr>
              <p:cNvPr id="97" name="组合 96"/>
              <p:cNvGrpSpPr/>
              <p:nvPr/>
            </p:nvGrpSpPr>
            <p:grpSpPr>
              <a:xfrm>
                <a:off x="0" y="5403580"/>
                <a:ext cx="6095207" cy="4439560"/>
                <a:chOff x="0" y="5320120"/>
                <a:chExt cx="12190413" cy="4439560"/>
              </a:xfrm>
            </p:grpSpPr>
            <p:sp>
              <p:nvSpPr>
                <p:cNvPr id="101" name="波形 100"/>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波形 101"/>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6095207" y="5400390"/>
                <a:ext cx="6095207" cy="4439559"/>
                <a:chOff x="0" y="5320120"/>
                <a:chExt cx="12190413" cy="4439559"/>
              </a:xfrm>
            </p:grpSpPr>
            <p:sp>
              <p:nvSpPr>
                <p:cNvPr id="99" name="波形 98"/>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波形 99"/>
                <p:cNvSpPr/>
                <p:nvPr/>
              </p:nvSpPr>
              <p:spPr>
                <a:xfrm flipH="1">
                  <a:off x="0" y="5340080"/>
                  <a:ext cx="12190413" cy="4419599"/>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09" name="TextBox 108"/>
          <p:cNvSpPr txBox="1"/>
          <p:nvPr/>
        </p:nvSpPr>
        <p:spPr>
          <a:xfrm>
            <a:off x="1332248" y="2517230"/>
            <a:ext cx="9510132" cy="1200329"/>
          </a:xfrm>
          <a:prstGeom prst="rect">
            <a:avLst/>
          </a:prstGeom>
          <a:noFill/>
        </p:spPr>
        <p:txBody>
          <a:bodyPr wrap="square" rtlCol="0">
            <a:spAutoFit/>
          </a:bodyPr>
          <a:lstStyle/>
          <a:p>
            <a:pPr algn="ctr"/>
            <a:r>
              <a:rPr lang="zh-CN" altLang="en-US" sz="7200" b="1" dirty="0">
                <a:solidFill>
                  <a:srgbClr val="1983B7"/>
                </a:solidFill>
                <a:latin typeface="微软雅黑" pitchFamily="34" charset="-122"/>
                <a:ea typeface="微软雅黑" pitchFamily="34" charset="-122"/>
                <a:cs typeface="Montserrat Semi" charset="0"/>
              </a:rPr>
              <a:t>谢谢您的观看指导</a:t>
            </a:r>
            <a:r>
              <a:rPr lang="en-US" altLang="zh-CN" sz="7200" b="1" dirty="0">
                <a:solidFill>
                  <a:srgbClr val="1983B7"/>
                </a:solidFill>
                <a:latin typeface="微软雅黑" pitchFamily="34" charset="-122"/>
                <a:ea typeface="微软雅黑" pitchFamily="34" charset="-122"/>
                <a:cs typeface="Montserrat Semi" charset="0"/>
              </a:rPr>
              <a:t>!</a:t>
            </a:r>
            <a:endParaRPr lang="en-US" sz="7200" b="1" dirty="0">
              <a:solidFill>
                <a:srgbClr val="1983B7"/>
              </a:solidFill>
              <a:latin typeface="微软雅黑" pitchFamily="34" charset="-122"/>
              <a:ea typeface="微软雅黑" pitchFamily="34" charset="-122"/>
              <a:cs typeface="Montserrat Semi" charset="0"/>
            </a:endParaRPr>
          </a:p>
        </p:txBody>
      </p:sp>
      <p:sp>
        <p:nvSpPr>
          <p:cNvPr id="110" name="TextBox 109"/>
          <p:cNvSpPr txBox="1"/>
          <p:nvPr/>
        </p:nvSpPr>
        <p:spPr>
          <a:xfrm>
            <a:off x="4579531" y="1798923"/>
            <a:ext cx="3015570" cy="584775"/>
          </a:xfrm>
          <a:prstGeom prst="rect">
            <a:avLst/>
          </a:prstGeom>
          <a:noFill/>
        </p:spPr>
        <p:txBody>
          <a:bodyPr wrap="none" rtlCol="0">
            <a:spAutoFit/>
          </a:bodyPr>
          <a:lstStyle/>
          <a:p>
            <a:pPr algn="ctr"/>
            <a:r>
              <a:rPr lang="en-US" altLang="zh-CN" sz="3200" spc="300" dirty="0">
                <a:solidFill>
                  <a:schemeClr val="bg1">
                    <a:lumMod val="50000"/>
                  </a:schemeClr>
                </a:solidFill>
                <a:latin typeface="Montserrat Semi" charset="0"/>
                <a:ea typeface="Montserrat Semi" charset="0"/>
                <a:cs typeface="Montserrat Semi" charset="0"/>
              </a:rPr>
              <a:t>YOUR LOGO</a:t>
            </a:r>
            <a:endParaRPr lang="en-US" sz="3200" spc="300" dirty="0">
              <a:solidFill>
                <a:schemeClr val="bg1">
                  <a:lumMod val="50000"/>
                </a:schemeClr>
              </a:solidFill>
              <a:latin typeface="Montserrat Semi" charset="0"/>
              <a:ea typeface="Montserrat Semi" charset="0"/>
              <a:cs typeface="Montserrat Semi" charset="0"/>
            </a:endParaRPr>
          </a:p>
        </p:txBody>
      </p:sp>
      <p:sp>
        <p:nvSpPr>
          <p:cNvPr id="111" name="TextBox 110"/>
          <p:cNvSpPr txBox="1"/>
          <p:nvPr/>
        </p:nvSpPr>
        <p:spPr>
          <a:xfrm>
            <a:off x="1712255" y="3857677"/>
            <a:ext cx="8750118" cy="307777"/>
          </a:xfrm>
          <a:prstGeom prst="rect">
            <a:avLst/>
          </a:prstGeom>
          <a:noFill/>
        </p:spPr>
        <p:txBody>
          <a:bodyPr wrap="square" rtlCol="0">
            <a:spAutoFit/>
          </a:bodyPr>
          <a:lstStyle/>
          <a:p>
            <a:pPr algn="ctr"/>
            <a:r>
              <a:rPr lang="en-US" sz="1400" dirty="0">
                <a:solidFill>
                  <a:schemeClr val="bg1">
                    <a:lumMod val="50000"/>
                  </a:schemeClr>
                </a:solidFill>
                <a:latin typeface="Montserrat Light" charset="0"/>
                <a:ea typeface="Montserrat Light" charset="0"/>
                <a:cs typeface="Montserrat Light" charset="0"/>
              </a:rPr>
              <a:t>BUSINESS IN EUROPE AND THE WIND POWERPOINT TEMPLATE</a:t>
            </a:r>
          </a:p>
        </p:txBody>
      </p:sp>
      <p:grpSp>
        <p:nvGrpSpPr>
          <p:cNvPr id="112" name="Group 10"/>
          <p:cNvGrpSpPr/>
          <p:nvPr/>
        </p:nvGrpSpPr>
        <p:grpSpPr>
          <a:xfrm>
            <a:off x="6185992" y="4830058"/>
            <a:ext cx="2767508" cy="478600"/>
            <a:chOff x="4383584" y="10884560"/>
            <a:chExt cx="6126514" cy="1212098"/>
          </a:xfrm>
        </p:grpSpPr>
        <p:sp>
          <p:nvSpPr>
            <p:cNvPr id="113"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rgbClr val="1983B7"/>
                </a:solidFill>
              </a:endParaRPr>
            </a:p>
          </p:txBody>
        </p:sp>
        <p:sp>
          <p:nvSpPr>
            <p:cNvPr id="114" name="TextBox 113"/>
            <p:cNvSpPr txBox="1"/>
            <p:nvPr/>
          </p:nvSpPr>
          <p:spPr>
            <a:xfrm>
              <a:off x="4579220" y="10984607"/>
              <a:ext cx="5735273" cy="1013315"/>
            </a:xfrm>
            <a:prstGeom prst="rect">
              <a:avLst/>
            </a:prstGeom>
            <a:noFill/>
          </p:spPr>
          <p:txBody>
            <a:bodyPr wrap="none" rtlCol="0">
              <a:spAutoFit/>
            </a:bodyPr>
            <a:lstStyle/>
            <a:p>
              <a:pPr algn="ctr"/>
              <a:r>
                <a:rPr lang="zh-CN" altLang="en-US" sz="2000" spc="300" dirty="0">
                  <a:solidFill>
                    <a:srgbClr val="1983B7"/>
                  </a:solidFill>
                  <a:latin typeface="微软雅黑" pitchFamily="34" charset="-122"/>
                  <a:ea typeface="微软雅黑" pitchFamily="34" charset="-122"/>
                  <a:cs typeface="Montserrat Semi" charset="0"/>
                </a:rPr>
                <a:t>时间</a:t>
              </a:r>
              <a:r>
                <a:rPr lang="en-US" altLang="zh-CN" sz="2000" spc="300" dirty="0">
                  <a:solidFill>
                    <a:srgbClr val="1983B7"/>
                  </a:solidFill>
                  <a:latin typeface="微软雅黑" pitchFamily="34" charset="-122"/>
                  <a:ea typeface="微软雅黑" pitchFamily="34" charset="-122"/>
                  <a:cs typeface="Montserrat Semi" charset="0"/>
                </a:rPr>
                <a:t>:2017.08.08</a:t>
              </a:r>
              <a:endParaRPr lang="en-US" sz="2000" spc="300" dirty="0">
                <a:solidFill>
                  <a:srgbClr val="1983B7"/>
                </a:solidFill>
                <a:latin typeface="微软雅黑" pitchFamily="34" charset="-122"/>
                <a:ea typeface="微软雅黑" pitchFamily="34" charset="-122"/>
                <a:cs typeface="Montserrat Semi" charset="0"/>
              </a:endParaRPr>
            </a:p>
          </p:txBody>
        </p:sp>
      </p:grpSp>
      <p:grpSp>
        <p:nvGrpSpPr>
          <p:cNvPr id="115" name="Group 10"/>
          <p:cNvGrpSpPr/>
          <p:nvPr/>
        </p:nvGrpSpPr>
        <p:grpSpPr>
          <a:xfrm>
            <a:off x="3227639" y="4830317"/>
            <a:ext cx="2767508" cy="478600"/>
            <a:chOff x="4383584" y="10884560"/>
            <a:chExt cx="6126514" cy="1212098"/>
          </a:xfrm>
        </p:grpSpPr>
        <p:sp>
          <p:nvSpPr>
            <p:cNvPr id="116"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rgbClr val="1983B7"/>
                </a:solidFill>
              </a:endParaRPr>
            </a:p>
          </p:txBody>
        </p:sp>
        <p:sp>
          <p:nvSpPr>
            <p:cNvPr id="117" name="TextBox 116"/>
            <p:cNvSpPr txBox="1"/>
            <p:nvPr/>
          </p:nvSpPr>
          <p:spPr>
            <a:xfrm>
              <a:off x="5171840" y="10984607"/>
              <a:ext cx="4550035" cy="1013315"/>
            </a:xfrm>
            <a:prstGeom prst="rect">
              <a:avLst/>
            </a:prstGeom>
            <a:noFill/>
          </p:spPr>
          <p:txBody>
            <a:bodyPr wrap="none" rtlCol="0">
              <a:spAutoFit/>
            </a:bodyPr>
            <a:lstStyle/>
            <a:p>
              <a:pPr algn="ctr"/>
              <a:r>
                <a:rPr lang="zh-CN" altLang="en-US" sz="2000" spc="300" dirty="0">
                  <a:solidFill>
                    <a:srgbClr val="1983B7"/>
                  </a:solidFill>
                  <a:latin typeface="微软雅黑" pitchFamily="34" charset="-122"/>
                  <a:ea typeface="微软雅黑" pitchFamily="34" charset="-122"/>
                  <a:cs typeface="Montserrat Semi" charset="0"/>
                </a:rPr>
                <a:t>演讲人</a:t>
              </a:r>
              <a:r>
                <a:rPr lang="en-US" altLang="zh-CN" sz="2000" spc="300" dirty="0">
                  <a:solidFill>
                    <a:srgbClr val="1983B7"/>
                  </a:solidFill>
                  <a:latin typeface="微软雅黑" pitchFamily="34" charset="-122"/>
                  <a:ea typeface="微软雅黑" pitchFamily="34" charset="-122"/>
                  <a:cs typeface="Montserrat Semi" charset="0"/>
                </a:rPr>
                <a:t>:</a:t>
              </a:r>
              <a:r>
                <a:rPr lang="zh-CN" altLang="en-US" sz="2000" spc="300" dirty="0">
                  <a:solidFill>
                    <a:srgbClr val="1983B7"/>
                  </a:solidFill>
                  <a:latin typeface="微软雅黑" pitchFamily="34" charset="-122"/>
                  <a:ea typeface="微软雅黑" pitchFamily="34" charset="-122"/>
                  <a:cs typeface="Montserrat Semi" charset="0"/>
                </a:rPr>
                <a:t>通用名</a:t>
              </a:r>
              <a:endParaRPr lang="en-US" sz="2000" spc="300" dirty="0">
                <a:solidFill>
                  <a:srgbClr val="1983B7"/>
                </a:solidFill>
                <a:latin typeface="微软雅黑" pitchFamily="34" charset="-122"/>
                <a:ea typeface="微软雅黑" pitchFamily="34" charset="-122"/>
                <a:cs typeface="Montserrat Semi" charset="0"/>
              </a:endParaRPr>
            </a:p>
          </p:txBody>
        </p:sp>
      </p:grpSp>
    </p:spTree>
    <p:extLst>
      <p:ext uri="{BB962C8B-B14F-4D97-AF65-F5344CB8AC3E}">
        <p14:creationId xmlns:p14="http://schemas.microsoft.com/office/powerpoint/2010/main" val="190710639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circle(in)">
                                      <p:cBhvr>
                                        <p:cTn id="7" dur="1000"/>
                                        <p:tgtEl>
                                          <p:spTgt spid="9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fade">
                                      <p:cBhvr>
                                        <p:cTn id="11" dur="500"/>
                                        <p:tgtEl>
                                          <p:spTgt spid="109"/>
                                        </p:tgtEl>
                                      </p:cBhvr>
                                    </p:animEffect>
                                    <p:anim calcmode="lin" valueType="num">
                                      <p:cBhvr>
                                        <p:cTn id="12" dur="500" fill="hold"/>
                                        <p:tgtEl>
                                          <p:spTgt spid="109"/>
                                        </p:tgtEl>
                                        <p:attrNameLst>
                                          <p:attrName>ppt_x</p:attrName>
                                        </p:attrNameLst>
                                      </p:cBhvr>
                                      <p:tavLst>
                                        <p:tav tm="0">
                                          <p:val>
                                            <p:strVal val="#ppt_x"/>
                                          </p:val>
                                        </p:tav>
                                        <p:tav tm="100000">
                                          <p:val>
                                            <p:strVal val="#ppt_x"/>
                                          </p:val>
                                        </p:tav>
                                      </p:tavLst>
                                    </p:anim>
                                    <p:anim calcmode="lin" valueType="num">
                                      <p:cBhvr>
                                        <p:cTn id="13" dur="500" fill="hold"/>
                                        <p:tgtEl>
                                          <p:spTgt spid="10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0"/>
                                        </p:tgtEl>
                                        <p:attrNameLst>
                                          <p:attrName>style.visibility</p:attrName>
                                        </p:attrNameLst>
                                      </p:cBhvr>
                                      <p:to>
                                        <p:strVal val="visible"/>
                                      </p:to>
                                    </p:set>
                                    <p:animEffect transition="in" filter="fade">
                                      <p:cBhvr>
                                        <p:cTn id="16" dur="1000"/>
                                        <p:tgtEl>
                                          <p:spTgt spid="110"/>
                                        </p:tgtEl>
                                      </p:cBhvr>
                                    </p:animEffect>
                                    <p:anim calcmode="lin" valueType="num">
                                      <p:cBhvr>
                                        <p:cTn id="17" dur="1000" fill="hold"/>
                                        <p:tgtEl>
                                          <p:spTgt spid="110"/>
                                        </p:tgtEl>
                                        <p:attrNameLst>
                                          <p:attrName>ppt_x</p:attrName>
                                        </p:attrNameLst>
                                      </p:cBhvr>
                                      <p:tavLst>
                                        <p:tav tm="0">
                                          <p:val>
                                            <p:strVal val="#ppt_x"/>
                                          </p:val>
                                        </p:tav>
                                        <p:tav tm="100000">
                                          <p:val>
                                            <p:strVal val="#ppt_x"/>
                                          </p:val>
                                        </p:tav>
                                      </p:tavLst>
                                    </p:anim>
                                    <p:anim calcmode="lin" valueType="num">
                                      <p:cBhvr>
                                        <p:cTn id="18" dur="1000" fill="hold"/>
                                        <p:tgtEl>
                                          <p:spTgt spid="1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750"/>
                                        <p:tgtEl>
                                          <p:spTgt spid="111"/>
                                        </p:tgtEl>
                                      </p:cBhvr>
                                    </p:animEffect>
                                    <p:anim calcmode="lin" valueType="num">
                                      <p:cBhvr>
                                        <p:cTn id="23" dur="750" fill="hold"/>
                                        <p:tgtEl>
                                          <p:spTgt spid="111"/>
                                        </p:tgtEl>
                                        <p:attrNameLst>
                                          <p:attrName>ppt_x</p:attrName>
                                        </p:attrNameLst>
                                      </p:cBhvr>
                                      <p:tavLst>
                                        <p:tav tm="0">
                                          <p:val>
                                            <p:strVal val="#ppt_x"/>
                                          </p:val>
                                        </p:tav>
                                        <p:tav tm="100000">
                                          <p:val>
                                            <p:strVal val="#ppt_x"/>
                                          </p:val>
                                        </p:tav>
                                      </p:tavLst>
                                    </p:anim>
                                    <p:anim calcmode="lin" valueType="num">
                                      <p:cBhvr>
                                        <p:cTn id="24" dur="750" fill="hold"/>
                                        <p:tgtEl>
                                          <p:spTgt spid="111"/>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42" presetClass="entr" presetSubtype="0" fill="hold" nodeType="afterEffect">
                                  <p:stCondLst>
                                    <p:cond delay="0"/>
                                  </p:stCondLst>
                                  <p:childTnLst>
                                    <p:set>
                                      <p:cBhvr>
                                        <p:cTn id="27" dur="1" fill="hold">
                                          <p:stCondLst>
                                            <p:cond delay="0"/>
                                          </p:stCondLst>
                                        </p:cTn>
                                        <p:tgtEl>
                                          <p:spTgt spid="115"/>
                                        </p:tgtEl>
                                        <p:attrNameLst>
                                          <p:attrName>style.visibility</p:attrName>
                                        </p:attrNameLst>
                                      </p:cBhvr>
                                      <p:to>
                                        <p:strVal val="visible"/>
                                      </p:to>
                                    </p:set>
                                    <p:animEffect transition="in" filter="fade">
                                      <p:cBhvr>
                                        <p:cTn id="28" dur="500"/>
                                        <p:tgtEl>
                                          <p:spTgt spid="115"/>
                                        </p:tgtEl>
                                      </p:cBhvr>
                                    </p:animEffect>
                                    <p:anim calcmode="lin" valueType="num">
                                      <p:cBhvr>
                                        <p:cTn id="29" dur="500" fill="hold"/>
                                        <p:tgtEl>
                                          <p:spTgt spid="115"/>
                                        </p:tgtEl>
                                        <p:attrNameLst>
                                          <p:attrName>ppt_x</p:attrName>
                                        </p:attrNameLst>
                                      </p:cBhvr>
                                      <p:tavLst>
                                        <p:tav tm="0">
                                          <p:val>
                                            <p:strVal val="#ppt_x"/>
                                          </p:val>
                                        </p:tav>
                                        <p:tav tm="100000">
                                          <p:val>
                                            <p:strVal val="#ppt_x"/>
                                          </p:val>
                                        </p:tav>
                                      </p:tavLst>
                                    </p:anim>
                                    <p:anim calcmode="lin" valueType="num">
                                      <p:cBhvr>
                                        <p:cTn id="30" dur="500" fill="hold"/>
                                        <p:tgtEl>
                                          <p:spTgt spid="115"/>
                                        </p:tgtEl>
                                        <p:attrNameLst>
                                          <p:attrName>ppt_y</p:attrName>
                                        </p:attrNameLst>
                                      </p:cBhvr>
                                      <p:tavLst>
                                        <p:tav tm="0">
                                          <p:val>
                                            <p:strVal val="#ppt_y+.1"/>
                                          </p:val>
                                        </p:tav>
                                        <p:tav tm="100000">
                                          <p:val>
                                            <p:strVal val="#ppt_y"/>
                                          </p:val>
                                        </p:tav>
                                      </p:tavLst>
                                    </p:anim>
                                  </p:childTnLst>
                                </p:cTn>
                              </p:par>
                            </p:childTnLst>
                          </p:cTn>
                        </p:par>
                        <p:par>
                          <p:cTn id="31" fill="hold">
                            <p:stCondLst>
                              <p:cond delay="3250"/>
                            </p:stCondLst>
                            <p:childTnLst>
                              <p:par>
                                <p:cTn id="32" presetID="42" presetClass="entr" presetSubtype="0" fill="hold" nodeType="after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fade">
                                      <p:cBhvr>
                                        <p:cTn id="34" dur="500"/>
                                        <p:tgtEl>
                                          <p:spTgt spid="112"/>
                                        </p:tgtEl>
                                      </p:cBhvr>
                                    </p:animEffect>
                                    <p:anim calcmode="lin" valueType="num">
                                      <p:cBhvr>
                                        <p:cTn id="35" dur="500" fill="hold"/>
                                        <p:tgtEl>
                                          <p:spTgt spid="112"/>
                                        </p:tgtEl>
                                        <p:attrNameLst>
                                          <p:attrName>ppt_x</p:attrName>
                                        </p:attrNameLst>
                                      </p:cBhvr>
                                      <p:tavLst>
                                        <p:tav tm="0">
                                          <p:val>
                                            <p:strVal val="#ppt_x"/>
                                          </p:val>
                                        </p:tav>
                                        <p:tav tm="100000">
                                          <p:val>
                                            <p:strVal val="#ppt_x"/>
                                          </p:val>
                                        </p:tav>
                                      </p:tavLst>
                                    </p:anim>
                                    <p:anim calcmode="lin" valueType="num">
                                      <p:cBhvr>
                                        <p:cTn id="36" dur="500" fill="hold"/>
                                        <p:tgtEl>
                                          <p:spTgt spid="1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0" grpId="0"/>
      <p:bldP spid="1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983B7"/>
        </a:solidFill>
        <a:effectLst/>
      </p:bgPr>
    </p:bg>
    <p:spTree>
      <p:nvGrpSpPr>
        <p:cNvPr id="1" name=""/>
        <p:cNvGrpSpPr/>
        <p:nvPr/>
      </p:nvGrpSpPr>
      <p:grpSpPr>
        <a:xfrm>
          <a:off x="0" y="0"/>
          <a:ext cx="0" cy="0"/>
          <a:chOff x="0" y="0"/>
          <a:chExt cx="0" cy="0"/>
        </a:xfrm>
      </p:grpSpPr>
      <p:grpSp>
        <p:nvGrpSpPr>
          <p:cNvPr id="13" name="组合 12"/>
          <p:cNvGrpSpPr/>
          <p:nvPr/>
        </p:nvGrpSpPr>
        <p:grpSpPr>
          <a:xfrm>
            <a:off x="-1" y="125572"/>
            <a:ext cx="12190414" cy="6604786"/>
            <a:chOff x="0" y="4292079"/>
            <a:chExt cx="12190414" cy="4843505"/>
          </a:xfrm>
        </p:grpSpPr>
        <p:grpSp>
          <p:nvGrpSpPr>
            <p:cNvPr id="14" name="组合 13"/>
            <p:cNvGrpSpPr/>
            <p:nvPr/>
          </p:nvGrpSpPr>
          <p:grpSpPr>
            <a:xfrm>
              <a:off x="0" y="4692834"/>
              <a:ext cx="12190414" cy="4442750"/>
              <a:chOff x="0" y="5400390"/>
              <a:chExt cx="12190414" cy="4442750"/>
            </a:xfrm>
          </p:grpSpPr>
          <p:grpSp>
            <p:nvGrpSpPr>
              <p:cNvPr id="22" name="组合 21"/>
              <p:cNvGrpSpPr/>
              <p:nvPr/>
            </p:nvGrpSpPr>
            <p:grpSpPr>
              <a:xfrm>
                <a:off x="0" y="5403580"/>
                <a:ext cx="6095207" cy="4439560"/>
                <a:chOff x="0" y="5320120"/>
                <a:chExt cx="12190413" cy="4439560"/>
              </a:xfrm>
            </p:grpSpPr>
            <p:sp>
              <p:nvSpPr>
                <p:cNvPr id="26" name="波形 25"/>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波形 26"/>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095207" y="5400390"/>
                <a:ext cx="6095207" cy="4439560"/>
                <a:chOff x="0" y="5320120"/>
                <a:chExt cx="12190413" cy="4439560"/>
              </a:xfrm>
            </p:grpSpPr>
            <p:sp>
              <p:nvSpPr>
                <p:cNvPr id="24" name="波形 23"/>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波形 24"/>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0" y="4292079"/>
              <a:ext cx="12190414" cy="4442750"/>
              <a:chOff x="0" y="5400390"/>
              <a:chExt cx="12190414" cy="4442750"/>
            </a:xfrm>
          </p:grpSpPr>
          <p:grpSp>
            <p:nvGrpSpPr>
              <p:cNvPr id="16" name="组合 15"/>
              <p:cNvGrpSpPr/>
              <p:nvPr/>
            </p:nvGrpSpPr>
            <p:grpSpPr>
              <a:xfrm>
                <a:off x="0" y="5403580"/>
                <a:ext cx="6095207" cy="4439560"/>
                <a:chOff x="0" y="5320120"/>
                <a:chExt cx="12190413" cy="4439560"/>
              </a:xfrm>
            </p:grpSpPr>
            <p:sp>
              <p:nvSpPr>
                <p:cNvPr id="20" name="波形 19"/>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波形 20"/>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095207" y="5400390"/>
                <a:ext cx="6095207" cy="4439560"/>
                <a:chOff x="0" y="5320120"/>
                <a:chExt cx="12190413" cy="4439560"/>
              </a:xfrm>
            </p:grpSpPr>
            <p:sp>
              <p:nvSpPr>
                <p:cNvPr id="18" name="波形 17"/>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波形 18"/>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8" name="组合 27"/>
          <p:cNvGrpSpPr/>
          <p:nvPr/>
        </p:nvGrpSpPr>
        <p:grpSpPr>
          <a:xfrm>
            <a:off x="3850341" y="2238486"/>
            <a:ext cx="4493538" cy="2294996"/>
            <a:chOff x="1051178" y="2529666"/>
            <a:chExt cx="3844645" cy="1963585"/>
          </a:xfrm>
        </p:grpSpPr>
        <p:sp>
          <p:nvSpPr>
            <p:cNvPr id="29" name="文本框 2"/>
            <p:cNvSpPr txBox="1"/>
            <p:nvPr/>
          </p:nvSpPr>
          <p:spPr>
            <a:xfrm>
              <a:off x="2220495" y="2529666"/>
              <a:ext cx="1506012" cy="743986"/>
            </a:xfrm>
            <a:prstGeom prst="rect">
              <a:avLst/>
            </a:prstGeom>
            <a:solidFill>
              <a:srgbClr val="1983B7"/>
            </a:solidFill>
            <a:ln w="19050">
              <a:noFill/>
            </a:ln>
            <a:effectLst/>
          </p:spPr>
          <p:txBody>
            <a:bodyPr wrap="square" rtlCol="0">
              <a:spAutoFit/>
            </a:bodyPr>
            <a:lstStyle/>
            <a:p>
              <a:pPr algn="ctr">
                <a:lnSpc>
                  <a:spcPct val="150000"/>
                </a:lnSpc>
              </a:pPr>
              <a:r>
                <a:rPr lang="en-US" altLang="zh-CN" sz="3200" dirty="0">
                  <a:solidFill>
                    <a:schemeClr val="bg1"/>
                  </a:solidFill>
                  <a:latin typeface="微软雅黑" panose="020B0503020204020204" pitchFamily="34" charset="-122"/>
                  <a:ea typeface="微软雅黑" panose="020B0503020204020204" pitchFamily="34" charset="-122"/>
                </a:rPr>
                <a:t>ONE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0"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1"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rgbClr val="1983B7"/>
                  </a:solidFill>
                  <a:latin typeface="微软雅黑" pitchFamily="34" charset="-122"/>
                  <a:ea typeface="微软雅黑" pitchFamily="34" charset="-122"/>
                  <a:cs typeface="Microsoft JhengHei Light" panose="020B0304030504040204" pitchFamily="34" charset="-122"/>
                </a:rPr>
                <a:t>点击加入你的标题</a:t>
              </a:r>
            </a:p>
          </p:txBody>
        </p:sp>
        <p:sp>
          <p:nvSpPr>
            <p:cNvPr id="32" name="矩形 31"/>
            <p:cNvSpPr/>
            <p:nvPr/>
          </p:nvSpPr>
          <p:spPr>
            <a:xfrm>
              <a:off x="1353501" y="4060717"/>
              <a:ext cx="3240000" cy="18000"/>
            </a:xfrm>
            <a:prstGeom prst="rect">
              <a:avLst/>
            </a:prstGeom>
            <a:solidFill>
              <a:srgbClr val="1983B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Tree>
    <p:extLst>
      <p:ext uri="{BB962C8B-B14F-4D97-AF65-F5344CB8AC3E}">
        <p14:creationId xmlns:p14="http://schemas.microsoft.com/office/powerpoint/2010/main" val="1069728068"/>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1000"/>
                                        <p:tgtEl>
                                          <p:spTgt spid="1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4" name="组合 3"/>
          <p:cNvGrpSpPr/>
          <p:nvPr/>
        </p:nvGrpSpPr>
        <p:grpSpPr>
          <a:xfrm>
            <a:off x="676841" y="1779430"/>
            <a:ext cx="10998201" cy="4732704"/>
            <a:chOff x="812799" y="1328566"/>
            <a:chExt cx="12045951" cy="5183568"/>
          </a:xfrm>
        </p:grpSpPr>
        <p:sp>
          <p:nvSpPr>
            <p:cNvPr id="37" name="矩形 36"/>
            <p:cNvSpPr/>
            <p:nvPr/>
          </p:nvSpPr>
          <p:spPr>
            <a:xfrm>
              <a:off x="4577830" y="1336677"/>
              <a:ext cx="8280920" cy="517545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812800" y="1328566"/>
              <a:ext cx="5245872" cy="171169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812799" y="4482475"/>
              <a:ext cx="3384327" cy="498722"/>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Content Placeholder 2"/>
            <p:cNvSpPr txBox="1">
              <a:spLocks/>
            </p:cNvSpPr>
            <p:nvPr/>
          </p:nvSpPr>
          <p:spPr>
            <a:xfrm>
              <a:off x="812799" y="5034806"/>
              <a:ext cx="3384328"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Content Placeholder 2"/>
            <p:cNvSpPr txBox="1">
              <a:spLocks/>
            </p:cNvSpPr>
            <p:nvPr/>
          </p:nvSpPr>
          <p:spPr>
            <a:xfrm>
              <a:off x="1162176" y="1630415"/>
              <a:ext cx="4608512" cy="92333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180228936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137"/>
          <p:cNvGrpSpPr/>
          <p:nvPr/>
        </p:nvGrpSpPr>
        <p:grpSpPr>
          <a:xfrm>
            <a:off x="1502228" y="2303735"/>
            <a:ext cx="301358" cy="2317121"/>
            <a:chOff x="1074408" y="1485901"/>
            <a:chExt cx="214311" cy="1647821"/>
          </a:xfrm>
        </p:grpSpPr>
        <p:cxnSp>
          <p:nvCxnSpPr>
            <p:cNvPr id="14"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Rounded Rectangle 94"/>
            <p:cNvSpPr/>
            <p:nvPr/>
          </p:nvSpPr>
          <p:spPr>
            <a:xfrm>
              <a:off x="1074408" y="2190750"/>
              <a:ext cx="214311" cy="942972"/>
            </a:xfrm>
            <a:prstGeom prst="round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38"/>
          <p:cNvGrpSpPr/>
          <p:nvPr/>
        </p:nvGrpSpPr>
        <p:grpSpPr>
          <a:xfrm>
            <a:off x="2035839" y="2303735"/>
            <a:ext cx="301358" cy="2317121"/>
            <a:chOff x="1447800" y="1485901"/>
            <a:chExt cx="214311" cy="1647821"/>
          </a:xfrm>
        </p:grpSpPr>
        <p:cxnSp>
          <p:nvCxnSpPr>
            <p:cNvPr id="17"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Rounded Rectangle 100"/>
            <p:cNvSpPr/>
            <p:nvPr/>
          </p:nvSpPr>
          <p:spPr>
            <a:xfrm>
              <a:off x="1447800" y="1962150"/>
              <a:ext cx="214311" cy="1171572"/>
            </a:xfrm>
            <a:prstGeom prst="round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39"/>
          <p:cNvGrpSpPr/>
          <p:nvPr/>
        </p:nvGrpSpPr>
        <p:grpSpPr>
          <a:xfrm>
            <a:off x="2569451" y="2303735"/>
            <a:ext cx="301358" cy="2317121"/>
            <a:chOff x="1828800" y="1485901"/>
            <a:chExt cx="214311" cy="1647821"/>
          </a:xfrm>
        </p:grpSpPr>
        <p:cxnSp>
          <p:nvCxnSpPr>
            <p:cNvPr id="20"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Rounded Rectangle 106"/>
            <p:cNvSpPr/>
            <p:nvPr/>
          </p:nvSpPr>
          <p:spPr>
            <a:xfrm>
              <a:off x="1828800" y="1809750"/>
              <a:ext cx="214311" cy="1323972"/>
            </a:xfrm>
            <a:prstGeom prst="round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40"/>
          <p:cNvGrpSpPr/>
          <p:nvPr/>
        </p:nvGrpSpPr>
        <p:grpSpPr>
          <a:xfrm>
            <a:off x="3103063" y="2303735"/>
            <a:ext cx="301358" cy="2317121"/>
            <a:chOff x="2209800" y="1485901"/>
            <a:chExt cx="214311" cy="1647821"/>
          </a:xfrm>
        </p:grpSpPr>
        <p:cxnSp>
          <p:nvCxnSpPr>
            <p:cNvPr id="23"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Rounded Rectangle 120"/>
            <p:cNvSpPr/>
            <p:nvPr/>
          </p:nvSpPr>
          <p:spPr>
            <a:xfrm>
              <a:off x="2209800" y="2419350"/>
              <a:ext cx="214311" cy="714372"/>
            </a:xfrm>
            <a:prstGeom prst="round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41"/>
          <p:cNvGrpSpPr/>
          <p:nvPr/>
        </p:nvGrpSpPr>
        <p:grpSpPr>
          <a:xfrm>
            <a:off x="3636674" y="2303735"/>
            <a:ext cx="301358" cy="2317121"/>
            <a:chOff x="2667000" y="1485901"/>
            <a:chExt cx="214311" cy="1647821"/>
          </a:xfrm>
        </p:grpSpPr>
        <p:cxnSp>
          <p:nvCxnSpPr>
            <p:cNvPr id="26"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Rounded Rectangle 128"/>
            <p:cNvSpPr/>
            <p:nvPr/>
          </p:nvSpPr>
          <p:spPr>
            <a:xfrm>
              <a:off x="2667000" y="1962150"/>
              <a:ext cx="214311" cy="1171572"/>
            </a:xfrm>
            <a:prstGeom prst="round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42"/>
          <p:cNvGrpSpPr/>
          <p:nvPr/>
        </p:nvGrpSpPr>
        <p:grpSpPr>
          <a:xfrm>
            <a:off x="4170289" y="2303735"/>
            <a:ext cx="301358" cy="2317121"/>
            <a:chOff x="2971800" y="1485901"/>
            <a:chExt cx="214311" cy="1647821"/>
          </a:xfrm>
        </p:grpSpPr>
        <p:cxnSp>
          <p:nvCxnSpPr>
            <p:cNvPr id="29"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Rounded Rectangle 136"/>
            <p:cNvSpPr/>
            <p:nvPr/>
          </p:nvSpPr>
          <p:spPr>
            <a:xfrm>
              <a:off x="2971800" y="1809750"/>
              <a:ext cx="214311" cy="1323972"/>
            </a:xfrm>
            <a:prstGeom prst="round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143"/>
          <p:cNvSpPr/>
          <p:nvPr/>
        </p:nvSpPr>
        <p:spPr>
          <a:xfrm>
            <a:off x="1532831"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32" name="Rectangle 144"/>
          <p:cNvSpPr/>
          <p:nvPr/>
        </p:nvSpPr>
        <p:spPr>
          <a:xfrm>
            <a:off x="2071102"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 name="Rectangle 145"/>
          <p:cNvSpPr/>
          <p:nvPr/>
        </p:nvSpPr>
        <p:spPr>
          <a:xfrm>
            <a:off x="2609373"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4" name="Rectangle 146"/>
          <p:cNvSpPr/>
          <p:nvPr/>
        </p:nvSpPr>
        <p:spPr>
          <a:xfrm>
            <a:off x="3147644"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5" name="Rectangle 147"/>
          <p:cNvSpPr/>
          <p:nvPr/>
        </p:nvSpPr>
        <p:spPr>
          <a:xfrm>
            <a:off x="3685915"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6" name="Rectangle 148"/>
          <p:cNvSpPr/>
          <p:nvPr/>
        </p:nvSpPr>
        <p:spPr>
          <a:xfrm>
            <a:off x="4224186"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37" name="Group 149"/>
          <p:cNvGrpSpPr/>
          <p:nvPr/>
        </p:nvGrpSpPr>
        <p:grpSpPr>
          <a:xfrm>
            <a:off x="6389434" y="2305418"/>
            <a:ext cx="2090836" cy="701095"/>
            <a:chOff x="4597686" y="3155872"/>
            <a:chExt cx="1583966" cy="498584"/>
          </a:xfrm>
        </p:grpSpPr>
        <p:sp>
          <p:nvSpPr>
            <p:cNvPr id="38" name="TextBox 37"/>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4597686" y="3348942"/>
              <a:ext cx="1583966"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152"/>
          <p:cNvGrpSpPr/>
          <p:nvPr/>
        </p:nvGrpSpPr>
        <p:grpSpPr>
          <a:xfrm>
            <a:off x="9386634" y="2305418"/>
            <a:ext cx="2036110" cy="701095"/>
            <a:chOff x="6978976" y="3155872"/>
            <a:chExt cx="1542507" cy="498584"/>
          </a:xfrm>
        </p:grpSpPr>
        <p:sp>
          <p:nvSpPr>
            <p:cNvPr id="41" name="TextBox 40"/>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6978976" y="3348942"/>
              <a:ext cx="1542507"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155"/>
          <p:cNvGrpSpPr/>
          <p:nvPr/>
        </p:nvGrpSpPr>
        <p:grpSpPr>
          <a:xfrm>
            <a:off x="6389434" y="3213449"/>
            <a:ext cx="2036110" cy="701095"/>
            <a:chOff x="4597685" y="3914331"/>
            <a:chExt cx="1542507" cy="498583"/>
          </a:xfrm>
        </p:grpSpPr>
        <p:sp>
          <p:nvSpPr>
            <p:cNvPr id="44" name="TextBox 43"/>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158"/>
          <p:cNvGrpSpPr/>
          <p:nvPr/>
        </p:nvGrpSpPr>
        <p:grpSpPr>
          <a:xfrm>
            <a:off x="9386634" y="3213449"/>
            <a:ext cx="2036110" cy="701095"/>
            <a:chOff x="6978976" y="3914331"/>
            <a:chExt cx="1542507" cy="498583"/>
          </a:xfrm>
        </p:grpSpPr>
        <p:sp>
          <p:nvSpPr>
            <p:cNvPr id="47" name="TextBox 46"/>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49" name="Group 161"/>
          <p:cNvGrpSpPr/>
          <p:nvPr/>
        </p:nvGrpSpPr>
        <p:grpSpPr>
          <a:xfrm>
            <a:off x="6389434" y="4239172"/>
            <a:ext cx="2036110" cy="701095"/>
            <a:chOff x="4597685" y="3914331"/>
            <a:chExt cx="1542507" cy="498583"/>
          </a:xfrm>
        </p:grpSpPr>
        <p:sp>
          <p:nvSpPr>
            <p:cNvPr id="50" name="TextBox 49"/>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164"/>
          <p:cNvGrpSpPr/>
          <p:nvPr/>
        </p:nvGrpSpPr>
        <p:grpSpPr>
          <a:xfrm>
            <a:off x="9386634" y="4239172"/>
            <a:ext cx="2036110" cy="701095"/>
            <a:chOff x="6978976" y="3914331"/>
            <a:chExt cx="1542507" cy="498583"/>
          </a:xfrm>
        </p:grpSpPr>
        <p:sp>
          <p:nvSpPr>
            <p:cNvPr id="53" name="TextBox 52"/>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55" name="Group 167"/>
          <p:cNvGrpSpPr/>
          <p:nvPr/>
        </p:nvGrpSpPr>
        <p:grpSpPr>
          <a:xfrm>
            <a:off x="8674821" y="4215707"/>
            <a:ext cx="659525" cy="640643"/>
            <a:chOff x="6299532" y="4190009"/>
            <a:chExt cx="469021" cy="455593"/>
          </a:xfrm>
        </p:grpSpPr>
        <p:sp>
          <p:nvSpPr>
            <p:cNvPr id="56" name="Oval 168"/>
            <p:cNvSpPr>
              <a:spLocks noChangeAspect="1"/>
            </p:cNvSpPr>
            <p:nvPr/>
          </p:nvSpPr>
          <p:spPr>
            <a:xfrm>
              <a:off x="6299532" y="4190009"/>
              <a:ext cx="469021" cy="455593"/>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8" name="Group 170"/>
          <p:cNvGrpSpPr/>
          <p:nvPr/>
        </p:nvGrpSpPr>
        <p:grpSpPr>
          <a:xfrm>
            <a:off x="5648471" y="2277304"/>
            <a:ext cx="659525" cy="640643"/>
            <a:chOff x="630683" y="3383511"/>
            <a:chExt cx="469021" cy="455593"/>
          </a:xfrm>
        </p:grpSpPr>
        <p:sp>
          <p:nvSpPr>
            <p:cNvPr id="59" name="Oval 171"/>
            <p:cNvSpPr>
              <a:spLocks noChangeAspect="1"/>
            </p:cNvSpPr>
            <p:nvPr/>
          </p:nvSpPr>
          <p:spPr>
            <a:xfrm>
              <a:off x="630683" y="3383511"/>
              <a:ext cx="469021" cy="455593"/>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1" name="Group 173"/>
          <p:cNvGrpSpPr/>
          <p:nvPr/>
        </p:nvGrpSpPr>
        <p:grpSpPr>
          <a:xfrm>
            <a:off x="5648471" y="4215707"/>
            <a:ext cx="659525" cy="640643"/>
            <a:chOff x="3428938" y="4190009"/>
            <a:chExt cx="469021" cy="455593"/>
          </a:xfrm>
        </p:grpSpPr>
        <p:sp>
          <p:nvSpPr>
            <p:cNvPr id="62" name="Oval 174"/>
            <p:cNvSpPr>
              <a:spLocks noChangeAspect="1"/>
            </p:cNvSpPr>
            <p:nvPr/>
          </p:nvSpPr>
          <p:spPr>
            <a:xfrm>
              <a:off x="3428938" y="4190009"/>
              <a:ext cx="469021" cy="455593"/>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4" name="Group 176"/>
          <p:cNvGrpSpPr/>
          <p:nvPr/>
        </p:nvGrpSpPr>
        <p:grpSpPr>
          <a:xfrm>
            <a:off x="5648471" y="3229350"/>
            <a:ext cx="659525" cy="640643"/>
            <a:chOff x="6299532" y="3384456"/>
            <a:chExt cx="469021" cy="455593"/>
          </a:xfrm>
        </p:grpSpPr>
        <p:sp>
          <p:nvSpPr>
            <p:cNvPr id="65" name="Oval 177"/>
            <p:cNvSpPr>
              <a:spLocks noChangeAspect="1"/>
            </p:cNvSpPr>
            <p:nvPr/>
          </p:nvSpPr>
          <p:spPr>
            <a:xfrm>
              <a:off x="6299532" y="3384456"/>
              <a:ext cx="469021" cy="455593"/>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7" name="Group 179"/>
          <p:cNvGrpSpPr/>
          <p:nvPr/>
        </p:nvGrpSpPr>
        <p:grpSpPr>
          <a:xfrm>
            <a:off x="8674821" y="3229350"/>
            <a:ext cx="659525" cy="640643"/>
            <a:chOff x="630683" y="4190009"/>
            <a:chExt cx="469021" cy="455593"/>
          </a:xfrm>
        </p:grpSpPr>
        <p:sp>
          <p:nvSpPr>
            <p:cNvPr id="68" name="Oval 180"/>
            <p:cNvSpPr>
              <a:spLocks noChangeAspect="1"/>
            </p:cNvSpPr>
            <p:nvPr/>
          </p:nvSpPr>
          <p:spPr>
            <a:xfrm>
              <a:off x="630683" y="4190009"/>
              <a:ext cx="469021" cy="455593"/>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182"/>
          <p:cNvGrpSpPr/>
          <p:nvPr/>
        </p:nvGrpSpPr>
        <p:grpSpPr>
          <a:xfrm>
            <a:off x="8674821" y="2277304"/>
            <a:ext cx="659525" cy="640643"/>
            <a:chOff x="3425803" y="3384456"/>
            <a:chExt cx="469021" cy="455593"/>
          </a:xfrm>
        </p:grpSpPr>
        <p:sp>
          <p:nvSpPr>
            <p:cNvPr id="71" name="Oval 183"/>
            <p:cNvSpPr>
              <a:spLocks noChangeAspect="1"/>
            </p:cNvSpPr>
            <p:nvPr/>
          </p:nvSpPr>
          <p:spPr>
            <a:xfrm>
              <a:off x="3425803" y="3384456"/>
              <a:ext cx="469021" cy="455593"/>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3" name="Footer Text"/>
          <p:cNvSpPr txBox="1"/>
          <p:nvPr/>
        </p:nvSpPr>
        <p:spPr>
          <a:xfrm>
            <a:off x="973504" y="5643811"/>
            <a:ext cx="10911745" cy="135037"/>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4"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858803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Right)">
                                      <p:cBhvr>
                                        <p:cTn id="13" dur="500"/>
                                        <p:tgtEl>
                                          <p:spTgt spid="1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Bottom)">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lide(fromBottom)">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childTnLst>
                                </p:cTn>
                              </p:par>
                            </p:childTnLst>
                          </p:cTn>
                        </p:par>
                        <p:par>
                          <p:cTn id="28" fill="hold">
                            <p:stCondLst>
                              <p:cond delay="3000"/>
                            </p:stCondLst>
                            <p:childTnLst>
                              <p:par>
                                <p:cTn id="29" presetID="1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lide(fromBottom)">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childTnLst>
                                </p:cTn>
                              </p:par>
                            </p:childTnLst>
                          </p:cTn>
                        </p:par>
                        <p:par>
                          <p:cTn id="35" fill="hold">
                            <p:stCondLst>
                              <p:cond delay="4000"/>
                            </p:stCondLst>
                            <p:childTnLst>
                              <p:par>
                                <p:cTn id="36" presetID="1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slide(fromBottom)">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childTnLst>
                                </p:cTn>
                              </p:par>
                            </p:childTnLst>
                          </p:cTn>
                        </p:par>
                        <p:par>
                          <p:cTn id="42" fill="hold">
                            <p:stCondLst>
                              <p:cond delay="5000"/>
                            </p:stCondLst>
                            <p:childTnLst>
                              <p:par>
                                <p:cTn id="43" presetID="12" presetClass="entr" presetSubtype="4"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slide(fromBottom)">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childTnLst>
                                </p:cTn>
                              </p:par>
                            </p:childTnLst>
                          </p:cTn>
                        </p:par>
                        <p:par>
                          <p:cTn id="49" fill="hold">
                            <p:stCondLst>
                              <p:cond delay="6000"/>
                            </p:stCondLst>
                            <p:childTnLst>
                              <p:par>
                                <p:cTn id="50" presetID="12" presetClass="entr" presetSubtype="4"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slide(fromBottom)">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childTnLst>
                                </p:cTn>
                              </p:par>
                            </p:childTnLst>
                          </p:cTn>
                        </p:par>
                        <p:par>
                          <p:cTn id="56" fill="hold">
                            <p:stCondLst>
                              <p:cond delay="7000"/>
                            </p:stCondLst>
                            <p:childTnLst>
                              <p:par>
                                <p:cTn id="57" presetID="53" presetClass="entr" presetSubtype="0"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par>
                                <p:cTn id="62" presetID="2" presetClass="entr" presetSubtype="4" accel="50000" decel="50000"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ppt_x"/>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childTnLst>
                          </p:cTn>
                        </p:par>
                        <p:par>
                          <p:cTn id="66" fill="hold">
                            <p:stCondLst>
                              <p:cond delay="7500"/>
                            </p:stCondLst>
                            <p:childTnLst>
                              <p:par>
                                <p:cTn id="67" presetID="53" presetClass="entr" presetSubtype="0" fill="hold"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fltVal val="0"/>
                                          </p:val>
                                        </p:tav>
                                        <p:tav tm="100000">
                                          <p:val>
                                            <p:strVal val="#ppt_w"/>
                                          </p:val>
                                        </p:tav>
                                      </p:tavLst>
                                    </p:anim>
                                    <p:anim calcmode="lin" valueType="num">
                                      <p:cBhvr>
                                        <p:cTn id="70" dur="500" fill="hold"/>
                                        <p:tgtEl>
                                          <p:spTgt spid="70"/>
                                        </p:tgtEl>
                                        <p:attrNameLst>
                                          <p:attrName>ppt_h</p:attrName>
                                        </p:attrNameLst>
                                      </p:cBhvr>
                                      <p:tavLst>
                                        <p:tav tm="0">
                                          <p:val>
                                            <p:fltVal val="0"/>
                                          </p:val>
                                        </p:tav>
                                        <p:tav tm="100000">
                                          <p:val>
                                            <p:strVal val="#ppt_h"/>
                                          </p:val>
                                        </p:tav>
                                      </p:tavLst>
                                    </p:anim>
                                    <p:animEffect transition="in" filter="fade">
                                      <p:cBhvr>
                                        <p:cTn id="71" dur="500"/>
                                        <p:tgtEl>
                                          <p:spTgt spid="70"/>
                                        </p:tgtEl>
                                      </p:cBhvr>
                                    </p:animEffect>
                                  </p:childTnLst>
                                </p:cTn>
                              </p:par>
                              <p:par>
                                <p:cTn id="72" presetID="2" presetClass="entr" presetSubtype="4" accel="50000" decel="50000"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par>
                          <p:cTn id="76" fill="hold">
                            <p:stCondLst>
                              <p:cond delay="8000"/>
                            </p:stCondLst>
                            <p:childTnLst>
                              <p:par>
                                <p:cTn id="77" presetID="53" presetClass="entr" presetSubtype="0"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Effect transition="in" filter="fade">
                                      <p:cBhvr>
                                        <p:cTn id="81" dur="500"/>
                                        <p:tgtEl>
                                          <p:spTgt spid="64"/>
                                        </p:tgtEl>
                                      </p:cBhvr>
                                    </p:animEffect>
                                  </p:childTnLst>
                                </p:cTn>
                              </p:par>
                              <p:par>
                                <p:cTn id="82" presetID="2" presetClass="entr" presetSubtype="4" accel="50000" decel="50000"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childTnLst>
                          </p:cTn>
                        </p:par>
                        <p:par>
                          <p:cTn id="86" fill="hold">
                            <p:stCondLst>
                              <p:cond delay="8500"/>
                            </p:stCondLst>
                            <p:childTnLst>
                              <p:par>
                                <p:cTn id="87" presetID="53" presetClass="entr" presetSubtype="0" fill="hold" nodeType="afterEffect">
                                  <p:stCondLst>
                                    <p:cond delay="0"/>
                                  </p:stCondLst>
                                  <p:childTnLst>
                                    <p:set>
                                      <p:cBhvr>
                                        <p:cTn id="88" dur="1" fill="hold">
                                          <p:stCondLst>
                                            <p:cond delay="0"/>
                                          </p:stCondLst>
                                        </p:cTn>
                                        <p:tgtEl>
                                          <p:spTgt spid="67"/>
                                        </p:tgtEl>
                                        <p:attrNameLst>
                                          <p:attrName>style.visibility</p:attrName>
                                        </p:attrNameLst>
                                      </p:cBhvr>
                                      <p:to>
                                        <p:strVal val="visible"/>
                                      </p:to>
                                    </p:set>
                                    <p:anim calcmode="lin" valueType="num">
                                      <p:cBhvr>
                                        <p:cTn id="89" dur="500" fill="hold"/>
                                        <p:tgtEl>
                                          <p:spTgt spid="67"/>
                                        </p:tgtEl>
                                        <p:attrNameLst>
                                          <p:attrName>ppt_w</p:attrName>
                                        </p:attrNameLst>
                                      </p:cBhvr>
                                      <p:tavLst>
                                        <p:tav tm="0">
                                          <p:val>
                                            <p:fltVal val="0"/>
                                          </p:val>
                                        </p:tav>
                                        <p:tav tm="100000">
                                          <p:val>
                                            <p:strVal val="#ppt_w"/>
                                          </p:val>
                                        </p:tav>
                                      </p:tavLst>
                                    </p:anim>
                                    <p:anim calcmode="lin" valueType="num">
                                      <p:cBhvr>
                                        <p:cTn id="90" dur="500" fill="hold"/>
                                        <p:tgtEl>
                                          <p:spTgt spid="67"/>
                                        </p:tgtEl>
                                        <p:attrNameLst>
                                          <p:attrName>ppt_h</p:attrName>
                                        </p:attrNameLst>
                                      </p:cBhvr>
                                      <p:tavLst>
                                        <p:tav tm="0">
                                          <p:val>
                                            <p:fltVal val="0"/>
                                          </p:val>
                                        </p:tav>
                                        <p:tav tm="100000">
                                          <p:val>
                                            <p:strVal val="#ppt_h"/>
                                          </p:val>
                                        </p:tav>
                                      </p:tavLst>
                                    </p:anim>
                                    <p:animEffect transition="in" filter="fade">
                                      <p:cBhvr>
                                        <p:cTn id="91" dur="500"/>
                                        <p:tgtEl>
                                          <p:spTgt spid="67"/>
                                        </p:tgtEl>
                                      </p:cBhvr>
                                    </p:animEffect>
                                  </p:childTnLst>
                                </p:cTn>
                              </p:par>
                              <p:par>
                                <p:cTn id="92" presetID="2" presetClass="entr" presetSubtype="4" accel="50000" decel="50000" fill="hold" nodeType="with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additive="base">
                                        <p:cTn id="94" dur="500" fill="hold"/>
                                        <p:tgtEl>
                                          <p:spTgt spid="46"/>
                                        </p:tgtEl>
                                        <p:attrNameLst>
                                          <p:attrName>ppt_x</p:attrName>
                                        </p:attrNameLst>
                                      </p:cBhvr>
                                      <p:tavLst>
                                        <p:tav tm="0">
                                          <p:val>
                                            <p:strVal val="#ppt_x"/>
                                          </p:val>
                                        </p:tav>
                                        <p:tav tm="100000">
                                          <p:val>
                                            <p:strVal val="#ppt_x"/>
                                          </p:val>
                                        </p:tav>
                                      </p:tavLst>
                                    </p:anim>
                                    <p:anim calcmode="lin" valueType="num">
                                      <p:cBhvr additive="base">
                                        <p:cTn id="95" dur="500" fill="hold"/>
                                        <p:tgtEl>
                                          <p:spTgt spid="46"/>
                                        </p:tgtEl>
                                        <p:attrNameLst>
                                          <p:attrName>ppt_y</p:attrName>
                                        </p:attrNameLst>
                                      </p:cBhvr>
                                      <p:tavLst>
                                        <p:tav tm="0">
                                          <p:val>
                                            <p:strVal val="1+#ppt_h/2"/>
                                          </p:val>
                                        </p:tav>
                                        <p:tav tm="100000">
                                          <p:val>
                                            <p:strVal val="#ppt_y"/>
                                          </p:val>
                                        </p:tav>
                                      </p:tavLst>
                                    </p:anim>
                                  </p:childTnLst>
                                </p:cTn>
                              </p:par>
                            </p:childTnLst>
                          </p:cTn>
                        </p:par>
                        <p:par>
                          <p:cTn id="96" fill="hold">
                            <p:stCondLst>
                              <p:cond delay="9000"/>
                            </p:stCondLst>
                            <p:childTnLst>
                              <p:par>
                                <p:cTn id="97" presetID="53" presetClass="entr" presetSubtype="0"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par>
                                <p:cTn id="102" presetID="2" presetClass="entr" presetSubtype="4" accel="50000" decel="5000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 calcmode="lin" valueType="num">
                                      <p:cBhvr additive="base">
                                        <p:cTn id="104" dur="500" fill="hold"/>
                                        <p:tgtEl>
                                          <p:spTgt spid="49"/>
                                        </p:tgtEl>
                                        <p:attrNameLst>
                                          <p:attrName>ppt_x</p:attrName>
                                        </p:attrNameLst>
                                      </p:cBhvr>
                                      <p:tavLst>
                                        <p:tav tm="0">
                                          <p:val>
                                            <p:strVal val="#ppt_x"/>
                                          </p:val>
                                        </p:tav>
                                        <p:tav tm="100000">
                                          <p:val>
                                            <p:strVal val="#ppt_x"/>
                                          </p:val>
                                        </p:tav>
                                      </p:tavLst>
                                    </p:anim>
                                    <p:anim calcmode="lin" valueType="num">
                                      <p:cBhvr additive="base">
                                        <p:cTn id="105" dur="500" fill="hold"/>
                                        <p:tgtEl>
                                          <p:spTgt spid="49"/>
                                        </p:tgtEl>
                                        <p:attrNameLst>
                                          <p:attrName>ppt_y</p:attrName>
                                        </p:attrNameLst>
                                      </p:cBhvr>
                                      <p:tavLst>
                                        <p:tav tm="0">
                                          <p:val>
                                            <p:strVal val="1+#ppt_h/2"/>
                                          </p:val>
                                        </p:tav>
                                        <p:tav tm="100000">
                                          <p:val>
                                            <p:strVal val="#ppt_y"/>
                                          </p:val>
                                        </p:tav>
                                      </p:tavLst>
                                    </p:anim>
                                  </p:childTnLst>
                                </p:cTn>
                              </p:par>
                            </p:childTnLst>
                          </p:cTn>
                        </p:par>
                        <p:par>
                          <p:cTn id="106" fill="hold">
                            <p:stCondLst>
                              <p:cond delay="9500"/>
                            </p:stCondLst>
                            <p:childTnLst>
                              <p:par>
                                <p:cTn id="107" presetID="53" presetClass="entr" presetSubtype="0" fill="hold"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ppt_w</p:attrName>
                                        </p:attrNameLst>
                                      </p:cBhvr>
                                      <p:tavLst>
                                        <p:tav tm="0">
                                          <p:val>
                                            <p:fltVal val="0"/>
                                          </p:val>
                                        </p:tav>
                                        <p:tav tm="100000">
                                          <p:val>
                                            <p:strVal val="#ppt_w"/>
                                          </p:val>
                                        </p:tav>
                                      </p:tavLst>
                                    </p:anim>
                                    <p:anim calcmode="lin" valueType="num">
                                      <p:cBhvr>
                                        <p:cTn id="110" dur="500" fill="hold"/>
                                        <p:tgtEl>
                                          <p:spTgt spid="55"/>
                                        </p:tgtEl>
                                        <p:attrNameLst>
                                          <p:attrName>ppt_h</p:attrName>
                                        </p:attrNameLst>
                                      </p:cBhvr>
                                      <p:tavLst>
                                        <p:tav tm="0">
                                          <p:val>
                                            <p:fltVal val="0"/>
                                          </p:val>
                                        </p:tav>
                                        <p:tav tm="100000">
                                          <p:val>
                                            <p:strVal val="#ppt_h"/>
                                          </p:val>
                                        </p:tav>
                                      </p:tavLst>
                                    </p:anim>
                                    <p:animEffect transition="in" filter="fade">
                                      <p:cBhvr>
                                        <p:cTn id="111" dur="500"/>
                                        <p:tgtEl>
                                          <p:spTgt spid="55"/>
                                        </p:tgtEl>
                                      </p:cBhvr>
                                    </p:animEffect>
                                  </p:childTnLst>
                                </p:cTn>
                              </p:par>
                              <p:par>
                                <p:cTn id="112" presetID="2" presetClass="entr" presetSubtype="4" accel="50000" decel="50000" fill="hold" nodeType="withEffect">
                                  <p:stCondLst>
                                    <p:cond delay="0"/>
                                  </p:stCondLst>
                                  <p:childTnLst>
                                    <p:set>
                                      <p:cBhvr>
                                        <p:cTn id="113" dur="1" fill="hold">
                                          <p:stCondLst>
                                            <p:cond delay="0"/>
                                          </p:stCondLst>
                                        </p:cTn>
                                        <p:tgtEl>
                                          <p:spTgt spid="52"/>
                                        </p:tgtEl>
                                        <p:attrNameLst>
                                          <p:attrName>style.visibility</p:attrName>
                                        </p:attrNameLst>
                                      </p:cBhvr>
                                      <p:to>
                                        <p:strVal val="visible"/>
                                      </p:to>
                                    </p:set>
                                    <p:anim calcmode="lin" valueType="num">
                                      <p:cBhvr additive="base">
                                        <p:cTn id="114" dur="500" fill="hold"/>
                                        <p:tgtEl>
                                          <p:spTgt spid="52"/>
                                        </p:tgtEl>
                                        <p:attrNameLst>
                                          <p:attrName>ppt_x</p:attrName>
                                        </p:attrNameLst>
                                      </p:cBhvr>
                                      <p:tavLst>
                                        <p:tav tm="0">
                                          <p:val>
                                            <p:strVal val="#ppt_x"/>
                                          </p:val>
                                        </p:tav>
                                        <p:tav tm="100000">
                                          <p:val>
                                            <p:strVal val="#ppt_x"/>
                                          </p:val>
                                        </p:tav>
                                      </p:tavLst>
                                    </p:anim>
                                    <p:anim calcmode="lin" valueType="num">
                                      <p:cBhvr additive="base">
                                        <p:cTn id="115" dur="500" fill="hold"/>
                                        <p:tgtEl>
                                          <p:spTgt spid="52"/>
                                        </p:tgtEl>
                                        <p:attrNameLst>
                                          <p:attrName>ppt_y</p:attrName>
                                        </p:attrNameLst>
                                      </p:cBhvr>
                                      <p:tavLst>
                                        <p:tav tm="0">
                                          <p:val>
                                            <p:strVal val="1+#ppt_h/2"/>
                                          </p:val>
                                        </p:tav>
                                        <p:tav tm="100000">
                                          <p:val>
                                            <p:strVal val="#ppt_y"/>
                                          </p:val>
                                        </p:tav>
                                      </p:tavLst>
                                    </p:anim>
                                  </p:childTnLst>
                                </p:cTn>
                              </p:par>
                            </p:childTnLst>
                          </p:cTn>
                        </p:par>
                        <p:par>
                          <p:cTn id="116" fill="hold">
                            <p:stCondLst>
                              <p:cond delay="10000"/>
                            </p:stCondLst>
                            <p:childTnLst>
                              <p:par>
                                <p:cTn id="117" presetID="13" presetClass="entr" presetSubtype="16" fill="hold" nodeType="afterEffect">
                                  <p:stCondLst>
                                    <p:cond delay="0"/>
                                  </p:stCondLst>
                                  <p:childTnLst>
                                    <p:set>
                                      <p:cBhvr>
                                        <p:cTn id="118" dur="1" fill="hold">
                                          <p:stCondLst>
                                            <p:cond delay="0"/>
                                          </p:stCondLst>
                                        </p:cTn>
                                        <p:tgtEl>
                                          <p:spTgt spid="74"/>
                                        </p:tgtEl>
                                        <p:attrNameLst>
                                          <p:attrName>style.visibility</p:attrName>
                                        </p:attrNameLst>
                                      </p:cBhvr>
                                      <p:to>
                                        <p:strVal val="visible"/>
                                      </p:to>
                                    </p:set>
                                    <p:animEffect transition="in" filter="plus(in)">
                                      <p:cBhvr>
                                        <p:cTn id="119" dur="500"/>
                                        <p:tgtEl>
                                          <p:spTgt spid="7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fade">
                                      <p:cBhvr>
                                        <p:cTn id="12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1" grpId="0"/>
      <p:bldP spid="32" grpId="0"/>
      <p:bldP spid="33" grpId="0"/>
      <p:bldP spid="34" grpId="0"/>
      <p:bldP spid="35" grpId="0"/>
      <p:bldP spid="36"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34" name="Group 3"/>
          <p:cNvGrpSpPr/>
          <p:nvPr/>
        </p:nvGrpSpPr>
        <p:grpSpPr>
          <a:xfrm>
            <a:off x="856763" y="1769965"/>
            <a:ext cx="10601230" cy="4639424"/>
            <a:chOff x="1100786" y="1551735"/>
            <a:chExt cx="10052640" cy="4399344"/>
          </a:xfrm>
        </p:grpSpPr>
        <p:sp>
          <p:nvSpPr>
            <p:cNvPr id="35"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ed Rectangle 4"/>
            <p:cNvSpPr/>
            <p:nvPr/>
          </p:nvSpPr>
          <p:spPr>
            <a:xfrm rot="19805282">
              <a:off x="1100786" y="3962064"/>
              <a:ext cx="634909" cy="634236"/>
            </a:xfrm>
            <a:prstGeom prst="roundRect">
              <a:avLst>
                <a:gd name="adj" fmla="val 5000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ed Rectangle 17"/>
            <p:cNvSpPr/>
            <p:nvPr/>
          </p:nvSpPr>
          <p:spPr>
            <a:xfrm rot="19805282">
              <a:off x="2976655" y="2907046"/>
              <a:ext cx="634909" cy="634236"/>
            </a:xfrm>
            <a:prstGeom prst="roundRect">
              <a:avLst>
                <a:gd name="adj" fmla="val 5000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ounded Rectangle 18"/>
            <p:cNvSpPr/>
            <p:nvPr/>
          </p:nvSpPr>
          <p:spPr>
            <a:xfrm rot="19805282">
              <a:off x="4856481" y="3966200"/>
              <a:ext cx="634909" cy="634236"/>
            </a:xfrm>
            <a:prstGeom prst="roundRect">
              <a:avLst>
                <a:gd name="adj" fmla="val 5000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ounded Rectangle 19"/>
            <p:cNvSpPr/>
            <p:nvPr/>
          </p:nvSpPr>
          <p:spPr>
            <a:xfrm rot="19805282">
              <a:off x="6750373" y="2907049"/>
              <a:ext cx="634909" cy="634236"/>
            </a:xfrm>
            <a:prstGeom prst="roundRect">
              <a:avLst>
                <a:gd name="adj" fmla="val 5000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ounded Rectangle 20"/>
            <p:cNvSpPr/>
            <p:nvPr/>
          </p:nvSpPr>
          <p:spPr>
            <a:xfrm rot="19805282">
              <a:off x="10518517" y="2907047"/>
              <a:ext cx="634909" cy="634236"/>
            </a:xfrm>
            <a:prstGeom prst="roundRect">
              <a:avLst>
                <a:gd name="adj" fmla="val 5000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ounded Rectangle 22"/>
            <p:cNvSpPr/>
            <p:nvPr/>
          </p:nvSpPr>
          <p:spPr>
            <a:xfrm rot="19805282">
              <a:off x="8614859" y="3962065"/>
              <a:ext cx="634909" cy="634236"/>
            </a:xfrm>
            <a:prstGeom prst="roundRect">
              <a:avLst>
                <a:gd name="adj" fmla="val 5000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6" name="Straight Arrow Connector 37"/>
          <p:cNvCxnSpPr/>
          <p:nvPr/>
        </p:nvCxnSpPr>
        <p:spPr>
          <a:xfrm>
            <a:off x="3169779" y="408967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0"/>
          <p:cNvCxnSpPr/>
          <p:nvPr/>
        </p:nvCxnSpPr>
        <p:spPr>
          <a:xfrm>
            <a:off x="7149435" y="408967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1"/>
          <p:cNvCxnSpPr/>
          <p:nvPr/>
        </p:nvCxnSpPr>
        <p:spPr>
          <a:xfrm flipV="1">
            <a:off x="9135959" y="307684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2"/>
          <p:cNvCxnSpPr/>
          <p:nvPr/>
        </p:nvCxnSpPr>
        <p:spPr>
          <a:xfrm flipV="1">
            <a:off x="5171770" y="307684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50" name="Group 5"/>
          <p:cNvGrpSpPr/>
          <p:nvPr/>
        </p:nvGrpSpPr>
        <p:grpSpPr>
          <a:xfrm>
            <a:off x="1900929" y="5309698"/>
            <a:ext cx="2537702" cy="824682"/>
            <a:chOff x="1929542" y="4908274"/>
            <a:chExt cx="2729132" cy="782003"/>
          </a:xfrm>
        </p:grpSpPr>
        <p:sp>
          <p:nvSpPr>
            <p:cNvPr id="51" name="TextBox 50"/>
            <p:cNvSpPr txBox="1"/>
            <p:nvPr/>
          </p:nvSpPr>
          <p:spPr>
            <a:xfrm>
              <a:off x="2519031" y="4908274"/>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44"/>
            <p:cNvSpPr/>
            <p:nvPr/>
          </p:nvSpPr>
          <p:spPr>
            <a:xfrm>
              <a:off x="1929542"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8"/>
          <p:cNvGrpSpPr/>
          <p:nvPr/>
        </p:nvGrpSpPr>
        <p:grpSpPr>
          <a:xfrm>
            <a:off x="5880585" y="5334724"/>
            <a:ext cx="2537702" cy="799656"/>
            <a:chOff x="5703260" y="4932005"/>
            <a:chExt cx="2729132" cy="758272"/>
          </a:xfrm>
        </p:grpSpPr>
        <p:sp>
          <p:nvSpPr>
            <p:cNvPr id="54" name="TextBox 53"/>
            <p:cNvSpPr txBox="1"/>
            <p:nvPr/>
          </p:nvSpPr>
          <p:spPr>
            <a:xfrm>
              <a:off x="6292750" y="4932005"/>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48"/>
            <p:cNvSpPr/>
            <p:nvPr/>
          </p:nvSpPr>
          <p:spPr>
            <a:xfrm>
              <a:off x="5703260"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6"/>
          <p:cNvGrpSpPr/>
          <p:nvPr/>
        </p:nvGrpSpPr>
        <p:grpSpPr>
          <a:xfrm>
            <a:off x="3863923" y="1843145"/>
            <a:ext cx="2611174" cy="815016"/>
            <a:chOff x="4038291" y="1621125"/>
            <a:chExt cx="2304129" cy="772840"/>
          </a:xfrm>
        </p:grpSpPr>
        <p:sp>
          <p:nvSpPr>
            <p:cNvPr id="57" name="TextBox 56"/>
            <p:cNvSpPr txBox="1"/>
            <p:nvPr/>
          </p:nvSpPr>
          <p:spPr>
            <a:xfrm>
              <a:off x="4554393" y="1621125"/>
              <a:ext cx="1271925" cy="311549"/>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0"/>
            <p:cNvSpPr/>
            <p:nvPr/>
          </p:nvSpPr>
          <p:spPr>
            <a:xfrm>
              <a:off x="4038291" y="1899037"/>
              <a:ext cx="2304129" cy="49492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7"/>
          <p:cNvGrpSpPr/>
          <p:nvPr/>
        </p:nvGrpSpPr>
        <p:grpSpPr>
          <a:xfrm>
            <a:off x="7810083" y="1855044"/>
            <a:ext cx="2611174" cy="803111"/>
            <a:chOff x="7780247" y="1632414"/>
            <a:chExt cx="2304129" cy="761553"/>
          </a:xfrm>
        </p:grpSpPr>
        <p:sp>
          <p:nvSpPr>
            <p:cNvPr id="60" name="TextBox 59"/>
            <p:cNvSpPr txBox="1"/>
            <p:nvPr/>
          </p:nvSpPr>
          <p:spPr>
            <a:xfrm>
              <a:off x="8296348" y="1632414"/>
              <a:ext cx="1271925" cy="311550"/>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52"/>
            <p:cNvSpPr/>
            <p:nvPr/>
          </p:nvSpPr>
          <p:spPr>
            <a:xfrm>
              <a:off x="7780247" y="1899037"/>
              <a:ext cx="23041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74939850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down)">
                                      <p:cBhvr>
                                        <p:cTn id="25" dur="500"/>
                                        <p:tgtEl>
                                          <p:spTgt spid="49"/>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up)">
                                      <p:cBhvr>
                                        <p:cTn id="33" dur="500"/>
                                        <p:tgtEl>
                                          <p:spTgt spid="47"/>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Freeform 6"/>
          <p:cNvSpPr>
            <a:spLocks noChangeArrowheads="1"/>
          </p:cNvSpPr>
          <p:nvPr/>
        </p:nvSpPr>
        <p:spPr bwMode="auto">
          <a:xfrm>
            <a:off x="4452938" y="4636747"/>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3" name="Freeform 14"/>
          <p:cNvSpPr>
            <a:spLocks noChangeArrowheads="1"/>
          </p:cNvSpPr>
          <p:nvPr/>
        </p:nvSpPr>
        <p:spPr bwMode="auto">
          <a:xfrm>
            <a:off x="5053013" y="3733459"/>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4" name="Freeform 16"/>
          <p:cNvSpPr>
            <a:spLocks noChangeArrowheads="1"/>
          </p:cNvSpPr>
          <p:nvPr/>
        </p:nvSpPr>
        <p:spPr bwMode="auto">
          <a:xfrm>
            <a:off x="5578475" y="2823822"/>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5" name="Freeform 7"/>
          <p:cNvSpPr>
            <a:spLocks noChangeArrowheads="1"/>
          </p:cNvSpPr>
          <p:nvPr/>
        </p:nvSpPr>
        <p:spPr bwMode="auto">
          <a:xfrm>
            <a:off x="3808413" y="4916147"/>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1983B7"/>
          </a:solidFill>
          <a:ln>
            <a:noFill/>
          </a:ln>
        </p:spPr>
        <p:txBody>
          <a:bodyPr/>
          <a:lstStyle/>
          <a:p>
            <a:endParaRPr lang="zh-CN" altLang="en-US">
              <a:solidFill>
                <a:srgbClr val="000000"/>
              </a:solidFill>
            </a:endParaRPr>
          </a:p>
        </p:txBody>
      </p:sp>
      <p:sp>
        <p:nvSpPr>
          <p:cNvPr id="16" name="Freeform 8"/>
          <p:cNvSpPr>
            <a:spLocks noChangeArrowheads="1"/>
          </p:cNvSpPr>
          <p:nvPr/>
        </p:nvSpPr>
        <p:spPr bwMode="auto">
          <a:xfrm>
            <a:off x="5688013" y="2099922"/>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1983B7"/>
          </a:solidFill>
          <a:ln>
            <a:noFill/>
          </a:ln>
        </p:spPr>
        <p:txBody>
          <a:bodyPr/>
          <a:lstStyle/>
          <a:p>
            <a:endParaRPr lang="zh-CN" altLang="en-US">
              <a:solidFill>
                <a:srgbClr val="000000"/>
              </a:solidFill>
            </a:endParaRPr>
          </a:p>
        </p:txBody>
      </p:sp>
      <p:sp>
        <p:nvSpPr>
          <p:cNvPr id="17" name="Freeform 10"/>
          <p:cNvSpPr>
            <a:spLocks noChangeArrowheads="1"/>
          </p:cNvSpPr>
          <p:nvPr/>
        </p:nvSpPr>
        <p:spPr bwMode="auto">
          <a:xfrm>
            <a:off x="5162550" y="3004797"/>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1983B7"/>
          </a:solidFill>
          <a:ln>
            <a:noFill/>
          </a:ln>
        </p:spPr>
        <p:txBody>
          <a:bodyPr/>
          <a:lstStyle/>
          <a:p>
            <a:endParaRPr lang="zh-CN" altLang="en-US">
              <a:solidFill>
                <a:srgbClr val="000000"/>
              </a:solidFill>
            </a:endParaRPr>
          </a:p>
        </p:txBody>
      </p:sp>
      <p:sp>
        <p:nvSpPr>
          <p:cNvPr id="18" name="Freeform 12"/>
          <p:cNvSpPr>
            <a:spLocks noChangeArrowheads="1"/>
          </p:cNvSpPr>
          <p:nvPr/>
        </p:nvSpPr>
        <p:spPr bwMode="auto">
          <a:xfrm>
            <a:off x="4640263" y="3908084"/>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1983B7"/>
          </a:solidFill>
          <a:ln>
            <a:noFill/>
          </a:ln>
        </p:spPr>
        <p:txBody>
          <a:bodyPr/>
          <a:lstStyle/>
          <a:p>
            <a:endParaRPr lang="zh-CN" altLang="en-US">
              <a:solidFill>
                <a:srgbClr val="000000"/>
              </a:solidFill>
            </a:endParaRPr>
          </a:p>
        </p:txBody>
      </p:sp>
      <p:grpSp>
        <p:nvGrpSpPr>
          <p:cNvPr id="19" name="组合 18"/>
          <p:cNvGrpSpPr/>
          <p:nvPr/>
        </p:nvGrpSpPr>
        <p:grpSpPr>
          <a:xfrm>
            <a:off x="5959070" y="2341423"/>
            <a:ext cx="251371" cy="372476"/>
            <a:chOff x="1788810" y="2276744"/>
            <a:chExt cx="392113" cy="581026"/>
          </a:xfrm>
          <a:solidFill>
            <a:srgbClr val="FEFEFE"/>
          </a:solidFill>
        </p:grpSpPr>
        <p:sp>
          <p:nvSpPr>
            <p:cNvPr id="2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1"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2"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23" name="Freeform 13"/>
          <p:cNvSpPr>
            <a:spLocks noEditPoints="1"/>
          </p:cNvSpPr>
          <p:nvPr/>
        </p:nvSpPr>
        <p:spPr bwMode="auto">
          <a:xfrm>
            <a:off x="5991225" y="3176247"/>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4" name="Freeform 19"/>
          <p:cNvSpPr>
            <a:spLocks noEditPoints="1"/>
          </p:cNvSpPr>
          <p:nvPr/>
        </p:nvSpPr>
        <p:spPr bwMode="auto">
          <a:xfrm>
            <a:off x="5934075" y="4120809"/>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25" name="组合 24"/>
          <p:cNvGrpSpPr/>
          <p:nvPr/>
        </p:nvGrpSpPr>
        <p:grpSpPr>
          <a:xfrm>
            <a:off x="5786426" y="5183090"/>
            <a:ext cx="628205" cy="604138"/>
            <a:chOff x="2607983" y="4241292"/>
            <a:chExt cx="490600" cy="471805"/>
          </a:xfrm>
          <a:solidFill>
            <a:srgbClr val="FEFEFE"/>
          </a:solidFill>
        </p:grpSpPr>
        <p:sp>
          <p:nvSpPr>
            <p:cNvPr id="2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2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28" name="文本框 60"/>
          <p:cNvSpPr>
            <a:spLocks noChangeArrowheads="1"/>
          </p:cNvSpPr>
          <p:nvPr/>
        </p:nvSpPr>
        <p:spPr bwMode="auto">
          <a:xfrm>
            <a:off x="938213" y="2649197"/>
            <a:ext cx="25527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60"/>
          <p:cNvSpPr>
            <a:spLocks noChangeArrowheads="1"/>
          </p:cNvSpPr>
          <p:nvPr/>
        </p:nvSpPr>
        <p:spPr bwMode="auto">
          <a:xfrm>
            <a:off x="938213" y="5076484"/>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60"/>
          <p:cNvSpPr>
            <a:spLocks noChangeArrowheads="1"/>
          </p:cNvSpPr>
          <p:nvPr/>
        </p:nvSpPr>
        <p:spPr bwMode="auto">
          <a:xfrm>
            <a:off x="8961438" y="26666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60"/>
          <p:cNvSpPr>
            <a:spLocks noChangeArrowheads="1"/>
          </p:cNvSpPr>
          <p:nvPr/>
        </p:nvSpPr>
        <p:spPr bwMode="auto">
          <a:xfrm>
            <a:off x="8961438" y="50923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94205657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anim calcmode="lin" valueType="num">
                                      <p:cBhvr>
                                        <p:cTn id="62" dur="250" fill="hold"/>
                                        <p:tgtEl>
                                          <p:spTgt spid="23"/>
                                        </p:tgtEl>
                                        <p:attrNameLst>
                                          <p:attrName>ppt_x</p:attrName>
                                        </p:attrNameLst>
                                      </p:cBhvr>
                                      <p:tavLst>
                                        <p:tav tm="0">
                                          <p:val>
                                            <p:strVal val="#ppt_x"/>
                                          </p:val>
                                        </p:tav>
                                        <p:tav tm="100000">
                                          <p:val>
                                            <p:strVal val="#ppt_x"/>
                                          </p:val>
                                        </p:tav>
                                      </p:tavLst>
                                    </p:anim>
                                    <p:anim calcmode="lin" valueType="num">
                                      <p:cBhvr>
                                        <p:cTn id="63" dur="25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250"/>
                                        <p:tgtEl>
                                          <p:spTgt spid="24"/>
                                        </p:tgtEl>
                                      </p:cBhvr>
                                    </p:animEffect>
                                    <p:anim calcmode="lin" valueType="num">
                                      <p:cBhvr>
                                        <p:cTn id="68" dur="250" fill="hold"/>
                                        <p:tgtEl>
                                          <p:spTgt spid="24"/>
                                        </p:tgtEl>
                                        <p:attrNameLst>
                                          <p:attrName>ppt_x</p:attrName>
                                        </p:attrNameLst>
                                      </p:cBhvr>
                                      <p:tavLst>
                                        <p:tav tm="0">
                                          <p:val>
                                            <p:strVal val="#ppt_x"/>
                                          </p:val>
                                        </p:tav>
                                        <p:tav tm="100000">
                                          <p:val>
                                            <p:strVal val="#ppt_x"/>
                                          </p:val>
                                        </p:tav>
                                      </p:tavLst>
                                    </p:anim>
                                    <p:anim calcmode="lin" valueType="num">
                                      <p:cBhvr>
                                        <p:cTn id="69" dur="25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250"/>
                                        <p:tgtEl>
                                          <p:spTgt spid="25"/>
                                        </p:tgtEl>
                                      </p:cBhvr>
                                    </p:animEffect>
                                    <p:anim calcmode="lin" valueType="num">
                                      <p:cBhvr>
                                        <p:cTn id="74" dur="250" fill="hold"/>
                                        <p:tgtEl>
                                          <p:spTgt spid="25"/>
                                        </p:tgtEl>
                                        <p:attrNameLst>
                                          <p:attrName>ppt_x</p:attrName>
                                        </p:attrNameLst>
                                      </p:cBhvr>
                                      <p:tavLst>
                                        <p:tav tm="0">
                                          <p:val>
                                            <p:strVal val="#ppt_x"/>
                                          </p:val>
                                        </p:tav>
                                        <p:tav tm="100000">
                                          <p:val>
                                            <p:strVal val="#ppt_x"/>
                                          </p:val>
                                        </p:tav>
                                      </p:tavLst>
                                    </p:anim>
                                    <p:anim calcmode="lin" valueType="num">
                                      <p:cBhvr>
                                        <p:cTn id="75" dur="25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50"/>
                                        <p:tgtEl>
                                          <p:spTgt spid="28"/>
                                        </p:tgtEl>
                                      </p:cBhvr>
                                    </p:animEffect>
                                    <p:anim calcmode="lin" valueType="num">
                                      <p:cBhvr>
                                        <p:cTn id="80" dur="250" fill="hold"/>
                                        <p:tgtEl>
                                          <p:spTgt spid="28"/>
                                        </p:tgtEl>
                                        <p:attrNameLst>
                                          <p:attrName>ppt_x</p:attrName>
                                        </p:attrNameLst>
                                      </p:cBhvr>
                                      <p:tavLst>
                                        <p:tav tm="0">
                                          <p:val>
                                            <p:strVal val="#ppt_x"/>
                                          </p:val>
                                        </p:tav>
                                        <p:tav tm="100000">
                                          <p:val>
                                            <p:strVal val="#ppt_x"/>
                                          </p:val>
                                        </p:tav>
                                      </p:tavLst>
                                    </p:anim>
                                    <p:anim calcmode="lin" valueType="num">
                                      <p:cBhvr>
                                        <p:cTn id="81" dur="25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250"/>
                                        <p:tgtEl>
                                          <p:spTgt spid="29"/>
                                        </p:tgtEl>
                                      </p:cBhvr>
                                    </p:animEffect>
                                    <p:anim calcmode="lin" valueType="num">
                                      <p:cBhvr>
                                        <p:cTn id="86" dur="250" fill="hold"/>
                                        <p:tgtEl>
                                          <p:spTgt spid="29"/>
                                        </p:tgtEl>
                                        <p:attrNameLst>
                                          <p:attrName>ppt_x</p:attrName>
                                        </p:attrNameLst>
                                      </p:cBhvr>
                                      <p:tavLst>
                                        <p:tav tm="0">
                                          <p:val>
                                            <p:strVal val="#ppt_x"/>
                                          </p:val>
                                        </p:tav>
                                        <p:tav tm="100000">
                                          <p:val>
                                            <p:strVal val="#ppt_x"/>
                                          </p:val>
                                        </p:tav>
                                      </p:tavLst>
                                    </p:anim>
                                    <p:anim calcmode="lin" valueType="num">
                                      <p:cBhvr>
                                        <p:cTn id="87" dur="250" fill="hold"/>
                                        <p:tgtEl>
                                          <p:spTgt spid="29"/>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250"/>
                                        <p:tgtEl>
                                          <p:spTgt spid="30"/>
                                        </p:tgtEl>
                                      </p:cBhvr>
                                    </p:animEffect>
                                    <p:anim calcmode="lin" valueType="num">
                                      <p:cBhvr>
                                        <p:cTn id="92" dur="250" fill="hold"/>
                                        <p:tgtEl>
                                          <p:spTgt spid="30"/>
                                        </p:tgtEl>
                                        <p:attrNameLst>
                                          <p:attrName>ppt_x</p:attrName>
                                        </p:attrNameLst>
                                      </p:cBhvr>
                                      <p:tavLst>
                                        <p:tav tm="0">
                                          <p:val>
                                            <p:strVal val="#ppt_x"/>
                                          </p:val>
                                        </p:tav>
                                        <p:tav tm="100000">
                                          <p:val>
                                            <p:strVal val="#ppt_x"/>
                                          </p:val>
                                        </p:tav>
                                      </p:tavLst>
                                    </p:anim>
                                    <p:anim calcmode="lin" valueType="num">
                                      <p:cBhvr>
                                        <p:cTn id="93" dur="25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250"/>
                                        <p:tgtEl>
                                          <p:spTgt spid="31"/>
                                        </p:tgtEl>
                                      </p:cBhvr>
                                    </p:animEffect>
                                    <p:anim calcmode="lin" valueType="num">
                                      <p:cBhvr>
                                        <p:cTn id="98" dur="250" fill="hold"/>
                                        <p:tgtEl>
                                          <p:spTgt spid="31"/>
                                        </p:tgtEl>
                                        <p:attrNameLst>
                                          <p:attrName>ppt_x</p:attrName>
                                        </p:attrNameLst>
                                      </p:cBhvr>
                                      <p:tavLst>
                                        <p:tav tm="0">
                                          <p:val>
                                            <p:strVal val="#ppt_x"/>
                                          </p:val>
                                        </p:tav>
                                        <p:tav tm="100000">
                                          <p:val>
                                            <p:strVal val="#ppt_x"/>
                                          </p:val>
                                        </p:tav>
                                      </p:tavLst>
                                    </p:anim>
                                    <p:anim calcmode="lin" valueType="num">
                                      <p:cBhvr>
                                        <p:cTn id="99"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3" grpId="0" animBg="1"/>
      <p:bldP spid="24" grpId="0" animBg="1"/>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33"/>
          <p:cNvGrpSpPr/>
          <p:nvPr/>
        </p:nvGrpSpPr>
        <p:grpSpPr>
          <a:xfrm>
            <a:off x="3686175" y="2663922"/>
            <a:ext cx="2557462" cy="908050"/>
            <a:chOff x="0" y="0"/>
            <a:chExt cx="2636520" cy="1447800"/>
          </a:xfrm>
        </p:grpSpPr>
        <p:sp>
          <p:nvSpPr>
            <p:cNvPr id="13" name="任意多边形 34"/>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1983B7"/>
            </a:solidFill>
            <a:ln w="9525">
              <a:noFill/>
            </a:ln>
          </p:spPr>
          <p:txBody>
            <a:bodyPr/>
            <a:lstStyle/>
            <a:p>
              <a:endParaRPr lang="zh-CN" altLang="en-US"/>
            </a:p>
          </p:txBody>
        </p:sp>
        <p:sp>
          <p:nvSpPr>
            <p:cNvPr id="14" name="文本框 35"/>
            <p:cNvSpPr/>
            <p:nvPr/>
          </p:nvSpPr>
          <p:spPr>
            <a:xfrm>
              <a:off x="304995" y="404827"/>
              <a:ext cx="2230360" cy="638148"/>
            </a:xfrm>
            <a:prstGeom prst="rect">
              <a:avLst/>
            </a:prstGeom>
            <a:noFill/>
            <a:ln w="9525">
              <a:noFill/>
              <a:miter/>
            </a:ln>
          </p:spPr>
          <p:txBody>
            <a:bodyPr anchor="ctr">
              <a:spAutoFit/>
            </a:bodyPr>
            <a:lstStyle/>
            <a:p>
              <a:pPr lvl="0" algn="ctr" eaLnBrk="1" hangingPunct="1">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grpSp>
        <p:nvGrpSpPr>
          <p:cNvPr id="15" name="组合 36"/>
          <p:cNvGrpSpPr/>
          <p:nvPr/>
        </p:nvGrpSpPr>
        <p:grpSpPr>
          <a:xfrm>
            <a:off x="1549400" y="2663922"/>
            <a:ext cx="2557462" cy="908050"/>
            <a:chOff x="0" y="0"/>
            <a:chExt cx="2636520" cy="1447800"/>
          </a:xfrm>
        </p:grpSpPr>
        <p:sp>
          <p:nvSpPr>
            <p:cNvPr id="16" name="任意多边形 37"/>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1983B7"/>
            </a:solidFill>
            <a:ln w="9525">
              <a:noFill/>
            </a:ln>
          </p:spPr>
          <p:txBody>
            <a:bodyPr/>
            <a:lstStyle/>
            <a:p>
              <a:endParaRPr lang="zh-CN" altLang="en-US"/>
            </a:p>
          </p:txBody>
        </p:sp>
        <p:sp>
          <p:nvSpPr>
            <p:cNvPr id="17" name="文本框 43"/>
            <p:cNvSpPr/>
            <p:nvPr/>
          </p:nvSpPr>
          <p:spPr>
            <a:xfrm>
              <a:off x="272839" y="380691"/>
              <a:ext cx="2293960" cy="686417"/>
            </a:xfrm>
            <a:prstGeom prst="rect">
              <a:avLst/>
            </a:prstGeom>
            <a:noFill/>
            <a:ln w="9525">
              <a:noFill/>
              <a:miter/>
            </a:ln>
          </p:spPr>
          <p:txBody>
            <a:bodyPr anchor="ctr">
              <a:spAutoFit/>
            </a:bodyPr>
            <a:lstStyle/>
            <a:p>
              <a:pPr lvl="0" algn="ctr" eaLnBrk="1" hangingPunct="1">
                <a:lnSpc>
                  <a:spcPct val="120000"/>
                </a:lnSpc>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grpSp>
        <p:nvGrpSpPr>
          <p:cNvPr id="18" name="组合 44"/>
          <p:cNvGrpSpPr/>
          <p:nvPr/>
        </p:nvGrpSpPr>
        <p:grpSpPr>
          <a:xfrm>
            <a:off x="7961312" y="2663922"/>
            <a:ext cx="2557463" cy="908050"/>
            <a:chOff x="0" y="0"/>
            <a:chExt cx="2636520" cy="1447800"/>
          </a:xfrm>
        </p:grpSpPr>
        <p:sp>
          <p:nvSpPr>
            <p:cNvPr id="19" name="任意多边形 45"/>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1983B7"/>
            </a:solidFill>
            <a:ln w="9525">
              <a:noFill/>
            </a:ln>
          </p:spPr>
          <p:txBody>
            <a:bodyPr/>
            <a:lstStyle/>
            <a:p>
              <a:endParaRPr lang="zh-CN" altLang="en-US"/>
            </a:p>
          </p:txBody>
        </p:sp>
        <p:sp>
          <p:nvSpPr>
            <p:cNvPr id="20" name="文本框 46"/>
            <p:cNvSpPr/>
            <p:nvPr/>
          </p:nvSpPr>
          <p:spPr>
            <a:xfrm>
              <a:off x="311563" y="404827"/>
              <a:ext cx="2230360" cy="638148"/>
            </a:xfrm>
            <a:prstGeom prst="rect">
              <a:avLst/>
            </a:prstGeom>
            <a:noFill/>
            <a:ln w="9525">
              <a:noFill/>
              <a:miter/>
            </a:ln>
          </p:spPr>
          <p:txBody>
            <a:bodyPr anchor="ctr">
              <a:spAutoFit/>
            </a:bodyPr>
            <a:lstStyle/>
            <a:p>
              <a:pPr lvl="0" algn="ctr" eaLnBrk="1" hangingPunct="1">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grpSp>
        <p:nvGrpSpPr>
          <p:cNvPr id="21" name="组合 47"/>
          <p:cNvGrpSpPr/>
          <p:nvPr/>
        </p:nvGrpSpPr>
        <p:grpSpPr>
          <a:xfrm>
            <a:off x="5824537" y="2663922"/>
            <a:ext cx="2557463" cy="908050"/>
            <a:chOff x="0" y="0"/>
            <a:chExt cx="2636520" cy="1447800"/>
          </a:xfrm>
        </p:grpSpPr>
        <p:sp>
          <p:nvSpPr>
            <p:cNvPr id="22" name="任意多边形 48"/>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1983B7"/>
            </a:solidFill>
            <a:ln w="9525">
              <a:noFill/>
            </a:ln>
          </p:spPr>
          <p:txBody>
            <a:bodyPr/>
            <a:lstStyle/>
            <a:p>
              <a:endParaRPr lang="zh-CN" altLang="en-US"/>
            </a:p>
          </p:txBody>
        </p:sp>
        <p:sp>
          <p:nvSpPr>
            <p:cNvPr id="23" name="文本框 49"/>
            <p:cNvSpPr/>
            <p:nvPr/>
          </p:nvSpPr>
          <p:spPr>
            <a:xfrm>
              <a:off x="330619" y="380696"/>
              <a:ext cx="2205655" cy="686417"/>
            </a:xfrm>
            <a:prstGeom prst="rect">
              <a:avLst/>
            </a:prstGeom>
            <a:noFill/>
            <a:ln w="9525">
              <a:noFill/>
              <a:miter/>
            </a:ln>
          </p:spPr>
          <p:txBody>
            <a:bodyPr anchor="ctr">
              <a:spAutoFit/>
            </a:bodyPr>
            <a:lstStyle/>
            <a:p>
              <a:pPr lvl="0" algn="ctr" eaLnBrk="1" hangingPunct="1">
                <a:lnSpc>
                  <a:spcPct val="120000"/>
                </a:lnSpc>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sp>
        <p:nvSpPr>
          <p:cNvPr id="24" name="矩形 51"/>
          <p:cNvSpPr/>
          <p:nvPr/>
        </p:nvSpPr>
        <p:spPr>
          <a:xfrm>
            <a:off x="2103437" y="3851372"/>
            <a:ext cx="1312863"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5" name="矩形 47"/>
          <p:cNvSpPr/>
          <p:nvPr/>
        </p:nvSpPr>
        <p:spPr>
          <a:xfrm>
            <a:off x="1808162" y="4329210"/>
            <a:ext cx="1908175"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26" name="矩形 53"/>
          <p:cNvSpPr/>
          <p:nvPr/>
        </p:nvSpPr>
        <p:spPr>
          <a:xfrm>
            <a:off x="4270375" y="3851372"/>
            <a:ext cx="1312862"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7" name="矩形 47"/>
          <p:cNvSpPr/>
          <p:nvPr/>
        </p:nvSpPr>
        <p:spPr>
          <a:xfrm>
            <a:off x="4017962" y="4329210"/>
            <a:ext cx="1874838"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28" name="矩形 55"/>
          <p:cNvSpPr/>
          <p:nvPr/>
        </p:nvSpPr>
        <p:spPr>
          <a:xfrm>
            <a:off x="6437312" y="3851372"/>
            <a:ext cx="1312863"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9" name="矩形 47"/>
          <p:cNvSpPr/>
          <p:nvPr/>
        </p:nvSpPr>
        <p:spPr>
          <a:xfrm>
            <a:off x="6196012" y="4329210"/>
            <a:ext cx="1892300"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30" name="矩形 57"/>
          <p:cNvSpPr/>
          <p:nvPr/>
        </p:nvSpPr>
        <p:spPr>
          <a:xfrm>
            <a:off x="8604250" y="3851372"/>
            <a:ext cx="1312862"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1" name="矩形 47"/>
          <p:cNvSpPr/>
          <p:nvPr/>
        </p:nvSpPr>
        <p:spPr>
          <a:xfrm>
            <a:off x="8389937" y="4329210"/>
            <a:ext cx="1874838"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Tree>
    <p:extLst>
      <p:ext uri="{BB962C8B-B14F-4D97-AF65-F5344CB8AC3E}">
        <p14:creationId xmlns:p14="http://schemas.microsoft.com/office/powerpoint/2010/main" val="94205657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400" fill="hold"/>
                                        <p:tgtEl>
                                          <p:spTgt spid="15"/>
                                        </p:tgtEl>
                                        <p:attrNameLst>
                                          <p:attrName>ppt_x</p:attrName>
                                        </p:attrNameLst>
                                      </p:cBhvr>
                                      <p:tavLst>
                                        <p:tav tm="0">
                                          <p:val>
                                            <p:strVal val="0-#ppt_w/2"/>
                                          </p:val>
                                        </p:tav>
                                        <p:tav tm="100000">
                                          <p:val>
                                            <p:strVal val="#ppt_x"/>
                                          </p:val>
                                        </p:tav>
                                      </p:tavLst>
                                    </p:anim>
                                    <p:anim calcmode="lin" valueType="num">
                                      <p:cBhvr>
                                        <p:cTn id="14" dur="400" fill="hold"/>
                                        <p:tgtEl>
                                          <p:spTgt spid="15"/>
                                        </p:tgtEl>
                                        <p:attrNameLst>
                                          <p:attrName>ppt_y</p:attrName>
                                        </p:attrNameLst>
                                      </p:cBhvr>
                                      <p:tavLst>
                                        <p:tav tm="0">
                                          <p:val>
                                            <p:strVal val="#ppt_y"/>
                                          </p:val>
                                        </p:tav>
                                        <p:tav tm="100000">
                                          <p:val>
                                            <p:strVal val="#ppt_y"/>
                                          </p:val>
                                        </p:tav>
                                      </p:tavLst>
                                    </p:anim>
                                  </p:childTnLst>
                                </p:cTn>
                              </p:par>
                              <p:par>
                                <p:cTn id="15" presetID="12" presetClass="entr" presetSubtype="1" fill="hold" grpId="0" nodeType="withEffect">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400"/>
                                        <p:tgtEl>
                                          <p:spTgt spid="24"/>
                                        </p:tgtEl>
                                        <p:attrNameLst>
                                          <p:attrName>ppt_y</p:attrName>
                                        </p:attrNameLst>
                                      </p:cBhvr>
                                      <p:tavLst>
                                        <p:tav tm="0">
                                          <p:val>
                                            <p:strVal val="#ppt_y-#ppt_h*1.125000"/>
                                          </p:val>
                                        </p:tav>
                                        <p:tav tm="100000">
                                          <p:val>
                                            <p:strVal val="#ppt_y"/>
                                          </p:val>
                                        </p:tav>
                                      </p:tavLst>
                                    </p:anim>
                                    <p:animEffect filter="wipe(down)">
                                      <p:cBhvr>
                                        <p:cTn id="18" dur="400"/>
                                        <p:tgtEl>
                                          <p:spTgt spid="24"/>
                                        </p:tgtEl>
                                      </p:cBhvr>
                                    </p:animEffect>
                                  </p:childTnLst>
                                </p:cTn>
                              </p:par>
                              <p:par>
                                <p:cTn id="19" presetID="12" presetClass="entr" presetSubtype="1" fill="hold" grpId="0" nodeType="withEffect">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cBhvr>
                                        <p:cTn id="21" dur="400"/>
                                        <p:tgtEl>
                                          <p:spTgt spid="25"/>
                                        </p:tgtEl>
                                        <p:attrNameLst>
                                          <p:attrName>ppt_y</p:attrName>
                                        </p:attrNameLst>
                                      </p:cBhvr>
                                      <p:tavLst>
                                        <p:tav tm="0">
                                          <p:val>
                                            <p:strVal val="#ppt_y-#ppt_h*1.125000"/>
                                          </p:val>
                                        </p:tav>
                                        <p:tav tm="100000">
                                          <p:val>
                                            <p:strVal val="#ppt_y"/>
                                          </p:val>
                                        </p:tav>
                                      </p:tavLst>
                                    </p:anim>
                                    <p:animEffect filter="wipe(down)">
                                      <p:cBhvr>
                                        <p:cTn id="22" dur="400"/>
                                        <p:tgtEl>
                                          <p:spTgt spid="25"/>
                                        </p:tgtEl>
                                      </p:cBhvr>
                                    </p:animEffect>
                                  </p:childTnLst>
                                </p:cTn>
                              </p:par>
                            </p:childTnLst>
                          </p:cTn>
                        </p:par>
                        <p:par>
                          <p:cTn id="23" fill="hold">
                            <p:stCondLst>
                              <p:cond delay="14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400"/>
                                        <p:tgtEl>
                                          <p:spTgt spid="12"/>
                                        </p:tgtEl>
                                        <p:attrNameLst>
                                          <p:attrName>ppt_x</p:attrName>
                                        </p:attrNameLst>
                                      </p:cBhvr>
                                      <p:tavLst>
                                        <p:tav tm="0">
                                          <p:val>
                                            <p:strVal val="#ppt_x-#ppt_w*1.125000"/>
                                          </p:val>
                                        </p:tav>
                                        <p:tav tm="100000">
                                          <p:val>
                                            <p:strVal val="#ppt_x"/>
                                          </p:val>
                                        </p:tav>
                                      </p:tavLst>
                                    </p:anim>
                                    <p:animEffect filter="wipe(right)">
                                      <p:cBhvr>
                                        <p:cTn id="27" dur="400"/>
                                        <p:tgtEl>
                                          <p:spTgt spid="12"/>
                                        </p:tgtEl>
                                      </p:cBhvr>
                                    </p:animEffect>
                                  </p:childTnLst>
                                </p:cTn>
                              </p:par>
                              <p:par>
                                <p:cTn id="28" presetID="12" presetClass="entr" presetSubtype="1" fill="hold" grpId="0" nodeType="withEffect">
                                  <p:stCondLst>
                                    <p:cond delay="500"/>
                                  </p:stCondLst>
                                  <p:childTnLst>
                                    <p:set>
                                      <p:cBhvr>
                                        <p:cTn id="29" dur="1" fill="hold">
                                          <p:stCondLst>
                                            <p:cond delay="0"/>
                                          </p:stCondLst>
                                        </p:cTn>
                                        <p:tgtEl>
                                          <p:spTgt spid="26"/>
                                        </p:tgtEl>
                                        <p:attrNameLst>
                                          <p:attrName>style.visibility</p:attrName>
                                        </p:attrNameLst>
                                      </p:cBhvr>
                                      <p:to>
                                        <p:strVal val="visible"/>
                                      </p:to>
                                    </p:set>
                                    <p:anim calcmode="lin" valueType="num">
                                      <p:cBhvr>
                                        <p:cTn id="30" dur="400"/>
                                        <p:tgtEl>
                                          <p:spTgt spid="26"/>
                                        </p:tgtEl>
                                        <p:attrNameLst>
                                          <p:attrName>ppt_y</p:attrName>
                                        </p:attrNameLst>
                                      </p:cBhvr>
                                      <p:tavLst>
                                        <p:tav tm="0">
                                          <p:val>
                                            <p:strVal val="#ppt_y-#ppt_h*1.125000"/>
                                          </p:val>
                                        </p:tav>
                                        <p:tav tm="100000">
                                          <p:val>
                                            <p:strVal val="#ppt_y"/>
                                          </p:val>
                                        </p:tav>
                                      </p:tavLst>
                                    </p:anim>
                                    <p:animEffect filter="wipe(down)">
                                      <p:cBhvr>
                                        <p:cTn id="31" dur="400"/>
                                        <p:tgtEl>
                                          <p:spTgt spid="26"/>
                                        </p:tgtEl>
                                      </p:cBhvr>
                                    </p:animEffect>
                                  </p:childTnLst>
                                </p:cTn>
                              </p:par>
                              <p:par>
                                <p:cTn id="32" presetID="12" presetClass="entr" presetSubtype="1" fill="hold" grpId="0" nodeType="withEffect">
                                  <p:stCondLst>
                                    <p:cond delay="5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400"/>
                                        <p:tgtEl>
                                          <p:spTgt spid="27"/>
                                        </p:tgtEl>
                                        <p:attrNameLst>
                                          <p:attrName>ppt_y</p:attrName>
                                        </p:attrNameLst>
                                      </p:cBhvr>
                                      <p:tavLst>
                                        <p:tav tm="0">
                                          <p:val>
                                            <p:strVal val="#ppt_y-#ppt_h*1.125000"/>
                                          </p:val>
                                        </p:tav>
                                        <p:tav tm="100000">
                                          <p:val>
                                            <p:strVal val="#ppt_y"/>
                                          </p:val>
                                        </p:tav>
                                      </p:tavLst>
                                    </p:anim>
                                    <p:animEffect filter="wipe(down)">
                                      <p:cBhvr>
                                        <p:cTn id="35" dur="400"/>
                                        <p:tgtEl>
                                          <p:spTgt spid="27"/>
                                        </p:tgtEl>
                                      </p:cBhvr>
                                    </p:animEffect>
                                  </p:childTnLst>
                                </p:cTn>
                              </p:par>
                            </p:childTnLst>
                          </p:cTn>
                        </p:par>
                        <p:par>
                          <p:cTn id="36" fill="hold">
                            <p:stCondLst>
                              <p:cond delay="2300"/>
                            </p:stCondLst>
                            <p:childTnLst>
                              <p:par>
                                <p:cTn id="37" presetID="1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400"/>
                                        <p:tgtEl>
                                          <p:spTgt spid="21"/>
                                        </p:tgtEl>
                                        <p:attrNameLst>
                                          <p:attrName>ppt_x</p:attrName>
                                        </p:attrNameLst>
                                      </p:cBhvr>
                                      <p:tavLst>
                                        <p:tav tm="0">
                                          <p:val>
                                            <p:strVal val="#ppt_x-#ppt_w*1.125000"/>
                                          </p:val>
                                        </p:tav>
                                        <p:tav tm="100000">
                                          <p:val>
                                            <p:strVal val="#ppt_x"/>
                                          </p:val>
                                        </p:tav>
                                      </p:tavLst>
                                    </p:anim>
                                    <p:animEffect filter="wipe(right)">
                                      <p:cBhvr>
                                        <p:cTn id="40" dur="400"/>
                                        <p:tgtEl>
                                          <p:spTgt spid="21"/>
                                        </p:tgtEl>
                                      </p:cBhvr>
                                    </p:animEffect>
                                  </p:childTnLst>
                                </p:cTn>
                              </p:par>
                              <p:par>
                                <p:cTn id="41" presetID="12" presetClass="entr" presetSubtype="1" fill="hold" grpId="0" nodeType="withEffect">
                                  <p:stCondLst>
                                    <p:cond delay="5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400"/>
                                        <p:tgtEl>
                                          <p:spTgt spid="28"/>
                                        </p:tgtEl>
                                        <p:attrNameLst>
                                          <p:attrName>ppt_y</p:attrName>
                                        </p:attrNameLst>
                                      </p:cBhvr>
                                      <p:tavLst>
                                        <p:tav tm="0">
                                          <p:val>
                                            <p:strVal val="#ppt_y-#ppt_h*1.125000"/>
                                          </p:val>
                                        </p:tav>
                                        <p:tav tm="100000">
                                          <p:val>
                                            <p:strVal val="#ppt_y"/>
                                          </p:val>
                                        </p:tav>
                                      </p:tavLst>
                                    </p:anim>
                                    <p:animEffect filter="wipe(down)">
                                      <p:cBhvr>
                                        <p:cTn id="44" dur="400"/>
                                        <p:tgtEl>
                                          <p:spTgt spid="28"/>
                                        </p:tgtEl>
                                      </p:cBhvr>
                                    </p:animEffect>
                                  </p:childTnLst>
                                </p:cTn>
                              </p:par>
                              <p:par>
                                <p:cTn id="45" presetID="12" presetClass="entr" presetSubtype="1" fill="hold" grpId="0" nodeType="withEffect">
                                  <p:stCondLst>
                                    <p:cond delay="500"/>
                                  </p:stCondLst>
                                  <p:childTnLst>
                                    <p:set>
                                      <p:cBhvr>
                                        <p:cTn id="46" dur="1" fill="hold">
                                          <p:stCondLst>
                                            <p:cond delay="0"/>
                                          </p:stCondLst>
                                        </p:cTn>
                                        <p:tgtEl>
                                          <p:spTgt spid="29"/>
                                        </p:tgtEl>
                                        <p:attrNameLst>
                                          <p:attrName>style.visibility</p:attrName>
                                        </p:attrNameLst>
                                      </p:cBhvr>
                                      <p:to>
                                        <p:strVal val="visible"/>
                                      </p:to>
                                    </p:set>
                                    <p:anim calcmode="lin" valueType="num">
                                      <p:cBhvr>
                                        <p:cTn id="47" dur="400"/>
                                        <p:tgtEl>
                                          <p:spTgt spid="29"/>
                                        </p:tgtEl>
                                        <p:attrNameLst>
                                          <p:attrName>ppt_y</p:attrName>
                                        </p:attrNameLst>
                                      </p:cBhvr>
                                      <p:tavLst>
                                        <p:tav tm="0">
                                          <p:val>
                                            <p:strVal val="#ppt_y-#ppt_h*1.125000"/>
                                          </p:val>
                                        </p:tav>
                                        <p:tav tm="100000">
                                          <p:val>
                                            <p:strVal val="#ppt_y"/>
                                          </p:val>
                                        </p:tav>
                                      </p:tavLst>
                                    </p:anim>
                                    <p:animEffect filter="wipe(down)">
                                      <p:cBhvr>
                                        <p:cTn id="48" dur="400"/>
                                        <p:tgtEl>
                                          <p:spTgt spid="29"/>
                                        </p:tgtEl>
                                      </p:cBhvr>
                                    </p:animEffect>
                                  </p:childTnLst>
                                </p:cTn>
                              </p:par>
                            </p:childTnLst>
                          </p:cTn>
                        </p:par>
                        <p:par>
                          <p:cTn id="49" fill="hold">
                            <p:stCondLst>
                              <p:cond delay="3200"/>
                            </p:stCondLst>
                            <p:childTnLst>
                              <p:par>
                                <p:cTn id="50" presetID="1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400"/>
                                        <p:tgtEl>
                                          <p:spTgt spid="18"/>
                                        </p:tgtEl>
                                        <p:attrNameLst>
                                          <p:attrName>ppt_x</p:attrName>
                                        </p:attrNameLst>
                                      </p:cBhvr>
                                      <p:tavLst>
                                        <p:tav tm="0">
                                          <p:val>
                                            <p:strVal val="#ppt_x-#ppt_w*1.125000"/>
                                          </p:val>
                                        </p:tav>
                                        <p:tav tm="100000">
                                          <p:val>
                                            <p:strVal val="#ppt_x"/>
                                          </p:val>
                                        </p:tav>
                                      </p:tavLst>
                                    </p:anim>
                                    <p:animEffect filter="wipe(right)">
                                      <p:cBhvr>
                                        <p:cTn id="53" dur="400"/>
                                        <p:tgtEl>
                                          <p:spTgt spid="18"/>
                                        </p:tgtEl>
                                      </p:cBhvr>
                                    </p:animEffect>
                                  </p:childTnLst>
                                </p:cTn>
                              </p:par>
                              <p:par>
                                <p:cTn id="54" presetID="12" presetClass="entr" presetSubtype="1" fill="hold" grpId="0" nodeType="withEffect">
                                  <p:stCondLst>
                                    <p:cond delay="500"/>
                                  </p:stCondLst>
                                  <p:childTnLst>
                                    <p:set>
                                      <p:cBhvr>
                                        <p:cTn id="55" dur="1" fill="hold">
                                          <p:stCondLst>
                                            <p:cond delay="0"/>
                                          </p:stCondLst>
                                        </p:cTn>
                                        <p:tgtEl>
                                          <p:spTgt spid="30"/>
                                        </p:tgtEl>
                                        <p:attrNameLst>
                                          <p:attrName>style.visibility</p:attrName>
                                        </p:attrNameLst>
                                      </p:cBhvr>
                                      <p:to>
                                        <p:strVal val="visible"/>
                                      </p:to>
                                    </p:set>
                                    <p:anim calcmode="lin" valueType="num">
                                      <p:cBhvr>
                                        <p:cTn id="56" dur="400"/>
                                        <p:tgtEl>
                                          <p:spTgt spid="30"/>
                                        </p:tgtEl>
                                        <p:attrNameLst>
                                          <p:attrName>ppt_y</p:attrName>
                                        </p:attrNameLst>
                                      </p:cBhvr>
                                      <p:tavLst>
                                        <p:tav tm="0">
                                          <p:val>
                                            <p:strVal val="#ppt_y-#ppt_h*1.125000"/>
                                          </p:val>
                                        </p:tav>
                                        <p:tav tm="100000">
                                          <p:val>
                                            <p:strVal val="#ppt_y"/>
                                          </p:val>
                                        </p:tav>
                                      </p:tavLst>
                                    </p:anim>
                                    <p:animEffect filter="wipe(down)">
                                      <p:cBhvr>
                                        <p:cTn id="57" dur="400"/>
                                        <p:tgtEl>
                                          <p:spTgt spid="30"/>
                                        </p:tgtEl>
                                      </p:cBhvr>
                                    </p:animEffect>
                                  </p:childTnLst>
                                </p:cTn>
                              </p:par>
                              <p:par>
                                <p:cTn id="58" presetID="12" presetClass="entr" presetSubtype="1" fill="hold" grpId="0" nodeType="withEffect">
                                  <p:stCondLst>
                                    <p:cond delay="500"/>
                                  </p:stCondLst>
                                  <p:childTnLst>
                                    <p:set>
                                      <p:cBhvr>
                                        <p:cTn id="59" dur="1" fill="hold">
                                          <p:stCondLst>
                                            <p:cond delay="0"/>
                                          </p:stCondLst>
                                        </p:cTn>
                                        <p:tgtEl>
                                          <p:spTgt spid="31"/>
                                        </p:tgtEl>
                                        <p:attrNameLst>
                                          <p:attrName>style.visibility</p:attrName>
                                        </p:attrNameLst>
                                      </p:cBhvr>
                                      <p:to>
                                        <p:strVal val="visible"/>
                                      </p:to>
                                    </p:set>
                                    <p:anim calcmode="lin" valueType="num">
                                      <p:cBhvr>
                                        <p:cTn id="60" dur="400"/>
                                        <p:tgtEl>
                                          <p:spTgt spid="31"/>
                                        </p:tgtEl>
                                        <p:attrNameLst>
                                          <p:attrName>ppt_y</p:attrName>
                                        </p:attrNameLst>
                                      </p:cBhvr>
                                      <p:tavLst>
                                        <p:tav tm="0">
                                          <p:val>
                                            <p:strVal val="#ppt_y-#ppt_h*1.125000"/>
                                          </p:val>
                                        </p:tav>
                                        <p:tav tm="100000">
                                          <p:val>
                                            <p:strVal val="#ppt_y"/>
                                          </p:val>
                                        </p:tav>
                                      </p:tavLst>
                                    </p:anim>
                                    <p:animEffect filter="wipe(down)">
                                      <p:cBhvr>
                                        <p:cTn id="61" dur="4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P spid="25" grpId="0" bldLvl="0"/>
      <p:bldP spid="26" grpId="0" bldLvl="0"/>
      <p:bldP spid="27" grpId="0" bldLvl="0"/>
      <p:bldP spid="28" grpId="0" bldLvl="0"/>
      <p:bldP spid="29" grpId="0" bldLvl="0"/>
      <p:bldP spid="30" grpId="0" bldLvl="0"/>
      <p:bldP spid="31"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983B7"/>
        </a:solidFill>
        <a:effectLst/>
      </p:bgPr>
    </p:bg>
    <p:spTree>
      <p:nvGrpSpPr>
        <p:cNvPr id="1" name=""/>
        <p:cNvGrpSpPr/>
        <p:nvPr/>
      </p:nvGrpSpPr>
      <p:grpSpPr>
        <a:xfrm>
          <a:off x="0" y="0"/>
          <a:ext cx="0" cy="0"/>
          <a:chOff x="0" y="0"/>
          <a:chExt cx="0" cy="0"/>
        </a:xfrm>
      </p:grpSpPr>
      <p:grpSp>
        <p:nvGrpSpPr>
          <p:cNvPr id="13" name="组合 12"/>
          <p:cNvGrpSpPr/>
          <p:nvPr/>
        </p:nvGrpSpPr>
        <p:grpSpPr>
          <a:xfrm>
            <a:off x="-1" y="125572"/>
            <a:ext cx="12190414" cy="6604786"/>
            <a:chOff x="0" y="4292079"/>
            <a:chExt cx="12190414" cy="4843505"/>
          </a:xfrm>
        </p:grpSpPr>
        <p:grpSp>
          <p:nvGrpSpPr>
            <p:cNvPr id="14" name="组合 13"/>
            <p:cNvGrpSpPr/>
            <p:nvPr/>
          </p:nvGrpSpPr>
          <p:grpSpPr>
            <a:xfrm>
              <a:off x="0" y="4692834"/>
              <a:ext cx="12190414" cy="4442750"/>
              <a:chOff x="0" y="5400390"/>
              <a:chExt cx="12190414" cy="4442750"/>
            </a:xfrm>
          </p:grpSpPr>
          <p:grpSp>
            <p:nvGrpSpPr>
              <p:cNvPr id="22" name="组合 21"/>
              <p:cNvGrpSpPr/>
              <p:nvPr/>
            </p:nvGrpSpPr>
            <p:grpSpPr>
              <a:xfrm>
                <a:off x="0" y="5403580"/>
                <a:ext cx="6095207" cy="4439560"/>
                <a:chOff x="0" y="5320120"/>
                <a:chExt cx="12190413" cy="4439560"/>
              </a:xfrm>
            </p:grpSpPr>
            <p:sp>
              <p:nvSpPr>
                <p:cNvPr id="26" name="波形 25"/>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波形 26"/>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095207" y="5400390"/>
                <a:ext cx="6095207" cy="4439560"/>
                <a:chOff x="0" y="5320120"/>
                <a:chExt cx="12190413" cy="4439560"/>
              </a:xfrm>
            </p:grpSpPr>
            <p:sp>
              <p:nvSpPr>
                <p:cNvPr id="24" name="波形 23"/>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波形 24"/>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0" y="4292079"/>
              <a:ext cx="12190414" cy="4442750"/>
              <a:chOff x="0" y="5400390"/>
              <a:chExt cx="12190414" cy="4442750"/>
            </a:xfrm>
          </p:grpSpPr>
          <p:grpSp>
            <p:nvGrpSpPr>
              <p:cNvPr id="16" name="组合 15"/>
              <p:cNvGrpSpPr/>
              <p:nvPr/>
            </p:nvGrpSpPr>
            <p:grpSpPr>
              <a:xfrm>
                <a:off x="0" y="5403580"/>
                <a:ext cx="6095207" cy="4439560"/>
                <a:chOff x="0" y="5320120"/>
                <a:chExt cx="12190413" cy="4439560"/>
              </a:xfrm>
            </p:grpSpPr>
            <p:sp>
              <p:nvSpPr>
                <p:cNvPr id="20" name="波形 19"/>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波形 20"/>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095207" y="5400390"/>
                <a:ext cx="6095207" cy="4439560"/>
                <a:chOff x="0" y="5320120"/>
                <a:chExt cx="12190413" cy="4439560"/>
              </a:xfrm>
            </p:grpSpPr>
            <p:sp>
              <p:nvSpPr>
                <p:cNvPr id="18" name="波形 17"/>
                <p:cNvSpPr/>
                <p:nvPr/>
              </p:nvSpPr>
              <p:spPr>
                <a:xfrm>
                  <a:off x="0" y="532012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波形 18"/>
                <p:cNvSpPr/>
                <p:nvPr/>
              </p:nvSpPr>
              <p:spPr>
                <a:xfrm flipH="1">
                  <a:off x="0" y="5340080"/>
                  <a:ext cx="12190413" cy="4419600"/>
                </a:xfrm>
                <a:prstGeom prst="wav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8" name="组合 27"/>
          <p:cNvGrpSpPr/>
          <p:nvPr/>
        </p:nvGrpSpPr>
        <p:grpSpPr>
          <a:xfrm>
            <a:off x="3850341" y="2238486"/>
            <a:ext cx="4493538" cy="2294996"/>
            <a:chOff x="1051178" y="2529666"/>
            <a:chExt cx="3844645" cy="1963585"/>
          </a:xfrm>
        </p:grpSpPr>
        <p:sp>
          <p:nvSpPr>
            <p:cNvPr id="29" name="文本框 2"/>
            <p:cNvSpPr txBox="1"/>
            <p:nvPr/>
          </p:nvSpPr>
          <p:spPr>
            <a:xfrm>
              <a:off x="2220495" y="2529666"/>
              <a:ext cx="1506012" cy="636550"/>
            </a:xfrm>
            <a:prstGeom prst="rect">
              <a:avLst/>
            </a:prstGeom>
            <a:solidFill>
              <a:srgbClr val="1983B7"/>
            </a:solidFill>
            <a:ln w="19050">
              <a:noFill/>
            </a:ln>
            <a:effectLst/>
          </p:spPr>
          <p:txBody>
            <a:bodyPr wrap="square" rtlCol="0">
              <a:spAutoFit/>
            </a:bodyPr>
            <a:lstStyle/>
            <a:p>
              <a:pPr algn="ctr">
                <a:lnSpc>
                  <a:spcPct val="150000"/>
                </a:lnSpc>
              </a:pPr>
              <a:r>
                <a:rPr lang="en-US" altLang="zh-CN" sz="3200" dirty="0">
                  <a:solidFill>
                    <a:schemeClr val="bg1"/>
                  </a:solidFill>
                  <a:latin typeface="微软雅黑" panose="020B0503020204020204" pitchFamily="34" charset="-122"/>
                  <a:ea typeface="微软雅黑" panose="020B0503020204020204" pitchFamily="34" charset="-122"/>
                </a:rPr>
                <a:t>TWO</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0"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rgbClr val="1983B7"/>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1"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rgbClr val="1983B7"/>
                  </a:solidFill>
                  <a:latin typeface="微软雅黑" pitchFamily="34" charset="-122"/>
                  <a:ea typeface="微软雅黑" pitchFamily="34" charset="-122"/>
                  <a:cs typeface="Microsoft JhengHei Light" panose="020B0304030504040204" pitchFamily="34" charset="-122"/>
                </a:rPr>
                <a:t>点击加入你的标题</a:t>
              </a:r>
            </a:p>
          </p:txBody>
        </p:sp>
        <p:sp>
          <p:nvSpPr>
            <p:cNvPr id="32" name="矩形 31"/>
            <p:cNvSpPr/>
            <p:nvPr/>
          </p:nvSpPr>
          <p:spPr>
            <a:xfrm>
              <a:off x="1353501" y="4060717"/>
              <a:ext cx="3240000" cy="18000"/>
            </a:xfrm>
            <a:prstGeom prst="rect">
              <a:avLst/>
            </a:prstGeom>
            <a:solidFill>
              <a:srgbClr val="1983B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Tree>
    <p:extLst>
      <p:ext uri="{BB962C8B-B14F-4D97-AF65-F5344CB8AC3E}">
        <p14:creationId xmlns:p14="http://schemas.microsoft.com/office/powerpoint/2010/main" val="2179454169"/>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1000"/>
                                        <p:tgtEl>
                                          <p:spTgt spid="1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1539</TotalTime>
  <Words>2474</Words>
  <Application>Microsoft Office PowerPoint</Application>
  <PresentationFormat>自定义</PresentationFormat>
  <Paragraphs>294</Paragraphs>
  <Slides>27</Slides>
  <Notes>27</Notes>
  <HiddenSlides>0</HiddenSlides>
  <MMClips>1</MMClips>
  <ScaleCrop>false</ScaleCrop>
  <HeadingPairs>
    <vt:vector size="6" baseType="variant">
      <vt:variant>
        <vt:lpstr>已用的字体</vt:lpstr>
      </vt:variant>
      <vt:variant>
        <vt:i4>19</vt:i4>
      </vt:variant>
      <vt:variant>
        <vt:lpstr>主题</vt:lpstr>
      </vt:variant>
      <vt:variant>
        <vt:i4>10</vt:i4>
      </vt:variant>
      <vt:variant>
        <vt:lpstr>幻灯片标题</vt:lpstr>
      </vt:variant>
      <vt:variant>
        <vt:i4>27</vt:i4>
      </vt:variant>
    </vt:vector>
  </HeadingPairs>
  <TitlesOfParts>
    <vt:vector size="56" baseType="lpstr">
      <vt:lpstr>ITC Avant Garde Std Bk</vt:lpstr>
      <vt:lpstr>LiHei Pro</vt:lpstr>
      <vt:lpstr>Malgun Gothic</vt:lpstr>
      <vt:lpstr>Microsoft JhengHei Light</vt:lpstr>
      <vt:lpstr>Montserrat Light</vt:lpstr>
      <vt:lpstr>Montserrat Semi</vt:lpstr>
      <vt:lpstr>Open Sans Extrabold</vt:lpstr>
      <vt:lpstr>Signika</vt:lpstr>
      <vt:lpstr>等线</vt:lpstr>
      <vt:lpstr>等线 Light</vt:lpstr>
      <vt:lpstr>方正大黑简体</vt:lpstr>
      <vt:lpstr>方正姚体</vt:lpstr>
      <vt:lpstr>华文黑体</vt:lpstr>
      <vt:lpstr>迷你简汉真广标</vt:lpstr>
      <vt:lpstr>宋体</vt:lpstr>
      <vt:lpstr>微软雅黑</vt:lpstr>
      <vt:lpstr>Arial</vt:lpstr>
      <vt:lpstr>Calibri</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商务通用</dc:title>
  <dc:creator>lzj</dc:creator>
  <cp:lastModifiedBy>Administrator</cp:lastModifiedBy>
  <cp:revision>989</cp:revision>
  <dcterms:created xsi:type="dcterms:W3CDTF">2015-12-01T09:06:39Z</dcterms:created>
  <dcterms:modified xsi:type="dcterms:W3CDTF">2017-06-04T04:53:08Z</dcterms:modified>
</cp:coreProperties>
</file>