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av" ContentType="audio/x-wav"/>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3.xml" ContentType="application/vnd.openxmlformats-officedocument.theme+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4.xml" ContentType="application/vnd.openxmlformats-officedocument.theme+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5.xml" ContentType="application/vnd.openxmlformats-officedocument.theme+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6.xml" ContentType="application/vnd.openxmlformats-officedocument.theme+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theme/theme7.xml" ContentType="application/vnd.openxmlformats-officedocument.theme+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theme/theme8.xml" ContentType="application/vnd.openxmlformats-officedocument.theme+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theme/theme9.xml" ContentType="application/vnd.openxmlformats-officedocument.theme+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theme/theme10.xml" ContentType="application/vnd.openxmlformats-officedocument.theme+xml"/>
  <Override PartName="/ppt/theme/theme11.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 id="2147483664" r:id="rId3"/>
    <p:sldMasterId id="2147483668" r:id="rId4"/>
    <p:sldMasterId id="2147483672" r:id="rId5"/>
    <p:sldMasterId id="2147483676" r:id="rId6"/>
    <p:sldMasterId id="2147483680" r:id="rId7"/>
    <p:sldMasterId id="2147483684" r:id="rId8"/>
    <p:sldMasterId id="2147483688" r:id="rId9"/>
    <p:sldMasterId id="2147483692" r:id="rId10"/>
  </p:sldMasterIdLst>
  <p:notesMasterIdLst>
    <p:notesMasterId r:id="rId36"/>
  </p:notesMasterIdLst>
  <p:sldIdLst>
    <p:sldId id="518" r:id="rId11"/>
    <p:sldId id="471" r:id="rId12"/>
    <p:sldId id="353" r:id="rId13"/>
    <p:sldId id="352" r:id="rId14"/>
    <p:sldId id="519" r:id="rId15"/>
    <p:sldId id="520" r:id="rId16"/>
    <p:sldId id="521" r:id="rId17"/>
    <p:sldId id="522" r:id="rId18"/>
    <p:sldId id="523" r:id="rId19"/>
    <p:sldId id="525" r:id="rId20"/>
    <p:sldId id="524" r:id="rId21"/>
    <p:sldId id="526" r:id="rId22"/>
    <p:sldId id="527" r:id="rId23"/>
    <p:sldId id="528" r:id="rId24"/>
    <p:sldId id="529" r:id="rId25"/>
    <p:sldId id="530" r:id="rId26"/>
    <p:sldId id="531" r:id="rId27"/>
    <p:sldId id="532" r:id="rId28"/>
    <p:sldId id="533" r:id="rId29"/>
    <p:sldId id="535" r:id="rId30"/>
    <p:sldId id="536" r:id="rId31"/>
    <p:sldId id="539" r:id="rId32"/>
    <p:sldId id="540" r:id="rId33"/>
    <p:sldId id="538" r:id="rId34"/>
    <p:sldId id="297" r:id="rId35"/>
  </p:sldIdLst>
  <p:sldSz cx="12190413" cy="6859588"/>
  <p:notesSz cx="6858000" cy="9144000"/>
  <p:custDataLst>
    <p:tags r:id="rId37"/>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1">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B84AF"/>
    <a:srgbClr val="5998A5"/>
    <a:srgbClr val="1B857F"/>
    <a:srgbClr val="E15463"/>
    <a:srgbClr val="A43C78"/>
    <a:srgbClr val="E56647"/>
    <a:srgbClr val="008687"/>
    <a:srgbClr val="DE5193"/>
    <a:srgbClr val="6CBF93"/>
    <a:srgbClr val="873D2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2622" autoAdjust="0"/>
    <p:restoredTop sz="97778" autoAdjust="0"/>
  </p:normalViewPr>
  <p:slideViewPr>
    <p:cSldViewPr snapToGrid="0" showGuides="1">
      <p:cViewPr>
        <p:scale>
          <a:sx n="66" d="100"/>
          <a:sy n="66" d="100"/>
        </p:scale>
        <p:origin x="426" y="510"/>
      </p:cViewPr>
      <p:guideLst>
        <p:guide orient="horz" pos="2161"/>
        <p:guide pos="3840"/>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8.xml"/><Relationship Id="rId13" Type="http://schemas.openxmlformats.org/officeDocument/2006/relationships/slide" Target="slides/slide3.xml"/><Relationship Id="rId18" Type="http://schemas.openxmlformats.org/officeDocument/2006/relationships/slide" Target="slides/slide8.xml"/><Relationship Id="rId26" Type="http://schemas.openxmlformats.org/officeDocument/2006/relationships/slide" Target="slides/slide16.xml"/><Relationship Id="rId39" Type="http://schemas.openxmlformats.org/officeDocument/2006/relationships/viewProps" Target="viewProps.xml"/><Relationship Id="rId3" Type="http://schemas.openxmlformats.org/officeDocument/2006/relationships/slideMaster" Target="slideMasters/slideMaster3.xml"/><Relationship Id="rId21" Type="http://schemas.openxmlformats.org/officeDocument/2006/relationships/slide" Target="slides/slide11.xml"/><Relationship Id="rId34" Type="http://schemas.openxmlformats.org/officeDocument/2006/relationships/slide" Target="slides/slide24.xml"/><Relationship Id="rId7" Type="http://schemas.openxmlformats.org/officeDocument/2006/relationships/slideMaster" Target="slideMasters/slideMaster7.xml"/><Relationship Id="rId12" Type="http://schemas.openxmlformats.org/officeDocument/2006/relationships/slide" Target="slides/slide2.xml"/><Relationship Id="rId17" Type="http://schemas.openxmlformats.org/officeDocument/2006/relationships/slide" Target="slides/slide7.xml"/><Relationship Id="rId25" Type="http://schemas.openxmlformats.org/officeDocument/2006/relationships/slide" Target="slides/slide15.xml"/><Relationship Id="rId33" Type="http://schemas.openxmlformats.org/officeDocument/2006/relationships/slide" Target="slides/slide23.xml"/><Relationship Id="rId38"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6.xml"/><Relationship Id="rId20" Type="http://schemas.openxmlformats.org/officeDocument/2006/relationships/slide" Target="slides/slide10.xml"/><Relationship Id="rId29" Type="http://schemas.openxmlformats.org/officeDocument/2006/relationships/slide" Target="slides/slide19.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1.xml"/><Relationship Id="rId24" Type="http://schemas.openxmlformats.org/officeDocument/2006/relationships/slide" Target="slides/slide14.xml"/><Relationship Id="rId32" Type="http://schemas.openxmlformats.org/officeDocument/2006/relationships/slide" Target="slides/slide22.xml"/><Relationship Id="rId37" Type="http://schemas.openxmlformats.org/officeDocument/2006/relationships/tags" Target="tags/tag1.xml"/><Relationship Id="rId40" Type="http://schemas.openxmlformats.org/officeDocument/2006/relationships/theme" Target="theme/theme1.xml"/><Relationship Id="rId5" Type="http://schemas.openxmlformats.org/officeDocument/2006/relationships/slideMaster" Target="slideMasters/slideMaster5.xml"/><Relationship Id="rId15" Type="http://schemas.openxmlformats.org/officeDocument/2006/relationships/slide" Target="slides/slide5.xml"/><Relationship Id="rId23" Type="http://schemas.openxmlformats.org/officeDocument/2006/relationships/slide" Target="slides/slide13.xml"/><Relationship Id="rId28" Type="http://schemas.openxmlformats.org/officeDocument/2006/relationships/slide" Target="slides/slide18.xml"/><Relationship Id="rId36" Type="http://schemas.openxmlformats.org/officeDocument/2006/relationships/notesMaster" Target="notesMasters/notesMaster1.xml"/><Relationship Id="rId10" Type="http://schemas.openxmlformats.org/officeDocument/2006/relationships/slideMaster" Target="slideMasters/slideMaster10.xml"/><Relationship Id="rId19" Type="http://schemas.openxmlformats.org/officeDocument/2006/relationships/slide" Target="slides/slide9.xml"/><Relationship Id="rId31" Type="http://schemas.openxmlformats.org/officeDocument/2006/relationships/slide" Target="slides/slide21.xml"/><Relationship Id="rId4" Type="http://schemas.openxmlformats.org/officeDocument/2006/relationships/slideMaster" Target="slideMasters/slideMaster4.xml"/><Relationship Id="rId9" Type="http://schemas.openxmlformats.org/officeDocument/2006/relationships/slideMaster" Target="slideMasters/slideMaster9.xml"/><Relationship Id="rId14" Type="http://schemas.openxmlformats.org/officeDocument/2006/relationships/slide" Target="slides/slide4.xml"/><Relationship Id="rId22" Type="http://schemas.openxmlformats.org/officeDocument/2006/relationships/slide" Target="slides/slide12.xml"/><Relationship Id="rId27" Type="http://schemas.openxmlformats.org/officeDocument/2006/relationships/slide" Target="slides/slide17.xml"/><Relationship Id="rId30" Type="http://schemas.openxmlformats.org/officeDocument/2006/relationships/slide" Target="slides/slide20.xml"/><Relationship Id="rId35" Type="http://schemas.openxmlformats.org/officeDocument/2006/relationships/slide" Target="slides/slide25.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1.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012C8C0-A3D3-487B-AECC-CB6663EAE28D}" type="datetimeFigureOut">
              <a:rPr lang="zh-CN" altLang="en-US" smtClean="0"/>
              <a:t>2017/7/7</a:t>
            </a:fld>
            <a:endParaRPr lang="zh-CN" altLang="en-US"/>
          </a:p>
        </p:txBody>
      </p:sp>
      <p:sp>
        <p:nvSpPr>
          <p:cNvPr id="4" name="幻灯片图像占位符 3"/>
          <p:cNvSpPr>
            <a:spLocks noGrp="1" noRot="1" noChangeAspect="1"/>
          </p:cNvSpPr>
          <p:nvPr>
            <p:ph type="sldImg" idx="2"/>
          </p:nvPr>
        </p:nvSpPr>
        <p:spPr>
          <a:xfrm>
            <a:off x="687388" y="1143000"/>
            <a:ext cx="5483225"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849D3E0-124D-4DFF-AE99-4EA4CC201DB4}" type="slidenum">
              <a:rPr lang="zh-CN" altLang="en-US" smtClean="0"/>
              <a:t>‹#›</a:t>
            </a:fld>
            <a:endParaRPr lang="zh-CN" altLang="en-US"/>
          </a:p>
        </p:txBody>
      </p:sp>
    </p:spTree>
    <p:extLst>
      <p:ext uri="{BB962C8B-B14F-4D97-AF65-F5344CB8AC3E}">
        <p14:creationId xmlns:p14="http://schemas.microsoft.com/office/powerpoint/2010/main" val="94177763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3849D3E0-124D-4DFF-AE99-4EA4CC201DB4}" type="slidenum">
              <a:rPr lang="zh-CN" altLang="en-US" smtClean="0"/>
              <a:t>1</a:t>
            </a:fld>
            <a:endParaRPr lang="zh-CN" altLang="en-US"/>
          </a:p>
        </p:txBody>
      </p:sp>
    </p:spTree>
    <p:extLst>
      <p:ext uri="{BB962C8B-B14F-4D97-AF65-F5344CB8AC3E}">
        <p14:creationId xmlns:p14="http://schemas.microsoft.com/office/powerpoint/2010/main" val="202002649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10</a:t>
            </a:fld>
            <a:endParaRPr lang="zh-CN" altLang="en-US"/>
          </a:p>
        </p:txBody>
      </p:sp>
    </p:spTree>
    <p:extLst>
      <p:ext uri="{BB962C8B-B14F-4D97-AF65-F5344CB8AC3E}">
        <p14:creationId xmlns:p14="http://schemas.microsoft.com/office/powerpoint/2010/main" val="257375178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11</a:t>
            </a:fld>
            <a:endParaRPr lang="zh-CN" altLang="en-US"/>
          </a:p>
        </p:txBody>
      </p:sp>
    </p:spTree>
    <p:extLst>
      <p:ext uri="{BB962C8B-B14F-4D97-AF65-F5344CB8AC3E}">
        <p14:creationId xmlns:p14="http://schemas.microsoft.com/office/powerpoint/2010/main" val="77739956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12</a:t>
            </a:fld>
            <a:endParaRPr lang="zh-CN" altLang="en-US"/>
          </a:p>
        </p:txBody>
      </p:sp>
    </p:spTree>
    <p:extLst>
      <p:ext uri="{BB962C8B-B14F-4D97-AF65-F5344CB8AC3E}">
        <p14:creationId xmlns:p14="http://schemas.microsoft.com/office/powerpoint/2010/main" val="119864122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13</a:t>
            </a:fld>
            <a:endParaRPr lang="zh-CN" altLang="en-US"/>
          </a:p>
        </p:txBody>
      </p:sp>
    </p:spTree>
    <p:extLst>
      <p:ext uri="{BB962C8B-B14F-4D97-AF65-F5344CB8AC3E}">
        <p14:creationId xmlns:p14="http://schemas.microsoft.com/office/powerpoint/2010/main" val="236872172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14</a:t>
            </a:fld>
            <a:endParaRPr lang="zh-CN" altLang="en-US"/>
          </a:p>
        </p:txBody>
      </p:sp>
    </p:spTree>
    <p:extLst>
      <p:ext uri="{BB962C8B-B14F-4D97-AF65-F5344CB8AC3E}">
        <p14:creationId xmlns:p14="http://schemas.microsoft.com/office/powerpoint/2010/main" val="354849851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15</a:t>
            </a:fld>
            <a:endParaRPr lang="zh-CN" altLang="en-US"/>
          </a:p>
        </p:txBody>
      </p:sp>
    </p:spTree>
    <p:extLst>
      <p:ext uri="{BB962C8B-B14F-4D97-AF65-F5344CB8AC3E}">
        <p14:creationId xmlns:p14="http://schemas.microsoft.com/office/powerpoint/2010/main" val="368483330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16</a:t>
            </a:fld>
            <a:endParaRPr lang="zh-CN" altLang="en-US"/>
          </a:p>
        </p:txBody>
      </p:sp>
    </p:spTree>
    <p:extLst>
      <p:ext uri="{BB962C8B-B14F-4D97-AF65-F5344CB8AC3E}">
        <p14:creationId xmlns:p14="http://schemas.microsoft.com/office/powerpoint/2010/main" val="220218377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17</a:t>
            </a:fld>
            <a:endParaRPr lang="zh-CN" altLang="en-US"/>
          </a:p>
        </p:txBody>
      </p:sp>
    </p:spTree>
    <p:extLst>
      <p:ext uri="{BB962C8B-B14F-4D97-AF65-F5344CB8AC3E}">
        <p14:creationId xmlns:p14="http://schemas.microsoft.com/office/powerpoint/2010/main" val="346047093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18</a:t>
            </a:fld>
            <a:endParaRPr lang="zh-CN" altLang="en-US"/>
          </a:p>
        </p:txBody>
      </p:sp>
    </p:spTree>
    <p:extLst>
      <p:ext uri="{BB962C8B-B14F-4D97-AF65-F5344CB8AC3E}">
        <p14:creationId xmlns:p14="http://schemas.microsoft.com/office/powerpoint/2010/main" val="314558945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19</a:t>
            </a:fld>
            <a:endParaRPr lang="zh-CN" altLang="en-US"/>
          </a:p>
        </p:txBody>
      </p:sp>
    </p:spTree>
    <p:extLst>
      <p:ext uri="{BB962C8B-B14F-4D97-AF65-F5344CB8AC3E}">
        <p14:creationId xmlns:p14="http://schemas.microsoft.com/office/powerpoint/2010/main" val="395043879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2</a:t>
            </a:fld>
            <a:endParaRPr lang="zh-CN" altLang="en-US"/>
          </a:p>
        </p:txBody>
      </p:sp>
    </p:spTree>
    <p:extLst>
      <p:ext uri="{BB962C8B-B14F-4D97-AF65-F5344CB8AC3E}">
        <p14:creationId xmlns:p14="http://schemas.microsoft.com/office/powerpoint/2010/main" val="348446630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20</a:t>
            </a:fld>
            <a:endParaRPr lang="zh-CN" altLang="en-US"/>
          </a:p>
        </p:txBody>
      </p:sp>
    </p:spTree>
    <p:extLst>
      <p:ext uri="{BB962C8B-B14F-4D97-AF65-F5344CB8AC3E}">
        <p14:creationId xmlns:p14="http://schemas.microsoft.com/office/powerpoint/2010/main" val="358557903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21</a:t>
            </a:fld>
            <a:endParaRPr lang="zh-CN" altLang="en-US"/>
          </a:p>
        </p:txBody>
      </p:sp>
    </p:spTree>
    <p:extLst>
      <p:ext uri="{BB962C8B-B14F-4D97-AF65-F5344CB8AC3E}">
        <p14:creationId xmlns:p14="http://schemas.microsoft.com/office/powerpoint/2010/main" val="145753520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22</a:t>
            </a:fld>
            <a:endParaRPr lang="zh-CN" altLang="en-US"/>
          </a:p>
        </p:txBody>
      </p:sp>
    </p:spTree>
    <p:extLst>
      <p:ext uri="{BB962C8B-B14F-4D97-AF65-F5344CB8AC3E}">
        <p14:creationId xmlns:p14="http://schemas.microsoft.com/office/powerpoint/2010/main" val="229158418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23</a:t>
            </a:fld>
            <a:endParaRPr lang="zh-CN" altLang="en-US"/>
          </a:p>
        </p:txBody>
      </p:sp>
    </p:spTree>
    <p:extLst>
      <p:ext uri="{BB962C8B-B14F-4D97-AF65-F5344CB8AC3E}">
        <p14:creationId xmlns:p14="http://schemas.microsoft.com/office/powerpoint/2010/main" val="104906235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24</a:t>
            </a:fld>
            <a:endParaRPr lang="zh-CN" altLang="en-US"/>
          </a:p>
        </p:txBody>
      </p:sp>
    </p:spTree>
    <p:extLst>
      <p:ext uri="{BB962C8B-B14F-4D97-AF65-F5344CB8AC3E}">
        <p14:creationId xmlns:p14="http://schemas.microsoft.com/office/powerpoint/2010/main" val="17192997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25</a:t>
            </a:fld>
            <a:endParaRPr lang="zh-CN" altLang="en-US"/>
          </a:p>
        </p:txBody>
      </p:sp>
    </p:spTree>
    <p:extLst>
      <p:ext uri="{BB962C8B-B14F-4D97-AF65-F5344CB8AC3E}">
        <p14:creationId xmlns:p14="http://schemas.microsoft.com/office/powerpoint/2010/main" val="38192025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3</a:t>
            </a:fld>
            <a:endParaRPr lang="zh-CN" altLang="en-US"/>
          </a:p>
        </p:txBody>
      </p:sp>
    </p:spTree>
    <p:extLst>
      <p:ext uri="{BB962C8B-B14F-4D97-AF65-F5344CB8AC3E}">
        <p14:creationId xmlns:p14="http://schemas.microsoft.com/office/powerpoint/2010/main" val="112175257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4</a:t>
            </a:fld>
            <a:endParaRPr lang="zh-CN" altLang="en-US"/>
          </a:p>
        </p:txBody>
      </p:sp>
    </p:spTree>
    <p:extLst>
      <p:ext uri="{BB962C8B-B14F-4D97-AF65-F5344CB8AC3E}">
        <p14:creationId xmlns:p14="http://schemas.microsoft.com/office/powerpoint/2010/main" val="75088374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5</a:t>
            </a:fld>
            <a:endParaRPr lang="zh-CN" altLang="en-US"/>
          </a:p>
        </p:txBody>
      </p:sp>
    </p:spTree>
    <p:extLst>
      <p:ext uri="{BB962C8B-B14F-4D97-AF65-F5344CB8AC3E}">
        <p14:creationId xmlns:p14="http://schemas.microsoft.com/office/powerpoint/2010/main" val="364155824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6</a:t>
            </a:fld>
            <a:endParaRPr lang="zh-CN" altLang="en-US"/>
          </a:p>
        </p:txBody>
      </p:sp>
    </p:spTree>
    <p:extLst>
      <p:ext uri="{BB962C8B-B14F-4D97-AF65-F5344CB8AC3E}">
        <p14:creationId xmlns:p14="http://schemas.microsoft.com/office/powerpoint/2010/main" val="285002172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7</a:t>
            </a:fld>
            <a:endParaRPr lang="zh-CN" altLang="en-US"/>
          </a:p>
        </p:txBody>
      </p:sp>
    </p:spTree>
    <p:extLst>
      <p:ext uri="{BB962C8B-B14F-4D97-AF65-F5344CB8AC3E}">
        <p14:creationId xmlns:p14="http://schemas.microsoft.com/office/powerpoint/2010/main" val="344324259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8</a:t>
            </a:fld>
            <a:endParaRPr lang="zh-CN" altLang="en-US"/>
          </a:p>
        </p:txBody>
      </p:sp>
    </p:spTree>
    <p:extLst>
      <p:ext uri="{BB962C8B-B14F-4D97-AF65-F5344CB8AC3E}">
        <p14:creationId xmlns:p14="http://schemas.microsoft.com/office/powerpoint/2010/main" val="80068612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9</a:t>
            </a:fld>
            <a:endParaRPr lang="zh-CN" altLang="en-US"/>
          </a:p>
        </p:txBody>
      </p:sp>
    </p:spTree>
    <p:extLst>
      <p:ext uri="{BB962C8B-B14F-4D97-AF65-F5344CB8AC3E}">
        <p14:creationId xmlns:p14="http://schemas.microsoft.com/office/powerpoint/2010/main" val="132350117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 Id="rId4" Type="http://schemas.microsoft.com/office/2007/relationships/hdphoto" Target="../media/hdphoto1.wdp"/></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3.xml"/><Relationship Id="rId4" Type="http://schemas.microsoft.com/office/2007/relationships/hdphoto" Target="../media/hdphoto1.wdp"/></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4.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4.xml"/><Relationship Id="rId4" Type="http://schemas.microsoft.com/office/2007/relationships/hdphoto" Target="../media/hdphoto1.wdp"/></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5.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5.xml"/><Relationship Id="rId4" Type="http://schemas.microsoft.com/office/2007/relationships/hdphoto" Target="../media/hdphoto1.wdp"/></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6.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6.xml"/><Relationship Id="rId4" Type="http://schemas.microsoft.com/office/2007/relationships/hdphoto" Target="../media/hdphoto1.wdp"/></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7.xml"/></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7.xml"/><Relationship Id="rId4" Type="http://schemas.microsoft.com/office/2007/relationships/hdphoto" Target="../media/hdphoto1.wdp"/></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8.xml"/></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8.xml"/><Relationship Id="rId4" Type="http://schemas.microsoft.com/office/2007/relationships/hdphoto" Target="../media/hdphoto1.wdp"/></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9.xml"/></Relationships>
</file>

<file path=ppt/slideLayouts/_rels/slideLayout3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9.xml"/><Relationship Id="rId4" Type="http://schemas.microsoft.com/office/2007/relationships/hdphoto" Target="../media/hdphoto1.wdp"/></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3802" y="1122624"/>
            <a:ext cx="9142810" cy="2388153"/>
          </a:xfrm>
        </p:spPr>
        <p:txBody>
          <a:bodyPr anchor="b"/>
          <a:lstStyle>
            <a:lvl1pPr algn="ctr">
              <a:defRPr sz="6000"/>
            </a:lvl1pPr>
          </a:lstStyle>
          <a:p>
            <a:r>
              <a:rPr lang="zh-CN" altLang="en-US"/>
              <a:t>单击此处编辑母版标题样式</a:t>
            </a:r>
          </a:p>
        </p:txBody>
      </p:sp>
      <p:sp>
        <p:nvSpPr>
          <p:cNvPr id="3" name="副标题 2"/>
          <p:cNvSpPr>
            <a:spLocks noGrp="1"/>
          </p:cNvSpPr>
          <p:nvPr>
            <p:ph type="subTitle" idx="1"/>
          </p:nvPr>
        </p:nvSpPr>
        <p:spPr>
          <a:xfrm>
            <a:off x="1523802" y="3602873"/>
            <a:ext cx="9142810" cy="1656145"/>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单击以编辑母版副标题样式</a:t>
            </a:r>
          </a:p>
        </p:txBody>
      </p:sp>
      <p:sp>
        <p:nvSpPr>
          <p:cNvPr id="4" name="日期占位符 3"/>
          <p:cNvSpPr>
            <a:spLocks noGrp="1"/>
          </p:cNvSpPr>
          <p:nvPr>
            <p:ph type="dt" sz="half" idx="10"/>
          </p:nvPr>
        </p:nvSpPr>
        <p:spPr/>
        <p:txBody>
          <a:bodyPr/>
          <a:lstStyle/>
          <a:p>
            <a:fld id="{4C4388EF-52D1-4258-9BE5-BCD010C7D4DE}" type="datetimeFigureOut">
              <a:rPr lang="zh-CN" altLang="en-US" smtClean="0"/>
              <a:t>2017/7/7</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D3EE65E-57D2-4566-898C-4F2076833F8D}" type="slidenum">
              <a:rPr lang="zh-CN" altLang="en-US" smtClean="0"/>
              <a:t>‹#›</a:t>
            </a:fld>
            <a:endParaRPr lang="zh-CN" altLang="en-US"/>
          </a:p>
        </p:txBody>
      </p:sp>
    </p:spTree>
    <p:extLst>
      <p:ext uri="{BB962C8B-B14F-4D97-AF65-F5344CB8AC3E}">
        <p14:creationId xmlns:p14="http://schemas.microsoft.com/office/powerpoint/2010/main" val="103691555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4C4388EF-52D1-4258-9BE5-BCD010C7D4DE}" type="datetimeFigureOut">
              <a:rPr lang="zh-CN" altLang="en-US" smtClean="0"/>
              <a:t>2017/7/7</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D3EE65E-57D2-4566-898C-4F2076833F8D}" type="slidenum">
              <a:rPr lang="zh-CN" altLang="en-US" smtClean="0"/>
              <a:t>‹#›</a:t>
            </a:fld>
            <a:endParaRPr lang="zh-CN" altLang="en-US"/>
          </a:p>
        </p:txBody>
      </p:sp>
    </p:spTree>
    <p:extLst>
      <p:ext uri="{BB962C8B-B14F-4D97-AF65-F5344CB8AC3E}">
        <p14:creationId xmlns:p14="http://schemas.microsoft.com/office/powerpoint/2010/main" val="387377002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3764" y="365209"/>
            <a:ext cx="2628558" cy="5813184"/>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838092" y="365209"/>
            <a:ext cx="7733293" cy="5813184"/>
          </a:xfrm>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4C4388EF-52D1-4258-9BE5-BCD010C7D4DE}" type="datetimeFigureOut">
              <a:rPr lang="zh-CN" altLang="en-US" smtClean="0"/>
              <a:t>2017/7/7</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D3EE65E-57D2-4566-898C-4F2076833F8D}" type="slidenum">
              <a:rPr lang="zh-CN" altLang="en-US" smtClean="0"/>
              <a:t>‹#›</a:t>
            </a:fld>
            <a:endParaRPr lang="zh-CN" altLang="en-US"/>
          </a:p>
        </p:txBody>
      </p:sp>
    </p:spTree>
    <p:extLst>
      <p:ext uri="{BB962C8B-B14F-4D97-AF65-F5344CB8AC3E}">
        <p14:creationId xmlns:p14="http://schemas.microsoft.com/office/powerpoint/2010/main" val="129272352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8" name="Picture 7" descr="hexa.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 y="0"/>
            <a:ext cx="12190413" cy="6859588"/>
          </a:xfrm>
          <a:prstGeom prst="rect">
            <a:avLst/>
          </a:prstGeom>
        </p:spPr>
      </p:pic>
      <p:sp>
        <p:nvSpPr>
          <p:cNvPr id="4" name="Date Placeholder 3"/>
          <p:cNvSpPr>
            <a:spLocks noGrp="1"/>
          </p:cNvSpPr>
          <p:nvPr>
            <p:ph type="dt" sz="half" idx="10"/>
          </p:nvPr>
        </p:nvSpPr>
        <p:spPr/>
        <p:txBody>
          <a:bodyPr/>
          <a:lstStyle/>
          <a:p>
            <a:pPr>
              <a:defRPr/>
            </a:pPr>
            <a:fld id="{480435F3-CE51-FE47-901D-12AFFB0ECEA9}" type="datetime1">
              <a:rPr lang="en-JM" smtClean="0">
                <a:solidFill>
                  <a:prstClr val="black">
                    <a:tint val="75000"/>
                  </a:prstClr>
                </a:solidFill>
              </a:rPr>
              <a:pPr>
                <a:defRPr/>
              </a:pPr>
              <a:t>07/07/2017</a:t>
            </a:fld>
            <a:endParaRPr lang="en-JM" dirty="0">
              <a:solidFill>
                <a:prstClr val="black">
                  <a:tint val="75000"/>
                </a:prstClr>
              </a:solidFill>
            </a:endParaRPr>
          </a:p>
        </p:txBody>
      </p:sp>
      <p:sp>
        <p:nvSpPr>
          <p:cNvPr id="5" name="Footer Placeholder 4"/>
          <p:cNvSpPr>
            <a:spLocks noGrp="1"/>
          </p:cNvSpPr>
          <p:nvPr>
            <p:ph type="ftr" sz="quarter" idx="11"/>
          </p:nvPr>
        </p:nvSpPr>
        <p:spPr/>
        <p:txBody>
          <a:bodyPr/>
          <a:lstStyle/>
          <a:p>
            <a:pPr>
              <a:defRPr/>
            </a:pPr>
            <a:r>
              <a:rPr lang="en-JM">
                <a:solidFill>
                  <a:prstClr val="white">
                    <a:lumMod val="65000"/>
                  </a:prstClr>
                </a:solidFill>
              </a:rPr>
              <a:t>WWW.DESIGNERSPARADISE.COM</a:t>
            </a:r>
            <a:endParaRPr lang="en-JM" dirty="0">
              <a:solidFill>
                <a:prstClr val="white">
                  <a:lumMod val="65000"/>
                </a:prstClr>
              </a:solidFill>
            </a:endParaRPr>
          </a:p>
        </p:txBody>
      </p:sp>
    </p:spTree>
    <p:extLst>
      <p:ext uri="{BB962C8B-B14F-4D97-AF65-F5344CB8AC3E}">
        <p14:creationId xmlns:p14="http://schemas.microsoft.com/office/powerpoint/2010/main" val="63279812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pPr>
              <a:defRPr/>
            </a:pPr>
            <a:fld id="{480435F3-CE51-FE47-901D-12AFFB0ECEA9}" type="datetime1">
              <a:rPr lang="en-JM" smtClean="0">
                <a:solidFill>
                  <a:prstClr val="black">
                    <a:tint val="75000"/>
                  </a:prstClr>
                </a:solidFill>
              </a:rPr>
              <a:pPr>
                <a:defRPr/>
              </a:pPr>
              <a:t>07/07/2017</a:t>
            </a:fld>
            <a:endParaRPr lang="en-JM" dirty="0">
              <a:solidFill>
                <a:prstClr val="black">
                  <a:tint val="75000"/>
                </a:prstClr>
              </a:solidFill>
            </a:endParaRPr>
          </a:p>
        </p:txBody>
      </p:sp>
      <p:sp>
        <p:nvSpPr>
          <p:cNvPr id="5" name="Footer Placeholder 4"/>
          <p:cNvSpPr>
            <a:spLocks noGrp="1"/>
          </p:cNvSpPr>
          <p:nvPr>
            <p:ph type="ftr" sz="quarter" idx="11"/>
          </p:nvPr>
        </p:nvSpPr>
        <p:spPr/>
        <p:txBody>
          <a:bodyPr/>
          <a:lstStyle>
            <a:lvl1pPr>
              <a:defRPr>
                <a:latin typeface="LiHei Pro" panose="020B0500000000000000" pitchFamily="34" charset="-122"/>
                <a:ea typeface="LiHei Pro" panose="020B0500000000000000" pitchFamily="34" charset="-122"/>
              </a:defRPr>
            </a:lvl1pPr>
          </a:lstStyle>
          <a:p>
            <a:pPr>
              <a:defRPr/>
            </a:pPr>
            <a:r>
              <a:rPr lang="en-JM">
                <a:solidFill>
                  <a:prstClr val="white">
                    <a:lumMod val="65000"/>
                  </a:prstClr>
                </a:solidFill>
              </a:rPr>
              <a:t>xiaoer.yanj.cn</a:t>
            </a:r>
            <a:endParaRPr lang="en-JM" dirty="0">
              <a:solidFill>
                <a:prstClr val="white">
                  <a:lumMod val="65000"/>
                </a:prstClr>
              </a:solidFill>
            </a:endParaRPr>
          </a:p>
        </p:txBody>
      </p:sp>
      <p:sp>
        <p:nvSpPr>
          <p:cNvPr id="6" name="Slide Number Placeholder 5"/>
          <p:cNvSpPr>
            <a:spLocks noGrp="1"/>
          </p:cNvSpPr>
          <p:nvPr>
            <p:ph type="sldNum" sz="quarter" idx="12"/>
          </p:nvPr>
        </p:nvSpPr>
        <p:spPr/>
        <p:txBody>
          <a:bodyPr/>
          <a:lstStyle>
            <a:lvl1pPr>
              <a:defRPr sz="1400">
                <a:solidFill>
                  <a:schemeClr val="tx1">
                    <a:lumMod val="50000"/>
                    <a:lumOff val="50000"/>
                  </a:schemeClr>
                </a:solidFill>
                <a:latin typeface="Impact" panose="020B0806030902050204" pitchFamily="34" charset="0"/>
              </a:defRPr>
            </a:lvl1pPr>
          </a:lstStyle>
          <a:p>
            <a:pPr>
              <a:defRPr/>
            </a:pPr>
            <a:fld id="{857B18ED-D931-45F4-8873-1BEDAB4DC03E}" type="slidenum">
              <a:rPr lang="en-JM" smtClean="0">
                <a:solidFill>
                  <a:prstClr val="black">
                    <a:lumMod val="50000"/>
                    <a:lumOff val="50000"/>
                  </a:prstClr>
                </a:solidFill>
              </a:rPr>
              <a:pPr>
                <a:defRPr/>
              </a:pPr>
              <a:t>‹#›</a:t>
            </a:fld>
            <a:endParaRPr lang="en-JM" dirty="0">
              <a:solidFill>
                <a:prstClr val="black">
                  <a:lumMod val="50000"/>
                  <a:lumOff val="50000"/>
                </a:prstClr>
              </a:solidFill>
            </a:endParaRPr>
          </a:p>
        </p:txBody>
      </p:sp>
      <p:cxnSp>
        <p:nvCxnSpPr>
          <p:cNvPr id="7" name="直接连接符 6"/>
          <p:cNvCxnSpPr/>
          <p:nvPr userDrawn="1"/>
        </p:nvCxnSpPr>
        <p:spPr>
          <a:xfrm flipV="1">
            <a:off x="3024904" y="479935"/>
            <a:ext cx="8365514" cy="1"/>
          </a:xfrm>
          <a:prstGeom prst="line">
            <a:avLst/>
          </a:prstGeom>
          <a:ln w="19050">
            <a:solidFill>
              <a:schemeClr val="bg1">
                <a:lumMod val="50000"/>
              </a:schemeClr>
            </a:solidFill>
            <a:prstDash val="sysDot"/>
          </a:ln>
        </p:spPr>
        <p:style>
          <a:lnRef idx="1">
            <a:schemeClr val="accent1"/>
          </a:lnRef>
          <a:fillRef idx="0">
            <a:schemeClr val="accent1"/>
          </a:fillRef>
          <a:effectRef idx="0">
            <a:schemeClr val="accent1"/>
          </a:effectRef>
          <a:fontRef idx="minor">
            <a:schemeClr val="tx1"/>
          </a:fontRef>
        </p:style>
      </p:cxnSp>
      <p:grpSp>
        <p:nvGrpSpPr>
          <p:cNvPr id="8" name="组合 7"/>
          <p:cNvGrpSpPr/>
          <p:nvPr userDrawn="1"/>
        </p:nvGrpSpPr>
        <p:grpSpPr>
          <a:xfrm>
            <a:off x="1" y="195152"/>
            <a:ext cx="3125772" cy="569565"/>
            <a:chOff x="0" y="194743"/>
            <a:chExt cx="3126179" cy="569433"/>
          </a:xfrm>
        </p:grpSpPr>
        <p:sp>
          <p:nvSpPr>
            <p:cNvPr id="9" name="圆角矩形 8"/>
            <p:cNvSpPr/>
            <p:nvPr/>
          </p:nvSpPr>
          <p:spPr>
            <a:xfrm>
              <a:off x="173209" y="194743"/>
              <a:ext cx="2952970" cy="569433"/>
            </a:xfrm>
            <a:prstGeom prst="roundRect">
              <a:avLst>
                <a:gd name="adj" fmla="val 9976"/>
              </a:avLst>
            </a:prstGeom>
            <a:solidFill>
              <a:srgbClr val="01ACBE"/>
            </a:solidFill>
            <a:ln w="19050">
              <a:gradFill flip="none" rotWithShape="1">
                <a:gsLst>
                  <a:gs pos="88000">
                    <a:schemeClr val="bg1"/>
                  </a:gs>
                  <a:gs pos="0">
                    <a:schemeClr val="bg1">
                      <a:lumMod val="75000"/>
                    </a:schemeClr>
                  </a:gs>
                  <a:gs pos="71000">
                    <a:schemeClr val="bg1">
                      <a:lumMod val="85000"/>
                    </a:schemeClr>
                  </a:gs>
                  <a:gs pos="55000">
                    <a:schemeClr val="bg1"/>
                  </a:gs>
                  <a:gs pos="37000">
                    <a:schemeClr val="bg1">
                      <a:lumMod val="85000"/>
                    </a:schemeClr>
                  </a:gs>
                  <a:gs pos="22000">
                    <a:schemeClr val="bg1"/>
                  </a:gs>
                  <a:gs pos="100000">
                    <a:schemeClr val="bg1">
                      <a:lumMod val="75000"/>
                    </a:schemeClr>
                  </a:gs>
                </a:gsLst>
                <a:lin ang="1200000" scaled="0"/>
                <a:tileRect/>
              </a:gra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grpSp>
          <p:nvGrpSpPr>
            <p:cNvPr id="10" name="组合 9"/>
            <p:cNvGrpSpPr/>
            <p:nvPr/>
          </p:nvGrpSpPr>
          <p:grpSpPr>
            <a:xfrm>
              <a:off x="0" y="290669"/>
              <a:ext cx="424561" cy="355906"/>
              <a:chOff x="469900" y="728859"/>
              <a:chExt cx="424561" cy="355906"/>
            </a:xfrm>
          </p:grpSpPr>
          <p:sp>
            <p:nvSpPr>
              <p:cNvPr id="11" name="椭圆 10"/>
              <p:cNvSpPr/>
              <p:nvPr/>
            </p:nvSpPr>
            <p:spPr>
              <a:xfrm rot="16200000">
                <a:off x="738264" y="928568"/>
                <a:ext cx="156198" cy="156196"/>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12" name="椭圆 11"/>
              <p:cNvSpPr/>
              <p:nvPr/>
            </p:nvSpPr>
            <p:spPr>
              <a:xfrm rot="16200000">
                <a:off x="752463" y="942770"/>
                <a:ext cx="127798" cy="127797"/>
              </a:xfrm>
              <a:prstGeom prst="ellipse">
                <a:avLst/>
              </a:prstGeom>
              <a:solidFill>
                <a:schemeClr val="tx1">
                  <a:lumMod val="65000"/>
                  <a:lumOff val="35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13" name="椭圆 12"/>
              <p:cNvSpPr/>
              <p:nvPr/>
            </p:nvSpPr>
            <p:spPr>
              <a:xfrm rot="16200000">
                <a:off x="738264" y="728860"/>
                <a:ext cx="156198" cy="156196"/>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14" name="椭圆 13"/>
              <p:cNvSpPr/>
              <p:nvPr/>
            </p:nvSpPr>
            <p:spPr>
              <a:xfrm rot="16200000">
                <a:off x="752463" y="743063"/>
                <a:ext cx="127798" cy="127797"/>
              </a:xfrm>
              <a:prstGeom prst="ellipse">
                <a:avLst/>
              </a:prstGeom>
              <a:solidFill>
                <a:schemeClr val="tx1">
                  <a:lumMod val="65000"/>
                  <a:lumOff val="35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15" name="圆角矩形 14"/>
              <p:cNvSpPr/>
              <p:nvPr/>
            </p:nvSpPr>
            <p:spPr>
              <a:xfrm rot="16200000">
                <a:off x="636543" y="859458"/>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16" name="圆角矩形 15"/>
              <p:cNvSpPr/>
              <p:nvPr/>
            </p:nvSpPr>
            <p:spPr>
              <a:xfrm rot="16200000">
                <a:off x="636543" y="809416"/>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3000">
                      <a:schemeClr val="bg1">
                        <a:lumMod val="75000"/>
                      </a:schemeClr>
                    </a:gs>
                    <a:gs pos="79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17" name="圆角矩形 16"/>
              <p:cNvSpPr/>
              <p:nvPr/>
            </p:nvSpPr>
            <p:spPr>
              <a:xfrm rot="16200000">
                <a:off x="636543" y="655035"/>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18" name="圆角矩形 17"/>
              <p:cNvSpPr/>
              <p:nvPr/>
            </p:nvSpPr>
            <p:spPr>
              <a:xfrm rot="16200000">
                <a:off x="636543" y="604992"/>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3000">
                      <a:schemeClr val="bg1">
                        <a:lumMod val="75000"/>
                      </a:schemeClr>
                    </a:gs>
                    <a:gs pos="79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grpSp>
      </p:grpSp>
      <p:grpSp>
        <p:nvGrpSpPr>
          <p:cNvPr id="19" name="组合 18"/>
          <p:cNvGrpSpPr/>
          <p:nvPr userDrawn="1"/>
        </p:nvGrpSpPr>
        <p:grpSpPr>
          <a:xfrm>
            <a:off x="11352323" y="175669"/>
            <a:ext cx="838091" cy="743984"/>
            <a:chOff x="39833" y="101457"/>
            <a:chExt cx="838200" cy="743812"/>
          </a:xfrm>
        </p:grpSpPr>
        <p:grpSp>
          <p:nvGrpSpPr>
            <p:cNvPr id="20" name="组合 19"/>
            <p:cNvGrpSpPr/>
            <p:nvPr userDrawn="1"/>
          </p:nvGrpSpPr>
          <p:grpSpPr>
            <a:xfrm>
              <a:off x="130195" y="101457"/>
              <a:ext cx="647560" cy="567974"/>
              <a:chOff x="257420" y="226345"/>
              <a:chExt cx="540747" cy="474289"/>
            </a:xfrm>
          </p:grpSpPr>
          <p:pic>
            <p:nvPicPr>
              <p:cNvPr id="22" name="图片 2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57420" y="226345"/>
                <a:ext cx="472830" cy="472830"/>
              </a:xfrm>
              <a:prstGeom prst="rect">
                <a:avLst/>
              </a:prstGeom>
            </p:spPr>
          </p:pic>
          <p:pic>
            <p:nvPicPr>
              <p:cNvPr id="23" name="图片 22"/>
              <p:cNvPicPr>
                <a:picLocks noChangeAspect="1"/>
              </p:cNvPicPr>
              <p:nvPr userDrawn="1"/>
            </p:nvPicPr>
            <p:blipFill rotWithShape="1">
              <a:blip r:embed="rId3">
                <a:grayscl/>
                <a:extLst>
                  <a:ext uri="{BEBA8EAE-BF5A-486C-A8C5-ECC9F3942E4B}">
                    <a14:imgProps xmlns:a14="http://schemas.microsoft.com/office/drawing/2010/main">
                      <a14:imgLayer r:embed="rId4">
                        <a14:imgEffect>
                          <a14:colorTemperature colorTemp="2000"/>
                        </a14:imgEffect>
                      </a14:imgLayer>
                    </a14:imgProps>
                  </a:ext>
                </a:extLst>
              </a:blip>
              <a:srcRect b="72279"/>
              <a:stretch/>
            </p:blipFill>
            <p:spPr>
              <a:xfrm flipH="1">
                <a:off x="265701" y="654915"/>
                <a:ext cx="532466" cy="45719"/>
              </a:xfrm>
              <a:prstGeom prst="rect">
                <a:avLst/>
              </a:prstGeom>
            </p:spPr>
          </p:pic>
        </p:grpSp>
        <p:sp>
          <p:nvSpPr>
            <p:cNvPr id="21" name="文本框 20"/>
            <p:cNvSpPr txBox="1"/>
            <p:nvPr userDrawn="1"/>
          </p:nvSpPr>
          <p:spPr>
            <a:xfrm>
              <a:off x="39833" y="629875"/>
              <a:ext cx="838200" cy="215394"/>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800" b="0" i="0" u="none" strike="noStrike" kern="1200" cap="none" spc="0" normalizeH="0" baseline="0" noProof="0" dirty="0">
                  <a:ln>
                    <a:noFill/>
                  </a:ln>
                  <a:solidFill>
                    <a:prstClr val="black">
                      <a:lumMod val="65000"/>
                      <a:lumOff val="35000"/>
                    </a:prstClr>
                  </a:solidFill>
                  <a:effectLst/>
                  <a:uLnTx/>
                  <a:uFillTx/>
                  <a:latin typeface="迷你简汉真广标" panose="02010609000101010101" pitchFamily="49" charset="-122"/>
                  <a:ea typeface="迷你简汉真广标" panose="02010609000101010101" pitchFamily="49" charset="-122"/>
                  <a:cs typeface="+mn-cs"/>
                </a:rPr>
                <a:t>By </a:t>
              </a:r>
              <a:r>
                <a:rPr kumimoji="0" lang="zh-CN" altLang="en-US" sz="800" b="0" i="0" u="none" strike="noStrike" kern="1200" cap="none" spc="0" normalizeH="0" baseline="0" noProof="0" dirty="0">
                  <a:ln>
                    <a:noFill/>
                  </a:ln>
                  <a:solidFill>
                    <a:prstClr val="black">
                      <a:lumMod val="65000"/>
                      <a:lumOff val="35000"/>
                    </a:prstClr>
                  </a:solidFill>
                  <a:effectLst/>
                  <a:uLnTx/>
                  <a:uFillTx/>
                  <a:latin typeface="迷你简汉真广标" panose="02010609000101010101" pitchFamily="49" charset="-122"/>
                  <a:ea typeface="迷你简汉真广标" panose="02010609000101010101" pitchFamily="49" charset="-122"/>
                  <a:cs typeface="+mn-cs"/>
                </a:rPr>
                <a:t>杜小二</a:t>
              </a:r>
            </a:p>
          </p:txBody>
        </p:sp>
      </p:grpSp>
      <p:sp>
        <p:nvSpPr>
          <p:cNvPr id="24" name="标题占位符 1"/>
          <p:cNvSpPr>
            <a:spLocks noGrp="1"/>
          </p:cNvSpPr>
          <p:nvPr>
            <p:ph type="title"/>
          </p:nvPr>
        </p:nvSpPr>
        <p:spPr>
          <a:xfrm>
            <a:off x="416259" y="206382"/>
            <a:ext cx="3050391" cy="547102"/>
          </a:xfrm>
          <a:prstGeom prst="rect">
            <a:avLst/>
          </a:prstGeom>
        </p:spPr>
        <p:txBody>
          <a:bodyPr vert="horz" lIns="91436" tIns="45718" rIns="91436" bIns="45718" rtlCol="0" anchor="ctr">
            <a:normAutofit/>
          </a:bodyPr>
          <a:lstStyle>
            <a:lvl1pPr>
              <a:defRPr sz="1800">
                <a:solidFill>
                  <a:schemeClr val="bg1"/>
                </a:solidFill>
                <a:latin typeface="迷你简汉真广标" panose="02010609000101010101" pitchFamily="49" charset="-122"/>
                <a:ea typeface="迷你简汉真广标" panose="02010609000101010101" pitchFamily="49" charset="-122"/>
              </a:defRPr>
            </a:lvl1pPr>
          </a:lstStyle>
          <a:p>
            <a:r>
              <a:rPr lang="zh-CN" altLang="en-US" dirty="0"/>
              <a:t>单击此处编辑母版标题样式</a:t>
            </a:r>
          </a:p>
        </p:txBody>
      </p:sp>
    </p:spTree>
    <p:extLst>
      <p:ext uri="{BB962C8B-B14F-4D97-AF65-F5344CB8AC3E}">
        <p14:creationId xmlns:p14="http://schemas.microsoft.com/office/powerpoint/2010/main" val="83489971"/>
      </p:ext>
    </p:extLst>
  </p:cSld>
  <p:clrMapOvr>
    <a:masterClrMapping/>
  </p:clrMapOvr>
  <p:hf hdr="0" dt="0"/>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6" name="Rectangle 13"/>
          <p:cNvSpPr/>
          <p:nvPr userDrawn="1"/>
        </p:nvSpPr>
        <p:spPr>
          <a:xfrm>
            <a:off x="-8905" y="0"/>
            <a:ext cx="12202286" cy="6859588"/>
          </a:xfrm>
          <a:prstGeom prst="rect">
            <a:avLst/>
          </a:prstGeom>
          <a:gradFill flip="none" rotWithShape="1">
            <a:gsLst>
              <a:gs pos="0">
                <a:srgbClr val="77458B"/>
              </a:gs>
              <a:gs pos="100000">
                <a:srgbClr val="4F2D5D"/>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91436" tIns="45718" rIns="91436" bIns="45718"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JM" sz="1800" b="0" i="0" u="none" strike="noStrike" kern="1200" cap="none" spc="0" normalizeH="0" baseline="0" noProof="0" dirty="0">
              <a:ln>
                <a:noFill/>
              </a:ln>
              <a:solidFill>
                <a:srgbClr val="F34F57"/>
              </a:solidFill>
              <a:effectLst/>
              <a:uLnTx/>
              <a:uFillTx/>
              <a:latin typeface="Calibri"/>
              <a:ea typeface="+mn-ea"/>
              <a:cs typeface="+mn-cs"/>
            </a:endParaRPr>
          </a:p>
        </p:txBody>
      </p:sp>
      <p:sp>
        <p:nvSpPr>
          <p:cNvPr id="3" name="日期占位符 2"/>
          <p:cNvSpPr>
            <a:spLocks noGrp="1"/>
          </p:cNvSpPr>
          <p:nvPr>
            <p:ph type="dt" sz="half" idx="10"/>
          </p:nvPr>
        </p:nvSpPr>
        <p:spPr/>
        <p:txBody>
          <a:bodyPr/>
          <a:lstStyle/>
          <a:p>
            <a:pPr>
              <a:defRPr/>
            </a:pPr>
            <a:fld id="{A6620504-D840-6A40-90BC-6F3747762FA2}" type="datetime1">
              <a:rPr lang="en-JM" smtClean="0">
                <a:solidFill>
                  <a:prstClr val="black">
                    <a:tint val="75000"/>
                  </a:prstClr>
                </a:solidFill>
              </a:rPr>
              <a:pPr>
                <a:defRPr/>
              </a:pPr>
              <a:t>07/07/2017</a:t>
            </a:fld>
            <a:endParaRPr lang="en-JM" dirty="0">
              <a:solidFill>
                <a:prstClr val="black">
                  <a:tint val="75000"/>
                </a:prstClr>
              </a:solidFill>
            </a:endParaRPr>
          </a:p>
        </p:txBody>
      </p:sp>
    </p:spTree>
    <p:extLst>
      <p:ext uri="{BB962C8B-B14F-4D97-AF65-F5344CB8AC3E}">
        <p14:creationId xmlns:p14="http://schemas.microsoft.com/office/powerpoint/2010/main" val="125549709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8" name="Picture 7" descr="hexa.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 y="0"/>
            <a:ext cx="12190413" cy="6859588"/>
          </a:xfrm>
          <a:prstGeom prst="rect">
            <a:avLst/>
          </a:prstGeom>
        </p:spPr>
      </p:pic>
      <p:sp>
        <p:nvSpPr>
          <p:cNvPr id="4" name="Date Placeholder 3"/>
          <p:cNvSpPr>
            <a:spLocks noGrp="1"/>
          </p:cNvSpPr>
          <p:nvPr>
            <p:ph type="dt" sz="half" idx="10"/>
          </p:nvPr>
        </p:nvSpPr>
        <p:spPr/>
        <p:txBody>
          <a:bodyPr/>
          <a:lstStyle/>
          <a:p>
            <a:pPr>
              <a:defRPr/>
            </a:pPr>
            <a:fld id="{480435F3-CE51-FE47-901D-12AFFB0ECEA9}" type="datetime1">
              <a:rPr lang="en-JM" smtClean="0">
                <a:solidFill>
                  <a:prstClr val="black">
                    <a:tint val="75000"/>
                  </a:prstClr>
                </a:solidFill>
              </a:rPr>
              <a:pPr>
                <a:defRPr/>
              </a:pPr>
              <a:t>07/07/2017</a:t>
            </a:fld>
            <a:endParaRPr lang="en-JM" dirty="0">
              <a:solidFill>
                <a:prstClr val="black">
                  <a:tint val="75000"/>
                </a:prstClr>
              </a:solidFill>
            </a:endParaRPr>
          </a:p>
        </p:txBody>
      </p:sp>
      <p:sp>
        <p:nvSpPr>
          <p:cNvPr id="5" name="Footer Placeholder 4"/>
          <p:cNvSpPr>
            <a:spLocks noGrp="1"/>
          </p:cNvSpPr>
          <p:nvPr>
            <p:ph type="ftr" sz="quarter" idx="11"/>
          </p:nvPr>
        </p:nvSpPr>
        <p:spPr/>
        <p:txBody>
          <a:bodyPr/>
          <a:lstStyle/>
          <a:p>
            <a:pPr>
              <a:defRPr/>
            </a:pPr>
            <a:r>
              <a:rPr lang="en-JM">
                <a:solidFill>
                  <a:prstClr val="white">
                    <a:lumMod val="65000"/>
                  </a:prstClr>
                </a:solidFill>
              </a:rPr>
              <a:t>WWW.DESIGNERSPARADISE.COM</a:t>
            </a:r>
            <a:endParaRPr lang="en-JM" dirty="0">
              <a:solidFill>
                <a:prstClr val="white">
                  <a:lumMod val="65000"/>
                </a:prstClr>
              </a:solidFill>
            </a:endParaRPr>
          </a:p>
        </p:txBody>
      </p:sp>
    </p:spTree>
    <p:extLst>
      <p:ext uri="{BB962C8B-B14F-4D97-AF65-F5344CB8AC3E}">
        <p14:creationId xmlns:p14="http://schemas.microsoft.com/office/powerpoint/2010/main" val="274645340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pPr>
              <a:defRPr/>
            </a:pPr>
            <a:fld id="{480435F3-CE51-FE47-901D-12AFFB0ECEA9}" type="datetime1">
              <a:rPr lang="en-JM" smtClean="0">
                <a:solidFill>
                  <a:prstClr val="black">
                    <a:tint val="75000"/>
                  </a:prstClr>
                </a:solidFill>
              </a:rPr>
              <a:pPr>
                <a:defRPr/>
              </a:pPr>
              <a:t>07/07/2017</a:t>
            </a:fld>
            <a:endParaRPr lang="en-JM" dirty="0">
              <a:solidFill>
                <a:prstClr val="black">
                  <a:tint val="75000"/>
                </a:prstClr>
              </a:solidFill>
            </a:endParaRPr>
          </a:p>
        </p:txBody>
      </p:sp>
      <p:sp>
        <p:nvSpPr>
          <p:cNvPr id="5" name="Footer Placeholder 4"/>
          <p:cNvSpPr>
            <a:spLocks noGrp="1"/>
          </p:cNvSpPr>
          <p:nvPr>
            <p:ph type="ftr" sz="quarter" idx="11"/>
          </p:nvPr>
        </p:nvSpPr>
        <p:spPr/>
        <p:txBody>
          <a:bodyPr/>
          <a:lstStyle>
            <a:lvl1pPr>
              <a:defRPr>
                <a:latin typeface="LiHei Pro" panose="020B0500000000000000" pitchFamily="34" charset="-122"/>
                <a:ea typeface="LiHei Pro" panose="020B0500000000000000" pitchFamily="34" charset="-122"/>
              </a:defRPr>
            </a:lvl1pPr>
          </a:lstStyle>
          <a:p>
            <a:pPr>
              <a:defRPr/>
            </a:pPr>
            <a:r>
              <a:rPr lang="en-JM">
                <a:solidFill>
                  <a:prstClr val="white">
                    <a:lumMod val="65000"/>
                  </a:prstClr>
                </a:solidFill>
              </a:rPr>
              <a:t>xiaoer.yanj.cn</a:t>
            </a:r>
            <a:endParaRPr lang="en-JM" dirty="0">
              <a:solidFill>
                <a:prstClr val="white">
                  <a:lumMod val="65000"/>
                </a:prstClr>
              </a:solidFill>
            </a:endParaRPr>
          </a:p>
        </p:txBody>
      </p:sp>
      <p:sp>
        <p:nvSpPr>
          <p:cNvPr id="6" name="Slide Number Placeholder 5"/>
          <p:cNvSpPr>
            <a:spLocks noGrp="1"/>
          </p:cNvSpPr>
          <p:nvPr>
            <p:ph type="sldNum" sz="quarter" idx="12"/>
          </p:nvPr>
        </p:nvSpPr>
        <p:spPr/>
        <p:txBody>
          <a:bodyPr/>
          <a:lstStyle>
            <a:lvl1pPr>
              <a:defRPr sz="1400">
                <a:solidFill>
                  <a:schemeClr val="tx1">
                    <a:lumMod val="50000"/>
                    <a:lumOff val="50000"/>
                  </a:schemeClr>
                </a:solidFill>
                <a:latin typeface="Impact" panose="020B0806030902050204" pitchFamily="34" charset="0"/>
              </a:defRPr>
            </a:lvl1pPr>
          </a:lstStyle>
          <a:p>
            <a:pPr>
              <a:defRPr/>
            </a:pPr>
            <a:fld id="{857B18ED-D931-45F4-8873-1BEDAB4DC03E}" type="slidenum">
              <a:rPr lang="en-JM" smtClean="0">
                <a:solidFill>
                  <a:prstClr val="black">
                    <a:lumMod val="50000"/>
                    <a:lumOff val="50000"/>
                  </a:prstClr>
                </a:solidFill>
              </a:rPr>
              <a:pPr>
                <a:defRPr/>
              </a:pPr>
              <a:t>‹#›</a:t>
            </a:fld>
            <a:endParaRPr lang="en-JM" dirty="0">
              <a:solidFill>
                <a:prstClr val="black">
                  <a:lumMod val="50000"/>
                  <a:lumOff val="50000"/>
                </a:prstClr>
              </a:solidFill>
            </a:endParaRPr>
          </a:p>
        </p:txBody>
      </p:sp>
      <p:cxnSp>
        <p:nvCxnSpPr>
          <p:cNvPr id="7" name="直接连接符 6"/>
          <p:cNvCxnSpPr/>
          <p:nvPr userDrawn="1"/>
        </p:nvCxnSpPr>
        <p:spPr>
          <a:xfrm flipV="1">
            <a:off x="3024904" y="479935"/>
            <a:ext cx="8365514" cy="1"/>
          </a:xfrm>
          <a:prstGeom prst="line">
            <a:avLst/>
          </a:prstGeom>
          <a:ln w="19050">
            <a:solidFill>
              <a:schemeClr val="bg1">
                <a:lumMod val="50000"/>
              </a:schemeClr>
            </a:solidFill>
            <a:prstDash val="sysDot"/>
          </a:ln>
        </p:spPr>
        <p:style>
          <a:lnRef idx="1">
            <a:schemeClr val="accent1"/>
          </a:lnRef>
          <a:fillRef idx="0">
            <a:schemeClr val="accent1"/>
          </a:fillRef>
          <a:effectRef idx="0">
            <a:schemeClr val="accent1"/>
          </a:effectRef>
          <a:fontRef idx="minor">
            <a:schemeClr val="tx1"/>
          </a:fontRef>
        </p:style>
      </p:cxnSp>
      <p:grpSp>
        <p:nvGrpSpPr>
          <p:cNvPr id="8" name="组合 7"/>
          <p:cNvGrpSpPr/>
          <p:nvPr userDrawn="1"/>
        </p:nvGrpSpPr>
        <p:grpSpPr>
          <a:xfrm>
            <a:off x="1" y="195152"/>
            <a:ext cx="3125772" cy="569565"/>
            <a:chOff x="0" y="194743"/>
            <a:chExt cx="3126179" cy="569433"/>
          </a:xfrm>
        </p:grpSpPr>
        <p:sp>
          <p:nvSpPr>
            <p:cNvPr id="9" name="圆角矩形 8"/>
            <p:cNvSpPr/>
            <p:nvPr/>
          </p:nvSpPr>
          <p:spPr>
            <a:xfrm>
              <a:off x="173209" y="194743"/>
              <a:ext cx="2952970" cy="569433"/>
            </a:xfrm>
            <a:prstGeom prst="roundRect">
              <a:avLst>
                <a:gd name="adj" fmla="val 9976"/>
              </a:avLst>
            </a:prstGeom>
            <a:solidFill>
              <a:srgbClr val="01ACBE"/>
            </a:solidFill>
            <a:ln w="19050">
              <a:gradFill flip="none" rotWithShape="1">
                <a:gsLst>
                  <a:gs pos="88000">
                    <a:schemeClr val="bg1"/>
                  </a:gs>
                  <a:gs pos="0">
                    <a:schemeClr val="bg1">
                      <a:lumMod val="75000"/>
                    </a:schemeClr>
                  </a:gs>
                  <a:gs pos="71000">
                    <a:schemeClr val="bg1">
                      <a:lumMod val="85000"/>
                    </a:schemeClr>
                  </a:gs>
                  <a:gs pos="55000">
                    <a:schemeClr val="bg1"/>
                  </a:gs>
                  <a:gs pos="37000">
                    <a:schemeClr val="bg1">
                      <a:lumMod val="85000"/>
                    </a:schemeClr>
                  </a:gs>
                  <a:gs pos="22000">
                    <a:schemeClr val="bg1"/>
                  </a:gs>
                  <a:gs pos="100000">
                    <a:schemeClr val="bg1">
                      <a:lumMod val="75000"/>
                    </a:schemeClr>
                  </a:gs>
                </a:gsLst>
                <a:lin ang="1200000" scaled="0"/>
                <a:tileRect/>
              </a:gra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grpSp>
          <p:nvGrpSpPr>
            <p:cNvPr id="10" name="组合 9"/>
            <p:cNvGrpSpPr/>
            <p:nvPr/>
          </p:nvGrpSpPr>
          <p:grpSpPr>
            <a:xfrm>
              <a:off x="0" y="290669"/>
              <a:ext cx="424561" cy="355906"/>
              <a:chOff x="469900" y="728859"/>
              <a:chExt cx="424561" cy="355906"/>
            </a:xfrm>
          </p:grpSpPr>
          <p:sp>
            <p:nvSpPr>
              <p:cNvPr id="11" name="椭圆 10"/>
              <p:cNvSpPr/>
              <p:nvPr/>
            </p:nvSpPr>
            <p:spPr>
              <a:xfrm rot="16200000">
                <a:off x="738264" y="928568"/>
                <a:ext cx="156198" cy="156196"/>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12" name="椭圆 11"/>
              <p:cNvSpPr/>
              <p:nvPr/>
            </p:nvSpPr>
            <p:spPr>
              <a:xfrm rot="16200000">
                <a:off x="752463" y="942770"/>
                <a:ext cx="127798" cy="127797"/>
              </a:xfrm>
              <a:prstGeom prst="ellipse">
                <a:avLst/>
              </a:prstGeom>
              <a:solidFill>
                <a:schemeClr val="tx1">
                  <a:lumMod val="65000"/>
                  <a:lumOff val="35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13" name="椭圆 12"/>
              <p:cNvSpPr/>
              <p:nvPr/>
            </p:nvSpPr>
            <p:spPr>
              <a:xfrm rot="16200000">
                <a:off x="738264" y="728860"/>
                <a:ext cx="156198" cy="156196"/>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14" name="椭圆 13"/>
              <p:cNvSpPr/>
              <p:nvPr/>
            </p:nvSpPr>
            <p:spPr>
              <a:xfrm rot="16200000">
                <a:off x="752463" y="743063"/>
                <a:ext cx="127798" cy="127797"/>
              </a:xfrm>
              <a:prstGeom prst="ellipse">
                <a:avLst/>
              </a:prstGeom>
              <a:solidFill>
                <a:schemeClr val="tx1">
                  <a:lumMod val="65000"/>
                  <a:lumOff val="35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15" name="圆角矩形 14"/>
              <p:cNvSpPr/>
              <p:nvPr/>
            </p:nvSpPr>
            <p:spPr>
              <a:xfrm rot="16200000">
                <a:off x="636543" y="859458"/>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16" name="圆角矩形 15"/>
              <p:cNvSpPr/>
              <p:nvPr/>
            </p:nvSpPr>
            <p:spPr>
              <a:xfrm rot="16200000">
                <a:off x="636543" y="809416"/>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3000">
                      <a:schemeClr val="bg1">
                        <a:lumMod val="75000"/>
                      </a:schemeClr>
                    </a:gs>
                    <a:gs pos="79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17" name="圆角矩形 16"/>
              <p:cNvSpPr/>
              <p:nvPr/>
            </p:nvSpPr>
            <p:spPr>
              <a:xfrm rot="16200000">
                <a:off x="636543" y="655035"/>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18" name="圆角矩形 17"/>
              <p:cNvSpPr/>
              <p:nvPr/>
            </p:nvSpPr>
            <p:spPr>
              <a:xfrm rot="16200000">
                <a:off x="636543" y="604992"/>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3000">
                      <a:schemeClr val="bg1">
                        <a:lumMod val="75000"/>
                      </a:schemeClr>
                    </a:gs>
                    <a:gs pos="79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grpSp>
      </p:grpSp>
      <p:grpSp>
        <p:nvGrpSpPr>
          <p:cNvPr id="19" name="组合 18"/>
          <p:cNvGrpSpPr/>
          <p:nvPr userDrawn="1"/>
        </p:nvGrpSpPr>
        <p:grpSpPr>
          <a:xfrm>
            <a:off x="11352323" y="175669"/>
            <a:ext cx="838091" cy="743984"/>
            <a:chOff x="39833" y="101457"/>
            <a:chExt cx="838200" cy="743812"/>
          </a:xfrm>
        </p:grpSpPr>
        <p:grpSp>
          <p:nvGrpSpPr>
            <p:cNvPr id="20" name="组合 19"/>
            <p:cNvGrpSpPr/>
            <p:nvPr userDrawn="1"/>
          </p:nvGrpSpPr>
          <p:grpSpPr>
            <a:xfrm>
              <a:off x="130195" y="101457"/>
              <a:ext cx="647560" cy="567974"/>
              <a:chOff x="257420" y="226345"/>
              <a:chExt cx="540747" cy="474289"/>
            </a:xfrm>
          </p:grpSpPr>
          <p:pic>
            <p:nvPicPr>
              <p:cNvPr id="22" name="图片 2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57420" y="226345"/>
                <a:ext cx="472830" cy="472830"/>
              </a:xfrm>
              <a:prstGeom prst="rect">
                <a:avLst/>
              </a:prstGeom>
            </p:spPr>
          </p:pic>
          <p:pic>
            <p:nvPicPr>
              <p:cNvPr id="23" name="图片 22"/>
              <p:cNvPicPr>
                <a:picLocks noChangeAspect="1"/>
              </p:cNvPicPr>
              <p:nvPr userDrawn="1"/>
            </p:nvPicPr>
            <p:blipFill rotWithShape="1">
              <a:blip r:embed="rId3">
                <a:grayscl/>
                <a:extLst>
                  <a:ext uri="{BEBA8EAE-BF5A-486C-A8C5-ECC9F3942E4B}">
                    <a14:imgProps xmlns:a14="http://schemas.microsoft.com/office/drawing/2010/main">
                      <a14:imgLayer r:embed="rId4">
                        <a14:imgEffect>
                          <a14:colorTemperature colorTemp="2000"/>
                        </a14:imgEffect>
                      </a14:imgLayer>
                    </a14:imgProps>
                  </a:ext>
                </a:extLst>
              </a:blip>
              <a:srcRect b="72279"/>
              <a:stretch/>
            </p:blipFill>
            <p:spPr>
              <a:xfrm flipH="1">
                <a:off x="265701" y="654915"/>
                <a:ext cx="532466" cy="45719"/>
              </a:xfrm>
              <a:prstGeom prst="rect">
                <a:avLst/>
              </a:prstGeom>
            </p:spPr>
          </p:pic>
        </p:grpSp>
        <p:sp>
          <p:nvSpPr>
            <p:cNvPr id="21" name="文本框 20"/>
            <p:cNvSpPr txBox="1"/>
            <p:nvPr userDrawn="1"/>
          </p:nvSpPr>
          <p:spPr>
            <a:xfrm>
              <a:off x="39833" y="629875"/>
              <a:ext cx="838200" cy="215394"/>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800" b="0" i="0" u="none" strike="noStrike" kern="1200" cap="none" spc="0" normalizeH="0" baseline="0" noProof="0" dirty="0">
                  <a:ln>
                    <a:noFill/>
                  </a:ln>
                  <a:solidFill>
                    <a:prstClr val="black">
                      <a:lumMod val="65000"/>
                      <a:lumOff val="35000"/>
                    </a:prstClr>
                  </a:solidFill>
                  <a:effectLst/>
                  <a:uLnTx/>
                  <a:uFillTx/>
                  <a:latin typeface="迷你简汉真广标" panose="02010609000101010101" pitchFamily="49" charset="-122"/>
                  <a:ea typeface="迷你简汉真广标" panose="02010609000101010101" pitchFamily="49" charset="-122"/>
                  <a:cs typeface="+mn-cs"/>
                </a:rPr>
                <a:t>By </a:t>
              </a:r>
              <a:r>
                <a:rPr kumimoji="0" lang="zh-CN" altLang="en-US" sz="800" b="0" i="0" u="none" strike="noStrike" kern="1200" cap="none" spc="0" normalizeH="0" baseline="0" noProof="0" dirty="0">
                  <a:ln>
                    <a:noFill/>
                  </a:ln>
                  <a:solidFill>
                    <a:prstClr val="black">
                      <a:lumMod val="65000"/>
                      <a:lumOff val="35000"/>
                    </a:prstClr>
                  </a:solidFill>
                  <a:effectLst/>
                  <a:uLnTx/>
                  <a:uFillTx/>
                  <a:latin typeface="迷你简汉真广标" panose="02010609000101010101" pitchFamily="49" charset="-122"/>
                  <a:ea typeface="迷你简汉真广标" panose="02010609000101010101" pitchFamily="49" charset="-122"/>
                  <a:cs typeface="+mn-cs"/>
                </a:rPr>
                <a:t>杜小二</a:t>
              </a:r>
            </a:p>
          </p:txBody>
        </p:sp>
      </p:grpSp>
      <p:sp>
        <p:nvSpPr>
          <p:cNvPr id="24" name="标题占位符 1"/>
          <p:cNvSpPr>
            <a:spLocks noGrp="1"/>
          </p:cNvSpPr>
          <p:nvPr>
            <p:ph type="title"/>
          </p:nvPr>
        </p:nvSpPr>
        <p:spPr>
          <a:xfrm>
            <a:off x="416259" y="206382"/>
            <a:ext cx="3050391" cy="547102"/>
          </a:xfrm>
          <a:prstGeom prst="rect">
            <a:avLst/>
          </a:prstGeom>
        </p:spPr>
        <p:txBody>
          <a:bodyPr vert="horz" lIns="91436" tIns="45718" rIns="91436" bIns="45718" rtlCol="0" anchor="ctr">
            <a:normAutofit/>
          </a:bodyPr>
          <a:lstStyle>
            <a:lvl1pPr>
              <a:defRPr sz="1800">
                <a:solidFill>
                  <a:schemeClr val="bg1"/>
                </a:solidFill>
                <a:latin typeface="迷你简汉真广标" panose="02010609000101010101" pitchFamily="49" charset="-122"/>
                <a:ea typeface="迷你简汉真广标" panose="02010609000101010101" pitchFamily="49" charset="-122"/>
              </a:defRPr>
            </a:lvl1pPr>
          </a:lstStyle>
          <a:p>
            <a:r>
              <a:rPr lang="zh-CN" altLang="en-US" dirty="0"/>
              <a:t>单击此处编辑母版标题样式</a:t>
            </a:r>
          </a:p>
        </p:txBody>
      </p:sp>
    </p:spTree>
    <p:extLst>
      <p:ext uri="{BB962C8B-B14F-4D97-AF65-F5344CB8AC3E}">
        <p14:creationId xmlns:p14="http://schemas.microsoft.com/office/powerpoint/2010/main" val="2170962210"/>
      </p:ext>
    </p:extLst>
  </p:cSld>
  <p:clrMapOvr>
    <a:masterClrMapping/>
  </p:clrMapOvr>
  <p:hf hdr="0" dt="0"/>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6" name="Rectangle 13"/>
          <p:cNvSpPr/>
          <p:nvPr userDrawn="1"/>
        </p:nvSpPr>
        <p:spPr>
          <a:xfrm>
            <a:off x="-8905" y="0"/>
            <a:ext cx="12202286" cy="6859588"/>
          </a:xfrm>
          <a:prstGeom prst="rect">
            <a:avLst/>
          </a:prstGeom>
          <a:gradFill flip="none" rotWithShape="1">
            <a:gsLst>
              <a:gs pos="0">
                <a:srgbClr val="77458B"/>
              </a:gs>
              <a:gs pos="100000">
                <a:srgbClr val="4F2D5D"/>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91436" tIns="45718" rIns="91436" bIns="45718"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JM" sz="1800" b="0" i="0" u="none" strike="noStrike" kern="1200" cap="none" spc="0" normalizeH="0" baseline="0" noProof="0" dirty="0">
              <a:ln>
                <a:noFill/>
              </a:ln>
              <a:solidFill>
                <a:srgbClr val="F34F57"/>
              </a:solidFill>
              <a:effectLst/>
              <a:uLnTx/>
              <a:uFillTx/>
              <a:latin typeface="Calibri"/>
              <a:ea typeface="+mn-ea"/>
              <a:cs typeface="+mn-cs"/>
            </a:endParaRPr>
          </a:p>
        </p:txBody>
      </p:sp>
      <p:sp>
        <p:nvSpPr>
          <p:cNvPr id="3" name="日期占位符 2"/>
          <p:cNvSpPr>
            <a:spLocks noGrp="1"/>
          </p:cNvSpPr>
          <p:nvPr>
            <p:ph type="dt" sz="half" idx="10"/>
          </p:nvPr>
        </p:nvSpPr>
        <p:spPr/>
        <p:txBody>
          <a:bodyPr/>
          <a:lstStyle/>
          <a:p>
            <a:pPr>
              <a:defRPr/>
            </a:pPr>
            <a:fld id="{A6620504-D840-6A40-90BC-6F3747762FA2}" type="datetime1">
              <a:rPr lang="en-JM" smtClean="0">
                <a:solidFill>
                  <a:prstClr val="black">
                    <a:tint val="75000"/>
                  </a:prstClr>
                </a:solidFill>
              </a:rPr>
              <a:pPr>
                <a:defRPr/>
              </a:pPr>
              <a:t>07/07/2017</a:t>
            </a:fld>
            <a:endParaRPr lang="en-JM" dirty="0">
              <a:solidFill>
                <a:prstClr val="black">
                  <a:tint val="75000"/>
                </a:prstClr>
              </a:solidFill>
            </a:endParaRPr>
          </a:p>
        </p:txBody>
      </p:sp>
    </p:spTree>
    <p:extLst>
      <p:ext uri="{BB962C8B-B14F-4D97-AF65-F5344CB8AC3E}">
        <p14:creationId xmlns:p14="http://schemas.microsoft.com/office/powerpoint/2010/main" val="271816841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8" name="Picture 7" descr="hexa.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 y="0"/>
            <a:ext cx="12190413" cy="6859588"/>
          </a:xfrm>
          <a:prstGeom prst="rect">
            <a:avLst/>
          </a:prstGeom>
        </p:spPr>
      </p:pic>
      <p:sp>
        <p:nvSpPr>
          <p:cNvPr id="4" name="Date Placeholder 3"/>
          <p:cNvSpPr>
            <a:spLocks noGrp="1"/>
          </p:cNvSpPr>
          <p:nvPr>
            <p:ph type="dt" sz="half" idx="10"/>
          </p:nvPr>
        </p:nvSpPr>
        <p:spPr/>
        <p:txBody>
          <a:bodyPr/>
          <a:lstStyle/>
          <a:p>
            <a:pPr>
              <a:defRPr/>
            </a:pPr>
            <a:fld id="{480435F3-CE51-FE47-901D-12AFFB0ECEA9}" type="datetime1">
              <a:rPr lang="en-JM" smtClean="0">
                <a:solidFill>
                  <a:prstClr val="black">
                    <a:tint val="75000"/>
                  </a:prstClr>
                </a:solidFill>
              </a:rPr>
              <a:pPr>
                <a:defRPr/>
              </a:pPr>
              <a:t>07/07/2017</a:t>
            </a:fld>
            <a:endParaRPr lang="en-JM" dirty="0">
              <a:solidFill>
                <a:prstClr val="black">
                  <a:tint val="75000"/>
                </a:prstClr>
              </a:solidFill>
            </a:endParaRPr>
          </a:p>
        </p:txBody>
      </p:sp>
      <p:sp>
        <p:nvSpPr>
          <p:cNvPr id="5" name="Footer Placeholder 4"/>
          <p:cNvSpPr>
            <a:spLocks noGrp="1"/>
          </p:cNvSpPr>
          <p:nvPr>
            <p:ph type="ftr" sz="quarter" idx="11"/>
          </p:nvPr>
        </p:nvSpPr>
        <p:spPr/>
        <p:txBody>
          <a:bodyPr/>
          <a:lstStyle/>
          <a:p>
            <a:pPr>
              <a:defRPr/>
            </a:pPr>
            <a:r>
              <a:rPr lang="en-JM">
                <a:solidFill>
                  <a:prstClr val="white">
                    <a:lumMod val="65000"/>
                  </a:prstClr>
                </a:solidFill>
              </a:rPr>
              <a:t>WWW.DESIGNERSPARADISE.COM</a:t>
            </a:r>
            <a:endParaRPr lang="en-JM" dirty="0">
              <a:solidFill>
                <a:prstClr val="white">
                  <a:lumMod val="65000"/>
                </a:prstClr>
              </a:solidFill>
            </a:endParaRPr>
          </a:p>
        </p:txBody>
      </p:sp>
    </p:spTree>
    <p:extLst>
      <p:ext uri="{BB962C8B-B14F-4D97-AF65-F5344CB8AC3E}">
        <p14:creationId xmlns:p14="http://schemas.microsoft.com/office/powerpoint/2010/main" val="292893292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pPr>
              <a:defRPr/>
            </a:pPr>
            <a:fld id="{480435F3-CE51-FE47-901D-12AFFB0ECEA9}" type="datetime1">
              <a:rPr lang="en-JM" smtClean="0">
                <a:solidFill>
                  <a:prstClr val="black">
                    <a:tint val="75000"/>
                  </a:prstClr>
                </a:solidFill>
              </a:rPr>
              <a:pPr>
                <a:defRPr/>
              </a:pPr>
              <a:t>07/07/2017</a:t>
            </a:fld>
            <a:endParaRPr lang="en-JM" dirty="0">
              <a:solidFill>
                <a:prstClr val="black">
                  <a:tint val="75000"/>
                </a:prstClr>
              </a:solidFill>
            </a:endParaRPr>
          </a:p>
        </p:txBody>
      </p:sp>
      <p:sp>
        <p:nvSpPr>
          <p:cNvPr id="5" name="Footer Placeholder 4"/>
          <p:cNvSpPr>
            <a:spLocks noGrp="1"/>
          </p:cNvSpPr>
          <p:nvPr>
            <p:ph type="ftr" sz="quarter" idx="11"/>
          </p:nvPr>
        </p:nvSpPr>
        <p:spPr/>
        <p:txBody>
          <a:bodyPr/>
          <a:lstStyle>
            <a:lvl1pPr>
              <a:defRPr>
                <a:latin typeface="LiHei Pro" panose="020B0500000000000000" pitchFamily="34" charset="-122"/>
                <a:ea typeface="LiHei Pro" panose="020B0500000000000000" pitchFamily="34" charset="-122"/>
              </a:defRPr>
            </a:lvl1pPr>
          </a:lstStyle>
          <a:p>
            <a:pPr>
              <a:defRPr/>
            </a:pPr>
            <a:r>
              <a:rPr lang="en-JM">
                <a:solidFill>
                  <a:prstClr val="white">
                    <a:lumMod val="65000"/>
                  </a:prstClr>
                </a:solidFill>
              </a:rPr>
              <a:t>xiaoer.yanj.cn</a:t>
            </a:r>
            <a:endParaRPr lang="en-JM" dirty="0">
              <a:solidFill>
                <a:prstClr val="white">
                  <a:lumMod val="65000"/>
                </a:prstClr>
              </a:solidFill>
            </a:endParaRPr>
          </a:p>
        </p:txBody>
      </p:sp>
      <p:sp>
        <p:nvSpPr>
          <p:cNvPr id="6" name="Slide Number Placeholder 5"/>
          <p:cNvSpPr>
            <a:spLocks noGrp="1"/>
          </p:cNvSpPr>
          <p:nvPr>
            <p:ph type="sldNum" sz="quarter" idx="12"/>
          </p:nvPr>
        </p:nvSpPr>
        <p:spPr/>
        <p:txBody>
          <a:bodyPr/>
          <a:lstStyle>
            <a:lvl1pPr>
              <a:defRPr sz="1400">
                <a:solidFill>
                  <a:schemeClr val="tx1">
                    <a:lumMod val="50000"/>
                    <a:lumOff val="50000"/>
                  </a:schemeClr>
                </a:solidFill>
                <a:latin typeface="Impact" panose="020B0806030902050204" pitchFamily="34" charset="0"/>
              </a:defRPr>
            </a:lvl1pPr>
          </a:lstStyle>
          <a:p>
            <a:pPr>
              <a:defRPr/>
            </a:pPr>
            <a:fld id="{857B18ED-D931-45F4-8873-1BEDAB4DC03E}" type="slidenum">
              <a:rPr lang="en-JM" smtClean="0">
                <a:solidFill>
                  <a:prstClr val="black">
                    <a:lumMod val="50000"/>
                    <a:lumOff val="50000"/>
                  </a:prstClr>
                </a:solidFill>
              </a:rPr>
              <a:pPr>
                <a:defRPr/>
              </a:pPr>
              <a:t>‹#›</a:t>
            </a:fld>
            <a:endParaRPr lang="en-JM" dirty="0">
              <a:solidFill>
                <a:prstClr val="black">
                  <a:lumMod val="50000"/>
                  <a:lumOff val="50000"/>
                </a:prstClr>
              </a:solidFill>
            </a:endParaRPr>
          </a:p>
        </p:txBody>
      </p:sp>
      <p:cxnSp>
        <p:nvCxnSpPr>
          <p:cNvPr id="7" name="直接连接符 6"/>
          <p:cNvCxnSpPr/>
          <p:nvPr userDrawn="1"/>
        </p:nvCxnSpPr>
        <p:spPr>
          <a:xfrm flipV="1">
            <a:off x="3024904" y="479935"/>
            <a:ext cx="8365514" cy="1"/>
          </a:xfrm>
          <a:prstGeom prst="line">
            <a:avLst/>
          </a:prstGeom>
          <a:ln w="19050">
            <a:solidFill>
              <a:schemeClr val="bg1">
                <a:lumMod val="50000"/>
              </a:schemeClr>
            </a:solidFill>
            <a:prstDash val="sysDot"/>
          </a:ln>
        </p:spPr>
        <p:style>
          <a:lnRef idx="1">
            <a:schemeClr val="accent1"/>
          </a:lnRef>
          <a:fillRef idx="0">
            <a:schemeClr val="accent1"/>
          </a:fillRef>
          <a:effectRef idx="0">
            <a:schemeClr val="accent1"/>
          </a:effectRef>
          <a:fontRef idx="minor">
            <a:schemeClr val="tx1"/>
          </a:fontRef>
        </p:style>
      </p:cxnSp>
      <p:grpSp>
        <p:nvGrpSpPr>
          <p:cNvPr id="8" name="组合 7"/>
          <p:cNvGrpSpPr/>
          <p:nvPr userDrawn="1"/>
        </p:nvGrpSpPr>
        <p:grpSpPr>
          <a:xfrm>
            <a:off x="1" y="195152"/>
            <a:ext cx="3125772" cy="569565"/>
            <a:chOff x="0" y="194743"/>
            <a:chExt cx="3126179" cy="569433"/>
          </a:xfrm>
        </p:grpSpPr>
        <p:sp>
          <p:nvSpPr>
            <p:cNvPr id="9" name="圆角矩形 8"/>
            <p:cNvSpPr/>
            <p:nvPr/>
          </p:nvSpPr>
          <p:spPr>
            <a:xfrm>
              <a:off x="173209" y="194743"/>
              <a:ext cx="2952970" cy="569433"/>
            </a:xfrm>
            <a:prstGeom prst="roundRect">
              <a:avLst>
                <a:gd name="adj" fmla="val 9976"/>
              </a:avLst>
            </a:prstGeom>
            <a:solidFill>
              <a:srgbClr val="01ACBE"/>
            </a:solidFill>
            <a:ln w="19050">
              <a:gradFill flip="none" rotWithShape="1">
                <a:gsLst>
                  <a:gs pos="88000">
                    <a:schemeClr val="bg1"/>
                  </a:gs>
                  <a:gs pos="0">
                    <a:schemeClr val="bg1">
                      <a:lumMod val="75000"/>
                    </a:schemeClr>
                  </a:gs>
                  <a:gs pos="71000">
                    <a:schemeClr val="bg1">
                      <a:lumMod val="85000"/>
                    </a:schemeClr>
                  </a:gs>
                  <a:gs pos="55000">
                    <a:schemeClr val="bg1"/>
                  </a:gs>
                  <a:gs pos="37000">
                    <a:schemeClr val="bg1">
                      <a:lumMod val="85000"/>
                    </a:schemeClr>
                  </a:gs>
                  <a:gs pos="22000">
                    <a:schemeClr val="bg1"/>
                  </a:gs>
                  <a:gs pos="100000">
                    <a:schemeClr val="bg1">
                      <a:lumMod val="75000"/>
                    </a:schemeClr>
                  </a:gs>
                </a:gsLst>
                <a:lin ang="1200000" scaled="0"/>
                <a:tileRect/>
              </a:gra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grpSp>
          <p:nvGrpSpPr>
            <p:cNvPr id="10" name="组合 9"/>
            <p:cNvGrpSpPr/>
            <p:nvPr/>
          </p:nvGrpSpPr>
          <p:grpSpPr>
            <a:xfrm>
              <a:off x="0" y="290669"/>
              <a:ext cx="424561" cy="355906"/>
              <a:chOff x="469900" y="728859"/>
              <a:chExt cx="424561" cy="355906"/>
            </a:xfrm>
          </p:grpSpPr>
          <p:sp>
            <p:nvSpPr>
              <p:cNvPr id="11" name="椭圆 10"/>
              <p:cNvSpPr/>
              <p:nvPr/>
            </p:nvSpPr>
            <p:spPr>
              <a:xfrm rot="16200000">
                <a:off x="738264" y="928568"/>
                <a:ext cx="156198" cy="156196"/>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12" name="椭圆 11"/>
              <p:cNvSpPr/>
              <p:nvPr/>
            </p:nvSpPr>
            <p:spPr>
              <a:xfrm rot="16200000">
                <a:off x="752463" y="942770"/>
                <a:ext cx="127798" cy="127797"/>
              </a:xfrm>
              <a:prstGeom prst="ellipse">
                <a:avLst/>
              </a:prstGeom>
              <a:solidFill>
                <a:schemeClr val="tx1">
                  <a:lumMod val="65000"/>
                  <a:lumOff val="35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13" name="椭圆 12"/>
              <p:cNvSpPr/>
              <p:nvPr/>
            </p:nvSpPr>
            <p:spPr>
              <a:xfrm rot="16200000">
                <a:off x="738264" y="728860"/>
                <a:ext cx="156198" cy="156196"/>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14" name="椭圆 13"/>
              <p:cNvSpPr/>
              <p:nvPr/>
            </p:nvSpPr>
            <p:spPr>
              <a:xfrm rot="16200000">
                <a:off x="752463" y="743063"/>
                <a:ext cx="127798" cy="127797"/>
              </a:xfrm>
              <a:prstGeom prst="ellipse">
                <a:avLst/>
              </a:prstGeom>
              <a:solidFill>
                <a:schemeClr val="tx1">
                  <a:lumMod val="65000"/>
                  <a:lumOff val="35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15" name="圆角矩形 14"/>
              <p:cNvSpPr/>
              <p:nvPr/>
            </p:nvSpPr>
            <p:spPr>
              <a:xfrm rot="16200000">
                <a:off x="636543" y="859458"/>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16" name="圆角矩形 15"/>
              <p:cNvSpPr/>
              <p:nvPr/>
            </p:nvSpPr>
            <p:spPr>
              <a:xfrm rot="16200000">
                <a:off x="636543" y="809416"/>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3000">
                      <a:schemeClr val="bg1">
                        <a:lumMod val="75000"/>
                      </a:schemeClr>
                    </a:gs>
                    <a:gs pos="79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17" name="圆角矩形 16"/>
              <p:cNvSpPr/>
              <p:nvPr/>
            </p:nvSpPr>
            <p:spPr>
              <a:xfrm rot="16200000">
                <a:off x="636543" y="655035"/>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18" name="圆角矩形 17"/>
              <p:cNvSpPr/>
              <p:nvPr/>
            </p:nvSpPr>
            <p:spPr>
              <a:xfrm rot="16200000">
                <a:off x="636543" y="604992"/>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3000">
                      <a:schemeClr val="bg1">
                        <a:lumMod val="75000"/>
                      </a:schemeClr>
                    </a:gs>
                    <a:gs pos="79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grpSp>
      </p:grpSp>
      <p:grpSp>
        <p:nvGrpSpPr>
          <p:cNvPr id="19" name="组合 18"/>
          <p:cNvGrpSpPr/>
          <p:nvPr userDrawn="1"/>
        </p:nvGrpSpPr>
        <p:grpSpPr>
          <a:xfrm>
            <a:off x="11352323" y="175669"/>
            <a:ext cx="838091" cy="743984"/>
            <a:chOff x="39833" y="101457"/>
            <a:chExt cx="838200" cy="743812"/>
          </a:xfrm>
        </p:grpSpPr>
        <p:grpSp>
          <p:nvGrpSpPr>
            <p:cNvPr id="20" name="组合 19"/>
            <p:cNvGrpSpPr/>
            <p:nvPr userDrawn="1"/>
          </p:nvGrpSpPr>
          <p:grpSpPr>
            <a:xfrm>
              <a:off x="130195" y="101457"/>
              <a:ext cx="647560" cy="567974"/>
              <a:chOff x="257420" y="226345"/>
              <a:chExt cx="540747" cy="474289"/>
            </a:xfrm>
          </p:grpSpPr>
          <p:pic>
            <p:nvPicPr>
              <p:cNvPr id="22" name="图片 2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57420" y="226345"/>
                <a:ext cx="472830" cy="472830"/>
              </a:xfrm>
              <a:prstGeom prst="rect">
                <a:avLst/>
              </a:prstGeom>
            </p:spPr>
          </p:pic>
          <p:pic>
            <p:nvPicPr>
              <p:cNvPr id="23" name="图片 22"/>
              <p:cNvPicPr>
                <a:picLocks noChangeAspect="1"/>
              </p:cNvPicPr>
              <p:nvPr userDrawn="1"/>
            </p:nvPicPr>
            <p:blipFill rotWithShape="1">
              <a:blip r:embed="rId3">
                <a:grayscl/>
                <a:extLst>
                  <a:ext uri="{BEBA8EAE-BF5A-486C-A8C5-ECC9F3942E4B}">
                    <a14:imgProps xmlns:a14="http://schemas.microsoft.com/office/drawing/2010/main">
                      <a14:imgLayer r:embed="rId4">
                        <a14:imgEffect>
                          <a14:colorTemperature colorTemp="2000"/>
                        </a14:imgEffect>
                      </a14:imgLayer>
                    </a14:imgProps>
                  </a:ext>
                </a:extLst>
              </a:blip>
              <a:srcRect b="72279"/>
              <a:stretch/>
            </p:blipFill>
            <p:spPr>
              <a:xfrm flipH="1">
                <a:off x="265701" y="654915"/>
                <a:ext cx="532466" cy="45719"/>
              </a:xfrm>
              <a:prstGeom prst="rect">
                <a:avLst/>
              </a:prstGeom>
            </p:spPr>
          </p:pic>
        </p:grpSp>
        <p:sp>
          <p:nvSpPr>
            <p:cNvPr id="21" name="文本框 20"/>
            <p:cNvSpPr txBox="1"/>
            <p:nvPr userDrawn="1"/>
          </p:nvSpPr>
          <p:spPr>
            <a:xfrm>
              <a:off x="39833" y="629875"/>
              <a:ext cx="838200" cy="215394"/>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800" b="0" i="0" u="none" strike="noStrike" kern="1200" cap="none" spc="0" normalizeH="0" baseline="0" noProof="0" dirty="0">
                  <a:ln>
                    <a:noFill/>
                  </a:ln>
                  <a:solidFill>
                    <a:prstClr val="black">
                      <a:lumMod val="65000"/>
                      <a:lumOff val="35000"/>
                    </a:prstClr>
                  </a:solidFill>
                  <a:effectLst/>
                  <a:uLnTx/>
                  <a:uFillTx/>
                  <a:latin typeface="迷你简汉真广标" panose="02010609000101010101" pitchFamily="49" charset="-122"/>
                  <a:ea typeface="迷你简汉真广标" panose="02010609000101010101" pitchFamily="49" charset="-122"/>
                  <a:cs typeface="+mn-cs"/>
                </a:rPr>
                <a:t>By </a:t>
              </a:r>
              <a:r>
                <a:rPr kumimoji="0" lang="zh-CN" altLang="en-US" sz="800" b="0" i="0" u="none" strike="noStrike" kern="1200" cap="none" spc="0" normalizeH="0" baseline="0" noProof="0" dirty="0">
                  <a:ln>
                    <a:noFill/>
                  </a:ln>
                  <a:solidFill>
                    <a:prstClr val="black">
                      <a:lumMod val="65000"/>
                      <a:lumOff val="35000"/>
                    </a:prstClr>
                  </a:solidFill>
                  <a:effectLst/>
                  <a:uLnTx/>
                  <a:uFillTx/>
                  <a:latin typeface="迷你简汉真广标" panose="02010609000101010101" pitchFamily="49" charset="-122"/>
                  <a:ea typeface="迷你简汉真广标" panose="02010609000101010101" pitchFamily="49" charset="-122"/>
                  <a:cs typeface="+mn-cs"/>
                </a:rPr>
                <a:t>杜小二</a:t>
              </a:r>
            </a:p>
          </p:txBody>
        </p:sp>
      </p:grpSp>
      <p:sp>
        <p:nvSpPr>
          <p:cNvPr id="24" name="标题占位符 1"/>
          <p:cNvSpPr>
            <a:spLocks noGrp="1"/>
          </p:cNvSpPr>
          <p:nvPr>
            <p:ph type="title"/>
          </p:nvPr>
        </p:nvSpPr>
        <p:spPr>
          <a:xfrm>
            <a:off x="416259" y="206382"/>
            <a:ext cx="3050391" cy="547102"/>
          </a:xfrm>
          <a:prstGeom prst="rect">
            <a:avLst/>
          </a:prstGeom>
        </p:spPr>
        <p:txBody>
          <a:bodyPr vert="horz" lIns="91436" tIns="45718" rIns="91436" bIns="45718" rtlCol="0" anchor="ctr">
            <a:normAutofit/>
          </a:bodyPr>
          <a:lstStyle>
            <a:lvl1pPr>
              <a:defRPr sz="1800">
                <a:solidFill>
                  <a:schemeClr val="bg1"/>
                </a:solidFill>
                <a:latin typeface="迷你简汉真广标" panose="02010609000101010101" pitchFamily="49" charset="-122"/>
                <a:ea typeface="迷你简汉真广标" panose="02010609000101010101" pitchFamily="49" charset="-122"/>
              </a:defRPr>
            </a:lvl1pPr>
          </a:lstStyle>
          <a:p>
            <a:r>
              <a:rPr lang="zh-CN" altLang="en-US" dirty="0"/>
              <a:t>单击此处编辑母版标题样式</a:t>
            </a:r>
          </a:p>
        </p:txBody>
      </p:sp>
    </p:spTree>
    <p:extLst>
      <p:ext uri="{BB962C8B-B14F-4D97-AF65-F5344CB8AC3E}">
        <p14:creationId xmlns:p14="http://schemas.microsoft.com/office/powerpoint/2010/main" val="1697907939"/>
      </p:ext>
    </p:extLst>
  </p:cSld>
  <p:clrMapOvr>
    <a:masterClrMapping/>
  </p:clrMapOvr>
  <p:hf hdr="0" dt="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4C4388EF-52D1-4258-9BE5-BCD010C7D4DE}" type="datetimeFigureOut">
              <a:rPr lang="zh-CN" altLang="en-US" smtClean="0"/>
              <a:t>2017/7/7</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D3EE65E-57D2-4566-898C-4F2076833F8D}" type="slidenum">
              <a:rPr lang="zh-CN" altLang="en-US" smtClean="0"/>
              <a:t>‹#›</a:t>
            </a:fld>
            <a:endParaRPr lang="zh-CN" altLang="en-US"/>
          </a:p>
        </p:txBody>
      </p:sp>
    </p:spTree>
    <p:extLst>
      <p:ext uri="{BB962C8B-B14F-4D97-AF65-F5344CB8AC3E}">
        <p14:creationId xmlns:p14="http://schemas.microsoft.com/office/powerpoint/2010/main" val="187567866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6" name="Rectangle 13"/>
          <p:cNvSpPr/>
          <p:nvPr userDrawn="1"/>
        </p:nvSpPr>
        <p:spPr>
          <a:xfrm>
            <a:off x="-8905" y="0"/>
            <a:ext cx="12202286" cy="6859588"/>
          </a:xfrm>
          <a:prstGeom prst="rect">
            <a:avLst/>
          </a:prstGeom>
          <a:gradFill flip="none" rotWithShape="1">
            <a:gsLst>
              <a:gs pos="0">
                <a:srgbClr val="77458B"/>
              </a:gs>
              <a:gs pos="100000">
                <a:srgbClr val="4F2D5D"/>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91436" tIns="45718" rIns="91436" bIns="45718"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JM" sz="1800" b="0" i="0" u="none" strike="noStrike" kern="1200" cap="none" spc="0" normalizeH="0" baseline="0" noProof="0" dirty="0">
              <a:ln>
                <a:noFill/>
              </a:ln>
              <a:solidFill>
                <a:srgbClr val="F34F57"/>
              </a:solidFill>
              <a:effectLst/>
              <a:uLnTx/>
              <a:uFillTx/>
              <a:latin typeface="Calibri"/>
              <a:ea typeface="+mn-ea"/>
              <a:cs typeface="+mn-cs"/>
            </a:endParaRPr>
          </a:p>
        </p:txBody>
      </p:sp>
      <p:sp>
        <p:nvSpPr>
          <p:cNvPr id="3" name="日期占位符 2"/>
          <p:cNvSpPr>
            <a:spLocks noGrp="1"/>
          </p:cNvSpPr>
          <p:nvPr>
            <p:ph type="dt" sz="half" idx="10"/>
          </p:nvPr>
        </p:nvSpPr>
        <p:spPr/>
        <p:txBody>
          <a:bodyPr/>
          <a:lstStyle/>
          <a:p>
            <a:pPr>
              <a:defRPr/>
            </a:pPr>
            <a:fld id="{A6620504-D840-6A40-90BC-6F3747762FA2}" type="datetime1">
              <a:rPr lang="en-JM" smtClean="0">
                <a:solidFill>
                  <a:prstClr val="black">
                    <a:tint val="75000"/>
                  </a:prstClr>
                </a:solidFill>
              </a:rPr>
              <a:pPr>
                <a:defRPr/>
              </a:pPr>
              <a:t>07/07/2017</a:t>
            </a:fld>
            <a:endParaRPr lang="en-JM" dirty="0">
              <a:solidFill>
                <a:prstClr val="black">
                  <a:tint val="75000"/>
                </a:prstClr>
              </a:solidFill>
            </a:endParaRPr>
          </a:p>
        </p:txBody>
      </p:sp>
    </p:spTree>
    <p:extLst>
      <p:ext uri="{BB962C8B-B14F-4D97-AF65-F5344CB8AC3E}">
        <p14:creationId xmlns:p14="http://schemas.microsoft.com/office/powerpoint/2010/main" val="221473814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8" name="Picture 7" descr="hexa.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 y="0"/>
            <a:ext cx="12190413" cy="6859588"/>
          </a:xfrm>
          <a:prstGeom prst="rect">
            <a:avLst/>
          </a:prstGeom>
        </p:spPr>
      </p:pic>
      <p:sp>
        <p:nvSpPr>
          <p:cNvPr id="4" name="Date Placeholder 3"/>
          <p:cNvSpPr>
            <a:spLocks noGrp="1"/>
          </p:cNvSpPr>
          <p:nvPr>
            <p:ph type="dt" sz="half" idx="10"/>
          </p:nvPr>
        </p:nvSpPr>
        <p:spPr/>
        <p:txBody>
          <a:bodyPr/>
          <a:lstStyle/>
          <a:p>
            <a:pPr>
              <a:defRPr/>
            </a:pPr>
            <a:fld id="{480435F3-CE51-FE47-901D-12AFFB0ECEA9}" type="datetime1">
              <a:rPr lang="en-JM" smtClean="0">
                <a:solidFill>
                  <a:prstClr val="black">
                    <a:tint val="75000"/>
                  </a:prstClr>
                </a:solidFill>
              </a:rPr>
              <a:pPr>
                <a:defRPr/>
              </a:pPr>
              <a:t>07/07/2017</a:t>
            </a:fld>
            <a:endParaRPr lang="en-JM" dirty="0">
              <a:solidFill>
                <a:prstClr val="black">
                  <a:tint val="75000"/>
                </a:prstClr>
              </a:solidFill>
            </a:endParaRPr>
          </a:p>
        </p:txBody>
      </p:sp>
      <p:sp>
        <p:nvSpPr>
          <p:cNvPr id="5" name="Footer Placeholder 4"/>
          <p:cNvSpPr>
            <a:spLocks noGrp="1"/>
          </p:cNvSpPr>
          <p:nvPr>
            <p:ph type="ftr" sz="quarter" idx="11"/>
          </p:nvPr>
        </p:nvSpPr>
        <p:spPr/>
        <p:txBody>
          <a:bodyPr/>
          <a:lstStyle/>
          <a:p>
            <a:pPr>
              <a:defRPr/>
            </a:pPr>
            <a:r>
              <a:rPr lang="en-JM">
                <a:solidFill>
                  <a:prstClr val="white">
                    <a:lumMod val="65000"/>
                  </a:prstClr>
                </a:solidFill>
              </a:rPr>
              <a:t>WWW.DESIGNERSPARADISE.COM</a:t>
            </a:r>
            <a:endParaRPr lang="en-JM" dirty="0">
              <a:solidFill>
                <a:prstClr val="white">
                  <a:lumMod val="65000"/>
                </a:prstClr>
              </a:solidFill>
            </a:endParaRPr>
          </a:p>
        </p:txBody>
      </p:sp>
    </p:spTree>
    <p:extLst>
      <p:ext uri="{BB962C8B-B14F-4D97-AF65-F5344CB8AC3E}">
        <p14:creationId xmlns:p14="http://schemas.microsoft.com/office/powerpoint/2010/main" val="29030393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pPr>
              <a:defRPr/>
            </a:pPr>
            <a:fld id="{480435F3-CE51-FE47-901D-12AFFB0ECEA9}" type="datetime1">
              <a:rPr lang="en-JM" smtClean="0">
                <a:solidFill>
                  <a:prstClr val="black">
                    <a:tint val="75000"/>
                  </a:prstClr>
                </a:solidFill>
              </a:rPr>
              <a:pPr>
                <a:defRPr/>
              </a:pPr>
              <a:t>07/07/2017</a:t>
            </a:fld>
            <a:endParaRPr lang="en-JM" dirty="0">
              <a:solidFill>
                <a:prstClr val="black">
                  <a:tint val="75000"/>
                </a:prstClr>
              </a:solidFill>
            </a:endParaRPr>
          </a:p>
        </p:txBody>
      </p:sp>
      <p:sp>
        <p:nvSpPr>
          <p:cNvPr id="5" name="Footer Placeholder 4"/>
          <p:cNvSpPr>
            <a:spLocks noGrp="1"/>
          </p:cNvSpPr>
          <p:nvPr>
            <p:ph type="ftr" sz="quarter" idx="11"/>
          </p:nvPr>
        </p:nvSpPr>
        <p:spPr/>
        <p:txBody>
          <a:bodyPr/>
          <a:lstStyle>
            <a:lvl1pPr>
              <a:defRPr>
                <a:latin typeface="LiHei Pro" panose="020B0500000000000000" pitchFamily="34" charset="-122"/>
                <a:ea typeface="LiHei Pro" panose="020B0500000000000000" pitchFamily="34" charset="-122"/>
              </a:defRPr>
            </a:lvl1pPr>
          </a:lstStyle>
          <a:p>
            <a:pPr>
              <a:defRPr/>
            </a:pPr>
            <a:r>
              <a:rPr lang="en-JM">
                <a:solidFill>
                  <a:prstClr val="white">
                    <a:lumMod val="65000"/>
                  </a:prstClr>
                </a:solidFill>
              </a:rPr>
              <a:t>xiaoer.yanj.cn</a:t>
            </a:r>
            <a:endParaRPr lang="en-JM" dirty="0">
              <a:solidFill>
                <a:prstClr val="white">
                  <a:lumMod val="65000"/>
                </a:prstClr>
              </a:solidFill>
            </a:endParaRPr>
          </a:p>
        </p:txBody>
      </p:sp>
      <p:sp>
        <p:nvSpPr>
          <p:cNvPr id="6" name="Slide Number Placeholder 5"/>
          <p:cNvSpPr>
            <a:spLocks noGrp="1"/>
          </p:cNvSpPr>
          <p:nvPr>
            <p:ph type="sldNum" sz="quarter" idx="12"/>
          </p:nvPr>
        </p:nvSpPr>
        <p:spPr/>
        <p:txBody>
          <a:bodyPr/>
          <a:lstStyle>
            <a:lvl1pPr>
              <a:defRPr sz="1400">
                <a:solidFill>
                  <a:schemeClr val="tx1">
                    <a:lumMod val="50000"/>
                    <a:lumOff val="50000"/>
                  </a:schemeClr>
                </a:solidFill>
                <a:latin typeface="Impact" panose="020B0806030902050204" pitchFamily="34" charset="0"/>
              </a:defRPr>
            </a:lvl1pPr>
          </a:lstStyle>
          <a:p>
            <a:pPr>
              <a:defRPr/>
            </a:pPr>
            <a:fld id="{857B18ED-D931-45F4-8873-1BEDAB4DC03E}" type="slidenum">
              <a:rPr lang="en-JM" smtClean="0">
                <a:solidFill>
                  <a:prstClr val="black">
                    <a:lumMod val="50000"/>
                    <a:lumOff val="50000"/>
                  </a:prstClr>
                </a:solidFill>
              </a:rPr>
              <a:pPr>
                <a:defRPr/>
              </a:pPr>
              <a:t>‹#›</a:t>
            </a:fld>
            <a:endParaRPr lang="en-JM" dirty="0">
              <a:solidFill>
                <a:prstClr val="black">
                  <a:lumMod val="50000"/>
                  <a:lumOff val="50000"/>
                </a:prstClr>
              </a:solidFill>
            </a:endParaRPr>
          </a:p>
        </p:txBody>
      </p:sp>
      <p:cxnSp>
        <p:nvCxnSpPr>
          <p:cNvPr id="7" name="直接连接符 6"/>
          <p:cNvCxnSpPr/>
          <p:nvPr userDrawn="1"/>
        </p:nvCxnSpPr>
        <p:spPr>
          <a:xfrm flipV="1">
            <a:off x="3024904" y="479935"/>
            <a:ext cx="8365514" cy="1"/>
          </a:xfrm>
          <a:prstGeom prst="line">
            <a:avLst/>
          </a:prstGeom>
          <a:ln w="19050">
            <a:solidFill>
              <a:schemeClr val="bg1">
                <a:lumMod val="50000"/>
              </a:schemeClr>
            </a:solidFill>
            <a:prstDash val="sysDot"/>
          </a:ln>
        </p:spPr>
        <p:style>
          <a:lnRef idx="1">
            <a:schemeClr val="accent1"/>
          </a:lnRef>
          <a:fillRef idx="0">
            <a:schemeClr val="accent1"/>
          </a:fillRef>
          <a:effectRef idx="0">
            <a:schemeClr val="accent1"/>
          </a:effectRef>
          <a:fontRef idx="minor">
            <a:schemeClr val="tx1"/>
          </a:fontRef>
        </p:style>
      </p:cxnSp>
      <p:grpSp>
        <p:nvGrpSpPr>
          <p:cNvPr id="8" name="组合 7"/>
          <p:cNvGrpSpPr/>
          <p:nvPr userDrawn="1"/>
        </p:nvGrpSpPr>
        <p:grpSpPr>
          <a:xfrm>
            <a:off x="1" y="195152"/>
            <a:ext cx="3125772" cy="569565"/>
            <a:chOff x="0" y="194743"/>
            <a:chExt cx="3126179" cy="569433"/>
          </a:xfrm>
        </p:grpSpPr>
        <p:sp>
          <p:nvSpPr>
            <p:cNvPr id="9" name="圆角矩形 8"/>
            <p:cNvSpPr/>
            <p:nvPr/>
          </p:nvSpPr>
          <p:spPr>
            <a:xfrm>
              <a:off x="173209" y="194743"/>
              <a:ext cx="2952970" cy="569433"/>
            </a:xfrm>
            <a:prstGeom prst="roundRect">
              <a:avLst>
                <a:gd name="adj" fmla="val 9976"/>
              </a:avLst>
            </a:prstGeom>
            <a:solidFill>
              <a:srgbClr val="01ACBE"/>
            </a:solidFill>
            <a:ln w="19050">
              <a:gradFill flip="none" rotWithShape="1">
                <a:gsLst>
                  <a:gs pos="88000">
                    <a:schemeClr val="bg1"/>
                  </a:gs>
                  <a:gs pos="0">
                    <a:schemeClr val="bg1">
                      <a:lumMod val="75000"/>
                    </a:schemeClr>
                  </a:gs>
                  <a:gs pos="71000">
                    <a:schemeClr val="bg1">
                      <a:lumMod val="85000"/>
                    </a:schemeClr>
                  </a:gs>
                  <a:gs pos="55000">
                    <a:schemeClr val="bg1"/>
                  </a:gs>
                  <a:gs pos="37000">
                    <a:schemeClr val="bg1">
                      <a:lumMod val="85000"/>
                    </a:schemeClr>
                  </a:gs>
                  <a:gs pos="22000">
                    <a:schemeClr val="bg1"/>
                  </a:gs>
                  <a:gs pos="100000">
                    <a:schemeClr val="bg1">
                      <a:lumMod val="75000"/>
                    </a:schemeClr>
                  </a:gs>
                </a:gsLst>
                <a:lin ang="1200000" scaled="0"/>
                <a:tileRect/>
              </a:gra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grpSp>
          <p:nvGrpSpPr>
            <p:cNvPr id="10" name="组合 9"/>
            <p:cNvGrpSpPr/>
            <p:nvPr/>
          </p:nvGrpSpPr>
          <p:grpSpPr>
            <a:xfrm>
              <a:off x="0" y="290669"/>
              <a:ext cx="424561" cy="355906"/>
              <a:chOff x="469900" y="728859"/>
              <a:chExt cx="424561" cy="355906"/>
            </a:xfrm>
          </p:grpSpPr>
          <p:sp>
            <p:nvSpPr>
              <p:cNvPr id="11" name="椭圆 10"/>
              <p:cNvSpPr/>
              <p:nvPr/>
            </p:nvSpPr>
            <p:spPr>
              <a:xfrm rot="16200000">
                <a:off x="738264" y="928568"/>
                <a:ext cx="156198" cy="156196"/>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12" name="椭圆 11"/>
              <p:cNvSpPr/>
              <p:nvPr/>
            </p:nvSpPr>
            <p:spPr>
              <a:xfrm rot="16200000">
                <a:off x="752463" y="942770"/>
                <a:ext cx="127798" cy="127797"/>
              </a:xfrm>
              <a:prstGeom prst="ellipse">
                <a:avLst/>
              </a:prstGeom>
              <a:solidFill>
                <a:schemeClr val="tx1">
                  <a:lumMod val="65000"/>
                  <a:lumOff val="35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13" name="椭圆 12"/>
              <p:cNvSpPr/>
              <p:nvPr/>
            </p:nvSpPr>
            <p:spPr>
              <a:xfrm rot="16200000">
                <a:off x="738264" y="728860"/>
                <a:ext cx="156198" cy="156196"/>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14" name="椭圆 13"/>
              <p:cNvSpPr/>
              <p:nvPr/>
            </p:nvSpPr>
            <p:spPr>
              <a:xfrm rot="16200000">
                <a:off x="752463" y="743063"/>
                <a:ext cx="127798" cy="127797"/>
              </a:xfrm>
              <a:prstGeom prst="ellipse">
                <a:avLst/>
              </a:prstGeom>
              <a:solidFill>
                <a:schemeClr val="tx1">
                  <a:lumMod val="65000"/>
                  <a:lumOff val="35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15" name="圆角矩形 14"/>
              <p:cNvSpPr/>
              <p:nvPr/>
            </p:nvSpPr>
            <p:spPr>
              <a:xfrm rot="16200000">
                <a:off x="636543" y="859458"/>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16" name="圆角矩形 15"/>
              <p:cNvSpPr/>
              <p:nvPr/>
            </p:nvSpPr>
            <p:spPr>
              <a:xfrm rot="16200000">
                <a:off x="636543" y="809416"/>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3000">
                      <a:schemeClr val="bg1">
                        <a:lumMod val="75000"/>
                      </a:schemeClr>
                    </a:gs>
                    <a:gs pos="79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17" name="圆角矩形 16"/>
              <p:cNvSpPr/>
              <p:nvPr/>
            </p:nvSpPr>
            <p:spPr>
              <a:xfrm rot="16200000">
                <a:off x="636543" y="655035"/>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18" name="圆角矩形 17"/>
              <p:cNvSpPr/>
              <p:nvPr/>
            </p:nvSpPr>
            <p:spPr>
              <a:xfrm rot="16200000">
                <a:off x="636543" y="604992"/>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3000">
                      <a:schemeClr val="bg1">
                        <a:lumMod val="75000"/>
                      </a:schemeClr>
                    </a:gs>
                    <a:gs pos="79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grpSp>
      </p:grpSp>
      <p:grpSp>
        <p:nvGrpSpPr>
          <p:cNvPr id="19" name="组合 18"/>
          <p:cNvGrpSpPr/>
          <p:nvPr userDrawn="1"/>
        </p:nvGrpSpPr>
        <p:grpSpPr>
          <a:xfrm>
            <a:off x="11352323" y="175669"/>
            <a:ext cx="838091" cy="743984"/>
            <a:chOff x="39833" y="101457"/>
            <a:chExt cx="838200" cy="743812"/>
          </a:xfrm>
        </p:grpSpPr>
        <p:grpSp>
          <p:nvGrpSpPr>
            <p:cNvPr id="20" name="组合 19"/>
            <p:cNvGrpSpPr/>
            <p:nvPr userDrawn="1"/>
          </p:nvGrpSpPr>
          <p:grpSpPr>
            <a:xfrm>
              <a:off x="130195" y="101457"/>
              <a:ext cx="647560" cy="567974"/>
              <a:chOff x="257420" y="226345"/>
              <a:chExt cx="540747" cy="474289"/>
            </a:xfrm>
          </p:grpSpPr>
          <p:pic>
            <p:nvPicPr>
              <p:cNvPr id="22" name="图片 2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57420" y="226345"/>
                <a:ext cx="472830" cy="472830"/>
              </a:xfrm>
              <a:prstGeom prst="rect">
                <a:avLst/>
              </a:prstGeom>
            </p:spPr>
          </p:pic>
          <p:pic>
            <p:nvPicPr>
              <p:cNvPr id="23" name="图片 22"/>
              <p:cNvPicPr>
                <a:picLocks noChangeAspect="1"/>
              </p:cNvPicPr>
              <p:nvPr userDrawn="1"/>
            </p:nvPicPr>
            <p:blipFill rotWithShape="1">
              <a:blip r:embed="rId3">
                <a:grayscl/>
                <a:extLst>
                  <a:ext uri="{BEBA8EAE-BF5A-486C-A8C5-ECC9F3942E4B}">
                    <a14:imgProps xmlns:a14="http://schemas.microsoft.com/office/drawing/2010/main">
                      <a14:imgLayer r:embed="rId4">
                        <a14:imgEffect>
                          <a14:colorTemperature colorTemp="2000"/>
                        </a14:imgEffect>
                      </a14:imgLayer>
                    </a14:imgProps>
                  </a:ext>
                </a:extLst>
              </a:blip>
              <a:srcRect b="72279"/>
              <a:stretch/>
            </p:blipFill>
            <p:spPr>
              <a:xfrm flipH="1">
                <a:off x="265701" y="654915"/>
                <a:ext cx="532466" cy="45719"/>
              </a:xfrm>
              <a:prstGeom prst="rect">
                <a:avLst/>
              </a:prstGeom>
            </p:spPr>
          </p:pic>
        </p:grpSp>
        <p:sp>
          <p:nvSpPr>
            <p:cNvPr id="21" name="文本框 20"/>
            <p:cNvSpPr txBox="1"/>
            <p:nvPr userDrawn="1"/>
          </p:nvSpPr>
          <p:spPr>
            <a:xfrm>
              <a:off x="39833" y="629875"/>
              <a:ext cx="838200" cy="215394"/>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800" b="0" i="0" u="none" strike="noStrike" kern="1200" cap="none" spc="0" normalizeH="0" baseline="0" noProof="0" dirty="0">
                  <a:ln>
                    <a:noFill/>
                  </a:ln>
                  <a:solidFill>
                    <a:prstClr val="black">
                      <a:lumMod val="65000"/>
                      <a:lumOff val="35000"/>
                    </a:prstClr>
                  </a:solidFill>
                  <a:effectLst/>
                  <a:uLnTx/>
                  <a:uFillTx/>
                  <a:latin typeface="迷你简汉真广标" panose="02010609000101010101" pitchFamily="49" charset="-122"/>
                  <a:ea typeface="迷你简汉真广标" panose="02010609000101010101" pitchFamily="49" charset="-122"/>
                  <a:cs typeface="+mn-cs"/>
                </a:rPr>
                <a:t>By </a:t>
              </a:r>
              <a:r>
                <a:rPr kumimoji="0" lang="zh-CN" altLang="en-US" sz="800" b="0" i="0" u="none" strike="noStrike" kern="1200" cap="none" spc="0" normalizeH="0" baseline="0" noProof="0" dirty="0">
                  <a:ln>
                    <a:noFill/>
                  </a:ln>
                  <a:solidFill>
                    <a:prstClr val="black">
                      <a:lumMod val="65000"/>
                      <a:lumOff val="35000"/>
                    </a:prstClr>
                  </a:solidFill>
                  <a:effectLst/>
                  <a:uLnTx/>
                  <a:uFillTx/>
                  <a:latin typeface="迷你简汉真广标" panose="02010609000101010101" pitchFamily="49" charset="-122"/>
                  <a:ea typeface="迷你简汉真广标" panose="02010609000101010101" pitchFamily="49" charset="-122"/>
                  <a:cs typeface="+mn-cs"/>
                </a:rPr>
                <a:t>杜小二</a:t>
              </a:r>
            </a:p>
          </p:txBody>
        </p:sp>
      </p:grpSp>
      <p:sp>
        <p:nvSpPr>
          <p:cNvPr id="24" name="标题占位符 1"/>
          <p:cNvSpPr>
            <a:spLocks noGrp="1"/>
          </p:cNvSpPr>
          <p:nvPr>
            <p:ph type="title"/>
          </p:nvPr>
        </p:nvSpPr>
        <p:spPr>
          <a:xfrm>
            <a:off x="416259" y="206382"/>
            <a:ext cx="3050391" cy="547102"/>
          </a:xfrm>
          <a:prstGeom prst="rect">
            <a:avLst/>
          </a:prstGeom>
        </p:spPr>
        <p:txBody>
          <a:bodyPr vert="horz" lIns="91436" tIns="45718" rIns="91436" bIns="45718" rtlCol="0" anchor="ctr">
            <a:normAutofit/>
          </a:bodyPr>
          <a:lstStyle>
            <a:lvl1pPr>
              <a:defRPr sz="1800">
                <a:solidFill>
                  <a:schemeClr val="bg1"/>
                </a:solidFill>
                <a:latin typeface="迷你简汉真广标" panose="02010609000101010101" pitchFamily="49" charset="-122"/>
                <a:ea typeface="迷你简汉真广标" panose="02010609000101010101" pitchFamily="49" charset="-122"/>
              </a:defRPr>
            </a:lvl1pPr>
          </a:lstStyle>
          <a:p>
            <a:r>
              <a:rPr lang="zh-CN" altLang="en-US" dirty="0"/>
              <a:t>单击此处编辑母版标题样式</a:t>
            </a:r>
          </a:p>
        </p:txBody>
      </p:sp>
    </p:spTree>
    <p:extLst>
      <p:ext uri="{BB962C8B-B14F-4D97-AF65-F5344CB8AC3E}">
        <p14:creationId xmlns:p14="http://schemas.microsoft.com/office/powerpoint/2010/main" val="2945302849"/>
      </p:ext>
    </p:extLst>
  </p:cSld>
  <p:clrMapOvr>
    <a:masterClrMapping/>
  </p:clrMapOvr>
  <p:hf hdr="0" dt="0"/>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6" name="Rectangle 13"/>
          <p:cNvSpPr/>
          <p:nvPr userDrawn="1"/>
        </p:nvSpPr>
        <p:spPr>
          <a:xfrm>
            <a:off x="-8905" y="0"/>
            <a:ext cx="12202286" cy="6859588"/>
          </a:xfrm>
          <a:prstGeom prst="rect">
            <a:avLst/>
          </a:prstGeom>
          <a:gradFill flip="none" rotWithShape="1">
            <a:gsLst>
              <a:gs pos="0">
                <a:srgbClr val="77458B"/>
              </a:gs>
              <a:gs pos="100000">
                <a:srgbClr val="4F2D5D"/>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91436" tIns="45718" rIns="91436" bIns="45718"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JM" sz="1800" b="0" i="0" u="none" strike="noStrike" kern="1200" cap="none" spc="0" normalizeH="0" baseline="0" noProof="0" dirty="0">
              <a:ln>
                <a:noFill/>
              </a:ln>
              <a:solidFill>
                <a:srgbClr val="F34F57"/>
              </a:solidFill>
              <a:effectLst/>
              <a:uLnTx/>
              <a:uFillTx/>
              <a:latin typeface="Calibri"/>
              <a:ea typeface="+mn-ea"/>
              <a:cs typeface="+mn-cs"/>
            </a:endParaRPr>
          </a:p>
        </p:txBody>
      </p:sp>
      <p:sp>
        <p:nvSpPr>
          <p:cNvPr id="3" name="日期占位符 2"/>
          <p:cNvSpPr>
            <a:spLocks noGrp="1"/>
          </p:cNvSpPr>
          <p:nvPr>
            <p:ph type="dt" sz="half" idx="10"/>
          </p:nvPr>
        </p:nvSpPr>
        <p:spPr/>
        <p:txBody>
          <a:bodyPr/>
          <a:lstStyle/>
          <a:p>
            <a:pPr>
              <a:defRPr/>
            </a:pPr>
            <a:fld id="{A6620504-D840-6A40-90BC-6F3747762FA2}" type="datetime1">
              <a:rPr lang="en-JM" smtClean="0">
                <a:solidFill>
                  <a:prstClr val="black">
                    <a:tint val="75000"/>
                  </a:prstClr>
                </a:solidFill>
              </a:rPr>
              <a:pPr>
                <a:defRPr/>
              </a:pPr>
              <a:t>07/07/2017</a:t>
            </a:fld>
            <a:endParaRPr lang="en-JM" dirty="0">
              <a:solidFill>
                <a:prstClr val="black">
                  <a:tint val="75000"/>
                </a:prstClr>
              </a:solidFill>
            </a:endParaRPr>
          </a:p>
        </p:txBody>
      </p:sp>
    </p:spTree>
    <p:extLst>
      <p:ext uri="{BB962C8B-B14F-4D97-AF65-F5344CB8AC3E}">
        <p14:creationId xmlns:p14="http://schemas.microsoft.com/office/powerpoint/2010/main" val="416299073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8" name="Picture 7" descr="hexa.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 y="0"/>
            <a:ext cx="12190413" cy="6859588"/>
          </a:xfrm>
          <a:prstGeom prst="rect">
            <a:avLst/>
          </a:prstGeom>
        </p:spPr>
      </p:pic>
      <p:sp>
        <p:nvSpPr>
          <p:cNvPr id="4" name="Date Placeholder 3"/>
          <p:cNvSpPr>
            <a:spLocks noGrp="1"/>
          </p:cNvSpPr>
          <p:nvPr>
            <p:ph type="dt" sz="half" idx="10"/>
          </p:nvPr>
        </p:nvSpPr>
        <p:spPr/>
        <p:txBody>
          <a:bodyPr/>
          <a:lstStyle/>
          <a:p>
            <a:pPr>
              <a:defRPr/>
            </a:pPr>
            <a:fld id="{480435F3-CE51-FE47-901D-12AFFB0ECEA9}" type="datetime1">
              <a:rPr lang="en-JM" smtClean="0">
                <a:solidFill>
                  <a:prstClr val="black">
                    <a:tint val="75000"/>
                  </a:prstClr>
                </a:solidFill>
              </a:rPr>
              <a:pPr>
                <a:defRPr/>
              </a:pPr>
              <a:t>07/07/2017</a:t>
            </a:fld>
            <a:endParaRPr lang="en-JM" dirty="0">
              <a:solidFill>
                <a:prstClr val="black">
                  <a:tint val="75000"/>
                </a:prstClr>
              </a:solidFill>
            </a:endParaRPr>
          </a:p>
        </p:txBody>
      </p:sp>
      <p:sp>
        <p:nvSpPr>
          <p:cNvPr id="5" name="Footer Placeholder 4"/>
          <p:cNvSpPr>
            <a:spLocks noGrp="1"/>
          </p:cNvSpPr>
          <p:nvPr>
            <p:ph type="ftr" sz="quarter" idx="11"/>
          </p:nvPr>
        </p:nvSpPr>
        <p:spPr/>
        <p:txBody>
          <a:bodyPr/>
          <a:lstStyle/>
          <a:p>
            <a:pPr>
              <a:defRPr/>
            </a:pPr>
            <a:r>
              <a:rPr lang="en-JM">
                <a:solidFill>
                  <a:prstClr val="white">
                    <a:lumMod val="65000"/>
                  </a:prstClr>
                </a:solidFill>
              </a:rPr>
              <a:t>WWW.DESIGNERSPARADISE.COM</a:t>
            </a:r>
            <a:endParaRPr lang="en-JM" dirty="0">
              <a:solidFill>
                <a:prstClr val="white">
                  <a:lumMod val="65000"/>
                </a:prstClr>
              </a:solidFill>
            </a:endParaRPr>
          </a:p>
        </p:txBody>
      </p:sp>
    </p:spTree>
    <p:extLst>
      <p:ext uri="{BB962C8B-B14F-4D97-AF65-F5344CB8AC3E}">
        <p14:creationId xmlns:p14="http://schemas.microsoft.com/office/powerpoint/2010/main" val="2737292218"/>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pPr>
              <a:defRPr/>
            </a:pPr>
            <a:fld id="{480435F3-CE51-FE47-901D-12AFFB0ECEA9}" type="datetime1">
              <a:rPr lang="en-JM" smtClean="0">
                <a:solidFill>
                  <a:prstClr val="black">
                    <a:tint val="75000"/>
                  </a:prstClr>
                </a:solidFill>
              </a:rPr>
              <a:pPr>
                <a:defRPr/>
              </a:pPr>
              <a:t>07/07/2017</a:t>
            </a:fld>
            <a:endParaRPr lang="en-JM" dirty="0">
              <a:solidFill>
                <a:prstClr val="black">
                  <a:tint val="75000"/>
                </a:prstClr>
              </a:solidFill>
            </a:endParaRPr>
          </a:p>
        </p:txBody>
      </p:sp>
      <p:sp>
        <p:nvSpPr>
          <p:cNvPr id="5" name="Footer Placeholder 4"/>
          <p:cNvSpPr>
            <a:spLocks noGrp="1"/>
          </p:cNvSpPr>
          <p:nvPr>
            <p:ph type="ftr" sz="quarter" idx="11"/>
          </p:nvPr>
        </p:nvSpPr>
        <p:spPr/>
        <p:txBody>
          <a:bodyPr/>
          <a:lstStyle>
            <a:lvl1pPr>
              <a:defRPr>
                <a:latin typeface="LiHei Pro" panose="020B0500000000000000" pitchFamily="34" charset="-122"/>
                <a:ea typeface="LiHei Pro" panose="020B0500000000000000" pitchFamily="34" charset="-122"/>
              </a:defRPr>
            </a:lvl1pPr>
          </a:lstStyle>
          <a:p>
            <a:pPr>
              <a:defRPr/>
            </a:pPr>
            <a:r>
              <a:rPr lang="en-JM">
                <a:solidFill>
                  <a:prstClr val="white">
                    <a:lumMod val="65000"/>
                  </a:prstClr>
                </a:solidFill>
              </a:rPr>
              <a:t>xiaoer.yanj.cn</a:t>
            </a:r>
            <a:endParaRPr lang="en-JM" dirty="0">
              <a:solidFill>
                <a:prstClr val="white">
                  <a:lumMod val="65000"/>
                </a:prstClr>
              </a:solidFill>
            </a:endParaRPr>
          </a:p>
        </p:txBody>
      </p:sp>
      <p:sp>
        <p:nvSpPr>
          <p:cNvPr id="6" name="Slide Number Placeholder 5"/>
          <p:cNvSpPr>
            <a:spLocks noGrp="1"/>
          </p:cNvSpPr>
          <p:nvPr>
            <p:ph type="sldNum" sz="quarter" idx="12"/>
          </p:nvPr>
        </p:nvSpPr>
        <p:spPr/>
        <p:txBody>
          <a:bodyPr/>
          <a:lstStyle>
            <a:lvl1pPr>
              <a:defRPr sz="1400">
                <a:solidFill>
                  <a:schemeClr val="tx1">
                    <a:lumMod val="50000"/>
                    <a:lumOff val="50000"/>
                  </a:schemeClr>
                </a:solidFill>
                <a:latin typeface="Impact" panose="020B0806030902050204" pitchFamily="34" charset="0"/>
              </a:defRPr>
            </a:lvl1pPr>
          </a:lstStyle>
          <a:p>
            <a:pPr>
              <a:defRPr/>
            </a:pPr>
            <a:fld id="{857B18ED-D931-45F4-8873-1BEDAB4DC03E}" type="slidenum">
              <a:rPr lang="en-JM" smtClean="0">
                <a:solidFill>
                  <a:prstClr val="black">
                    <a:lumMod val="50000"/>
                    <a:lumOff val="50000"/>
                  </a:prstClr>
                </a:solidFill>
              </a:rPr>
              <a:pPr>
                <a:defRPr/>
              </a:pPr>
              <a:t>‹#›</a:t>
            </a:fld>
            <a:endParaRPr lang="en-JM" dirty="0">
              <a:solidFill>
                <a:prstClr val="black">
                  <a:lumMod val="50000"/>
                  <a:lumOff val="50000"/>
                </a:prstClr>
              </a:solidFill>
            </a:endParaRPr>
          </a:p>
        </p:txBody>
      </p:sp>
      <p:cxnSp>
        <p:nvCxnSpPr>
          <p:cNvPr id="7" name="直接连接符 6"/>
          <p:cNvCxnSpPr/>
          <p:nvPr userDrawn="1"/>
        </p:nvCxnSpPr>
        <p:spPr>
          <a:xfrm flipV="1">
            <a:off x="3024904" y="479935"/>
            <a:ext cx="8365514" cy="1"/>
          </a:xfrm>
          <a:prstGeom prst="line">
            <a:avLst/>
          </a:prstGeom>
          <a:ln w="19050">
            <a:solidFill>
              <a:schemeClr val="bg1">
                <a:lumMod val="50000"/>
              </a:schemeClr>
            </a:solidFill>
            <a:prstDash val="sysDot"/>
          </a:ln>
        </p:spPr>
        <p:style>
          <a:lnRef idx="1">
            <a:schemeClr val="accent1"/>
          </a:lnRef>
          <a:fillRef idx="0">
            <a:schemeClr val="accent1"/>
          </a:fillRef>
          <a:effectRef idx="0">
            <a:schemeClr val="accent1"/>
          </a:effectRef>
          <a:fontRef idx="minor">
            <a:schemeClr val="tx1"/>
          </a:fontRef>
        </p:style>
      </p:cxnSp>
      <p:grpSp>
        <p:nvGrpSpPr>
          <p:cNvPr id="8" name="组合 7"/>
          <p:cNvGrpSpPr/>
          <p:nvPr userDrawn="1"/>
        </p:nvGrpSpPr>
        <p:grpSpPr>
          <a:xfrm>
            <a:off x="1" y="195152"/>
            <a:ext cx="3125772" cy="569565"/>
            <a:chOff x="0" y="194743"/>
            <a:chExt cx="3126179" cy="569433"/>
          </a:xfrm>
        </p:grpSpPr>
        <p:sp>
          <p:nvSpPr>
            <p:cNvPr id="9" name="圆角矩形 8"/>
            <p:cNvSpPr/>
            <p:nvPr/>
          </p:nvSpPr>
          <p:spPr>
            <a:xfrm>
              <a:off x="173209" y="194743"/>
              <a:ext cx="2952970" cy="569433"/>
            </a:xfrm>
            <a:prstGeom prst="roundRect">
              <a:avLst>
                <a:gd name="adj" fmla="val 9976"/>
              </a:avLst>
            </a:prstGeom>
            <a:solidFill>
              <a:srgbClr val="01ACBE"/>
            </a:solidFill>
            <a:ln w="19050">
              <a:gradFill flip="none" rotWithShape="1">
                <a:gsLst>
                  <a:gs pos="88000">
                    <a:schemeClr val="bg1"/>
                  </a:gs>
                  <a:gs pos="0">
                    <a:schemeClr val="bg1">
                      <a:lumMod val="75000"/>
                    </a:schemeClr>
                  </a:gs>
                  <a:gs pos="71000">
                    <a:schemeClr val="bg1">
                      <a:lumMod val="85000"/>
                    </a:schemeClr>
                  </a:gs>
                  <a:gs pos="55000">
                    <a:schemeClr val="bg1"/>
                  </a:gs>
                  <a:gs pos="37000">
                    <a:schemeClr val="bg1">
                      <a:lumMod val="85000"/>
                    </a:schemeClr>
                  </a:gs>
                  <a:gs pos="22000">
                    <a:schemeClr val="bg1"/>
                  </a:gs>
                  <a:gs pos="100000">
                    <a:schemeClr val="bg1">
                      <a:lumMod val="75000"/>
                    </a:schemeClr>
                  </a:gs>
                </a:gsLst>
                <a:lin ang="1200000" scaled="0"/>
                <a:tileRect/>
              </a:gra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grpSp>
          <p:nvGrpSpPr>
            <p:cNvPr id="10" name="组合 9"/>
            <p:cNvGrpSpPr/>
            <p:nvPr/>
          </p:nvGrpSpPr>
          <p:grpSpPr>
            <a:xfrm>
              <a:off x="0" y="290669"/>
              <a:ext cx="424561" cy="355906"/>
              <a:chOff x="469900" y="728859"/>
              <a:chExt cx="424561" cy="355906"/>
            </a:xfrm>
          </p:grpSpPr>
          <p:sp>
            <p:nvSpPr>
              <p:cNvPr id="11" name="椭圆 10"/>
              <p:cNvSpPr/>
              <p:nvPr/>
            </p:nvSpPr>
            <p:spPr>
              <a:xfrm rot="16200000">
                <a:off x="738264" y="928568"/>
                <a:ext cx="156198" cy="156196"/>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12" name="椭圆 11"/>
              <p:cNvSpPr/>
              <p:nvPr/>
            </p:nvSpPr>
            <p:spPr>
              <a:xfrm rot="16200000">
                <a:off x="752463" y="942770"/>
                <a:ext cx="127798" cy="127797"/>
              </a:xfrm>
              <a:prstGeom prst="ellipse">
                <a:avLst/>
              </a:prstGeom>
              <a:solidFill>
                <a:schemeClr val="tx1">
                  <a:lumMod val="65000"/>
                  <a:lumOff val="35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13" name="椭圆 12"/>
              <p:cNvSpPr/>
              <p:nvPr/>
            </p:nvSpPr>
            <p:spPr>
              <a:xfrm rot="16200000">
                <a:off x="738264" y="728860"/>
                <a:ext cx="156198" cy="156196"/>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14" name="椭圆 13"/>
              <p:cNvSpPr/>
              <p:nvPr/>
            </p:nvSpPr>
            <p:spPr>
              <a:xfrm rot="16200000">
                <a:off x="752463" y="743063"/>
                <a:ext cx="127798" cy="127797"/>
              </a:xfrm>
              <a:prstGeom prst="ellipse">
                <a:avLst/>
              </a:prstGeom>
              <a:solidFill>
                <a:schemeClr val="tx1">
                  <a:lumMod val="65000"/>
                  <a:lumOff val="35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15" name="圆角矩形 14"/>
              <p:cNvSpPr/>
              <p:nvPr/>
            </p:nvSpPr>
            <p:spPr>
              <a:xfrm rot="16200000">
                <a:off x="636543" y="859458"/>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16" name="圆角矩形 15"/>
              <p:cNvSpPr/>
              <p:nvPr/>
            </p:nvSpPr>
            <p:spPr>
              <a:xfrm rot="16200000">
                <a:off x="636543" y="809416"/>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3000">
                      <a:schemeClr val="bg1">
                        <a:lumMod val="75000"/>
                      </a:schemeClr>
                    </a:gs>
                    <a:gs pos="79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17" name="圆角矩形 16"/>
              <p:cNvSpPr/>
              <p:nvPr/>
            </p:nvSpPr>
            <p:spPr>
              <a:xfrm rot="16200000">
                <a:off x="636543" y="655035"/>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18" name="圆角矩形 17"/>
              <p:cNvSpPr/>
              <p:nvPr/>
            </p:nvSpPr>
            <p:spPr>
              <a:xfrm rot="16200000">
                <a:off x="636543" y="604992"/>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3000">
                      <a:schemeClr val="bg1">
                        <a:lumMod val="75000"/>
                      </a:schemeClr>
                    </a:gs>
                    <a:gs pos="79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grpSp>
      </p:grpSp>
      <p:grpSp>
        <p:nvGrpSpPr>
          <p:cNvPr id="19" name="组合 18"/>
          <p:cNvGrpSpPr/>
          <p:nvPr userDrawn="1"/>
        </p:nvGrpSpPr>
        <p:grpSpPr>
          <a:xfrm>
            <a:off x="11352323" y="175669"/>
            <a:ext cx="838091" cy="743984"/>
            <a:chOff x="39833" y="101457"/>
            <a:chExt cx="838200" cy="743812"/>
          </a:xfrm>
        </p:grpSpPr>
        <p:grpSp>
          <p:nvGrpSpPr>
            <p:cNvPr id="20" name="组合 19"/>
            <p:cNvGrpSpPr/>
            <p:nvPr userDrawn="1"/>
          </p:nvGrpSpPr>
          <p:grpSpPr>
            <a:xfrm>
              <a:off x="130195" y="101457"/>
              <a:ext cx="647560" cy="567974"/>
              <a:chOff x="257420" y="226345"/>
              <a:chExt cx="540747" cy="474289"/>
            </a:xfrm>
          </p:grpSpPr>
          <p:pic>
            <p:nvPicPr>
              <p:cNvPr id="22" name="图片 2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57420" y="226345"/>
                <a:ext cx="472830" cy="472830"/>
              </a:xfrm>
              <a:prstGeom prst="rect">
                <a:avLst/>
              </a:prstGeom>
            </p:spPr>
          </p:pic>
          <p:pic>
            <p:nvPicPr>
              <p:cNvPr id="23" name="图片 22"/>
              <p:cNvPicPr>
                <a:picLocks noChangeAspect="1"/>
              </p:cNvPicPr>
              <p:nvPr userDrawn="1"/>
            </p:nvPicPr>
            <p:blipFill rotWithShape="1">
              <a:blip r:embed="rId3">
                <a:grayscl/>
                <a:extLst>
                  <a:ext uri="{BEBA8EAE-BF5A-486C-A8C5-ECC9F3942E4B}">
                    <a14:imgProps xmlns:a14="http://schemas.microsoft.com/office/drawing/2010/main">
                      <a14:imgLayer r:embed="rId4">
                        <a14:imgEffect>
                          <a14:colorTemperature colorTemp="2000"/>
                        </a14:imgEffect>
                      </a14:imgLayer>
                    </a14:imgProps>
                  </a:ext>
                </a:extLst>
              </a:blip>
              <a:srcRect b="72279"/>
              <a:stretch/>
            </p:blipFill>
            <p:spPr>
              <a:xfrm flipH="1">
                <a:off x="265701" y="654915"/>
                <a:ext cx="532466" cy="45719"/>
              </a:xfrm>
              <a:prstGeom prst="rect">
                <a:avLst/>
              </a:prstGeom>
            </p:spPr>
          </p:pic>
        </p:grpSp>
        <p:sp>
          <p:nvSpPr>
            <p:cNvPr id="21" name="文本框 20"/>
            <p:cNvSpPr txBox="1"/>
            <p:nvPr userDrawn="1"/>
          </p:nvSpPr>
          <p:spPr>
            <a:xfrm>
              <a:off x="39833" y="629875"/>
              <a:ext cx="838200" cy="215394"/>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800" b="0" i="0" u="none" strike="noStrike" kern="1200" cap="none" spc="0" normalizeH="0" baseline="0" noProof="0" dirty="0">
                  <a:ln>
                    <a:noFill/>
                  </a:ln>
                  <a:solidFill>
                    <a:prstClr val="black">
                      <a:lumMod val="65000"/>
                      <a:lumOff val="35000"/>
                    </a:prstClr>
                  </a:solidFill>
                  <a:effectLst/>
                  <a:uLnTx/>
                  <a:uFillTx/>
                  <a:latin typeface="迷你简汉真广标" panose="02010609000101010101" pitchFamily="49" charset="-122"/>
                  <a:ea typeface="迷你简汉真广标" panose="02010609000101010101" pitchFamily="49" charset="-122"/>
                  <a:cs typeface="+mn-cs"/>
                </a:rPr>
                <a:t>By </a:t>
              </a:r>
              <a:r>
                <a:rPr kumimoji="0" lang="zh-CN" altLang="en-US" sz="800" b="0" i="0" u="none" strike="noStrike" kern="1200" cap="none" spc="0" normalizeH="0" baseline="0" noProof="0" dirty="0">
                  <a:ln>
                    <a:noFill/>
                  </a:ln>
                  <a:solidFill>
                    <a:prstClr val="black">
                      <a:lumMod val="65000"/>
                      <a:lumOff val="35000"/>
                    </a:prstClr>
                  </a:solidFill>
                  <a:effectLst/>
                  <a:uLnTx/>
                  <a:uFillTx/>
                  <a:latin typeface="迷你简汉真广标" panose="02010609000101010101" pitchFamily="49" charset="-122"/>
                  <a:ea typeface="迷你简汉真广标" panose="02010609000101010101" pitchFamily="49" charset="-122"/>
                  <a:cs typeface="+mn-cs"/>
                </a:rPr>
                <a:t>杜小二</a:t>
              </a:r>
            </a:p>
          </p:txBody>
        </p:sp>
      </p:grpSp>
      <p:sp>
        <p:nvSpPr>
          <p:cNvPr id="24" name="标题占位符 1"/>
          <p:cNvSpPr>
            <a:spLocks noGrp="1"/>
          </p:cNvSpPr>
          <p:nvPr>
            <p:ph type="title"/>
          </p:nvPr>
        </p:nvSpPr>
        <p:spPr>
          <a:xfrm>
            <a:off x="416259" y="206382"/>
            <a:ext cx="3050391" cy="547102"/>
          </a:xfrm>
          <a:prstGeom prst="rect">
            <a:avLst/>
          </a:prstGeom>
        </p:spPr>
        <p:txBody>
          <a:bodyPr vert="horz" lIns="91436" tIns="45718" rIns="91436" bIns="45718" rtlCol="0" anchor="ctr">
            <a:normAutofit/>
          </a:bodyPr>
          <a:lstStyle>
            <a:lvl1pPr>
              <a:defRPr sz="1800">
                <a:solidFill>
                  <a:schemeClr val="bg1"/>
                </a:solidFill>
                <a:latin typeface="迷你简汉真广标" panose="02010609000101010101" pitchFamily="49" charset="-122"/>
                <a:ea typeface="迷你简汉真广标" panose="02010609000101010101" pitchFamily="49" charset="-122"/>
              </a:defRPr>
            </a:lvl1pPr>
          </a:lstStyle>
          <a:p>
            <a:r>
              <a:rPr lang="zh-CN" altLang="en-US" dirty="0"/>
              <a:t>单击此处编辑母版标题样式</a:t>
            </a:r>
          </a:p>
        </p:txBody>
      </p:sp>
    </p:spTree>
    <p:extLst>
      <p:ext uri="{BB962C8B-B14F-4D97-AF65-F5344CB8AC3E}">
        <p14:creationId xmlns:p14="http://schemas.microsoft.com/office/powerpoint/2010/main" val="1174124145"/>
      </p:ext>
    </p:extLst>
  </p:cSld>
  <p:clrMapOvr>
    <a:masterClrMapping/>
  </p:clrMapOvr>
  <p:hf hdr="0" dt="0"/>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6" name="Rectangle 13"/>
          <p:cNvSpPr/>
          <p:nvPr userDrawn="1"/>
        </p:nvSpPr>
        <p:spPr>
          <a:xfrm>
            <a:off x="-8905" y="0"/>
            <a:ext cx="12202286" cy="6859588"/>
          </a:xfrm>
          <a:prstGeom prst="rect">
            <a:avLst/>
          </a:prstGeom>
          <a:gradFill flip="none" rotWithShape="1">
            <a:gsLst>
              <a:gs pos="0">
                <a:srgbClr val="77458B"/>
              </a:gs>
              <a:gs pos="100000">
                <a:srgbClr val="4F2D5D"/>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91436" tIns="45718" rIns="91436" bIns="45718"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JM" sz="1800" b="0" i="0" u="none" strike="noStrike" kern="1200" cap="none" spc="0" normalizeH="0" baseline="0" noProof="0" dirty="0">
              <a:ln>
                <a:noFill/>
              </a:ln>
              <a:solidFill>
                <a:srgbClr val="F34F57"/>
              </a:solidFill>
              <a:effectLst/>
              <a:uLnTx/>
              <a:uFillTx/>
              <a:latin typeface="Calibri"/>
              <a:ea typeface="+mn-ea"/>
              <a:cs typeface="+mn-cs"/>
            </a:endParaRPr>
          </a:p>
        </p:txBody>
      </p:sp>
      <p:sp>
        <p:nvSpPr>
          <p:cNvPr id="3" name="日期占位符 2"/>
          <p:cNvSpPr>
            <a:spLocks noGrp="1"/>
          </p:cNvSpPr>
          <p:nvPr>
            <p:ph type="dt" sz="half" idx="10"/>
          </p:nvPr>
        </p:nvSpPr>
        <p:spPr/>
        <p:txBody>
          <a:bodyPr/>
          <a:lstStyle/>
          <a:p>
            <a:pPr>
              <a:defRPr/>
            </a:pPr>
            <a:fld id="{A6620504-D840-6A40-90BC-6F3747762FA2}" type="datetime1">
              <a:rPr lang="en-JM" smtClean="0">
                <a:solidFill>
                  <a:prstClr val="black">
                    <a:tint val="75000"/>
                  </a:prstClr>
                </a:solidFill>
              </a:rPr>
              <a:pPr>
                <a:defRPr/>
              </a:pPr>
              <a:t>07/07/2017</a:t>
            </a:fld>
            <a:endParaRPr lang="en-JM" dirty="0">
              <a:solidFill>
                <a:prstClr val="black">
                  <a:tint val="75000"/>
                </a:prstClr>
              </a:solidFill>
            </a:endParaRPr>
          </a:p>
        </p:txBody>
      </p:sp>
    </p:spTree>
    <p:extLst>
      <p:ext uri="{BB962C8B-B14F-4D97-AF65-F5344CB8AC3E}">
        <p14:creationId xmlns:p14="http://schemas.microsoft.com/office/powerpoint/2010/main" val="2118474266"/>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8" name="Picture 7" descr="hexa.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 y="0"/>
            <a:ext cx="12190413" cy="6859588"/>
          </a:xfrm>
          <a:prstGeom prst="rect">
            <a:avLst/>
          </a:prstGeom>
        </p:spPr>
      </p:pic>
      <p:sp>
        <p:nvSpPr>
          <p:cNvPr id="4" name="Date Placeholder 3"/>
          <p:cNvSpPr>
            <a:spLocks noGrp="1"/>
          </p:cNvSpPr>
          <p:nvPr>
            <p:ph type="dt" sz="half" idx="10"/>
          </p:nvPr>
        </p:nvSpPr>
        <p:spPr/>
        <p:txBody>
          <a:bodyPr/>
          <a:lstStyle/>
          <a:p>
            <a:pPr>
              <a:defRPr/>
            </a:pPr>
            <a:fld id="{480435F3-CE51-FE47-901D-12AFFB0ECEA9}" type="datetime1">
              <a:rPr lang="en-JM" smtClean="0">
                <a:solidFill>
                  <a:prstClr val="black">
                    <a:tint val="75000"/>
                  </a:prstClr>
                </a:solidFill>
              </a:rPr>
              <a:pPr>
                <a:defRPr/>
              </a:pPr>
              <a:t>07/07/2017</a:t>
            </a:fld>
            <a:endParaRPr lang="en-JM" dirty="0">
              <a:solidFill>
                <a:prstClr val="black">
                  <a:tint val="75000"/>
                </a:prstClr>
              </a:solidFill>
            </a:endParaRPr>
          </a:p>
        </p:txBody>
      </p:sp>
      <p:sp>
        <p:nvSpPr>
          <p:cNvPr id="5" name="Footer Placeholder 4"/>
          <p:cNvSpPr>
            <a:spLocks noGrp="1"/>
          </p:cNvSpPr>
          <p:nvPr>
            <p:ph type="ftr" sz="quarter" idx="11"/>
          </p:nvPr>
        </p:nvSpPr>
        <p:spPr/>
        <p:txBody>
          <a:bodyPr/>
          <a:lstStyle/>
          <a:p>
            <a:pPr>
              <a:defRPr/>
            </a:pPr>
            <a:r>
              <a:rPr lang="en-JM">
                <a:solidFill>
                  <a:prstClr val="white">
                    <a:lumMod val="65000"/>
                  </a:prstClr>
                </a:solidFill>
              </a:rPr>
              <a:t>WWW.DESIGNERSPARADISE.COM</a:t>
            </a:r>
            <a:endParaRPr lang="en-JM" dirty="0">
              <a:solidFill>
                <a:prstClr val="white">
                  <a:lumMod val="65000"/>
                </a:prstClr>
              </a:solidFill>
            </a:endParaRPr>
          </a:p>
        </p:txBody>
      </p:sp>
    </p:spTree>
    <p:extLst>
      <p:ext uri="{BB962C8B-B14F-4D97-AF65-F5344CB8AC3E}">
        <p14:creationId xmlns:p14="http://schemas.microsoft.com/office/powerpoint/2010/main" val="2946944412"/>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pPr>
              <a:defRPr/>
            </a:pPr>
            <a:fld id="{480435F3-CE51-FE47-901D-12AFFB0ECEA9}" type="datetime1">
              <a:rPr lang="en-JM" smtClean="0">
                <a:solidFill>
                  <a:prstClr val="black">
                    <a:tint val="75000"/>
                  </a:prstClr>
                </a:solidFill>
              </a:rPr>
              <a:pPr>
                <a:defRPr/>
              </a:pPr>
              <a:t>07/07/2017</a:t>
            </a:fld>
            <a:endParaRPr lang="en-JM" dirty="0">
              <a:solidFill>
                <a:prstClr val="black">
                  <a:tint val="75000"/>
                </a:prstClr>
              </a:solidFill>
            </a:endParaRPr>
          </a:p>
        </p:txBody>
      </p:sp>
      <p:sp>
        <p:nvSpPr>
          <p:cNvPr id="5" name="Footer Placeholder 4"/>
          <p:cNvSpPr>
            <a:spLocks noGrp="1"/>
          </p:cNvSpPr>
          <p:nvPr>
            <p:ph type="ftr" sz="quarter" idx="11"/>
          </p:nvPr>
        </p:nvSpPr>
        <p:spPr/>
        <p:txBody>
          <a:bodyPr/>
          <a:lstStyle>
            <a:lvl1pPr>
              <a:defRPr>
                <a:latin typeface="LiHei Pro" panose="020B0500000000000000" pitchFamily="34" charset="-122"/>
                <a:ea typeface="LiHei Pro" panose="020B0500000000000000" pitchFamily="34" charset="-122"/>
              </a:defRPr>
            </a:lvl1pPr>
          </a:lstStyle>
          <a:p>
            <a:pPr>
              <a:defRPr/>
            </a:pPr>
            <a:r>
              <a:rPr lang="en-JM">
                <a:solidFill>
                  <a:prstClr val="white">
                    <a:lumMod val="65000"/>
                  </a:prstClr>
                </a:solidFill>
              </a:rPr>
              <a:t>xiaoer.yanj.cn</a:t>
            </a:r>
            <a:endParaRPr lang="en-JM" dirty="0">
              <a:solidFill>
                <a:prstClr val="white">
                  <a:lumMod val="65000"/>
                </a:prstClr>
              </a:solidFill>
            </a:endParaRPr>
          </a:p>
        </p:txBody>
      </p:sp>
      <p:sp>
        <p:nvSpPr>
          <p:cNvPr id="6" name="Slide Number Placeholder 5"/>
          <p:cNvSpPr>
            <a:spLocks noGrp="1"/>
          </p:cNvSpPr>
          <p:nvPr>
            <p:ph type="sldNum" sz="quarter" idx="12"/>
          </p:nvPr>
        </p:nvSpPr>
        <p:spPr/>
        <p:txBody>
          <a:bodyPr/>
          <a:lstStyle>
            <a:lvl1pPr>
              <a:defRPr sz="1400">
                <a:solidFill>
                  <a:schemeClr val="tx1">
                    <a:lumMod val="50000"/>
                    <a:lumOff val="50000"/>
                  </a:schemeClr>
                </a:solidFill>
                <a:latin typeface="Impact" panose="020B0806030902050204" pitchFamily="34" charset="0"/>
              </a:defRPr>
            </a:lvl1pPr>
          </a:lstStyle>
          <a:p>
            <a:pPr>
              <a:defRPr/>
            </a:pPr>
            <a:fld id="{857B18ED-D931-45F4-8873-1BEDAB4DC03E}" type="slidenum">
              <a:rPr lang="en-JM" smtClean="0">
                <a:solidFill>
                  <a:prstClr val="black">
                    <a:lumMod val="50000"/>
                    <a:lumOff val="50000"/>
                  </a:prstClr>
                </a:solidFill>
              </a:rPr>
              <a:pPr>
                <a:defRPr/>
              </a:pPr>
              <a:t>‹#›</a:t>
            </a:fld>
            <a:endParaRPr lang="en-JM" dirty="0">
              <a:solidFill>
                <a:prstClr val="black">
                  <a:lumMod val="50000"/>
                  <a:lumOff val="50000"/>
                </a:prstClr>
              </a:solidFill>
            </a:endParaRPr>
          </a:p>
        </p:txBody>
      </p:sp>
      <p:cxnSp>
        <p:nvCxnSpPr>
          <p:cNvPr id="7" name="直接连接符 6"/>
          <p:cNvCxnSpPr/>
          <p:nvPr userDrawn="1"/>
        </p:nvCxnSpPr>
        <p:spPr>
          <a:xfrm flipV="1">
            <a:off x="3024904" y="479935"/>
            <a:ext cx="8365514" cy="1"/>
          </a:xfrm>
          <a:prstGeom prst="line">
            <a:avLst/>
          </a:prstGeom>
          <a:ln w="19050">
            <a:solidFill>
              <a:schemeClr val="bg1">
                <a:lumMod val="50000"/>
              </a:schemeClr>
            </a:solidFill>
            <a:prstDash val="sysDot"/>
          </a:ln>
        </p:spPr>
        <p:style>
          <a:lnRef idx="1">
            <a:schemeClr val="accent1"/>
          </a:lnRef>
          <a:fillRef idx="0">
            <a:schemeClr val="accent1"/>
          </a:fillRef>
          <a:effectRef idx="0">
            <a:schemeClr val="accent1"/>
          </a:effectRef>
          <a:fontRef idx="minor">
            <a:schemeClr val="tx1"/>
          </a:fontRef>
        </p:style>
      </p:cxnSp>
      <p:grpSp>
        <p:nvGrpSpPr>
          <p:cNvPr id="8" name="组合 7"/>
          <p:cNvGrpSpPr/>
          <p:nvPr userDrawn="1"/>
        </p:nvGrpSpPr>
        <p:grpSpPr>
          <a:xfrm>
            <a:off x="1" y="195152"/>
            <a:ext cx="3125772" cy="569565"/>
            <a:chOff x="0" y="194743"/>
            <a:chExt cx="3126179" cy="569433"/>
          </a:xfrm>
        </p:grpSpPr>
        <p:sp>
          <p:nvSpPr>
            <p:cNvPr id="9" name="圆角矩形 8"/>
            <p:cNvSpPr/>
            <p:nvPr/>
          </p:nvSpPr>
          <p:spPr>
            <a:xfrm>
              <a:off x="173209" y="194743"/>
              <a:ext cx="2952970" cy="569433"/>
            </a:xfrm>
            <a:prstGeom prst="roundRect">
              <a:avLst>
                <a:gd name="adj" fmla="val 9976"/>
              </a:avLst>
            </a:prstGeom>
            <a:solidFill>
              <a:srgbClr val="01ACBE"/>
            </a:solidFill>
            <a:ln w="19050">
              <a:gradFill flip="none" rotWithShape="1">
                <a:gsLst>
                  <a:gs pos="88000">
                    <a:schemeClr val="bg1"/>
                  </a:gs>
                  <a:gs pos="0">
                    <a:schemeClr val="bg1">
                      <a:lumMod val="75000"/>
                    </a:schemeClr>
                  </a:gs>
                  <a:gs pos="71000">
                    <a:schemeClr val="bg1">
                      <a:lumMod val="85000"/>
                    </a:schemeClr>
                  </a:gs>
                  <a:gs pos="55000">
                    <a:schemeClr val="bg1"/>
                  </a:gs>
                  <a:gs pos="37000">
                    <a:schemeClr val="bg1">
                      <a:lumMod val="85000"/>
                    </a:schemeClr>
                  </a:gs>
                  <a:gs pos="22000">
                    <a:schemeClr val="bg1"/>
                  </a:gs>
                  <a:gs pos="100000">
                    <a:schemeClr val="bg1">
                      <a:lumMod val="75000"/>
                    </a:schemeClr>
                  </a:gs>
                </a:gsLst>
                <a:lin ang="1200000" scaled="0"/>
                <a:tileRect/>
              </a:gra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grpSp>
          <p:nvGrpSpPr>
            <p:cNvPr id="10" name="组合 9"/>
            <p:cNvGrpSpPr/>
            <p:nvPr/>
          </p:nvGrpSpPr>
          <p:grpSpPr>
            <a:xfrm>
              <a:off x="0" y="290669"/>
              <a:ext cx="424561" cy="355906"/>
              <a:chOff x="469900" y="728859"/>
              <a:chExt cx="424561" cy="355906"/>
            </a:xfrm>
          </p:grpSpPr>
          <p:sp>
            <p:nvSpPr>
              <p:cNvPr id="11" name="椭圆 10"/>
              <p:cNvSpPr/>
              <p:nvPr/>
            </p:nvSpPr>
            <p:spPr>
              <a:xfrm rot="16200000">
                <a:off x="738264" y="928568"/>
                <a:ext cx="156198" cy="156196"/>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12" name="椭圆 11"/>
              <p:cNvSpPr/>
              <p:nvPr/>
            </p:nvSpPr>
            <p:spPr>
              <a:xfrm rot="16200000">
                <a:off x="752463" y="942770"/>
                <a:ext cx="127798" cy="127797"/>
              </a:xfrm>
              <a:prstGeom prst="ellipse">
                <a:avLst/>
              </a:prstGeom>
              <a:solidFill>
                <a:schemeClr val="tx1">
                  <a:lumMod val="65000"/>
                  <a:lumOff val="35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13" name="椭圆 12"/>
              <p:cNvSpPr/>
              <p:nvPr/>
            </p:nvSpPr>
            <p:spPr>
              <a:xfrm rot="16200000">
                <a:off x="738264" y="728860"/>
                <a:ext cx="156198" cy="156196"/>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14" name="椭圆 13"/>
              <p:cNvSpPr/>
              <p:nvPr/>
            </p:nvSpPr>
            <p:spPr>
              <a:xfrm rot="16200000">
                <a:off x="752463" y="743063"/>
                <a:ext cx="127798" cy="127797"/>
              </a:xfrm>
              <a:prstGeom prst="ellipse">
                <a:avLst/>
              </a:prstGeom>
              <a:solidFill>
                <a:schemeClr val="tx1">
                  <a:lumMod val="65000"/>
                  <a:lumOff val="35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15" name="圆角矩形 14"/>
              <p:cNvSpPr/>
              <p:nvPr/>
            </p:nvSpPr>
            <p:spPr>
              <a:xfrm rot="16200000">
                <a:off x="636543" y="859458"/>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16" name="圆角矩形 15"/>
              <p:cNvSpPr/>
              <p:nvPr/>
            </p:nvSpPr>
            <p:spPr>
              <a:xfrm rot="16200000">
                <a:off x="636543" y="809416"/>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3000">
                      <a:schemeClr val="bg1">
                        <a:lumMod val="75000"/>
                      </a:schemeClr>
                    </a:gs>
                    <a:gs pos="79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17" name="圆角矩形 16"/>
              <p:cNvSpPr/>
              <p:nvPr/>
            </p:nvSpPr>
            <p:spPr>
              <a:xfrm rot="16200000">
                <a:off x="636543" y="655035"/>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18" name="圆角矩形 17"/>
              <p:cNvSpPr/>
              <p:nvPr/>
            </p:nvSpPr>
            <p:spPr>
              <a:xfrm rot="16200000">
                <a:off x="636543" y="604992"/>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3000">
                      <a:schemeClr val="bg1">
                        <a:lumMod val="75000"/>
                      </a:schemeClr>
                    </a:gs>
                    <a:gs pos="79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grpSp>
      </p:grpSp>
      <p:grpSp>
        <p:nvGrpSpPr>
          <p:cNvPr id="19" name="组合 18"/>
          <p:cNvGrpSpPr/>
          <p:nvPr userDrawn="1"/>
        </p:nvGrpSpPr>
        <p:grpSpPr>
          <a:xfrm>
            <a:off x="11352323" y="175669"/>
            <a:ext cx="838091" cy="743984"/>
            <a:chOff x="39833" y="101457"/>
            <a:chExt cx="838200" cy="743812"/>
          </a:xfrm>
        </p:grpSpPr>
        <p:grpSp>
          <p:nvGrpSpPr>
            <p:cNvPr id="20" name="组合 19"/>
            <p:cNvGrpSpPr/>
            <p:nvPr userDrawn="1"/>
          </p:nvGrpSpPr>
          <p:grpSpPr>
            <a:xfrm>
              <a:off x="130195" y="101457"/>
              <a:ext cx="647560" cy="567974"/>
              <a:chOff x="257420" y="226345"/>
              <a:chExt cx="540747" cy="474289"/>
            </a:xfrm>
          </p:grpSpPr>
          <p:pic>
            <p:nvPicPr>
              <p:cNvPr id="22" name="图片 2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57420" y="226345"/>
                <a:ext cx="472830" cy="472830"/>
              </a:xfrm>
              <a:prstGeom prst="rect">
                <a:avLst/>
              </a:prstGeom>
            </p:spPr>
          </p:pic>
          <p:pic>
            <p:nvPicPr>
              <p:cNvPr id="23" name="图片 22"/>
              <p:cNvPicPr>
                <a:picLocks noChangeAspect="1"/>
              </p:cNvPicPr>
              <p:nvPr userDrawn="1"/>
            </p:nvPicPr>
            <p:blipFill rotWithShape="1">
              <a:blip r:embed="rId3">
                <a:grayscl/>
                <a:extLst>
                  <a:ext uri="{BEBA8EAE-BF5A-486C-A8C5-ECC9F3942E4B}">
                    <a14:imgProps xmlns:a14="http://schemas.microsoft.com/office/drawing/2010/main">
                      <a14:imgLayer r:embed="rId4">
                        <a14:imgEffect>
                          <a14:colorTemperature colorTemp="2000"/>
                        </a14:imgEffect>
                      </a14:imgLayer>
                    </a14:imgProps>
                  </a:ext>
                </a:extLst>
              </a:blip>
              <a:srcRect b="72279"/>
              <a:stretch/>
            </p:blipFill>
            <p:spPr>
              <a:xfrm flipH="1">
                <a:off x="265701" y="654915"/>
                <a:ext cx="532466" cy="45719"/>
              </a:xfrm>
              <a:prstGeom prst="rect">
                <a:avLst/>
              </a:prstGeom>
            </p:spPr>
          </p:pic>
        </p:grpSp>
        <p:sp>
          <p:nvSpPr>
            <p:cNvPr id="21" name="文本框 20"/>
            <p:cNvSpPr txBox="1"/>
            <p:nvPr userDrawn="1"/>
          </p:nvSpPr>
          <p:spPr>
            <a:xfrm>
              <a:off x="39833" y="629875"/>
              <a:ext cx="838200" cy="215394"/>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800" b="0" i="0" u="none" strike="noStrike" kern="1200" cap="none" spc="0" normalizeH="0" baseline="0" noProof="0" dirty="0">
                  <a:ln>
                    <a:noFill/>
                  </a:ln>
                  <a:solidFill>
                    <a:prstClr val="black">
                      <a:lumMod val="65000"/>
                      <a:lumOff val="35000"/>
                    </a:prstClr>
                  </a:solidFill>
                  <a:effectLst/>
                  <a:uLnTx/>
                  <a:uFillTx/>
                  <a:latin typeface="迷你简汉真广标" panose="02010609000101010101" pitchFamily="49" charset="-122"/>
                  <a:ea typeface="迷你简汉真广标" panose="02010609000101010101" pitchFamily="49" charset="-122"/>
                  <a:cs typeface="+mn-cs"/>
                </a:rPr>
                <a:t>By </a:t>
              </a:r>
              <a:r>
                <a:rPr kumimoji="0" lang="zh-CN" altLang="en-US" sz="800" b="0" i="0" u="none" strike="noStrike" kern="1200" cap="none" spc="0" normalizeH="0" baseline="0" noProof="0" dirty="0">
                  <a:ln>
                    <a:noFill/>
                  </a:ln>
                  <a:solidFill>
                    <a:prstClr val="black">
                      <a:lumMod val="65000"/>
                      <a:lumOff val="35000"/>
                    </a:prstClr>
                  </a:solidFill>
                  <a:effectLst/>
                  <a:uLnTx/>
                  <a:uFillTx/>
                  <a:latin typeface="迷你简汉真广标" panose="02010609000101010101" pitchFamily="49" charset="-122"/>
                  <a:ea typeface="迷你简汉真广标" panose="02010609000101010101" pitchFamily="49" charset="-122"/>
                  <a:cs typeface="+mn-cs"/>
                </a:rPr>
                <a:t>杜小二</a:t>
              </a:r>
            </a:p>
          </p:txBody>
        </p:sp>
      </p:grpSp>
      <p:sp>
        <p:nvSpPr>
          <p:cNvPr id="24" name="标题占位符 1"/>
          <p:cNvSpPr>
            <a:spLocks noGrp="1"/>
          </p:cNvSpPr>
          <p:nvPr>
            <p:ph type="title"/>
          </p:nvPr>
        </p:nvSpPr>
        <p:spPr>
          <a:xfrm>
            <a:off x="416259" y="206382"/>
            <a:ext cx="3050391" cy="547102"/>
          </a:xfrm>
          <a:prstGeom prst="rect">
            <a:avLst/>
          </a:prstGeom>
        </p:spPr>
        <p:txBody>
          <a:bodyPr vert="horz" lIns="91436" tIns="45718" rIns="91436" bIns="45718" rtlCol="0" anchor="ctr">
            <a:normAutofit/>
          </a:bodyPr>
          <a:lstStyle>
            <a:lvl1pPr>
              <a:defRPr sz="1800">
                <a:solidFill>
                  <a:schemeClr val="bg1"/>
                </a:solidFill>
                <a:latin typeface="迷你简汉真广标" panose="02010609000101010101" pitchFamily="49" charset="-122"/>
                <a:ea typeface="迷你简汉真广标" panose="02010609000101010101" pitchFamily="49" charset="-122"/>
              </a:defRPr>
            </a:lvl1pPr>
          </a:lstStyle>
          <a:p>
            <a:r>
              <a:rPr lang="zh-CN" altLang="en-US" dirty="0"/>
              <a:t>单击此处编辑母版标题样式</a:t>
            </a:r>
          </a:p>
        </p:txBody>
      </p:sp>
    </p:spTree>
    <p:extLst>
      <p:ext uri="{BB962C8B-B14F-4D97-AF65-F5344CB8AC3E}">
        <p14:creationId xmlns:p14="http://schemas.microsoft.com/office/powerpoint/2010/main" val="1502747024"/>
      </p:ext>
    </p:extLst>
  </p:cSld>
  <p:clrMapOvr>
    <a:masterClrMapping/>
  </p:clrMapOvr>
  <p:hf hdr="0" dt="0"/>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6" name="Rectangle 13"/>
          <p:cNvSpPr/>
          <p:nvPr userDrawn="1"/>
        </p:nvSpPr>
        <p:spPr>
          <a:xfrm>
            <a:off x="-8905" y="0"/>
            <a:ext cx="12202286" cy="6859588"/>
          </a:xfrm>
          <a:prstGeom prst="rect">
            <a:avLst/>
          </a:prstGeom>
          <a:gradFill flip="none" rotWithShape="1">
            <a:gsLst>
              <a:gs pos="0">
                <a:srgbClr val="77458B"/>
              </a:gs>
              <a:gs pos="100000">
                <a:srgbClr val="4F2D5D"/>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91436" tIns="45718" rIns="91436" bIns="45718"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JM" sz="1800" b="0" i="0" u="none" strike="noStrike" kern="1200" cap="none" spc="0" normalizeH="0" baseline="0" noProof="0" dirty="0">
              <a:ln>
                <a:noFill/>
              </a:ln>
              <a:solidFill>
                <a:srgbClr val="F34F57"/>
              </a:solidFill>
              <a:effectLst/>
              <a:uLnTx/>
              <a:uFillTx/>
              <a:latin typeface="Calibri"/>
              <a:ea typeface="+mn-ea"/>
              <a:cs typeface="+mn-cs"/>
            </a:endParaRPr>
          </a:p>
        </p:txBody>
      </p:sp>
      <p:sp>
        <p:nvSpPr>
          <p:cNvPr id="3" name="日期占位符 2"/>
          <p:cNvSpPr>
            <a:spLocks noGrp="1"/>
          </p:cNvSpPr>
          <p:nvPr>
            <p:ph type="dt" sz="half" idx="10"/>
          </p:nvPr>
        </p:nvSpPr>
        <p:spPr/>
        <p:txBody>
          <a:bodyPr/>
          <a:lstStyle/>
          <a:p>
            <a:pPr>
              <a:defRPr/>
            </a:pPr>
            <a:fld id="{A6620504-D840-6A40-90BC-6F3747762FA2}" type="datetime1">
              <a:rPr lang="en-JM" smtClean="0">
                <a:solidFill>
                  <a:prstClr val="black">
                    <a:tint val="75000"/>
                  </a:prstClr>
                </a:solidFill>
              </a:rPr>
              <a:pPr>
                <a:defRPr/>
              </a:pPr>
              <a:t>07/07/2017</a:t>
            </a:fld>
            <a:endParaRPr lang="en-JM" dirty="0">
              <a:solidFill>
                <a:prstClr val="black">
                  <a:tint val="75000"/>
                </a:prstClr>
              </a:solidFill>
            </a:endParaRPr>
          </a:p>
        </p:txBody>
      </p:sp>
    </p:spTree>
    <p:extLst>
      <p:ext uri="{BB962C8B-B14F-4D97-AF65-F5344CB8AC3E}">
        <p14:creationId xmlns:p14="http://schemas.microsoft.com/office/powerpoint/2010/main" val="338015155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743" y="1710135"/>
            <a:ext cx="10514231" cy="2853398"/>
          </a:xfrm>
        </p:spPr>
        <p:txBody>
          <a:bodyPr anchor="b"/>
          <a:lstStyle>
            <a:lvl1pPr>
              <a:defRPr sz="6000"/>
            </a:lvl1pPr>
          </a:lstStyle>
          <a:p>
            <a:r>
              <a:rPr lang="zh-CN" altLang="en-US"/>
              <a:t>单击此处编辑母版标题样式</a:t>
            </a:r>
          </a:p>
        </p:txBody>
      </p:sp>
      <p:sp>
        <p:nvSpPr>
          <p:cNvPr id="3" name="文本占位符 2"/>
          <p:cNvSpPr>
            <a:spLocks noGrp="1"/>
          </p:cNvSpPr>
          <p:nvPr>
            <p:ph type="body" idx="1"/>
          </p:nvPr>
        </p:nvSpPr>
        <p:spPr>
          <a:xfrm>
            <a:off x="831743" y="4590527"/>
            <a:ext cx="10514231" cy="1500534"/>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编辑母版文本样式</a:t>
            </a:r>
          </a:p>
        </p:txBody>
      </p:sp>
      <p:sp>
        <p:nvSpPr>
          <p:cNvPr id="4" name="日期占位符 3"/>
          <p:cNvSpPr>
            <a:spLocks noGrp="1"/>
          </p:cNvSpPr>
          <p:nvPr>
            <p:ph type="dt" sz="half" idx="10"/>
          </p:nvPr>
        </p:nvSpPr>
        <p:spPr/>
        <p:txBody>
          <a:bodyPr/>
          <a:lstStyle/>
          <a:p>
            <a:fld id="{4C4388EF-52D1-4258-9BE5-BCD010C7D4DE}" type="datetimeFigureOut">
              <a:rPr lang="zh-CN" altLang="en-US" smtClean="0"/>
              <a:t>2017/7/7</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D3EE65E-57D2-4566-898C-4F2076833F8D}" type="slidenum">
              <a:rPr lang="zh-CN" altLang="en-US" smtClean="0"/>
              <a:t>‹#›</a:t>
            </a:fld>
            <a:endParaRPr lang="zh-CN" altLang="en-US"/>
          </a:p>
        </p:txBody>
      </p:sp>
    </p:spTree>
    <p:extLst>
      <p:ext uri="{BB962C8B-B14F-4D97-AF65-F5344CB8AC3E}">
        <p14:creationId xmlns:p14="http://schemas.microsoft.com/office/powerpoint/2010/main" val="3568261975"/>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8" name="Picture 7" descr="hexa.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 y="0"/>
            <a:ext cx="12190413" cy="6859588"/>
          </a:xfrm>
          <a:prstGeom prst="rect">
            <a:avLst/>
          </a:prstGeom>
        </p:spPr>
      </p:pic>
      <p:sp>
        <p:nvSpPr>
          <p:cNvPr id="4" name="Date Placeholder 3"/>
          <p:cNvSpPr>
            <a:spLocks noGrp="1"/>
          </p:cNvSpPr>
          <p:nvPr>
            <p:ph type="dt" sz="half" idx="10"/>
          </p:nvPr>
        </p:nvSpPr>
        <p:spPr/>
        <p:txBody>
          <a:bodyPr/>
          <a:lstStyle/>
          <a:p>
            <a:pPr>
              <a:defRPr/>
            </a:pPr>
            <a:fld id="{480435F3-CE51-FE47-901D-12AFFB0ECEA9}" type="datetime1">
              <a:rPr lang="en-JM" smtClean="0">
                <a:solidFill>
                  <a:prstClr val="black">
                    <a:tint val="75000"/>
                  </a:prstClr>
                </a:solidFill>
              </a:rPr>
              <a:pPr>
                <a:defRPr/>
              </a:pPr>
              <a:t>07/07/2017</a:t>
            </a:fld>
            <a:endParaRPr lang="en-JM" dirty="0">
              <a:solidFill>
                <a:prstClr val="black">
                  <a:tint val="75000"/>
                </a:prstClr>
              </a:solidFill>
            </a:endParaRPr>
          </a:p>
        </p:txBody>
      </p:sp>
      <p:sp>
        <p:nvSpPr>
          <p:cNvPr id="5" name="Footer Placeholder 4"/>
          <p:cNvSpPr>
            <a:spLocks noGrp="1"/>
          </p:cNvSpPr>
          <p:nvPr>
            <p:ph type="ftr" sz="quarter" idx="11"/>
          </p:nvPr>
        </p:nvSpPr>
        <p:spPr/>
        <p:txBody>
          <a:bodyPr/>
          <a:lstStyle/>
          <a:p>
            <a:pPr>
              <a:defRPr/>
            </a:pPr>
            <a:r>
              <a:rPr lang="en-JM">
                <a:solidFill>
                  <a:prstClr val="white">
                    <a:lumMod val="65000"/>
                  </a:prstClr>
                </a:solidFill>
              </a:rPr>
              <a:t>WWW.DESIGNERSPARADISE.COM</a:t>
            </a:r>
            <a:endParaRPr lang="en-JM" dirty="0">
              <a:solidFill>
                <a:prstClr val="white">
                  <a:lumMod val="65000"/>
                </a:prstClr>
              </a:solidFill>
            </a:endParaRPr>
          </a:p>
        </p:txBody>
      </p:sp>
    </p:spTree>
    <p:extLst>
      <p:ext uri="{BB962C8B-B14F-4D97-AF65-F5344CB8AC3E}">
        <p14:creationId xmlns:p14="http://schemas.microsoft.com/office/powerpoint/2010/main" val="3521294096"/>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pPr>
              <a:defRPr/>
            </a:pPr>
            <a:fld id="{480435F3-CE51-FE47-901D-12AFFB0ECEA9}" type="datetime1">
              <a:rPr lang="en-JM" smtClean="0">
                <a:solidFill>
                  <a:prstClr val="black">
                    <a:tint val="75000"/>
                  </a:prstClr>
                </a:solidFill>
              </a:rPr>
              <a:pPr>
                <a:defRPr/>
              </a:pPr>
              <a:t>07/07/2017</a:t>
            </a:fld>
            <a:endParaRPr lang="en-JM" dirty="0">
              <a:solidFill>
                <a:prstClr val="black">
                  <a:tint val="75000"/>
                </a:prstClr>
              </a:solidFill>
            </a:endParaRPr>
          </a:p>
        </p:txBody>
      </p:sp>
      <p:sp>
        <p:nvSpPr>
          <p:cNvPr id="5" name="Footer Placeholder 4"/>
          <p:cNvSpPr>
            <a:spLocks noGrp="1"/>
          </p:cNvSpPr>
          <p:nvPr>
            <p:ph type="ftr" sz="quarter" idx="11"/>
          </p:nvPr>
        </p:nvSpPr>
        <p:spPr/>
        <p:txBody>
          <a:bodyPr/>
          <a:lstStyle>
            <a:lvl1pPr>
              <a:defRPr>
                <a:latin typeface="LiHei Pro" panose="020B0500000000000000" pitchFamily="34" charset="-122"/>
                <a:ea typeface="LiHei Pro" panose="020B0500000000000000" pitchFamily="34" charset="-122"/>
              </a:defRPr>
            </a:lvl1pPr>
          </a:lstStyle>
          <a:p>
            <a:pPr>
              <a:defRPr/>
            </a:pPr>
            <a:r>
              <a:rPr lang="en-JM">
                <a:solidFill>
                  <a:prstClr val="white">
                    <a:lumMod val="65000"/>
                  </a:prstClr>
                </a:solidFill>
              </a:rPr>
              <a:t>xiaoer.yanj.cn</a:t>
            </a:r>
            <a:endParaRPr lang="en-JM" dirty="0">
              <a:solidFill>
                <a:prstClr val="white">
                  <a:lumMod val="65000"/>
                </a:prstClr>
              </a:solidFill>
            </a:endParaRPr>
          </a:p>
        </p:txBody>
      </p:sp>
      <p:sp>
        <p:nvSpPr>
          <p:cNvPr id="6" name="Slide Number Placeholder 5"/>
          <p:cNvSpPr>
            <a:spLocks noGrp="1"/>
          </p:cNvSpPr>
          <p:nvPr>
            <p:ph type="sldNum" sz="quarter" idx="12"/>
          </p:nvPr>
        </p:nvSpPr>
        <p:spPr/>
        <p:txBody>
          <a:bodyPr/>
          <a:lstStyle>
            <a:lvl1pPr>
              <a:defRPr sz="1400">
                <a:solidFill>
                  <a:schemeClr val="tx1">
                    <a:lumMod val="50000"/>
                    <a:lumOff val="50000"/>
                  </a:schemeClr>
                </a:solidFill>
                <a:latin typeface="Impact" panose="020B0806030902050204" pitchFamily="34" charset="0"/>
              </a:defRPr>
            </a:lvl1pPr>
          </a:lstStyle>
          <a:p>
            <a:pPr>
              <a:defRPr/>
            </a:pPr>
            <a:fld id="{857B18ED-D931-45F4-8873-1BEDAB4DC03E}" type="slidenum">
              <a:rPr lang="en-JM" smtClean="0">
                <a:solidFill>
                  <a:prstClr val="black">
                    <a:lumMod val="50000"/>
                    <a:lumOff val="50000"/>
                  </a:prstClr>
                </a:solidFill>
              </a:rPr>
              <a:pPr>
                <a:defRPr/>
              </a:pPr>
              <a:t>‹#›</a:t>
            </a:fld>
            <a:endParaRPr lang="en-JM" dirty="0">
              <a:solidFill>
                <a:prstClr val="black">
                  <a:lumMod val="50000"/>
                  <a:lumOff val="50000"/>
                </a:prstClr>
              </a:solidFill>
            </a:endParaRPr>
          </a:p>
        </p:txBody>
      </p:sp>
      <p:cxnSp>
        <p:nvCxnSpPr>
          <p:cNvPr id="7" name="直接连接符 6"/>
          <p:cNvCxnSpPr/>
          <p:nvPr userDrawn="1"/>
        </p:nvCxnSpPr>
        <p:spPr>
          <a:xfrm flipV="1">
            <a:off x="3024904" y="479935"/>
            <a:ext cx="8365514" cy="1"/>
          </a:xfrm>
          <a:prstGeom prst="line">
            <a:avLst/>
          </a:prstGeom>
          <a:ln w="19050">
            <a:solidFill>
              <a:schemeClr val="bg1">
                <a:lumMod val="50000"/>
              </a:schemeClr>
            </a:solidFill>
            <a:prstDash val="sysDot"/>
          </a:ln>
        </p:spPr>
        <p:style>
          <a:lnRef idx="1">
            <a:schemeClr val="accent1"/>
          </a:lnRef>
          <a:fillRef idx="0">
            <a:schemeClr val="accent1"/>
          </a:fillRef>
          <a:effectRef idx="0">
            <a:schemeClr val="accent1"/>
          </a:effectRef>
          <a:fontRef idx="minor">
            <a:schemeClr val="tx1"/>
          </a:fontRef>
        </p:style>
      </p:cxnSp>
      <p:grpSp>
        <p:nvGrpSpPr>
          <p:cNvPr id="8" name="组合 7"/>
          <p:cNvGrpSpPr/>
          <p:nvPr userDrawn="1"/>
        </p:nvGrpSpPr>
        <p:grpSpPr>
          <a:xfrm>
            <a:off x="1" y="195152"/>
            <a:ext cx="3125772" cy="569565"/>
            <a:chOff x="0" y="194743"/>
            <a:chExt cx="3126179" cy="569433"/>
          </a:xfrm>
        </p:grpSpPr>
        <p:sp>
          <p:nvSpPr>
            <p:cNvPr id="9" name="圆角矩形 8"/>
            <p:cNvSpPr/>
            <p:nvPr/>
          </p:nvSpPr>
          <p:spPr>
            <a:xfrm>
              <a:off x="173209" y="194743"/>
              <a:ext cx="2952970" cy="569433"/>
            </a:xfrm>
            <a:prstGeom prst="roundRect">
              <a:avLst>
                <a:gd name="adj" fmla="val 9976"/>
              </a:avLst>
            </a:prstGeom>
            <a:solidFill>
              <a:srgbClr val="01ACBE"/>
            </a:solidFill>
            <a:ln w="19050">
              <a:gradFill flip="none" rotWithShape="1">
                <a:gsLst>
                  <a:gs pos="88000">
                    <a:schemeClr val="bg1"/>
                  </a:gs>
                  <a:gs pos="0">
                    <a:schemeClr val="bg1">
                      <a:lumMod val="75000"/>
                    </a:schemeClr>
                  </a:gs>
                  <a:gs pos="71000">
                    <a:schemeClr val="bg1">
                      <a:lumMod val="85000"/>
                    </a:schemeClr>
                  </a:gs>
                  <a:gs pos="55000">
                    <a:schemeClr val="bg1"/>
                  </a:gs>
                  <a:gs pos="37000">
                    <a:schemeClr val="bg1">
                      <a:lumMod val="85000"/>
                    </a:schemeClr>
                  </a:gs>
                  <a:gs pos="22000">
                    <a:schemeClr val="bg1"/>
                  </a:gs>
                  <a:gs pos="100000">
                    <a:schemeClr val="bg1">
                      <a:lumMod val="75000"/>
                    </a:schemeClr>
                  </a:gs>
                </a:gsLst>
                <a:lin ang="1200000" scaled="0"/>
                <a:tileRect/>
              </a:gra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grpSp>
          <p:nvGrpSpPr>
            <p:cNvPr id="10" name="组合 9"/>
            <p:cNvGrpSpPr/>
            <p:nvPr/>
          </p:nvGrpSpPr>
          <p:grpSpPr>
            <a:xfrm>
              <a:off x="0" y="290669"/>
              <a:ext cx="424561" cy="355906"/>
              <a:chOff x="469900" y="728859"/>
              <a:chExt cx="424561" cy="355906"/>
            </a:xfrm>
          </p:grpSpPr>
          <p:sp>
            <p:nvSpPr>
              <p:cNvPr id="11" name="椭圆 10"/>
              <p:cNvSpPr/>
              <p:nvPr/>
            </p:nvSpPr>
            <p:spPr>
              <a:xfrm rot="16200000">
                <a:off x="738264" y="928568"/>
                <a:ext cx="156198" cy="156196"/>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12" name="椭圆 11"/>
              <p:cNvSpPr/>
              <p:nvPr/>
            </p:nvSpPr>
            <p:spPr>
              <a:xfrm rot="16200000">
                <a:off x="752463" y="942770"/>
                <a:ext cx="127798" cy="127797"/>
              </a:xfrm>
              <a:prstGeom prst="ellipse">
                <a:avLst/>
              </a:prstGeom>
              <a:solidFill>
                <a:schemeClr val="tx1">
                  <a:lumMod val="65000"/>
                  <a:lumOff val="35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13" name="椭圆 12"/>
              <p:cNvSpPr/>
              <p:nvPr/>
            </p:nvSpPr>
            <p:spPr>
              <a:xfrm rot="16200000">
                <a:off x="738264" y="728860"/>
                <a:ext cx="156198" cy="156196"/>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14" name="椭圆 13"/>
              <p:cNvSpPr/>
              <p:nvPr/>
            </p:nvSpPr>
            <p:spPr>
              <a:xfrm rot="16200000">
                <a:off x="752463" y="743063"/>
                <a:ext cx="127798" cy="127797"/>
              </a:xfrm>
              <a:prstGeom prst="ellipse">
                <a:avLst/>
              </a:prstGeom>
              <a:solidFill>
                <a:schemeClr val="tx1">
                  <a:lumMod val="65000"/>
                  <a:lumOff val="35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15" name="圆角矩形 14"/>
              <p:cNvSpPr/>
              <p:nvPr/>
            </p:nvSpPr>
            <p:spPr>
              <a:xfrm rot="16200000">
                <a:off x="636543" y="859458"/>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16" name="圆角矩形 15"/>
              <p:cNvSpPr/>
              <p:nvPr/>
            </p:nvSpPr>
            <p:spPr>
              <a:xfrm rot="16200000">
                <a:off x="636543" y="809416"/>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3000">
                      <a:schemeClr val="bg1">
                        <a:lumMod val="75000"/>
                      </a:schemeClr>
                    </a:gs>
                    <a:gs pos="79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17" name="圆角矩形 16"/>
              <p:cNvSpPr/>
              <p:nvPr/>
            </p:nvSpPr>
            <p:spPr>
              <a:xfrm rot="16200000">
                <a:off x="636543" y="655035"/>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18" name="圆角矩形 17"/>
              <p:cNvSpPr/>
              <p:nvPr/>
            </p:nvSpPr>
            <p:spPr>
              <a:xfrm rot="16200000">
                <a:off x="636543" y="604992"/>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3000">
                      <a:schemeClr val="bg1">
                        <a:lumMod val="75000"/>
                      </a:schemeClr>
                    </a:gs>
                    <a:gs pos="79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grpSp>
      </p:grpSp>
      <p:grpSp>
        <p:nvGrpSpPr>
          <p:cNvPr id="19" name="组合 18"/>
          <p:cNvGrpSpPr/>
          <p:nvPr userDrawn="1"/>
        </p:nvGrpSpPr>
        <p:grpSpPr>
          <a:xfrm>
            <a:off x="11352323" y="175669"/>
            <a:ext cx="838091" cy="743984"/>
            <a:chOff x="39833" y="101457"/>
            <a:chExt cx="838200" cy="743812"/>
          </a:xfrm>
        </p:grpSpPr>
        <p:grpSp>
          <p:nvGrpSpPr>
            <p:cNvPr id="20" name="组合 19"/>
            <p:cNvGrpSpPr/>
            <p:nvPr userDrawn="1"/>
          </p:nvGrpSpPr>
          <p:grpSpPr>
            <a:xfrm>
              <a:off x="130195" y="101457"/>
              <a:ext cx="647560" cy="567974"/>
              <a:chOff x="257420" y="226345"/>
              <a:chExt cx="540747" cy="474289"/>
            </a:xfrm>
          </p:grpSpPr>
          <p:pic>
            <p:nvPicPr>
              <p:cNvPr id="22" name="图片 2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57420" y="226345"/>
                <a:ext cx="472830" cy="472830"/>
              </a:xfrm>
              <a:prstGeom prst="rect">
                <a:avLst/>
              </a:prstGeom>
            </p:spPr>
          </p:pic>
          <p:pic>
            <p:nvPicPr>
              <p:cNvPr id="23" name="图片 22"/>
              <p:cNvPicPr>
                <a:picLocks noChangeAspect="1"/>
              </p:cNvPicPr>
              <p:nvPr userDrawn="1"/>
            </p:nvPicPr>
            <p:blipFill rotWithShape="1">
              <a:blip r:embed="rId3">
                <a:grayscl/>
                <a:extLst>
                  <a:ext uri="{BEBA8EAE-BF5A-486C-A8C5-ECC9F3942E4B}">
                    <a14:imgProps xmlns:a14="http://schemas.microsoft.com/office/drawing/2010/main">
                      <a14:imgLayer r:embed="rId4">
                        <a14:imgEffect>
                          <a14:colorTemperature colorTemp="2000"/>
                        </a14:imgEffect>
                      </a14:imgLayer>
                    </a14:imgProps>
                  </a:ext>
                </a:extLst>
              </a:blip>
              <a:srcRect b="72279"/>
              <a:stretch/>
            </p:blipFill>
            <p:spPr>
              <a:xfrm flipH="1">
                <a:off x="265701" y="654915"/>
                <a:ext cx="532466" cy="45719"/>
              </a:xfrm>
              <a:prstGeom prst="rect">
                <a:avLst/>
              </a:prstGeom>
            </p:spPr>
          </p:pic>
        </p:grpSp>
        <p:sp>
          <p:nvSpPr>
            <p:cNvPr id="21" name="文本框 20"/>
            <p:cNvSpPr txBox="1"/>
            <p:nvPr userDrawn="1"/>
          </p:nvSpPr>
          <p:spPr>
            <a:xfrm>
              <a:off x="39833" y="629875"/>
              <a:ext cx="838200" cy="215394"/>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800" b="0" i="0" u="none" strike="noStrike" kern="1200" cap="none" spc="0" normalizeH="0" baseline="0" noProof="0" dirty="0">
                  <a:ln>
                    <a:noFill/>
                  </a:ln>
                  <a:solidFill>
                    <a:prstClr val="black">
                      <a:lumMod val="65000"/>
                      <a:lumOff val="35000"/>
                    </a:prstClr>
                  </a:solidFill>
                  <a:effectLst/>
                  <a:uLnTx/>
                  <a:uFillTx/>
                  <a:latin typeface="迷你简汉真广标" panose="02010609000101010101" pitchFamily="49" charset="-122"/>
                  <a:ea typeface="迷你简汉真广标" panose="02010609000101010101" pitchFamily="49" charset="-122"/>
                  <a:cs typeface="+mn-cs"/>
                </a:rPr>
                <a:t>By </a:t>
              </a:r>
              <a:r>
                <a:rPr kumimoji="0" lang="zh-CN" altLang="en-US" sz="800" b="0" i="0" u="none" strike="noStrike" kern="1200" cap="none" spc="0" normalizeH="0" baseline="0" noProof="0" dirty="0">
                  <a:ln>
                    <a:noFill/>
                  </a:ln>
                  <a:solidFill>
                    <a:prstClr val="black">
                      <a:lumMod val="65000"/>
                      <a:lumOff val="35000"/>
                    </a:prstClr>
                  </a:solidFill>
                  <a:effectLst/>
                  <a:uLnTx/>
                  <a:uFillTx/>
                  <a:latin typeface="迷你简汉真广标" panose="02010609000101010101" pitchFamily="49" charset="-122"/>
                  <a:ea typeface="迷你简汉真广标" panose="02010609000101010101" pitchFamily="49" charset="-122"/>
                  <a:cs typeface="+mn-cs"/>
                </a:rPr>
                <a:t>杜小二</a:t>
              </a:r>
            </a:p>
          </p:txBody>
        </p:sp>
      </p:grpSp>
      <p:sp>
        <p:nvSpPr>
          <p:cNvPr id="24" name="标题占位符 1"/>
          <p:cNvSpPr>
            <a:spLocks noGrp="1"/>
          </p:cNvSpPr>
          <p:nvPr>
            <p:ph type="title"/>
          </p:nvPr>
        </p:nvSpPr>
        <p:spPr>
          <a:xfrm>
            <a:off x="416259" y="206382"/>
            <a:ext cx="3050391" cy="547102"/>
          </a:xfrm>
          <a:prstGeom prst="rect">
            <a:avLst/>
          </a:prstGeom>
        </p:spPr>
        <p:txBody>
          <a:bodyPr vert="horz" lIns="91436" tIns="45718" rIns="91436" bIns="45718" rtlCol="0" anchor="ctr">
            <a:normAutofit/>
          </a:bodyPr>
          <a:lstStyle>
            <a:lvl1pPr>
              <a:defRPr sz="1800">
                <a:solidFill>
                  <a:schemeClr val="bg1"/>
                </a:solidFill>
                <a:latin typeface="迷你简汉真广标" panose="02010609000101010101" pitchFamily="49" charset="-122"/>
                <a:ea typeface="迷你简汉真广标" panose="02010609000101010101" pitchFamily="49" charset="-122"/>
              </a:defRPr>
            </a:lvl1pPr>
          </a:lstStyle>
          <a:p>
            <a:r>
              <a:rPr lang="zh-CN" altLang="en-US" dirty="0"/>
              <a:t>单击此处编辑母版标题样式</a:t>
            </a:r>
          </a:p>
        </p:txBody>
      </p:sp>
    </p:spTree>
    <p:extLst>
      <p:ext uri="{BB962C8B-B14F-4D97-AF65-F5344CB8AC3E}">
        <p14:creationId xmlns:p14="http://schemas.microsoft.com/office/powerpoint/2010/main" val="218163827"/>
      </p:ext>
    </p:extLst>
  </p:cSld>
  <p:clrMapOvr>
    <a:masterClrMapping/>
  </p:clrMapOvr>
  <p:hf hdr="0" dt="0"/>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6" name="Rectangle 13"/>
          <p:cNvSpPr/>
          <p:nvPr userDrawn="1"/>
        </p:nvSpPr>
        <p:spPr>
          <a:xfrm>
            <a:off x="-8905" y="0"/>
            <a:ext cx="12202286" cy="6859588"/>
          </a:xfrm>
          <a:prstGeom prst="rect">
            <a:avLst/>
          </a:prstGeom>
          <a:gradFill flip="none" rotWithShape="1">
            <a:gsLst>
              <a:gs pos="0">
                <a:srgbClr val="77458B"/>
              </a:gs>
              <a:gs pos="100000">
                <a:srgbClr val="4F2D5D"/>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91436" tIns="45718" rIns="91436" bIns="45718"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JM" sz="1800" b="0" i="0" u="none" strike="noStrike" kern="1200" cap="none" spc="0" normalizeH="0" baseline="0" noProof="0" dirty="0">
              <a:ln>
                <a:noFill/>
              </a:ln>
              <a:solidFill>
                <a:srgbClr val="F34F57"/>
              </a:solidFill>
              <a:effectLst/>
              <a:uLnTx/>
              <a:uFillTx/>
              <a:latin typeface="Calibri"/>
              <a:ea typeface="+mn-ea"/>
              <a:cs typeface="+mn-cs"/>
            </a:endParaRPr>
          </a:p>
        </p:txBody>
      </p:sp>
      <p:sp>
        <p:nvSpPr>
          <p:cNvPr id="3" name="日期占位符 2"/>
          <p:cNvSpPr>
            <a:spLocks noGrp="1"/>
          </p:cNvSpPr>
          <p:nvPr>
            <p:ph type="dt" sz="half" idx="10"/>
          </p:nvPr>
        </p:nvSpPr>
        <p:spPr/>
        <p:txBody>
          <a:bodyPr/>
          <a:lstStyle/>
          <a:p>
            <a:pPr>
              <a:defRPr/>
            </a:pPr>
            <a:fld id="{A6620504-D840-6A40-90BC-6F3747762FA2}" type="datetime1">
              <a:rPr lang="en-JM" smtClean="0">
                <a:solidFill>
                  <a:prstClr val="black">
                    <a:tint val="75000"/>
                  </a:prstClr>
                </a:solidFill>
              </a:rPr>
              <a:pPr>
                <a:defRPr/>
              </a:pPr>
              <a:t>07/07/2017</a:t>
            </a:fld>
            <a:endParaRPr lang="en-JM" dirty="0">
              <a:solidFill>
                <a:prstClr val="black">
                  <a:tint val="75000"/>
                </a:prstClr>
              </a:solidFill>
            </a:endParaRPr>
          </a:p>
        </p:txBody>
      </p:sp>
    </p:spTree>
    <p:extLst>
      <p:ext uri="{BB962C8B-B14F-4D97-AF65-F5344CB8AC3E}">
        <p14:creationId xmlns:p14="http://schemas.microsoft.com/office/powerpoint/2010/main" val="2932136213"/>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8" name="Picture 7" descr="hexa.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 y="0"/>
            <a:ext cx="12190413" cy="6859588"/>
          </a:xfrm>
          <a:prstGeom prst="rect">
            <a:avLst/>
          </a:prstGeom>
        </p:spPr>
      </p:pic>
      <p:sp>
        <p:nvSpPr>
          <p:cNvPr id="4" name="Date Placeholder 3"/>
          <p:cNvSpPr>
            <a:spLocks noGrp="1"/>
          </p:cNvSpPr>
          <p:nvPr>
            <p:ph type="dt" sz="half" idx="10"/>
          </p:nvPr>
        </p:nvSpPr>
        <p:spPr/>
        <p:txBody>
          <a:bodyPr/>
          <a:lstStyle/>
          <a:p>
            <a:pPr>
              <a:defRPr/>
            </a:pPr>
            <a:fld id="{480435F3-CE51-FE47-901D-12AFFB0ECEA9}" type="datetime1">
              <a:rPr lang="en-JM" smtClean="0">
                <a:solidFill>
                  <a:prstClr val="black">
                    <a:tint val="75000"/>
                  </a:prstClr>
                </a:solidFill>
              </a:rPr>
              <a:pPr>
                <a:defRPr/>
              </a:pPr>
              <a:t>07/07/2017</a:t>
            </a:fld>
            <a:endParaRPr lang="en-JM" dirty="0">
              <a:solidFill>
                <a:prstClr val="black">
                  <a:tint val="75000"/>
                </a:prstClr>
              </a:solidFill>
            </a:endParaRPr>
          </a:p>
        </p:txBody>
      </p:sp>
      <p:sp>
        <p:nvSpPr>
          <p:cNvPr id="5" name="Footer Placeholder 4"/>
          <p:cNvSpPr>
            <a:spLocks noGrp="1"/>
          </p:cNvSpPr>
          <p:nvPr>
            <p:ph type="ftr" sz="quarter" idx="11"/>
          </p:nvPr>
        </p:nvSpPr>
        <p:spPr/>
        <p:txBody>
          <a:bodyPr/>
          <a:lstStyle/>
          <a:p>
            <a:pPr>
              <a:defRPr/>
            </a:pPr>
            <a:r>
              <a:rPr lang="en-JM">
                <a:solidFill>
                  <a:prstClr val="white">
                    <a:lumMod val="65000"/>
                  </a:prstClr>
                </a:solidFill>
              </a:rPr>
              <a:t>WWW.DESIGNERSPARADISE.COM</a:t>
            </a:r>
            <a:endParaRPr lang="en-JM" dirty="0">
              <a:solidFill>
                <a:prstClr val="white">
                  <a:lumMod val="65000"/>
                </a:prstClr>
              </a:solidFill>
            </a:endParaRPr>
          </a:p>
        </p:txBody>
      </p:sp>
    </p:spTree>
    <p:extLst>
      <p:ext uri="{BB962C8B-B14F-4D97-AF65-F5344CB8AC3E}">
        <p14:creationId xmlns:p14="http://schemas.microsoft.com/office/powerpoint/2010/main" val="1963950714"/>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pPr>
              <a:defRPr/>
            </a:pPr>
            <a:fld id="{480435F3-CE51-FE47-901D-12AFFB0ECEA9}" type="datetime1">
              <a:rPr lang="en-JM" smtClean="0">
                <a:solidFill>
                  <a:prstClr val="black">
                    <a:tint val="75000"/>
                  </a:prstClr>
                </a:solidFill>
              </a:rPr>
              <a:pPr>
                <a:defRPr/>
              </a:pPr>
              <a:t>07/07/2017</a:t>
            </a:fld>
            <a:endParaRPr lang="en-JM" dirty="0">
              <a:solidFill>
                <a:prstClr val="black">
                  <a:tint val="75000"/>
                </a:prstClr>
              </a:solidFill>
            </a:endParaRPr>
          </a:p>
        </p:txBody>
      </p:sp>
      <p:sp>
        <p:nvSpPr>
          <p:cNvPr id="5" name="Footer Placeholder 4"/>
          <p:cNvSpPr>
            <a:spLocks noGrp="1"/>
          </p:cNvSpPr>
          <p:nvPr>
            <p:ph type="ftr" sz="quarter" idx="11"/>
          </p:nvPr>
        </p:nvSpPr>
        <p:spPr/>
        <p:txBody>
          <a:bodyPr/>
          <a:lstStyle>
            <a:lvl1pPr>
              <a:defRPr>
                <a:latin typeface="LiHei Pro" panose="020B0500000000000000" pitchFamily="34" charset="-122"/>
                <a:ea typeface="LiHei Pro" panose="020B0500000000000000" pitchFamily="34" charset="-122"/>
              </a:defRPr>
            </a:lvl1pPr>
          </a:lstStyle>
          <a:p>
            <a:pPr>
              <a:defRPr/>
            </a:pPr>
            <a:r>
              <a:rPr lang="en-JM">
                <a:solidFill>
                  <a:prstClr val="white">
                    <a:lumMod val="65000"/>
                  </a:prstClr>
                </a:solidFill>
              </a:rPr>
              <a:t>xiaoer.yanj.cn</a:t>
            </a:r>
            <a:endParaRPr lang="en-JM" dirty="0">
              <a:solidFill>
                <a:prstClr val="white">
                  <a:lumMod val="65000"/>
                </a:prstClr>
              </a:solidFill>
            </a:endParaRPr>
          </a:p>
        </p:txBody>
      </p:sp>
      <p:sp>
        <p:nvSpPr>
          <p:cNvPr id="6" name="Slide Number Placeholder 5"/>
          <p:cNvSpPr>
            <a:spLocks noGrp="1"/>
          </p:cNvSpPr>
          <p:nvPr>
            <p:ph type="sldNum" sz="quarter" idx="12"/>
          </p:nvPr>
        </p:nvSpPr>
        <p:spPr/>
        <p:txBody>
          <a:bodyPr/>
          <a:lstStyle>
            <a:lvl1pPr>
              <a:defRPr sz="1400">
                <a:solidFill>
                  <a:schemeClr val="tx1">
                    <a:lumMod val="50000"/>
                    <a:lumOff val="50000"/>
                  </a:schemeClr>
                </a:solidFill>
                <a:latin typeface="Impact" panose="020B0806030902050204" pitchFamily="34" charset="0"/>
              </a:defRPr>
            </a:lvl1pPr>
          </a:lstStyle>
          <a:p>
            <a:pPr>
              <a:defRPr/>
            </a:pPr>
            <a:fld id="{857B18ED-D931-45F4-8873-1BEDAB4DC03E}" type="slidenum">
              <a:rPr lang="en-JM" smtClean="0">
                <a:solidFill>
                  <a:prstClr val="black">
                    <a:lumMod val="50000"/>
                    <a:lumOff val="50000"/>
                  </a:prstClr>
                </a:solidFill>
              </a:rPr>
              <a:pPr>
                <a:defRPr/>
              </a:pPr>
              <a:t>‹#›</a:t>
            </a:fld>
            <a:endParaRPr lang="en-JM" dirty="0">
              <a:solidFill>
                <a:prstClr val="black">
                  <a:lumMod val="50000"/>
                  <a:lumOff val="50000"/>
                </a:prstClr>
              </a:solidFill>
            </a:endParaRPr>
          </a:p>
        </p:txBody>
      </p:sp>
      <p:cxnSp>
        <p:nvCxnSpPr>
          <p:cNvPr id="7" name="直接连接符 6"/>
          <p:cNvCxnSpPr/>
          <p:nvPr userDrawn="1"/>
        </p:nvCxnSpPr>
        <p:spPr>
          <a:xfrm flipV="1">
            <a:off x="3024904" y="479935"/>
            <a:ext cx="8365514" cy="1"/>
          </a:xfrm>
          <a:prstGeom prst="line">
            <a:avLst/>
          </a:prstGeom>
          <a:ln w="19050">
            <a:solidFill>
              <a:schemeClr val="bg1">
                <a:lumMod val="50000"/>
              </a:schemeClr>
            </a:solidFill>
            <a:prstDash val="sysDot"/>
          </a:ln>
        </p:spPr>
        <p:style>
          <a:lnRef idx="1">
            <a:schemeClr val="accent1"/>
          </a:lnRef>
          <a:fillRef idx="0">
            <a:schemeClr val="accent1"/>
          </a:fillRef>
          <a:effectRef idx="0">
            <a:schemeClr val="accent1"/>
          </a:effectRef>
          <a:fontRef idx="minor">
            <a:schemeClr val="tx1"/>
          </a:fontRef>
        </p:style>
      </p:cxnSp>
      <p:grpSp>
        <p:nvGrpSpPr>
          <p:cNvPr id="8" name="组合 7"/>
          <p:cNvGrpSpPr/>
          <p:nvPr userDrawn="1"/>
        </p:nvGrpSpPr>
        <p:grpSpPr>
          <a:xfrm>
            <a:off x="1" y="195152"/>
            <a:ext cx="3125772" cy="569565"/>
            <a:chOff x="0" y="194743"/>
            <a:chExt cx="3126179" cy="569433"/>
          </a:xfrm>
        </p:grpSpPr>
        <p:sp>
          <p:nvSpPr>
            <p:cNvPr id="9" name="圆角矩形 8"/>
            <p:cNvSpPr/>
            <p:nvPr/>
          </p:nvSpPr>
          <p:spPr>
            <a:xfrm>
              <a:off x="173209" y="194743"/>
              <a:ext cx="2952970" cy="569433"/>
            </a:xfrm>
            <a:prstGeom prst="roundRect">
              <a:avLst>
                <a:gd name="adj" fmla="val 9976"/>
              </a:avLst>
            </a:prstGeom>
            <a:solidFill>
              <a:srgbClr val="01ACBE"/>
            </a:solidFill>
            <a:ln w="19050">
              <a:gradFill flip="none" rotWithShape="1">
                <a:gsLst>
                  <a:gs pos="88000">
                    <a:schemeClr val="bg1"/>
                  </a:gs>
                  <a:gs pos="0">
                    <a:schemeClr val="bg1">
                      <a:lumMod val="75000"/>
                    </a:schemeClr>
                  </a:gs>
                  <a:gs pos="71000">
                    <a:schemeClr val="bg1">
                      <a:lumMod val="85000"/>
                    </a:schemeClr>
                  </a:gs>
                  <a:gs pos="55000">
                    <a:schemeClr val="bg1"/>
                  </a:gs>
                  <a:gs pos="37000">
                    <a:schemeClr val="bg1">
                      <a:lumMod val="85000"/>
                    </a:schemeClr>
                  </a:gs>
                  <a:gs pos="22000">
                    <a:schemeClr val="bg1"/>
                  </a:gs>
                  <a:gs pos="100000">
                    <a:schemeClr val="bg1">
                      <a:lumMod val="75000"/>
                    </a:schemeClr>
                  </a:gs>
                </a:gsLst>
                <a:lin ang="1200000" scaled="0"/>
                <a:tileRect/>
              </a:gra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grpSp>
          <p:nvGrpSpPr>
            <p:cNvPr id="10" name="组合 9"/>
            <p:cNvGrpSpPr/>
            <p:nvPr/>
          </p:nvGrpSpPr>
          <p:grpSpPr>
            <a:xfrm>
              <a:off x="0" y="290669"/>
              <a:ext cx="424561" cy="355906"/>
              <a:chOff x="469900" y="728859"/>
              <a:chExt cx="424561" cy="355906"/>
            </a:xfrm>
          </p:grpSpPr>
          <p:sp>
            <p:nvSpPr>
              <p:cNvPr id="11" name="椭圆 10"/>
              <p:cNvSpPr/>
              <p:nvPr/>
            </p:nvSpPr>
            <p:spPr>
              <a:xfrm rot="16200000">
                <a:off x="738264" y="928568"/>
                <a:ext cx="156198" cy="156196"/>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12" name="椭圆 11"/>
              <p:cNvSpPr/>
              <p:nvPr/>
            </p:nvSpPr>
            <p:spPr>
              <a:xfrm rot="16200000">
                <a:off x="752463" y="942770"/>
                <a:ext cx="127798" cy="127797"/>
              </a:xfrm>
              <a:prstGeom prst="ellipse">
                <a:avLst/>
              </a:prstGeom>
              <a:solidFill>
                <a:schemeClr val="tx1">
                  <a:lumMod val="65000"/>
                  <a:lumOff val="35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13" name="椭圆 12"/>
              <p:cNvSpPr/>
              <p:nvPr/>
            </p:nvSpPr>
            <p:spPr>
              <a:xfrm rot="16200000">
                <a:off x="738264" y="728860"/>
                <a:ext cx="156198" cy="156196"/>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14" name="椭圆 13"/>
              <p:cNvSpPr/>
              <p:nvPr/>
            </p:nvSpPr>
            <p:spPr>
              <a:xfrm rot="16200000">
                <a:off x="752463" y="743063"/>
                <a:ext cx="127798" cy="127797"/>
              </a:xfrm>
              <a:prstGeom prst="ellipse">
                <a:avLst/>
              </a:prstGeom>
              <a:solidFill>
                <a:schemeClr val="tx1">
                  <a:lumMod val="65000"/>
                  <a:lumOff val="35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15" name="圆角矩形 14"/>
              <p:cNvSpPr/>
              <p:nvPr/>
            </p:nvSpPr>
            <p:spPr>
              <a:xfrm rot="16200000">
                <a:off x="636543" y="859458"/>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16" name="圆角矩形 15"/>
              <p:cNvSpPr/>
              <p:nvPr/>
            </p:nvSpPr>
            <p:spPr>
              <a:xfrm rot="16200000">
                <a:off x="636543" y="809416"/>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3000">
                      <a:schemeClr val="bg1">
                        <a:lumMod val="75000"/>
                      </a:schemeClr>
                    </a:gs>
                    <a:gs pos="79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17" name="圆角矩形 16"/>
              <p:cNvSpPr/>
              <p:nvPr/>
            </p:nvSpPr>
            <p:spPr>
              <a:xfrm rot="16200000">
                <a:off x="636543" y="655035"/>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18" name="圆角矩形 17"/>
              <p:cNvSpPr/>
              <p:nvPr/>
            </p:nvSpPr>
            <p:spPr>
              <a:xfrm rot="16200000">
                <a:off x="636543" y="604992"/>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3000">
                      <a:schemeClr val="bg1">
                        <a:lumMod val="75000"/>
                      </a:schemeClr>
                    </a:gs>
                    <a:gs pos="79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grpSp>
      </p:grpSp>
      <p:grpSp>
        <p:nvGrpSpPr>
          <p:cNvPr id="19" name="组合 18"/>
          <p:cNvGrpSpPr/>
          <p:nvPr userDrawn="1"/>
        </p:nvGrpSpPr>
        <p:grpSpPr>
          <a:xfrm>
            <a:off x="11352323" y="175669"/>
            <a:ext cx="838091" cy="743984"/>
            <a:chOff x="39833" y="101457"/>
            <a:chExt cx="838200" cy="743812"/>
          </a:xfrm>
        </p:grpSpPr>
        <p:grpSp>
          <p:nvGrpSpPr>
            <p:cNvPr id="20" name="组合 19"/>
            <p:cNvGrpSpPr/>
            <p:nvPr userDrawn="1"/>
          </p:nvGrpSpPr>
          <p:grpSpPr>
            <a:xfrm>
              <a:off x="130195" y="101457"/>
              <a:ext cx="647560" cy="567974"/>
              <a:chOff x="257420" y="226345"/>
              <a:chExt cx="540747" cy="474289"/>
            </a:xfrm>
          </p:grpSpPr>
          <p:pic>
            <p:nvPicPr>
              <p:cNvPr id="22" name="图片 2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57420" y="226345"/>
                <a:ext cx="472830" cy="472830"/>
              </a:xfrm>
              <a:prstGeom prst="rect">
                <a:avLst/>
              </a:prstGeom>
            </p:spPr>
          </p:pic>
          <p:pic>
            <p:nvPicPr>
              <p:cNvPr id="23" name="图片 22"/>
              <p:cNvPicPr>
                <a:picLocks noChangeAspect="1"/>
              </p:cNvPicPr>
              <p:nvPr userDrawn="1"/>
            </p:nvPicPr>
            <p:blipFill rotWithShape="1">
              <a:blip r:embed="rId3">
                <a:grayscl/>
                <a:extLst>
                  <a:ext uri="{BEBA8EAE-BF5A-486C-A8C5-ECC9F3942E4B}">
                    <a14:imgProps xmlns:a14="http://schemas.microsoft.com/office/drawing/2010/main">
                      <a14:imgLayer r:embed="rId4">
                        <a14:imgEffect>
                          <a14:colorTemperature colorTemp="2000"/>
                        </a14:imgEffect>
                      </a14:imgLayer>
                    </a14:imgProps>
                  </a:ext>
                </a:extLst>
              </a:blip>
              <a:srcRect b="72279"/>
              <a:stretch/>
            </p:blipFill>
            <p:spPr>
              <a:xfrm flipH="1">
                <a:off x="265701" y="654915"/>
                <a:ext cx="532466" cy="45719"/>
              </a:xfrm>
              <a:prstGeom prst="rect">
                <a:avLst/>
              </a:prstGeom>
            </p:spPr>
          </p:pic>
        </p:grpSp>
        <p:sp>
          <p:nvSpPr>
            <p:cNvPr id="21" name="文本框 20"/>
            <p:cNvSpPr txBox="1"/>
            <p:nvPr userDrawn="1"/>
          </p:nvSpPr>
          <p:spPr>
            <a:xfrm>
              <a:off x="39833" y="629875"/>
              <a:ext cx="838200" cy="215394"/>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800" b="0" i="0" u="none" strike="noStrike" kern="1200" cap="none" spc="0" normalizeH="0" baseline="0" noProof="0" dirty="0">
                  <a:ln>
                    <a:noFill/>
                  </a:ln>
                  <a:solidFill>
                    <a:prstClr val="black">
                      <a:lumMod val="65000"/>
                      <a:lumOff val="35000"/>
                    </a:prstClr>
                  </a:solidFill>
                  <a:effectLst/>
                  <a:uLnTx/>
                  <a:uFillTx/>
                  <a:latin typeface="迷你简汉真广标" panose="02010609000101010101" pitchFamily="49" charset="-122"/>
                  <a:ea typeface="迷你简汉真广标" panose="02010609000101010101" pitchFamily="49" charset="-122"/>
                  <a:cs typeface="+mn-cs"/>
                </a:rPr>
                <a:t>By </a:t>
              </a:r>
              <a:r>
                <a:rPr kumimoji="0" lang="zh-CN" altLang="en-US" sz="800" b="0" i="0" u="none" strike="noStrike" kern="1200" cap="none" spc="0" normalizeH="0" baseline="0" noProof="0" dirty="0">
                  <a:ln>
                    <a:noFill/>
                  </a:ln>
                  <a:solidFill>
                    <a:prstClr val="black">
                      <a:lumMod val="65000"/>
                      <a:lumOff val="35000"/>
                    </a:prstClr>
                  </a:solidFill>
                  <a:effectLst/>
                  <a:uLnTx/>
                  <a:uFillTx/>
                  <a:latin typeface="迷你简汉真广标" panose="02010609000101010101" pitchFamily="49" charset="-122"/>
                  <a:ea typeface="迷你简汉真广标" panose="02010609000101010101" pitchFamily="49" charset="-122"/>
                  <a:cs typeface="+mn-cs"/>
                </a:rPr>
                <a:t>杜小二</a:t>
              </a:r>
            </a:p>
          </p:txBody>
        </p:sp>
      </p:grpSp>
      <p:sp>
        <p:nvSpPr>
          <p:cNvPr id="24" name="标题占位符 1"/>
          <p:cNvSpPr>
            <a:spLocks noGrp="1"/>
          </p:cNvSpPr>
          <p:nvPr>
            <p:ph type="title"/>
          </p:nvPr>
        </p:nvSpPr>
        <p:spPr>
          <a:xfrm>
            <a:off x="416259" y="206382"/>
            <a:ext cx="3050391" cy="547102"/>
          </a:xfrm>
          <a:prstGeom prst="rect">
            <a:avLst/>
          </a:prstGeom>
        </p:spPr>
        <p:txBody>
          <a:bodyPr vert="horz" lIns="91436" tIns="45718" rIns="91436" bIns="45718" rtlCol="0" anchor="ctr">
            <a:normAutofit/>
          </a:bodyPr>
          <a:lstStyle>
            <a:lvl1pPr>
              <a:defRPr sz="1800">
                <a:solidFill>
                  <a:schemeClr val="bg1"/>
                </a:solidFill>
                <a:latin typeface="迷你简汉真广标" panose="02010609000101010101" pitchFamily="49" charset="-122"/>
                <a:ea typeface="迷你简汉真广标" panose="02010609000101010101" pitchFamily="49" charset="-122"/>
              </a:defRPr>
            </a:lvl1pPr>
          </a:lstStyle>
          <a:p>
            <a:r>
              <a:rPr lang="zh-CN" altLang="en-US" dirty="0"/>
              <a:t>单击此处编辑母版标题样式</a:t>
            </a:r>
          </a:p>
        </p:txBody>
      </p:sp>
    </p:spTree>
    <p:extLst>
      <p:ext uri="{BB962C8B-B14F-4D97-AF65-F5344CB8AC3E}">
        <p14:creationId xmlns:p14="http://schemas.microsoft.com/office/powerpoint/2010/main" val="3552026902"/>
      </p:ext>
    </p:extLst>
  </p:cSld>
  <p:clrMapOvr>
    <a:masterClrMapping/>
  </p:clrMapOvr>
  <p:hf hdr="0" dt="0"/>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6" name="Rectangle 13"/>
          <p:cNvSpPr/>
          <p:nvPr userDrawn="1"/>
        </p:nvSpPr>
        <p:spPr>
          <a:xfrm>
            <a:off x="-8905" y="0"/>
            <a:ext cx="12202286" cy="6859588"/>
          </a:xfrm>
          <a:prstGeom prst="rect">
            <a:avLst/>
          </a:prstGeom>
          <a:gradFill flip="none" rotWithShape="1">
            <a:gsLst>
              <a:gs pos="0">
                <a:srgbClr val="77458B"/>
              </a:gs>
              <a:gs pos="100000">
                <a:srgbClr val="4F2D5D"/>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91436" tIns="45718" rIns="91436" bIns="45718"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JM" sz="1800" b="0" i="0" u="none" strike="noStrike" kern="1200" cap="none" spc="0" normalizeH="0" baseline="0" noProof="0" dirty="0">
              <a:ln>
                <a:noFill/>
              </a:ln>
              <a:solidFill>
                <a:srgbClr val="F34F57"/>
              </a:solidFill>
              <a:effectLst/>
              <a:uLnTx/>
              <a:uFillTx/>
              <a:latin typeface="Calibri"/>
              <a:ea typeface="+mn-ea"/>
              <a:cs typeface="+mn-cs"/>
            </a:endParaRPr>
          </a:p>
        </p:txBody>
      </p:sp>
      <p:sp>
        <p:nvSpPr>
          <p:cNvPr id="3" name="日期占位符 2"/>
          <p:cNvSpPr>
            <a:spLocks noGrp="1"/>
          </p:cNvSpPr>
          <p:nvPr>
            <p:ph type="dt" sz="half" idx="10"/>
          </p:nvPr>
        </p:nvSpPr>
        <p:spPr/>
        <p:txBody>
          <a:bodyPr/>
          <a:lstStyle/>
          <a:p>
            <a:pPr>
              <a:defRPr/>
            </a:pPr>
            <a:fld id="{A6620504-D840-6A40-90BC-6F3747762FA2}" type="datetime1">
              <a:rPr lang="en-JM" smtClean="0">
                <a:solidFill>
                  <a:prstClr val="black">
                    <a:tint val="75000"/>
                  </a:prstClr>
                </a:solidFill>
              </a:rPr>
              <a:pPr>
                <a:defRPr/>
              </a:pPr>
              <a:t>07/07/2017</a:t>
            </a:fld>
            <a:endParaRPr lang="en-JM" dirty="0">
              <a:solidFill>
                <a:prstClr val="black">
                  <a:tint val="75000"/>
                </a:prstClr>
              </a:solidFill>
            </a:endParaRPr>
          </a:p>
        </p:txBody>
      </p:sp>
    </p:spTree>
    <p:extLst>
      <p:ext uri="{BB962C8B-B14F-4D97-AF65-F5344CB8AC3E}">
        <p14:creationId xmlns:p14="http://schemas.microsoft.com/office/powerpoint/2010/main" val="1915925690"/>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282" y="2130922"/>
            <a:ext cx="10361851" cy="1470365"/>
          </a:xfrm>
        </p:spPr>
        <p:txBody>
          <a:bodyPr/>
          <a:lstStyle/>
          <a:p>
            <a:r>
              <a:rPr lang="en-US"/>
              <a:t>Click to edit Master title style</a:t>
            </a:r>
          </a:p>
        </p:txBody>
      </p:sp>
      <p:sp>
        <p:nvSpPr>
          <p:cNvPr id="3" name="Subtitle 2"/>
          <p:cNvSpPr>
            <a:spLocks noGrp="1"/>
          </p:cNvSpPr>
          <p:nvPr>
            <p:ph type="subTitle" idx="1"/>
          </p:nvPr>
        </p:nvSpPr>
        <p:spPr>
          <a:xfrm>
            <a:off x="1828563" y="3887100"/>
            <a:ext cx="8533289" cy="1753006"/>
          </a:xfrm>
        </p:spPr>
        <p:txBody>
          <a:bodyPr/>
          <a:lstStyle>
            <a:lvl1pPr marL="0" indent="0" algn="ctr">
              <a:buNone/>
              <a:defRPr>
                <a:solidFill>
                  <a:schemeClr val="tx1">
                    <a:tint val="75000"/>
                  </a:schemeClr>
                </a:solidFill>
              </a:defRPr>
            </a:lvl1pPr>
            <a:lvl2pPr marL="609585" indent="0" algn="ctr">
              <a:buNone/>
              <a:defRPr>
                <a:solidFill>
                  <a:schemeClr val="tx1">
                    <a:tint val="75000"/>
                  </a:schemeClr>
                </a:solidFill>
              </a:defRPr>
            </a:lvl2pPr>
            <a:lvl3pPr marL="1219170" indent="0" algn="ctr">
              <a:buNone/>
              <a:defRPr>
                <a:solidFill>
                  <a:schemeClr val="tx1">
                    <a:tint val="75000"/>
                  </a:schemeClr>
                </a:solidFill>
              </a:defRPr>
            </a:lvl3pPr>
            <a:lvl4pPr marL="1828754" indent="0" algn="ctr">
              <a:buNone/>
              <a:defRPr>
                <a:solidFill>
                  <a:schemeClr val="tx1">
                    <a:tint val="75000"/>
                  </a:schemeClr>
                </a:solidFill>
              </a:defRPr>
            </a:lvl4pPr>
            <a:lvl5pPr marL="2438339" indent="0" algn="ctr">
              <a:buNone/>
              <a:defRPr>
                <a:solidFill>
                  <a:schemeClr val="tx1">
                    <a:tint val="75000"/>
                  </a:schemeClr>
                </a:solidFill>
              </a:defRPr>
            </a:lvl5pPr>
            <a:lvl6pPr marL="3047924" indent="0" algn="ctr">
              <a:buNone/>
              <a:defRPr>
                <a:solidFill>
                  <a:schemeClr val="tx1">
                    <a:tint val="75000"/>
                  </a:schemeClr>
                </a:solidFill>
              </a:defRPr>
            </a:lvl6pPr>
            <a:lvl7pPr marL="3657509" indent="0" algn="ctr">
              <a:buNone/>
              <a:defRPr>
                <a:solidFill>
                  <a:schemeClr val="tx1">
                    <a:tint val="75000"/>
                  </a:schemeClr>
                </a:solidFill>
              </a:defRPr>
            </a:lvl7pPr>
            <a:lvl8pPr marL="4267093" indent="0" algn="ctr">
              <a:buNone/>
              <a:defRPr>
                <a:solidFill>
                  <a:schemeClr val="tx1">
                    <a:tint val="75000"/>
                  </a:schemeClr>
                </a:solidFill>
              </a:defRPr>
            </a:lvl8pPr>
            <a:lvl9pPr marL="4876678"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pPr>
              <a:defRPr/>
            </a:pPr>
            <a:fld id="{406E9206-D2D6-4057-92D4-39C87A03E66D}" type="datetime1">
              <a:rPr lang="en-US" altLang="zh-CN" smtClean="0">
                <a:solidFill>
                  <a:prstClr val="black">
                    <a:tint val="75000"/>
                  </a:prstClr>
                </a:solidFill>
              </a:rPr>
              <a:pPr>
                <a:defRPr/>
              </a:pPr>
              <a:t>7/7/2017</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pPr>
              <a:defRPr/>
            </a:pPr>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pPr>
              <a:defRPr/>
            </a:pPr>
            <a:fld id="{601EE9E8-4134-49B0-9AA7-3089E6521627}" type="slidenum">
              <a:rPr lang="en-US" smtClean="0">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1589626290"/>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pPr>
              <a:defRPr/>
            </a:pPr>
            <a:fld id="{C052E9E1-D97D-4C90-BB96-FA1ED58B786F}" type="datetime1">
              <a:rPr lang="en-US" altLang="zh-CN" smtClean="0">
                <a:solidFill>
                  <a:prstClr val="black">
                    <a:tint val="75000"/>
                  </a:prstClr>
                </a:solidFill>
              </a:rPr>
              <a:pPr>
                <a:defRPr/>
              </a:pPr>
              <a:t>7/7/2017</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pPr>
              <a:defRPr/>
            </a:pPr>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pPr>
              <a:defRPr/>
            </a:pPr>
            <a:fld id="{601EE9E8-4134-49B0-9AA7-3089E6521627}" type="slidenum">
              <a:rPr lang="en-US" smtClean="0">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1911562813"/>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2960" y="4407923"/>
            <a:ext cx="10361851" cy="1362390"/>
          </a:xfrm>
        </p:spPr>
        <p:txBody>
          <a:bodyPr anchor="t"/>
          <a:lstStyle>
            <a:lvl1pPr algn="l">
              <a:defRPr sz="5400" b="1" cap="all"/>
            </a:lvl1pPr>
          </a:lstStyle>
          <a:p>
            <a:r>
              <a:rPr lang="en-US"/>
              <a:t>Click to edit Master title style</a:t>
            </a:r>
          </a:p>
        </p:txBody>
      </p:sp>
      <p:sp>
        <p:nvSpPr>
          <p:cNvPr id="3" name="Text Placeholder 2"/>
          <p:cNvSpPr>
            <a:spLocks noGrp="1"/>
          </p:cNvSpPr>
          <p:nvPr>
            <p:ph type="body" idx="1"/>
          </p:nvPr>
        </p:nvSpPr>
        <p:spPr>
          <a:xfrm>
            <a:off x="962960" y="2907387"/>
            <a:ext cx="10361851" cy="1500534"/>
          </a:xfrm>
        </p:spPr>
        <p:txBody>
          <a:bodyPr anchor="b"/>
          <a:lstStyle>
            <a:lvl1pPr marL="0" indent="0">
              <a:buNone/>
              <a:defRPr sz="2700">
                <a:solidFill>
                  <a:schemeClr val="tx1">
                    <a:tint val="75000"/>
                  </a:schemeClr>
                </a:solidFill>
              </a:defRPr>
            </a:lvl1pPr>
            <a:lvl2pPr marL="609585" indent="0">
              <a:buNone/>
              <a:defRPr sz="2400">
                <a:solidFill>
                  <a:schemeClr val="tx1">
                    <a:tint val="75000"/>
                  </a:schemeClr>
                </a:solidFill>
              </a:defRPr>
            </a:lvl2pPr>
            <a:lvl3pPr marL="1219170" indent="0">
              <a:buNone/>
              <a:defRPr sz="2200">
                <a:solidFill>
                  <a:schemeClr val="tx1">
                    <a:tint val="75000"/>
                  </a:schemeClr>
                </a:solidFill>
              </a:defRPr>
            </a:lvl3pPr>
            <a:lvl4pPr marL="1828754" indent="0">
              <a:buNone/>
              <a:defRPr sz="1900">
                <a:solidFill>
                  <a:schemeClr val="tx1">
                    <a:tint val="75000"/>
                  </a:schemeClr>
                </a:solidFill>
              </a:defRPr>
            </a:lvl4pPr>
            <a:lvl5pPr marL="2438339" indent="0">
              <a:buNone/>
              <a:defRPr sz="1900">
                <a:solidFill>
                  <a:schemeClr val="tx1">
                    <a:tint val="75000"/>
                  </a:schemeClr>
                </a:solidFill>
              </a:defRPr>
            </a:lvl5pPr>
            <a:lvl6pPr marL="3047924" indent="0">
              <a:buNone/>
              <a:defRPr sz="1900">
                <a:solidFill>
                  <a:schemeClr val="tx1">
                    <a:tint val="75000"/>
                  </a:schemeClr>
                </a:solidFill>
              </a:defRPr>
            </a:lvl6pPr>
            <a:lvl7pPr marL="3657509" indent="0">
              <a:buNone/>
              <a:defRPr sz="1900">
                <a:solidFill>
                  <a:schemeClr val="tx1">
                    <a:tint val="75000"/>
                  </a:schemeClr>
                </a:solidFill>
              </a:defRPr>
            </a:lvl7pPr>
            <a:lvl8pPr marL="4267093" indent="0">
              <a:buNone/>
              <a:defRPr sz="1900">
                <a:solidFill>
                  <a:schemeClr val="tx1">
                    <a:tint val="75000"/>
                  </a:schemeClr>
                </a:solidFill>
              </a:defRPr>
            </a:lvl8pPr>
            <a:lvl9pPr marL="4876678" indent="0">
              <a:buNone/>
              <a:defRPr sz="19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pPr>
              <a:defRPr/>
            </a:pPr>
            <a:fld id="{814779EE-1E16-4CC5-A459-C716090F6017}" type="datetime1">
              <a:rPr lang="en-US" altLang="zh-CN" smtClean="0">
                <a:solidFill>
                  <a:prstClr val="black">
                    <a:tint val="75000"/>
                  </a:prstClr>
                </a:solidFill>
              </a:rPr>
              <a:pPr>
                <a:defRPr/>
              </a:pPr>
              <a:t>7/7/2017</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pPr>
              <a:defRPr/>
            </a:pPr>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pPr>
              <a:defRPr/>
            </a:pPr>
            <a:fld id="{601EE9E8-4134-49B0-9AA7-3089E6521627}" type="slidenum">
              <a:rPr lang="en-US" smtClean="0">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2651570088"/>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09522" y="1600572"/>
            <a:ext cx="5384099" cy="4527011"/>
          </a:xfrm>
        </p:spPr>
        <p:txBody>
          <a:bodyPr/>
          <a:lstStyle>
            <a:lvl1pPr>
              <a:defRPr sz="3800"/>
            </a:lvl1pPr>
            <a:lvl2pPr>
              <a:defRPr sz="3200"/>
            </a:lvl2pPr>
            <a:lvl3pPr>
              <a:defRPr sz="2700"/>
            </a:lvl3pPr>
            <a:lvl4pPr>
              <a:defRPr sz="2400"/>
            </a:lvl4pPr>
            <a:lvl5pPr>
              <a:defRPr sz="2400"/>
            </a:lvl5pPr>
            <a:lvl6pPr>
              <a:defRPr sz="2400"/>
            </a:lvl6pPr>
            <a:lvl7pPr>
              <a:defRPr sz="2400"/>
            </a:lvl7pPr>
            <a:lvl8pPr>
              <a:defRPr sz="2400"/>
            </a:lvl8pPr>
            <a:lvl9pPr>
              <a:defRPr sz="2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6794" y="1600572"/>
            <a:ext cx="5384099" cy="4527011"/>
          </a:xfrm>
        </p:spPr>
        <p:txBody>
          <a:bodyPr/>
          <a:lstStyle>
            <a:lvl1pPr>
              <a:defRPr sz="3800"/>
            </a:lvl1pPr>
            <a:lvl2pPr>
              <a:defRPr sz="3200"/>
            </a:lvl2pPr>
            <a:lvl3pPr>
              <a:defRPr sz="2700"/>
            </a:lvl3pPr>
            <a:lvl4pPr>
              <a:defRPr sz="2400"/>
            </a:lvl4pPr>
            <a:lvl5pPr>
              <a:defRPr sz="2400"/>
            </a:lvl5pPr>
            <a:lvl6pPr>
              <a:defRPr sz="2400"/>
            </a:lvl6pPr>
            <a:lvl7pPr>
              <a:defRPr sz="2400"/>
            </a:lvl7pPr>
            <a:lvl8pPr>
              <a:defRPr sz="2400"/>
            </a:lvl8pPr>
            <a:lvl9pPr>
              <a:defRPr sz="2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pPr>
              <a:defRPr/>
            </a:pPr>
            <a:fld id="{A3311C9F-D64E-4824-A709-CF61DE4E0BDD}" type="datetime1">
              <a:rPr lang="en-US" altLang="zh-CN" smtClean="0">
                <a:solidFill>
                  <a:prstClr val="black">
                    <a:tint val="75000"/>
                  </a:prstClr>
                </a:solidFill>
              </a:rPr>
              <a:pPr>
                <a:defRPr/>
              </a:pPr>
              <a:t>7/7/2017</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pPr>
              <a:defRPr/>
            </a:pPr>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pPr>
              <a:defRPr/>
            </a:pPr>
            <a:fld id="{601EE9E8-4134-49B0-9AA7-3089E6521627}" type="slidenum">
              <a:rPr lang="en-US" smtClean="0">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6966149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838091" y="1826048"/>
            <a:ext cx="5180926" cy="4352346"/>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6171396" y="1826048"/>
            <a:ext cx="5180926" cy="4352346"/>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p:txBody>
          <a:bodyPr/>
          <a:lstStyle/>
          <a:p>
            <a:fld id="{4C4388EF-52D1-4258-9BE5-BCD010C7D4DE}" type="datetimeFigureOut">
              <a:rPr lang="zh-CN" altLang="en-US" smtClean="0"/>
              <a:t>2017/7/7</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3D3EE65E-57D2-4566-898C-4F2076833F8D}" type="slidenum">
              <a:rPr lang="zh-CN" altLang="en-US" smtClean="0"/>
              <a:t>‹#›</a:t>
            </a:fld>
            <a:endParaRPr lang="zh-CN" altLang="en-US"/>
          </a:p>
        </p:txBody>
      </p:sp>
    </p:spTree>
    <p:extLst>
      <p:ext uri="{BB962C8B-B14F-4D97-AF65-F5344CB8AC3E}">
        <p14:creationId xmlns:p14="http://schemas.microsoft.com/office/powerpoint/2010/main" val="828902318"/>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522" y="1535469"/>
            <a:ext cx="5386216" cy="639911"/>
          </a:xfrm>
        </p:spPr>
        <p:txBody>
          <a:bodyPr anchor="b"/>
          <a:lstStyle>
            <a:lvl1pPr marL="0" indent="0">
              <a:buNone/>
              <a:defRPr sz="3200" b="1"/>
            </a:lvl1pPr>
            <a:lvl2pPr marL="609585" indent="0">
              <a:buNone/>
              <a:defRPr sz="2700" b="1"/>
            </a:lvl2pPr>
            <a:lvl3pPr marL="1219170" indent="0">
              <a:buNone/>
              <a:defRPr sz="2400" b="1"/>
            </a:lvl3pPr>
            <a:lvl4pPr marL="1828754" indent="0">
              <a:buNone/>
              <a:defRPr sz="2200" b="1"/>
            </a:lvl4pPr>
            <a:lvl5pPr marL="2438339" indent="0">
              <a:buNone/>
              <a:defRPr sz="2200" b="1"/>
            </a:lvl5pPr>
            <a:lvl6pPr marL="3047924" indent="0">
              <a:buNone/>
              <a:defRPr sz="2200" b="1"/>
            </a:lvl6pPr>
            <a:lvl7pPr marL="3657509" indent="0">
              <a:buNone/>
              <a:defRPr sz="2200" b="1"/>
            </a:lvl7pPr>
            <a:lvl8pPr marL="4267093" indent="0">
              <a:buNone/>
              <a:defRPr sz="2200" b="1"/>
            </a:lvl8pPr>
            <a:lvl9pPr marL="4876678" indent="0">
              <a:buNone/>
              <a:defRPr sz="2200" b="1"/>
            </a:lvl9pPr>
          </a:lstStyle>
          <a:p>
            <a:pPr lvl="0"/>
            <a:r>
              <a:rPr lang="en-US"/>
              <a:t>Click to edit Master text styles</a:t>
            </a:r>
          </a:p>
        </p:txBody>
      </p:sp>
      <p:sp>
        <p:nvSpPr>
          <p:cNvPr id="4" name="Content Placeholder 3"/>
          <p:cNvSpPr>
            <a:spLocks noGrp="1"/>
          </p:cNvSpPr>
          <p:nvPr>
            <p:ph sz="half" idx="2"/>
          </p:nvPr>
        </p:nvSpPr>
        <p:spPr>
          <a:xfrm>
            <a:off x="609522" y="2175380"/>
            <a:ext cx="5386216" cy="3952203"/>
          </a:xfrm>
        </p:spPr>
        <p:txBody>
          <a:bodyPr/>
          <a:lstStyle>
            <a:lvl1pPr>
              <a:defRPr sz="3200"/>
            </a:lvl1pPr>
            <a:lvl2pPr>
              <a:defRPr sz="2700"/>
            </a:lvl2pPr>
            <a:lvl3pPr>
              <a:defRPr sz="2400"/>
            </a:lvl3pPr>
            <a:lvl4pPr>
              <a:defRPr sz="2200"/>
            </a:lvl4pPr>
            <a:lvl5pPr>
              <a:defRPr sz="2200"/>
            </a:lvl5pPr>
            <a:lvl6pPr>
              <a:defRPr sz="2200"/>
            </a:lvl6pPr>
            <a:lvl7pPr>
              <a:defRPr sz="2200"/>
            </a:lvl7pPr>
            <a:lvl8pPr>
              <a:defRPr sz="2200"/>
            </a:lvl8pPr>
            <a:lvl9pPr>
              <a:defRPr sz="2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2567" y="1535469"/>
            <a:ext cx="5388332" cy="639911"/>
          </a:xfrm>
        </p:spPr>
        <p:txBody>
          <a:bodyPr anchor="b"/>
          <a:lstStyle>
            <a:lvl1pPr marL="0" indent="0">
              <a:buNone/>
              <a:defRPr sz="3200" b="1"/>
            </a:lvl1pPr>
            <a:lvl2pPr marL="609585" indent="0">
              <a:buNone/>
              <a:defRPr sz="2700" b="1"/>
            </a:lvl2pPr>
            <a:lvl3pPr marL="1219170" indent="0">
              <a:buNone/>
              <a:defRPr sz="2400" b="1"/>
            </a:lvl3pPr>
            <a:lvl4pPr marL="1828754" indent="0">
              <a:buNone/>
              <a:defRPr sz="2200" b="1"/>
            </a:lvl4pPr>
            <a:lvl5pPr marL="2438339" indent="0">
              <a:buNone/>
              <a:defRPr sz="2200" b="1"/>
            </a:lvl5pPr>
            <a:lvl6pPr marL="3047924" indent="0">
              <a:buNone/>
              <a:defRPr sz="2200" b="1"/>
            </a:lvl6pPr>
            <a:lvl7pPr marL="3657509" indent="0">
              <a:buNone/>
              <a:defRPr sz="2200" b="1"/>
            </a:lvl7pPr>
            <a:lvl8pPr marL="4267093" indent="0">
              <a:buNone/>
              <a:defRPr sz="2200" b="1"/>
            </a:lvl8pPr>
            <a:lvl9pPr marL="4876678" indent="0">
              <a:buNone/>
              <a:defRPr sz="2200" b="1"/>
            </a:lvl9pPr>
          </a:lstStyle>
          <a:p>
            <a:pPr lvl="0"/>
            <a:r>
              <a:rPr lang="en-US"/>
              <a:t>Click to edit Master text styles</a:t>
            </a:r>
          </a:p>
        </p:txBody>
      </p:sp>
      <p:sp>
        <p:nvSpPr>
          <p:cNvPr id="6" name="Content Placeholder 5"/>
          <p:cNvSpPr>
            <a:spLocks noGrp="1"/>
          </p:cNvSpPr>
          <p:nvPr>
            <p:ph sz="quarter" idx="4"/>
          </p:nvPr>
        </p:nvSpPr>
        <p:spPr>
          <a:xfrm>
            <a:off x="6192567" y="2175380"/>
            <a:ext cx="5388332" cy="3952203"/>
          </a:xfrm>
        </p:spPr>
        <p:txBody>
          <a:bodyPr/>
          <a:lstStyle>
            <a:lvl1pPr>
              <a:defRPr sz="3200"/>
            </a:lvl1pPr>
            <a:lvl2pPr>
              <a:defRPr sz="2700"/>
            </a:lvl2pPr>
            <a:lvl3pPr>
              <a:defRPr sz="2400"/>
            </a:lvl3pPr>
            <a:lvl4pPr>
              <a:defRPr sz="2200"/>
            </a:lvl4pPr>
            <a:lvl5pPr>
              <a:defRPr sz="2200"/>
            </a:lvl5pPr>
            <a:lvl6pPr>
              <a:defRPr sz="2200"/>
            </a:lvl6pPr>
            <a:lvl7pPr>
              <a:defRPr sz="2200"/>
            </a:lvl7pPr>
            <a:lvl8pPr>
              <a:defRPr sz="2200"/>
            </a:lvl8pPr>
            <a:lvl9pPr>
              <a:defRPr sz="2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pPr>
              <a:defRPr/>
            </a:pPr>
            <a:fld id="{0A4318BD-B3C6-4D4B-B871-C29490A2E55A}" type="datetime1">
              <a:rPr lang="en-US" altLang="zh-CN" smtClean="0">
                <a:solidFill>
                  <a:prstClr val="black">
                    <a:tint val="75000"/>
                  </a:prstClr>
                </a:solidFill>
              </a:rPr>
              <a:pPr>
                <a:defRPr/>
              </a:pPr>
              <a:t>7/7/2017</a:t>
            </a:fld>
            <a:endParaRPr lang="en-US" dirty="0">
              <a:solidFill>
                <a:prstClr val="black">
                  <a:tint val="75000"/>
                </a:prstClr>
              </a:solidFill>
            </a:endParaRPr>
          </a:p>
        </p:txBody>
      </p:sp>
      <p:sp>
        <p:nvSpPr>
          <p:cNvPr id="8" name="Footer Placeholder 7"/>
          <p:cNvSpPr>
            <a:spLocks noGrp="1"/>
          </p:cNvSpPr>
          <p:nvPr>
            <p:ph type="ftr" sz="quarter" idx="11"/>
          </p:nvPr>
        </p:nvSpPr>
        <p:spPr/>
        <p:txBody>
          <a:bodyPr/>
          <a:lstStyle/>
          <a:p>
            <a:pPr>
              <a:defRPr/>
            </a:pPr>
            <a:endParaRPr lang="en-US" dirty="0">
              <a:solidFill>
                <a:prstClr val="black">
                  <a:tint val="75000"/>
                </a:prstClr>
              </a:solidFill>
            </a:endParaRPr>
          </a:p>
        </p:txBody>
      </p:sp>
      <p:sp>
        <p:nvSpPr>
          <p:cNvPr id="9" name="Slide Number Placeholder 8"/>
          <p:cNvSpPr>
            <a:spLocks noGrp="1"/>
          </p:cNvSpPr>
          <p:nvPr>
            <p:ph type="sldNum" sz="quarter" idx="12"/>
          </p:nvPr>
        </p:nvSpPr>
        <p:spPr/>
        <p:txBody>
          <a:bodyPr/>
          <a:lstStyle/>
          <a:p>
            <a:pPr>
              <a:defRPr/>
            </a:pPr>
            <a:fld id="{601EE9E8-4134-49B0-9AA7-3089E6521627}" type="slidenum">
              <a:rPr lang="en-US" smtClean="0">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1549414329"/>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pPr>
              <a:defRPr/>
            </a:pPr>
            <a:fld id="{E14CAFC4-799C-4CDE-B92B-8C262F06CF3E}" type="datetime1">
              <a:rPr lang="en-US" altLang="zh-CN" smtClean="0">
                <a:solidFill>
                  <a:prstClr val="black">
                    <a:tint val="75000"/>
                  </a:prstClr>
                </a:solidFill>
              </a:rPr>
              <a:pPr>
                <a:defRPr/>
              </a:pPr>
              <a:t>7/7/2017</a:t>
            </a:fld>
            <a:endParaRPr lang="en-US" dirty="0">
              <a:solidFill>
                <a:prstClr val="black">
                  <a:tint val="75000"/>
                </a:prstClr>
              </a:solidFill>
            </a:endParaRPr>
          </a:p>
        </p:txBody>
      </p:sp>
      <p:sp>
        <p:nvSpPr>
          <p:cNvPr id="4" name="Footer Placeholder 3"/>
          <p:cNvSpPr>
            <a:spLocks noGrp="1"/>
          </p:cNvSpPr>
          <p:nvPr>
            <p:ph type="ftr" sz="quarter" idx="11"/>
          </p:nvPr>
        </p:nvSpPr>
        <p:spPr/>
        <p:txBody>
          <a:bodyPr/>
          <a:lstStyle/>
          <a:p>
            <a:pPr>
              <a:defRPr/>
            </a:pPr>
            <a:endParaRPr lang="en-US" dirty="0">
              <a:solidFill>
                <a:prstClr val="black">
                  <a:tint val="75000"/>
                </a:prstClr>
              </a:solidFill>
            </a:endParaRPr>
          </a:p>
        </p:txBody>
      </p:sp>
      <p:sp>
        <p:nvSpPr>
          <p:cNvPr id="5" name="Slide Number Placeholder 4"/>
          <p:cNvSpPr>
            <a:spLocks noGrp="1"/>
          </p:cNvSpPr>
          <p:nvPr>
            <p:ph type="sldNum" sz="quarter" idx="12"/>
          </p:nvPr>
        </p:nvSpPr>
        <p:spPr/>
        <p:txBody>
          <a:bodyPr/>
          <a:lstStyle/>
          <a:p>
            <a:pPr>
              <a:defRPr/>
            </a:pPr>
            <a:fld id="{601EE9E8-4134-49B0-9AA7-3089E6521627}" type="slidenum">
              <a:rPr lang="en-US" smtClean="0">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2840117460"/>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圆角矩形 4"/>
          <p:cNvSpPr/>
          <p:nvPr userDrawn="1"/>
        </p:nvSpPr>
        <p:spPr>
          <a:xfrm>
            <a:off x="1139485" y="1031497"/>
            <a:ext cx="9911444" cy="42900"/>
          </a:xfrm>
          <a:prstGeom prst="roundRect">
            <a:avLst>
              <a:gd name="adj" fmla="val 50000"/>
            </a:avLst>
          </a:prstGeom>
          <a:gradFill>
            <a:gsLst>
              <a:gs pos="0">
                <a:schemeClr val="bg1">
                  <a:lumMod val="75000"/>
                </a:schemeClr>
              </a:gs>
              <a:gs pos="100000">
                <a:schemeClr val="bg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91436" tIns="45718" rIns="91436" bIns="45718"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6" name="圆角矩形 5"/>
          <p:cNvSpPr/>
          <p:nvPr userDrawn="1"/>
        </p:nvSpPr>
        <p:spPr>
          <a:xfrm>
            <a:off x="5899289" y="6453393"/>
            <a:ext cx="391838" cy="22015"/>
          </a:xfrm>
          <a:prstGeom prst="roundRect">
            <a:avLst>
              <a:gd name="adj" fmla="val 50000"/>
            </a:avLst>
          </a:prstGeom>
          <a:gradFill>
            <a:gsLst>
              <a:gs pos="0">
                <a:schemeClr val="bg1">
                  <a:lumMod val="75000"/>
                </a:schemeClr>
              </a:gs>
              <a:gs pos="100000">
                <a:schemeClr val="bg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91436" tIns="45718" rIns="91436" bIns="45718"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7" name="日期占位符 6"/>
          <p:cNvSpPr>
            <a:spLocks noGrp="1"/>
          </p:cNvSpPr>
          <p:nvPr>
            <p:ph type="dt" sz="half" idx="10"/>
          </p:nvPr>
        </p:nvSpPr>
        <p:spPr/>
        <p:txBody>
          <a:bodyPr/>
          <a:lstStyle/>
          <a:p>
            <a:pPr>
              <a:defRPr/>
            </a:pPr>
            <a:fld id="{3E729073-8FFE-4F18-B513-07581FC6638E}" type="datetime1">
              <a:rPr lang="en-US" altLang="zh-CN" smtClean="0">
                <a:solidFill>
                  <a:prstClr val="black">
                    <a:tint val="75000"/>
                  </a:prstClr>
                </a:solidFill>
              </a:rPr>
              <a:pPr>
                <a:defRPr/>
              </a:pPr>
              <a:t>7/7/2017</a:t>
            </a:fld>
            <a:endParaRPr lang="en-US" dirty="0">
              <a:solidFill>
                <a:prstClr val="black">
                  <a:tint val="75000"/>
                </a:prstClr>
              </a:solidFill>
            </a:endParaRPr>
          </a:p>
        </p:txBody>
      </p:sp>
      <p:sp>
        <p:nvSpPr>
          <p:cNvPr id="9" name="灯片编号占位符 8"/>
          <p:cNvSpPr>
            <a:spLocks noGrp="1"/>
          </p:cNvSpPr>
          <p:nvPr>
            <p:ph type="sldNum" sz="quarter" idx="12"/>
          </p:nvPr>
        </p:nvSpPr>
        <p:spPr>
          <a:xfrm>
            <a:off x="4672992" y="6397708"/>
            <a:ext cx="2844430" cy="365210"/>
          </a:xfrm>
        </p:spPr>
        <p:txBody>
          <a:bodyPr/>
          <a:lstStyle>
            <a:lvl1pPr algn="ctr">
              <a:defRPr>
                <a:latin typeface="ITC Avant Garde Std Bk" panose="020B0502020202020204" pitchFamily="34" charset="0"/>
              </a:defRPr>
            </a:lvl1pPr>
          </a:lstStyle>
          <a:p>
            <a:pPr>
              <a:defRPr/>
            </a:pPr>
            <a:fld id="{601EE9E8-4134-49B0-9AA7-3089E6521627}" type="slidenum">
              <a:rPr lang="en-US" smtClean="0">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2696887435"/>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val="3575321500"/>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524" y="273113"/>
            <a:ext cx="4010562" cy="1162320"/>
          </a:xfrm>
        </p:spPr>
        <p:txBody>
          <a:bodyPr anchor="b"/>
          <a:lstStyle>
            <a:lvl1pPr algn="l">
              <a:defRPr sz="2700" b="1"/>
            </a:lvl1pPr>
          </a:lstStyle>
          <a:p>
            <a:r>
              <a:rPr lang="en-US"/>
              <a:t>Click to edit Master title style</a:t>
            </a:r>
          </a:p>
        </p:txBody>
      </p:sp>
      <p:sp>
        <p:nvSpPr>
          <p:cNvPr id="3" name="Content Placeholder 2"/>
          <p:cNvSpPr>
            <a:spLocks noGrp="1"/>
          </p:cNvSpPr>
          <p:nvPr>
            <p:ph idx="1"/>
          </p:nvPr>
        </p:nvSpPr>
        <p:spPr>
          <a:xfrm>
            <a:off x="4766113" y="273117"/>
            <a:ext cx="6814780" cy="5854468"/>
          </a:xfrm>
        </p:spPr>
        <p:txBody>
          <a:bodyPr/>
          <a:lstStyle>
            <a:lvl1pPr>
              <a:defRPr sz="4300"/>
            </a:lvl1pPr>
            <a:lvl2pPr>
              <a:defRPr sz="3800"/>
            </a:lvl2pPr>
            <a:lvl3pPr>
              <a:defRPr sz="3200"/>
            </a:lvl3pPr>
            <a:lvl4pPr>
              <a:defRPr sz="2700"/>
            </a:lvl4pPr>
            <a:lvl5pPr>
              <a:defRPr sz="2700"/>
            </a:lvl5pPr>
            <a:lvl6pPr>
              <a:defRPr sz="2700"/>
            </a:lvl6pPr>
            <a:lvl7pPr>
              <a:defRPr sz="2700"/>
            </a:lvl7pPr>
            <a:lvl8pPr>
              <a:defRPr sz="2700"/>
            </a:lvl8pPr>
            <a:lvl9pPr>
              <a:defRPr sz="27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524" y="1435437"/>
            <a:ext cx="4010562" cy="4692149"/>
          </a:xfrm>
        </p:spPr>
        <p:txBody>
          <a:bodyPr/>
          <a:lstStyle>
            <a:lvl1pPr marL="0" indent="0">
              <a:buNone/>
              <a:defRPr sz="1900"/>
            </a:lvl1pPr>
            <a:lvl2pPr marL="609585" indent="0">
              <a:buNone/>
              <a:defRPr sz="1600"/>
            </a:lvl2pPr>
            <a:lvl3pPr marL="1219170" indent="0">
              <a:buNone/>
              <a:defRPr sz="1400"/>
            </a:lvl3pPr>
            <a:lvl4pPr marL="1828754" indent="0">
              <a:buNone/>
              <a:defRPr sz="1200"/>
            </a:lvl4pPr>
            <a:lvl5pPr marL="2438339" indent="0">
              <a:buNone/>
              <a:defRPr sz="1200"/>
            </a:lvl5pPr>
            <a:lvl6pPr marL="3047924" indent="0">
              <a:buNone/>
              <a:defRPr sz="1200"/>
            </a:lvl6pPr>
            <a:lvl7pPr marL="3657509" indent="0">
              <a:buNone/>
              <a:defRPr sz="1200"/>
            </a:lvl7pPr>
            <a:lvl8pPr marL="4267093" indent="0">
              <a:buNone/>
              <a:defRPr sz="1200"/>
            </a:lvl8pPr>
            <a:lvl9pPr marL="4876678" indent="0">
              <a:buNone/>
              <a:defRPr sz="1200"/>
            </a:lvl9pPr>
          </a:lstStyle>
          <a:p>
            <a:pPr lvl="0"/>
            <a:r>
              <a:rPr lang="en-US"/>
              <a:t>Click to edit Master text styles</a:t>
            </a:r>
          </a:p>
        </p:txBody>
      </p:sp>
      <p:sp>
        <p:nvSpPr>
          <p:cNvPr id="5" name="Date Placeholder 4"/>
          <p:cNvSpPr>
            <a:spLocks noGrp="1"/>
          </p:cNvSpPr>
          <p:nvPr>
            <p:ph type="dt" sz="half" idx="10"/>
          </p:nvPr>
        </p:nvSpPr>
        <p:spPr/>
        <p:txBody>
          <a:bodyPr/>
          <a:lstStyle/>
          <a:p>
            <a:pPr>
              <a:defRPr/>
            </a:pPr>
            <a:fld id="{43C7FCF6-76BD-4495-B08F-4C059D2BA31F}" type="datetime1">
              <a:rPr lang="en-US" altLang="zh-CN" smtClean="0">
                <a:solidFill>
                  <a:prstClr val="black">
                    <a:tint val="75000"/>
                  </a:prstClr>
                </a:solidFill>
              </a:rPr>
              <a:pPr>
                <a:defRPr/>
              </a:pPr>
              <a:t>7/7/2017</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pPr>
              <a:defRPr/>
            </a:pPr>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pPr>
              <a:defRPr/>
            </a:pPr>
            <a:fld id="{601EE9E8-4134-49B0-9AA7-3089E6521627}" type="slidenum">
              <a:rPr lang="en-US" smtClean="0">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3971293340"/>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406" y="4801714"/>
            <a:ext cx="7314248" cy="566870"/>
          </a:xfrm>
        </p:spPr>
        <p:txBody>
          <a:bodyPr anchor="b"/>
          <a:lstStyle>
            <a:lvl1pPr algn="l">
              <a:defRPr sz="2700" b="1"/>
            </a:lvl1pPr>
          </a:lstStyle>
          <a:p>
            <a:r>
              <a:rPr lang="en-US"/>
              <a:t>Click to edit Master title style</a:t>
            </a:r>
          </a:p>
        </p:txBody>
      </p:sp>
      <p:sp>
        <p:nvSpPr>
          <p:cNvPr id="3" name="Picture Placeholder 2"/>
          <p:cNvSpPr>
            <a:spLocks noGrp="1"/>
          </p:cNvSpPr>
          <p:nvPr>
            <p:ph type="pic" idx="1"/>
          </p:nvPr>
        </p:nvSpPr>
        <p:spPr>
          <a:xfrm>
            <a:off x="2389406" y="612918"/>
            <a:ext cx="7314248" cy="4115753"/>
          </a:xfrm>
        </p:spPr>
        <p:txBody>
          <a:bodyPr/>
          <a:lstStyle>
            <a:lvl1pPr marL="0" indent="0">
              <a:buNone/>
              <a:defRPr sz="4300"/>
            </a:lvl1pPr>
            <a:lvl2pPr marL="609585" indent="0">
              <a:buNone/>
              <a:defRPr sz="3800"/>
            </a:lvl2pPr>
            <a:lvl3pPr marL="1219170" indent="0">
              <a:buNone/>
              <a:defRPr sz="3200"/>
            </a:lvl3pPr>
            <a:lvl4pPr marL="1828754" indent="0">
              <a:buNone/>
              <a:defRPr sz="2700"/>
            </a:lvl4pPr>
            <a:lvl5pPr marL="2438339" indent="0">
              <a:buNone/>
              <a:defRPr sz="2700"/>
            </a:lvl5pPr>
            <a:lvl6pPr marL="3047924" indent="0">
              <a:buNone/>
              <a:defRPr sz="2700"/>
            </a:lvl6pPr>
            <a:lvl7pPr marL="3657509" indent="0">
              <a:buNone/>
              <a:defRPr sz="2700"/>
            </a:lvl7pPr>
            <a:lvl8pPr marL="4267093" indent="0">
              <a:buNone/>
              <a:defRPr sz="2700"/>
            </a:lvl8pPr>
            <a:lvl9pPr marL="4876678" indent="0">
              <a:buNone/>
              <a:defRPr sz="2700"/>
            </a:lvl9pPr>
          </a:lstStyle>
          <a:p>
            <a:endParaRPr lang="en-US" dirty="0"/>
          </a:p>
        </p:txBody>
      </p:sp>
      <p:sp>
        <p:nvSpPr>
          <p:cNvPr id="4" name="Text Placeholder 3"/>
          <p:cNvSpPr>
            <a:spLocks noGrp="1"/>
          </p:cNvSpPr>
          <p:nvPr>
            <p:ph type="body" sz="half" idx="2"/>
          </p:nvPr>
        </p:nvSpPr>
        <p:spPr>
          <a:xfrm>
            <a:off x="2389406" y="5368584"/>
            <a:ext cx="7314248" cy="805049"/>
          </a:xfrm>
        </p:spPr>
        <p:txBody>
          <a:bodyPr/>
          <a:lstStyle>
            <a:lvl1pPr marL="0" indent="0">
              <a:buNone/>
              <a:defRPr sz="1900"/>
            </a:lvl1pPr>
            <a:lvl2pPr marL="609585" indent="0">
              <a:buNone/>
              <a:defRPr sz="1600"/>
            </a:lvl2pPr>
            <a:lvl3pPr marL="1219170" indent="0">
              <a:buNone/>
              <a:defRPr sz="1400"/>
            </a:lvl3pPr>
            <a:lvl4pPr marL="1828754" indent="0">
              <a:buNone/>
              <a:defRPr sz="1200"/>
            </a:lvl4pPr>
            <a:lvl5pPr marL="2438339" indent="0">
              <a:buNone/>
              <a:defRPr sz="1200"/>
            </a:lvl5pPr>
            <a:lvl6pPr marL="3047924" indent="0">
              <a:buNone/>
              <a:defRPr sz="1200"/>
            </a:lvl6pPr>
            <a:lvl7pPr marL="3657509" indent="0">
              <a:buNone/>
              <a:defRPr sz="1200"/>
            </a:lvl7pPr>
            <a:lvl8pPr marL="4267093" indent="0">
              <a:buNone/>
              <a:defRPr sz="1200"/>
            </a:lvl8pPr>
            <a:lvl9pPr marL="4876678" indent="0">
              <a:buNone/>
              <a:defRPr sz="1200"/>
            </a:lvl9pPr>
          </a:lstStyle>
          <a:p>
            <a:pPr lvl="0"/>
            <a:r>
              <a:rPr lang="en-US"/>
              <a:t>Click to edit Master text styles</a:t>
            </a:r>
          </a:p>
        </p:txBody>
      </p:sp>
      <p:sp>
        <p:nvSpPr>
          <p:cNvPr id="5" name="Date Placeholder 4"/>
          <p:cNvSpPr>
            <a:spLocks noGrp="1"/>
          </p:cNvSpPr>
          <p:nvPr>
            <p:ph type="dt" sz="half" idx="10"/>
          </p:nvPr>
        </p:nvSpPr>
        <p:spPr/>
        <p:txBody>
          <a:bodyPr/>
          <a:lstStyle/>
          <a:p>
            <a:pPr>
              <a:defRPr/>
            </a:pPr>
            <a:fld id="{E257577C-F53D-4BB9-9408-EB84DEB3CD80}" type="datetime1">
              <a:rPr lang="en-US" altLang="zh-CN" smtClean="0">
                <a:solidFill>
                  <a:prstClr val="black">
                    <a:tint val="75000"/>
                  </a:prstClr>
                </a:solidFill>
              </a:rPr>
              <a:pPr>
                <a:defRPr/>
              </a:pPr>
              <a:t>7/7/2017</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pPr>
              <a:defRPr/>
            </a:pPr>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pPr>
              <a:defRPr/>
            </a:pPr>
            <a:fld id="{601EE9E8-4134-49B0-9AA7-3089E6521627}" type="slidenum">
              <a:rPr lang="en-US" smtClean="0">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4037326704"/>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pPr>
              <a:defRPr/>
            </a:pPr>
            <a:fld id="{77D58058-BD14-4845-947D-4A9B79A00D09}" type="datetime1">
              <a:rPr lang="en-US" altLang="zh-CN" smtClean="0">
                <a:solidFill>
                  <a:prstClr val="black">
                    <a:tint val="75000"/>
                  </a:prstClr>
                </a:solidFill>
              </a:rPr>
              <a:pPr>
                <a:defRPr/>
              </a:pPr>
              <a:t>7/7/2017</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pPr>
              <a:defRPr/>
            </a:pPr>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pPr>
              <a:defRPr/>
            </a:pPr>
            <a:fld id="{601EE9E8-4134-49B0-9AA7-3089E6521627}" type="slidenum">
              <a:rPr lang="en-US" smtClean="0">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12838530"/>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8050" y="274704"/>
            <a:ext cx="2742843" cy="585288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09522" y="274704"/>
            <a:ext cx="8025355" cy="585288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pPr>
              <a:defRPr/>
            </a:pPr>
            <a:fld id="{18ECB469-C949-4E3F-B0CB-0C15DA7B7F92}" type="datetime1">
              <a:rPr lang="en-US" altLang="zh-CN" smtClean="0">
                <a:solidFill>
                  <a:prstClr val="black">
                    <a:tint val="75000"/>
                  </a:prstClr>
                </a:solidFill>
              </a:rPr>
              <a:pPr>
                <a:defRPr/>
              </a:pPr>
              <a:t>7/7/2017</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pPr>
              <a:defRPr/>
            </a:pPr>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pPr>
              <a:defRPr/>
            </a:pPr>
            <a:fld id="{601EE9E8-4134-49B0-9AA7-3089E6521627}" type="slidenum">
              <a:rPr lang="en-US" smtClean="0">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4004671184"/>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387112595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680" y="365211"/>
            <a:ext cx="10514231" cy="1325870"/>
          </a:xfrm>
        </p:spPr>
        <p:txBody>
          <a:bodyPr/>
          <a:lstStyle/>
          <a:p>
            <a:r>
              <a:rPr lang="zh-CN" altLang="en-US"/>
              <a:t>单击此处编辑母版标题样式</a:t>
            </a:r>
          </a:p>
        </p:txBody>
      </p:sp>
      <p:sp>
        <p:nvSpPr>
          <p:cNvPr id="3" name="文本占位符 2"/>
          <p:cNvSpPr>
            <a:spLocks noGrp="1"/>
          </p:cNvSpPr>
          <p:nvPr>
            <p:ph type="body" idx="1"/>
          </p:nvPr>
        </p:nvSpPr>
        <p:spPr>
          <a:xfrm>
            <a:off x="839679" y="1681553"/>
            <a:ext cx="5157116" cy="824103"/>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4" name="内容占位符 3"/>
          <p:cNvSpPr>
            <a:spLocks noGrp="1"/>
          </p:cNvSpPr>
          <p:nvPr>
            <p:ph sz="half" idx="2"/>
          </p:nvPr>
        </p:nvSpPr>
        <p:spPr>
          <a:xfrm>
            <a:off x="839679" y="2505656"/>
            <a:ext cx="5157116" cy="3685441"/>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6171398" y="1681553"/>
            <a:ext cx="5182513" cy="824103"/>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6" name="内容占位符 5"/>
          <p:cNvSpPr>
            <a:spLocks noGrp="1"/>
          </p:cNvSpPr>
          <p:nvPr>
            <p:ph sz="quarter" idx="4"/>
          </p:nvPr>
        </p:nvSpPr>
        <p:spPr>
          <a:xfrm>
            <a:off x="6171398" y="2505656"/>
            <a:ext cx="5182513" cy="3685441"/>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p:txBody>
          <a:bodyPr/>
          <a:lstStyle/>
          <a:p>
            <a:fld id="{4C4388EF-52D1-4258-9BE5-BCD010C7D4DE}" type="datetimeFigureOut">
              <a:rPr lang="zh-CN" altLang="en-US" smtClean="0"/>
              <a:t>2017/7/7</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3D3EE65E-57D2-4566-898C-4F2076833F8D}" type="slidenum">
              <a:rPr lang="zh-CN" altLang="en-US" smtClean="0"/>
              <a:t>‹#›</a:t>
            </a:fld>
            <a:endParaRPr lang="zh-CN" altLang="en-US"/>
          </a:p>
        </p:txBody>
      </p:sp>
    </p:spTree>
    <p:extLst>
      <p:ext uri="{BB962C8B-B14F-4D97-AF65-F5344CB8AC3E}">
        <p14:creationId xmlns:p14="http://schemas.microsoft.com/office/powerpoint/2010/main" val="385919110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4C4388EF-52D1-4258-9BE5-BCD010C7D4DE}" type="datetimeFigureOut">
              <a:rPr lang="zh-CN" altLang="en-US" smtClean="0"/>
              <a:t>2017/7/7</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3D3EE65E-57D2-4566-898C-4F2076833F8D}" type="slidenum">
              <a:rPr lang="zh-CN" altLang="en-US" smtClean="0"/>
              <a:t>‹#›</a:t>
            </a:fld>
            <a:endParaRPr lang="zh-CN" altLang="en-US"/>
          </a:p>
        </p:txBody>
      </p:sp>
    </p:spTree>
    <p:extLst>
      <p:ext uri="{BB962C8B-B14F-4D97-AF65-F5344CB8AC3E}">
        <p14:creationId xmlns:p14="http://schemas.microsoft.com/office/powerpoint/2010/main" val="386875046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4C4388EF-52D1-4258-9BE5-BCD010C7D4DE}" type="datetimeFigureOut">
              <a:rPr lang="zh-CN" altLang="en-US" smtClean="0"/>
              <a:t>2017/7/7</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3D3EE65E-57D2-4566-898C-4F2076833F8D}" type="slidenum">
              <a:rPr lang="zh-CN" altLang="en-US" smtClean="0"/>
              <a:t>‹#›</a:t>
            </a:fld>
            <a:endParaRPr lang="zh-CN" altLang="en-US"/>
          </a:p>
        </p:txBody>
      </p:sp>
    </p:spTree>
    <p:extLst>
      <p:ext uri="{BB962C8B-B14F-4D97-AF65-F5344CB8AC3E}">
        <p14:creationId xmlns:p14="http://schemas.microsoft.com/office/powerpoint/2010/main" val="323985810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679" y="457307"/>
            <a:ext cx="3931725" cy="1600571"/>
          </a:xfrm>
        </p:spPr>
        <p:txBody>
          <a:bodyPr anchor="b"/>
          <a:lstStyle>
            <a:lvl1pPr>
              <a:defRPr sz="3200"/>
            </a:lvl1pPr>
          </a:lstStyle>
          <a:p>
            <a:r>
              <a:rPr lang="zh-CN" altLang="en-US"/>
              <a:t>单击此处编辑母版标题样式</a:t>
            </a:r>
          </a:p>
        </p:txBody>
      </p:sp>
      <p:sp>
        <p:nvSpPr>
          <p:cNvPr id="3" name="内容占位符 2"/>
          <p:cNvSpPr>
            <a:spLocks noGrp="1"/>
          </p:cNvSpPr>
          <p:nvPr>
            <p:ph idx="1"/>
          </p:nvPr>
        </p:nvSpPr>
        <p:spPr>
          <a:xfrm>
            <a:off x="5182514" y="987654"/>
            <a:ext cx="6171397" cy="4874754"/>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839679" y="2057877"/>
            <a:ext cx="3931725" cy="3812471"/>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p:cNvSpPr>
            <a:spLocks noGrp="1"/>
          </p:cNvSpPr>
          <p:nvPr>
            <p:ph type="dt" sz="half" idx="10"/>
          </p:nvPr>
        </p:nvSpPr>
        <p:spPr/>
        <p:txBody>
          <a:bodyPr/>
          <a:lstStyle/>
          <a:p>
            <a:fld id="{4C4388EF-52D1-4258-9BE5-BCD010C7D4DE}" type="datetimeFigureOut">
              <a:rPr lang="zh-CN" altLang="en-US" smtClean="0"/>
              <a:t>2017/7/7</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3D3EE65E-57D2-4566-898C-4F2076833F8D}" type="slidenum">
              <a:rPr lang="zh-CN" altLang="en-US" smtClean="0"/>
              <a:t>‹#›</a:t>
            </a:fld>
            <a:endParaRPr lang="zh-CN" altLang="en-US"/>
          </a:p>
        </p:txBody>
      </p:sp>
    </p:spTree>
    <p:extLst>
      <p:ext uri="{BB962C8B-B14F-4D97-AF65-F5344CB8AC3E}">
        <p14:creationId xmlns:p14="http://schemas.microsoft.com/office/powerpoint/2010/main" val="208843549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679" y="457307"/>
            <a:ext cx="3931725" cy="1600571"/>
          </a:xfrm>
        </p:spPr>
        <p:txBody>
          <a:bodyPr anchor="b"/>
          <a:lstStyle>
            <a:lvl1pPr>
              <a:defRPr sz="3200"/>
            </a:lvl1pPr>
          </a:lstStyle>
          <a:p>
            <a:r>
              <a:rPr lang="zh-CN" altLang="en-US"/>
              <a:t>单击此处编辑母版标题样式</a:t>
            </a:r>
          </a:p>
        </p:txBody>
      </p:sp>
      <p:sp>
        <p:nvSpPr>
          <p:cNvPr id="3" name="图片占位符 2"/>
          <p:cNvSpPr>
            <a:spLocks noGrp="1"/>
          </p:cNvSpPr>
          <p:nvPr>
            <p:ph type="pic" idx="1"/>
          </p:nvPr>
        </p:nvSpPr>
        <p:spPr>
          <a:xfrm>
            <a:off x="5182514" y="987654"/>
            <a:ext cx="6171397" cy="4874754"/>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679" y="2057877"/>
            <a:ext cx="3931725" cy="3812471"/>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p:cNvSpPr>
            <a:spLocks noGrp="1"/>
          </p:cNvSpPr>
          <p:nvPr>
            <p:ph type="dt" sz="half" idx="10"/>
          </p:nvPr>
        </p:nvSpPr>
        <p:spPr/>
        <p:txBody>
          <a:bodyPr/>
          <a:lstStyle/>
          <a:p>
            <a:fld id="{4C4388EF-52D1-4258-9BE5-BCD010C7D4DE}" type="datetimeFigureOut">
              <a:rPr lang="zh-CN" altLang="en-US" smtClean="0"/>
              <a:t>2017/7/7</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3D3EE65E-57D2-4566-898C-4F2076833F8D}" type="slidenum">
              <a:rPr lang="zh-CN" altLang="en-US" smtClean="0"/>
              <a:t>‹#›</a:t>
            </a:fld>
            <a:endParaRPr lang="zh-CN" altLang="en-US"/>
          </a:p>
        </p:txBody>
      </p:sp>
    </p:spTree>
    <p:extLst>
      <p:ext uri="{BB962C8B-B14F-4D97-AF65-F5344CB8AC3E}">
        <p14:creationId xmlns:p14="http://schemas.microsoft.com/office/powerpoint/2010/main" val="222650517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10.xml.rels><?xml version="1.0" encoding="UTF-8" standalone="yes"?>
<Relationships xmlns="http://schemas.openxmlformats.org/package/2006/relationships"><Relationship Id="rId8" Type="http://schemas.openxmlformats.org/officeDocument/2006/relationships/slideLayout" Target="../slideLayouts/slideLayout43.xml"/><Relationship Id="rId13" Type="http://schemas.openxmlformats.org/officeDocument/2006/relationships/slideLayout" Target="../slideLayouts/slideLayout48.xml"/><Relationship Id="rId3" Type="http://schemas.openxmlformats.org/officeDocument/2006/relationships/slideLayout" Target="../slideLayouts/slideLayout38.xml"/><Relationship Id="rId7" Type="http://schemas.openxmlformats.org/officeDocument/2006/relationships/slideLayout" Target="../slideLayouts/slideLayout42.xml"/><Relationship Id="rId12" Type="http://schemas.openxmlformats.org/officeDocument/2006/relationships/slideLayout" Target="../slideLayouts/slideLayout47.xml"/><Relationship Id="rId2" Type="http://schemas.openxmlformats.org/officeDocument/2006/relationships/slideLayout" Target="../slideLayouts/slideLayout37.xml"/><Relationship Id="rId1" Type="http://schemas.openxmlformats.org/officeDocument/2006/relationships/slideLayout" Target="../slideLayouts/slideLayout36.xml"/><Relationship Id="rId6" Type="http://schemas.openxmlformats.org/officeDocument/2006/relationships/slideLayout" Target="../slideLayouts/slideLayout41.xml"/><Relationship Id="rId11" Type="http://schemas.openxmlformats.org/officeDocument/2006/relationships/slideLayout" Target="../slideLayouts/slideLayout46.xml"/><Relationship Id="rId5" Type="http://schemas.openxmlformats.org/officeDocument/2006/relationships/slideLayout" Target="../slideLayouts/slideLayout40.xml"/><Relationship Id="rId15" Type="http://schemas.openxmlformats.org/officeDocument/2006/relationships/image" Target="../media/image1.jpg"/><Relationship Id="rId10" Type="http://schemas.openxmlformats.org/officeDocument/2006/relationships/slideLayout" Target="../slideLayouts/slideLayout45.xml"/><Relationship Id="rId4" Type="http://schemas.openxmlformats.org/officeDocument/2006/relationships/slideLayout" Target="../slideLayouts/slideLayout39.xml"/><Relationship Id="rId9" Type="http://schemas.openxmlformats.org/officeDocument/2006/relationships/slideLayout" Target="../slideLayouts/slideLayout44.xml"/><Relationship Id="rId14" Type="http://schemas.openxmlformats.org/officeDocument/2006/relationships/theme" Target="../theme/theme10.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4.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image" Target="../media/image2.png"/><Relationship Id="rId5" Type="http://schemas.openxmlformats.org/officeDocument/2006/relationships/image" Target="../media/image1.jpg"/><Relationship Id="rId4"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3" Type="http://schemas.openxmlformats.org/officeDocument/2006/relationships/slideLayout" Target="../slideLayouts/slideLayout17.xml"/><Relationship Id="rId2" Type="http://schemas.openxmlformats.org/officeDocument/2006/relationships/slideLayout" Target="../slideLayouts/slideLayout16.xml"/><Relationship Id="rId1" Type="http://schemas.openxmlformats.org/officeDocument/2006/relationships/slideLayout" Target="../slideLayouts/slideLayout15.xml"/><Relationship Id="rId6" Type="http://schemas.openxmlformats.org/officeDocument/2006/relationships/image" Target="../media/image2.png"/><Relationship Id="rId5" Type="http://schemas.openxmlformats.org/officeDocument/2006/relationships/image" Target="../media/image1.jpg"/><Relationship Id="rId4" Type="http://schemas.openxmlformats.org/officeDocument/2006/relationships/theme" Target="../theme/theme3.xml"/></Relationships>
</file>

<file path=ppt/slideMasters/_rels/slideMaster4.xml.rels><?xml version="1.0" encoding="UTF-8" standalone="yes"?>
<Relationships xmlns="http://schemas.openxmlformats.org/package/2006/relationships"><Relationship Id="rId3" Type="http://schemas.openxmlformats.org/officeDocument/2006/relationships/slideLayout" Target="../slideLayouts/slideLayout20.xml"/><Relationship Id="rId2" Type="http://schemas.openxmlformats.org/officeDocument/2006/relationships/slideLayout" Target="../slideLayouts/slideLayout19.xml"/><Relationship Id="rId1" Type="http://schemas.openxmlformats.org/officeDocument/2006/relationships/slideLayout" Target="../slideLayouts/slideLayout18.xml"/><Relationship Id="rId6" Type="http://schemas.openxmlformats.org/officeDocument/2006/relationships/image" Target="../media/image2.png"/><Relationship Id="rId5" Type="http://schemas.openxmlformats.org/officeDocument/2006/relationships/image" Target="../media/image1.jpg"/><Relationship Id="rId4" Type="http://schemas.openxmlformats.org/officeDocument/2006/relationships/theme" Target="../theme/theme4.xml"/></Relationships>
</file>

<file path=ppt/slideMasters/_rels/slideMaster5.xml.rels><?xml version="1.0" encoding="UTF-8" standalone="yes"?>
<Relationships xmlns="http://schemas.openxmlformats.org/package/2006/relationships"><Relationship Id="rId3" Type="http://schemas.openxmlformats.org/officeDocument/2006/relationships/slideLayout" Target="../slideLayouts/slideLayout23.xml"/><Relationship Id="rId2" Type="http://schemas.openxmlformats.org/officeDocument/2006/relationships/slideLayout" Target="../slideLayouts/slideLayout22.xml"/><Relationship Id="rId1" Type="http://schemas.openxmlformats.org/officeDocument/2006/relationships/slideLayout" Target="../slideLayouts/slideLayout21.xml"/><Relationship Id="rId6" Type="http://schemas.openxmlformats.org/officeDocument/2006/relationships/image" Target="../media/image2.png"/><Relationship Id="rId5" Type="http://schemas.openxmlformats.org/officeDocument/2006/relationships/image" Target="../media/image1.jpg"/><Relationship Id="rId4" Type="http://schemas.openxmlformats.org/officeDocument/2006/relationships/theme" Target="../theme/theme5.xml"/></Relationships>
</file>

<file path=ppt/slideMasters/_rels/slideMaster6.xml.rels><?xml version="1.0" encoding="UTF-8" standalone="yes"?>
<Relationships xmlns="http://schemas.openxmlformats.org/package/2006/relationships"><Relationship Id="rId3" Type="http://schemas.openxmlformats.org/officeDocument/2006/relationships/slideLayout" Target="../slideLayouts/slideLayout26.xml"/><Relationship Id="rId2" Type="http://schemas.openxmlformats.org/officeDocument/2006/relationships/slideLayout" Target="../slideLayouts/slideLayout25.xml"/><Relationship Id="rId1" Type="http://schemas.openxmlformats.org/officeDocument/2006/relationships/slideLayout" Target="../slideLayouts/slideLayout24.xml"/><Relationship Id="rId6" Type="http://schemas.openxmlformats.org/officeDocument/2006/relationships/image" Target="../media/image2.png"/><Relationship Id="rId5" Type="http://schemas.openxmlformats.org/officeDocument/2006/relationships/image" Target="../media/image1.jpg"/><Relationship Id="rId4" Type="http://schemas.openxmlformats.org/officeDocument/2006/relationships/theme" Target="../theme/theme6.xml"/></Relationships>
</file>

<file path=ppt/slideMasters/_rels/slideMaster7.xml.rels><?xml version="1.0" encoding="UTF-8" standalone="yes"?>
<Relationships xmlns="http://schemas.openxmlformats.org/package/2006/relationships"><Relationship Id="rId3" Type="http://schemas.openxmlformats.org/officeDocument/2006/relationships/slideLayout" Target="../slideLayouts/slideLayout29.xml"/><Relationship Id="rId2" Type="http://schemas.openxmlformats.org/officeDocument/2006/relationships/slideLayout" Target="../slideLayouts/slideLayout28.xml"/><Relationship Id="rId1" Type="http://schemas.openxmlformats.org/officeDocument/2006/relationships/slideLayout" Target="../slideLayouts/slideLayout27.xml"/><Relationship Id="rId6" Type="http://schemas.openxmlformats.org/officeDocument/2006/relationships/image" Target="../media/image2.png"/><Relationship Id="rId5" Type="http://schemas.openxmlformats.org/officeDocument/2006/relationships/image" Target="../media/image1.jpg"/><Relationship Id="rId4" Type="http://schemas.openxmlformats.org/officeDocument/2006/relationships/theme" Target="../theme/theme7.xml"/></Relationships>
</file>

<file path=ppt/slideMasters/_rels/slideMaster8.xml.rels><?xml version="1.0" encoding="UTF-8" standalone="yes"?>
<Relationships xmlns="http://schemas.openxmlformats.org/package/2006/relationships"><Relationship Id="rId3" Type="http://schemas.openxmlformats.org/officeDocument/2006/relationships/slideLayout" Target="../slideLayouts/slideLayout32.xml"/><Relationship Id="rId2" Type="http://schemas.openxmlformats.org/officeDocument/2006/relationships/slideLayout" Target="../slideLayouts/slideLayout31.xml"/><Relationship Id="rId1" Type="http://schemas.openxmlformats.org/officeDocument/2006/relationships/slideLayout" Target="../slideLayouts/slideLayout30.xml"/><Relationship Id="rId6" Type="http://schemas.openxmlformats.org/officeDocument/2006/relationships/image" Target="../media/image2.png"/><Relationship Id="rId5" Type="http://schemas.openxmlformats.org/officeDocument/2006/relationships/image" Target="../media/image1.jpg"/><Relationship Id="rId4" Type="http://schemas.openxmlformats.org/officeDocument/2006/relationships/theme" Target="../theme/theme8.xml"/></Relationships>
</file>

<file path=ppt/slideMasters/_rels/slideMaster9.xml.rels><?xml version="1.0" encoding="UTF-8" standalone="yes"?>
<Relationships xmlns="http://schemas.openxmlformats.org/package/2006/relationships"><Relationship Id="rId3" Type="http://schemas.openxmlformats.org/officeDocument/2006/relationships/slideLayout" Target="../slideLayouts/slideLayout35.xml"/><Relationship Id="rId2" Type="http://schemas.openxmlformats.org/officeDocument/2006/relationships/slideLayout" Target="../slideLayouts/slideLayout34.xml"/><Relationship Id="rId1" Type="http://schemas.openxmlformats.org/officeDocument/2006/relationships/slideLayout" Target="../slideLayouts/slideLayout33.xml"/><Relationship Id="rId6" Type="http://schemas.openxmlformats.org/officeDocument/2006/relationships/image" Target="../media/image2.png"/><Relationship Id="rId5" Type="http://schemas.openxmlformats.org/officeDocument/2006/relationships/image" Target="../media/image1.jpg"/><Relationship Id="rId4" Type="http://schemas.openxmlformats.org/officeDocument/2006/relationships/theme" Target="../theme/theme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092" y="365211"/>
            <a:ext cx="10514231" cy="1325870"/>
          </a:xfrm>
          <a:prstGeom prst="rect">
            <a:avLst/>
          </a:prstGeom>
        </p:spPr>
        <p:txBody>
          <a:bodyPr vert="horz" lIns="91436" tIns="45718" rIns="91436" bIns="45718" rtlCol="0" anchor="ctr">
            <a:normAutofit/>
          </a:bodyPr>
          <a:lstStyle/>
          <a:p>
            <a:r>
              <a:rPr lang="zh-CN" altLang="en-US"/>
              <a:t>单击此处编辑母版标题样式</a:t>
            </a:r>
          </a:p>
        </p:txBody>
      </p:sp>
      <p:sp>
        <p:nvSpPr>
          <p:cNvPr id="3" name="文本占位符 2"/>
          <p:cNvSpPr>
            <a:spLocks noGrp="1"/>
          </p:cNvSpPr>
          <p:nvPr>
            <p:ph type="body" idx="1"/>
          </p:nvPr>
        </p:nvSpPr>
        <p:spPr>
          <a:xfrm>
            <a:off x="838092" y="1826048"/>
            <a:ext cx="10514231" cy="4352346"/>
          </a:xfrm>
          <a:prstGeom prst="rect">
            <a:avLst/>
          </a:prstGeom>
        </p:spPr>
        <p:txBody>
          <a:bodyPr vert="horz" lIns="91436" tIns="45718" rIns="91436" bIns="45718" rtlCol="0">
            <a:normAutofit/>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838092" y="6357823"/>
            <a:ext cx="2742843" cy="365210"/>
          </a:xfrm>
          <a:prstGeom prst="rect">
            <a:avLst/>
          </a:prstGeom>
        </p:spPr>
        <p:txBody>
          <a:bodyPr vert="horz" lIns="91436" tIns="45718" rIns="91436" bIns="45718" rtlCol="0" anchor="ctr"/>
          <a:lstStyle>
            <a:lvl1pPr algn="l">
              <a:defRPr sz="1200">
                <a:solidFill>
                  <a:schemeClr val="tx1">
                    <a:tint val="75000"/>
                  </a:schemeClr>
                </a:solidFill>
              </a:defRPr>
            </a:lvl1pPr>
          </a:lstStyle>
          <a:p>
            <a:fld id="{4C4388EF-52D1-4258-9BE5-BCD010C7D4DE}" type="datetimeFigureOut">
              <a:rPr lang="zh-CN" altLang="en-US" smtClean="0"/>
              <a:t>2017/7/7</a:t>
            </a:fld>
            <a:endParaRPr lang="zh-CN" altLang="en-US"/>
          </a:p>
        </p:txBody>
      </p:sp>
      <p:sp>
        <p:nvSpPr>
          <p:cNvPr id="5" name="页脚占位符 4"/>
          <p:cNvSpPr>
            <a:spLocks noGrp="1"/>
          </p:cNvSpPr>
          <p:nvPr>
            <p:ph type="ftr" sz="quarter" idx="3"/>
          </p:nvPr>
        </p:nvSpPr>
        <p:spPr>
          <a:xfrm>
            <a:off x="4038075" y="6357823"/>
            <a:ext cx="4114264" cy="365210"/>
          </a:xfrm>
          <a:prstGeom prst="rect">
            <a:avLst/>
          </a:prstGeom>
        </p:spPr>
        <p:txBody>
          <a:bodyPr vert="horz" lIns="91436" tIns="45718" rIns="91436" bIns="45718"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09480" y="6357823"/>
            <a:ext cx="2742843" cy="365210"/>
          </a:xfrm>
          <a:prstGeom prst="rect">
            <a:avLst/>
          </a:prstGeom>
        </p:spPr>
        <p:txBody>
          <a:bodyPr vert="horz" lIns="91436" tIns="45718" rIns="91436" bIns="45718" rtlCol="0" anchor="ctr"/>
          <a:lstStyle>
            <a:lvl1pPr algn="r">
              <a:defRPr sz="1200">
                <a:solidFill>
                  <a:schemeClr val="tx1">
                    <a:tint val="75000"/>
                  </a:schemeClr>
                </a:solidFill>
              </a:defRPr>
            </a:lvl1pPr>
          </a:lstStyle>
          <a:p>
            <a:fld id="{3D3EE65E-57D2-4566-898C-4F2076833F8D}" type="slidenum">
              <a:rPr lang="zh-CN" altLang="en-US" smtClean="0"/>
              <a:t>‹#›</a:t>
            </a:fld>
            <a:endParaRPr lang="zh-CN" altLang="en-US"/>
          </a:p>
        </p:txBody>
      </p:sp>
    </p:spTree>
    <p:extLst>
      <p:ext uri="{BB962C8B-B14F-4D97-AF65-F5344CB8AC3E}">
        <p14:creationId xmlns:p14="http://schemas.microsoft.com/office/powerpoint/2010/main" val="9340260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cSld>
    <p:bg>
      <p:bgPr>
        <a:blipFill dpi="0" rotWithShape="1">
          <a:blip r:embed="rId15">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521" y="274703"/>
            <a:ext cx="10971372" cy="1143265"/>
          </a:xfrm>
          <a:prstGeom prst="rect">
            <a:avLst/>
          </a:prstGeom>
        </p:spPr>
        <p:txBody>
          <a:bodyPr vert="horz" lIns="91436" tIns="45718" rIns="91436" bIns="45718" rtlCol="0" anchor="ctr">
            <a:normAutofit/>
          </a:bodyPr>
          <a:lstStyle/>
          <a:p>
            <a:r>
              <a:rPr lang="en-US" dirty="0"/>
              <a:t>Click to edit Master title style</a:t>
            </a:r>
          </a:p>
        </p:txBody>
      </p:sp>
      <p:sp>
        <p:nvSpPr>
          <p:cNvPr id="3" name="Text Placeholder 2"/>
          <p:cNvSpPr>
            <a:spLocks noGrp="1"/>
          </p:cNvSpPr>
          <p:nvPr>
            <p:ph type="body" idx="1"/>
          </p:nvPr>
        </p:nvSpPr>
        <p:spPr>
          <a:xfrm>
            <a:off x="609521" y="1600572"/>
            <a:ext cx="10971372" cy="4527011"/>
          </a:xfrm>
          <a:prstGeom prst="rect">
            <a:avLst/>
          </a:prstGeom>
        </p:spPr>
        <p:txBody>
          <a:bodyPr vert="horz" lIns="91436" tIns="45718" rIns="91436" bIns="45718"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609521" y="6357825"/>
            <a:ext cx="2844430" cy="365210"/>
          </a:xfrm>
          <a:prstGeom prst="rect">
            <a:avLst/>
          </a:prstGeom>
        </p:spPr>
        <p:txBody>
          <a:bodyPr vert="horz" lIns="91436" tIns="45718" rIns="91436" bIns="45718" rtlCol="0" anchor="ctr"/>
          <a:lstStyle>
            <a:lvl1pPr algn="l">
              <a:defRPr sz="1600">
                <a:solidFill>
                  <a:schemeClr val="tx1">
                    <a:tint val="75000"/>
                  </a:schemeClr>
                </a:solidFill>
              </a:defRPr>
            </a:lvl1pPr>
          </a:lstStyle>
          <a:p>
            <a:pPr>
              <a:defRPr/>
            </a:pPr>
            <a:fld id="{9196EC2F-0988-4314-AD4B-24FF16D7B45E}" type="datetime1">
              <a:rPr lang="en-US" altLang="zh-CN" smtClean="0">
                <a:solidFill>
                  <a:prstClr val="black">
                    <a:tint val="75000"/>
                  </a:prstClr>
                </a:solidFill>
              </a:rPr>
              <a:pPr>
                <a:defRPr/>
              </a:pPr>
              <a:t>7/7/2017</a:t>
            </a:fld>
            <a:endParaRPr lang="en-US" dirty="0">
              <a:solidFill>
                <a:prstClr val="black">
                  <a:tint val="75000"/>
                </a:prstClr>
              </a:solidFill>
            </a:endParaRPr>
          </a:p>
        </p:txBody>
      </p:sp>
      <p:sp>
        <p:nvSpPr>
          <p:cNvPr id="5" name="Footer Placeholder 4"/>
          <p:cNvSpPr>
            <a:spLocks noGrp="1"/>
          </p:cNvSpPr>
          <p:nvPr>
            <p:ph type="ftr" sz="quarter" idx="3"/>
          </p:nvPr>
        </p:nvSpPr>
        <p:spPr>
          <a:xfrm>
            <a:off x="4165059" y="6357825"/>
            <a:ext cx="3860297" cy="365210"/>
          </a:xfrm>
          <a:prstGeom prst="rect">
            <a:avLst/>
          </a:prstGeom>
        </p:spPr>
        <p:txBody>
          <a:bodyPr vert="horz" lIns="91436" tIns="45718" rIns="91436" bIns="45718" rtlCol="0" anchor="ctr"/>
          <a:lstStyle>
            <a:lvl1pPr algn="ctr">
              <a:defRPr sz="1600">
                <a:solidFill>
                  <a:schemeClr val="tx1">
                    <a:tint val="75000"/>
                  </a:schemeClr>
                </a:solidFill>
              </a:defRPr>
            </a:lvl1pPr>
          </a:lstStyle>
          <a:p>
            <a:pPr>
              <a:defRPr/>
            </a:pPr>
            <a:endParaRPr lang="en-US" dirty="0">
              <a:solidFill>
                <a:prstClr val="black">
                  <a:tint val="75000"/>
                </a:prstClr>
              </a:solidFill>
            </a:endParaRPr>
          </a:p>
        </p:txBody>
      </p:sp>
      <p:sp>
        <p:nvSpPr>
          <p:cNvPr id="6" name="Slide Number Placeholder 5"/>
          <p:cNvSpPr>
            <a:spLocks noGrp="1"/>
          </p:cNvSpPr>
          <p:nvPr>
            <p:ph type="sldNum" sz="quarter" idx="4"/>
          </p:nvPr>
        </p:nvSpPr>
        <p:spPr>
          <a:xfrm>
            <a:off x="8736463" y="6357825"/>
            <a:ext cx="2844430" cy="365210"/>
          </a:xfrm>
          <a:prstGeom prst="rect">
            <a:avLst/>
          </a:prstGeom>
        </p:spPr>
        <p:txBody>
          <a:bodyPr vert="horz" lIns="91436" tIns="45718" rIns="91436" bIns="45718" rtlCol="0" anchor="ctr"/>
          <a:lstStyle>
            <a:lvl1pPr algn="r">
              <a:defRPr sz="1600">
                <a:solidFill>
                  <a:schemeClr val="tx1">
                    <a:tint val="75000"/>
                  </a:schemeClr>
                </a:solidFill>
              </a:defRPr>
            </a:lvl1pPr>
          </a:lstStyle>
          <a:p>
            <a:pPr>
              <a:defRPr/>
            </a:pPr>
            <a:fld id="{601EE9E8-4134-49B0-9AA7-3089E6521627}" type="slidenum">
              <a:rPr lang="en-US" smtClean="0">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759065102"/>
      </p:ext>
    </p:extLst>
  </p:cSld>
  <p:clrMap bg1="lt1" tx1="dk1" bg2="lt2" tx2="dk2" accent1="accent1" accent2="accent2" accent3="accent3" accent4="accent4" accent5="accent5" accent6="accent6" hlink="hlink" folHlink="folHlink"/>
  <p:sldLayoutIdLst>
    <p:sldLayoutId id="2147483693" r:id="rId1"/>
    <p:sldLayoutId id="2147483694" r:id="rId2"/>
    <p:sldLayoutId id="2147483695" r:id="rId3"/>
    <p:sldLayoutId id="2147483696" r:id="rId4"/>
    <p:sldLayoutId id="2147483697" r:id="rId5"/>
    <p:sldLayoutId id="2147483698" r:id="rId6"/>
    <p:sldLayoutId id="2147483699" r:id="rId7"/>
    <p:sldLayoutId id="2147483700" r:id="rId8"/>
    <p:sldLayoutId id="2147483701" r:id="rId9"/>
    <p:sldLayoutId id="2147483702" r:id="rId10"/>
    <p:sldLayoutId id="2147483703" r:id="rId11"/>
    <p:sldLayoutId id="2147483704" r:id="rId12"/>
    <p:sldLayoutId id="2147483705" r:id="rId13"/>
  </p:sldLayoutIdLst>
  <p:hf hdr="0" ftr="0" dt="0"/>
  <p:txStyles>
    <p:titleStyle>
      <a:lvl1pPr algn="ctr" defTabSz="1219170" rtl="0" eaLnBrk="1" latinLnBrk="0" hangingPunct="1">
        <a:spcBef>
          <a:spcPct val="0"/>
        </a:spcBef>
        <a:buNone/>
        <a:defRPr sz="5900" kern="1200">
          <a:solidFill>
            <a:schemeClr val="tx1"/>
          </a:solidFill>
          <a:latin typeface="+mj-lt"/>
          <a:ea typeface="+mj-ea"/>
          <a:cs typeface="+mj-cs"/>
        </a:defRPr>
      </a:lvl1pPr>
    </p:titleStyle>
    <p:bodyStyle>
      <a:lvl1pPr marL="457189" indent="-457189" algn="l" defTabSz="1219170" rtl="0" eaLnBrk="1" latinLnBrk="0" hangingPunct="1">
        <a:spcBef>
          <a:spcPct val="20000"/>
        </a:spcBef>
        <a:buFont typeface="Arial" pitchFamily="34" charset="0"/>
        <a:buChar char="•"/>
        <a:defRPr sz="4300" kern="1200">
          <a:solidFill>
            <a:schemeClr val="tx1"/>
          </a:solidFill>
          <a:latin typeface="+mn-lt"/>
          <a:ea typeface="+mn-ea"/>
          <a:cs typeface="+mn-cs"/>
        </a:defRPr>
      </a:lvl1pPr>
      <a:lvl2pPr marL="990575" indent="-380990" algn="l" defTabSz="1219170" rtl="0" eaLnBrk="1" latinLnBrk="0" hangingPunct="1">
        <a:spcBef>
          <a:spcPct val="20000"/>
        </a:spcBef>
        <a:buFont typeface="Arial" pitchFamily="34" charset="0"/>
        <a:buChar char="–"/>
        <a:defRPr sz="3800" kern="1200">
          <a:solidFill>
            <a:schemeClr val="tx1"/>
          </a:solidFill>
          <a:latin typeface="+mn-lt"/>
          <a:ea typeface="+mn-ea"/>
          <a:cs typeface="+mn-cs"/>
        </a:defRPr>
      </a:lvl2pPr>
      <a:lvl3pPr marL="1523962" indent="-304792" algn="l" defTabSz="1219170" rtl="0" eaLnBrk="1" latinLnBrk="0" hangingPunct="1">
        <a:spcBef>
          <a:spcPct val="20000"/>
        </a:spcBef>
        <a:buFont typeface="Arial" pitchFamily="34" charset="0"/>
        <a:buChar char="•"/>
        <a:defRPr sz="3200" kern="1200">
          <a:solidFill>
            <a:schemeClr val="tx1"/>
          </a:solidFill>
          <a:latin typeface="+mn-lt"/>
          <a:ea typeface="+mn-ea"/>
          <a:cs typeface="+mn-cs"/>
        </a:defRPr>
      </a:lvl3pPr>
      <a:lvl4pPr marL="2133547" indent="-304792" algn="l" defTabSz="1219170" rtl="0" eaLnBrk="1" latinLnBrk="0" hangingPunct="1">
        <a:spcBef>
          <a:spcPct val="20000"/>
        </a:spcBef>
        <a:buFont typeface="Arial" pitchFamily="34" charset="0"/>
        <a:buChar char="–"/>
        <a:defRPr sz="2700" kern="1200">
          <a:solidFill>
            <a:schemeClr val="tx1"/>
          </a:solidFill>
          <a:latin typeface="+mn-lt"/>
          <a:ea typeface="+mn-ea"/>
          <a:cs typeface="+mn-cs"/>
        </a:defRPr>
      </a:lvl4pPr>
      <a:lvl5pPr marL="2743131" indent="-304792" algn="l" defTabSz="1219170" rtl="0" eaLnBrk="1" latinLnBrk="0" hangingPunct="1">
        <a:spcBef>
          <a:spcPct val="20000"/>
        </a:spcBef>
        <a:buFont typeface="Arial" pitchFamily="34" charset="0"/>
        <a:buChar char="»"/>
        <a:defRPr sz="2700" kern="1200">
          <a:solidFill>
            <a:schemeClr val="tx1"/>
          </a:solidFill>
          <a:latin typeface="+mn-lt"/>
          <a:ea typeface="+mn-ea"/>
          <a:cs typeface="+mn-cs"/>
        </a:defRPr>
      </a:lvl5pPr>
      <a:lvl6pPr marL="3352716" indent="-304792" algn="l" defTabSz="1219170" rtl="0" eaLnBrk="1" latinLnBrk="0" hangingPunct="1">
        <a:spcBef>
          <a:spcPct val="20000"/>
        </a:spcBef>
        <a:buFont typeface="Arial" pitchFamily="34" charset="0"/>
        <a:buChar char="•"/>
        <a:defRPr sz="2700" kern="1200">
          <a:solidFill>
            <a:schemeClr val="tx1"/>
          </a:solidFill>
          <a:latin typeface="+mn-lt"/>
          <a:ea typeface="+mn-ea"/>
          <a:cs typeface="+mn-cs"/>
        </a:defRPr>
      </a:lvl6pPr>
      <a:lvl7pPr marL="3962301" indent="-304792" algn="l" defTabSz="1219170" rtl="0" eaLnBrk="1" latinLnBrk="0" hangingPunct="1">
        <a:spcBef>
          <a:spcPct val="20000"/>
        </a:spcBef>
        <a:buFont typeface="Arial" pitchFamily="34" charset="0"/>
        <a:buChar char="•"/>
        <a:defRPr sz="2700" kern="1200">
          <a:solidFill>
            <a:schemeClr val="tx1"/>
          </a:solidFill>
          <a:latin typeface="+mn-lt"/>
          <a:ea typeface="+mn-ea"/>
          <a:cs typeface="+mn-cs"/>
        </a:defRPr>
      </a:lvl7pPr>
      <a:lvl8pPr marL="4571886" indent="-304792" algn="l" defTabSz="1219170" rtl="0" eaLnBrk="1" latinLnBrk="0" hangingPunct="1">
        <a:spcBef>
          <a:spcPct val="20000"/>
        </a:spcBef>
        <a:buFont typeface="Arial" pitchFamily="34" charset="0"/>
        <a:buChar char="•"/>
        <a:defRPr sz="2700" kern="1200">
          <a:solidFill>
            <a:schemeClr val="tx1"/>
          </a:solidFill>
          <a:latin typeface="+mn-lt"/>
          <a:ea typeface="+mn-ea"/>
          <a:cs typeface="+mn-cs"/>
        </a:defRPr>
      </a:lvl8pPr>
      <a:lvl9pPr marL="5181470" indent="-304792" algn="l" defTabSz="1219170" rtl="0" eaLnBrk="1" latinLnBrk="0" hangingPunct="1">
        <a:spcBef>
          <a:spcPct val="20000"/>
        </a:spcBef>
        <a:buFont typeface="Arial" pitchFamily="34" charset="0"/>
        <a:buChar char="•"/>
        <a:defRPr sz="2700" kern="1200">
          <a:solidFill>
            <a:schemeClr val="tx1"/>
          </a:solidFill>
          <a:latin typeface="+mn-lt"/>
          <a:ea typeface="+mn-ea"/>
          <a:cs typeface="+mn-cs"/>
        </a:defRPr>
      </a:lvl9pPr>
    </p:bodyStyle>
    <p:otherStyle>
      <a:defPPr>
        <a:defRPr lang="en-US"/>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5">
            <a:lum/>
          </a:blip>
          <a:srcRect/>
          <a:stretch>
            <a:fillRect/>
          </a:stretch>
        </a:blipFill>
        <a:effectLst/>
      </p:bgPr>
    </p:bg>
    <p:spTree>
      <p:nvGrpSpPr>
        <p:cNvPr id="1" name=""/>
        <p:cNvGrpSpPr/>
        <p:nvPr/>
      </p:nvGrpSpPr>
      <p:grpSpPr>
        <a:xfrm>
          <a:off x="0" y="0"/>
          <a:ext cx="0" cy="0"/>
          <a:chOff x="0" y="0"/>
          <a:chExt cx="0" cy="0"/>
        </a:xfrm>
      </p:grpSpPr>
      <p:pic>
        <p:nvPicPr>
          <p:cNvPr id="10" name="Picture 9" descr="hexa.png"/>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a:off x="1" y="0"/>
            <a:ext cx="12190413" cy="6859588"/>
          </a:xfrm>
          <a:prstGeom prst="rect">
            <a:avLst/>
          </a:prstGeom>
        </p:spPr>
      </p:pic>
      <p:sp>
        <p:nvSpPr>
          <p:cNvPr id="2" name="Title Placeholder 1"/>
          <p:cNvSpPr>
            <a:spLocks noGrp="1"/>
          </p:cNvSpPr>
          <p:nvPr>
            <p:ph type="title"/>
          </p:nvPr>
        </p:nvSpPr>
        <p:spPr>
          <a:xfrm>
            <a:off x="609521" y="355683"/>
            <a:ext cx="10971372" cy="1143265"/>
          </a:xfrm>
          <a:prstGeom prst="rect">
            <a:avLst/>
          </a:prstGeom>
        </p:spPr>
        <p:txBody>
          <a:bodyPr vert="horz" lIns="91436" tIns="45718" rIns="91436" bIns="45718" rtlCol="0" anchor="ctr">
            <a:normAutofit/>
          </a:bodyPr>
          <a:lstStyle/>
          <a:p>
            <a:r>
              <a:rPr lang="en-US" dirty="0"/>
              <a:t>Click to edit Master title style</a:t>
            </a:r>
            <a:endParaRPr lang="en-JM" dirty="0"/>
          </a:p>
        </p:txBody>
      </p:sp>
      <p:sp>
        <p:nvSpPr>
          <p:cNvPr id="3" name="Text Placeholder 2"/>
          <p:cNvSpPr>
            <a:spLocks noGrp="1"/>
          </p:cNvSpPr>
          <p:nvPr>
            <p:ph type="body" idx="1"/>
          </p:nvPr>
        </p:nvSpPr>
        <p:spPr>
          <a:xfrm>
            <a:off x="609521" y="1600573"/>
            <a:ext cx="10971372" cy="4166564"/>
          </a:xfrm>
          <a:prstGeom prst="rect">
            <a:avLst/>
          </a:prstGeom>
        </p:spPr>
        <p:txBody>
          <a:bodyPr vert="horz" lIns="91436" tIns="45718" rIns="91436" bIns="45718"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JM" dirty="0"/>
          </a:p>
        </p:txBody>
      </p:sp>
      <p:sp>
        <p:nvSpPr>
          <p:cNvPr id="11" name="Freeform 5"/>
          <p:cNvSpPr>
            <a:spLocks/>
          </p:cNvSpPr>
          <p:nvPr userDrawn="1"/>
        </p:nvSpPr>
        <p:spPr bwMode="auto">
          <a:xfrm rot="5400000">
            <a:off x="11245248" y="6045087"/>
            <a:ext cx="541705" cy="479936"/>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100000">
                <a:schemeClr val="bg1">
                  <a:lumMod val="97000"/>
                </a:schemeClr>
              </a:gs>
              <a:gs pos="2000">
                <a:schemeClr val="bg1">
                  <a:lumMod val="83000"/>
                </a:schemeClr>
              </a:gs>
            </a:gsLst>
            <a:lin ang="18900000" scaled="0"/>
            <a:tileRect/>
          </a:gradFill>
          <a:ln w="12700">
            <a:gradFill flip="none" rotWithShape="1">
              <a:gsLst>
                <a:gs pos="0">
                  <a:schemeClr val="bg1"/>
                </a:gs>
                <a:gs pos="100000">
                  <a:schemeClr val="bg1">
                    <a:lumMod val="80000"/>
                  </a:schemeClr>
                </a:gs>
              </a:gsLst>
              <a:lin ang="18900000" scaled="0"/>
              <a:tileRect/>
            </a:gradFill>
          </a:ln>
          <a:effectLst>
            <a:outerShdw blurRad="165100" dist="76200" dir="2700000" algn="tl" rotWithShape="0">
              <a:prstClr val="black">
                <a:alpha val="30000"/>
              </a:prstClr>
            </a:outerShdw>
          </a:effectLst>
        </p:spPr>
        <p:txBody>
          <a:bodyPr vert="horz" wrap="square" lIns="91436" tIns="45718" rIns="91436" bIns="45718"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4" name="Date Placeholder 3"/>
          <p:cNvSpPr>
            <a:spLocks noGrp="1"/>
          </p:cNvSpPr>
          <p:nvPr>
            <p:ph type="dt" sz="half" idx="2"/>
          </p:nvPr>
        </p:nvSpPr>
        <p:spPr>
          <a:xfrm>
            <a:off x="8939636" y="177842"/>
            <a:ext cx="2844430" cy="365210"/>
          </a:xfrm>
          <a:prstGeom prst="rect">
            <a:avLst/>
          </a:prstGeom>
        </p:spPr>
        <p:txBody>
          <a:bodyPr vert="horz" lIns="91436" tIns="45718" rIns="91436" bIns="45718" rtlCol="0" anchor="ctr"/>
          <a:lstStyle>
            <a:lvl1pPr algn="l">
              <a:defRPr sz="1600">
                <a:solidFill>
                  <a:schemeClr val="tx1">
                    <a:tint val="75000"/>
                  </a:schemeClr>
                </a:solidFill>
              </a:defRPr>
            </a:lvl1pPr>
          </a:lstStyle>
          <a:p>
            <a:pPr>
              <a:defRPr/>
            </a:pPr>
            <a:fld id="{A6620504-D840-6A40-90BC-6F3747762FA2}" type="datetime1">
              <a:rPr lang="en-JM" smtClean="0">
                <a:solidFill>
                  <a:prstClr val="black">
                    <a:tint val="75000"/>
                  </a:prstClr>
                </a:solidFill>
              </a:rPr>
              <a:pPr>
                <a:defRPr/>
              </a:pPr>
              <a:t>07/07/2017</a:t>
            </a:fld>
            <a:endParaRPr lang="en-JM" dirty="0">
              <a:solidFill>
                <a:prstClr val="black">
                  <a:tint val="75000"/>
                </a:prstClr>
              </a:solidFill>
            </a:endParaRPr>
          </a:p>
        </p:txBody>
      </p:sp>
      <p:sp>
        <p:nvSpPr>
          <p:cNvPr id="5" name="Footer Placeholder 4"/>
          <p:cNvSpPr>
            <a:spLocks noGrp="1"/>
          </p:cNvSpPr>
          <p:nvPr>
            <p:ph type="ftr" sz="quarter" idx="3"/>
          </p:nvPr>
        </p:nvSpPr>
        <p:spPr>
          <a:xfrm>
            <a:off x="4165059" y="6334005"/>
            <a:ext cx="3860297" cy="365210"/>
          </a:xfrm>
          <a:prstGeom prst="rect">
            <a:avLst/>
          </a:prstGeom>
        </p:spPr>
        <p:txBody>
          <a:bodyPr vert="horz" lIns="91436" tIns="45718" rIns="91436" bIns="45718" rtlCol="0" anchor="ctr"/>
          <a:lstStyle>
            <a:lvl1pPr algn="ctr">
              <a:defRPr sz="1600">
                <a:solidFill>
                  <a:schemeClr val="bg1">
                    <a:lumMod val="65000"/>
                  </a:schemeClr>
                </a:solidFill>
              </a:defRPr>
            </a:lvl1pPr>
          </a:lstStyle>
          <a:p>
            <a:pPr>
              <a:defRPr/>
            </a:pPr>
            <a:r>
              <a:rPr lang="en-JM">
                <a:solidFill>
                  <a:prstClr val="white">
                    <a:lumMod val="65000"/>
                  </a:prstClr>
                </a:solidFill>
              </a:rPr>
              <a:t>WWW.DESIGNERSPARADISE.COM</a:t>
            </a:r>
            <a:endParaRPr lang="en-JM" dirty="0">
              <a:solidFill>
                <a:prstClr val="white">
                  <a:lumMod val="65000"/>
                </a:prstClr>
              </a:solidFill>
            </a:endParaRPr>
          </a:p>
        </p:txBody>
      </p:sp>
      <p:cxnSp>
        <p:nvCxnSpPr>
          <p:cNvPr id="9" name="Straight Connector 8"/>
          <p:cNvCxnSpPr/>
          <p:nvPr userDrawn="1"/>
        </p:nvCxnSpPr>
        <p:spPr>
          <a:xfrm>
            <a:off x="812694" y="6275254"/>
            <a:ext cx="10463438" cy="19604"/>
          </a:xfrm>
          <a:prstGeom prst="line">
            <a:avLst/>
          </a:prstGeom>
          <a:ln w="9525" cmpd="sng">
            <a:solidFill>
              <a:schemeClr val="bg1">
                <a:lumMod val="75000"/>
              </a:schemeClr>
            </a:solidFill>
          </a:ln>
          <a:effectLst/>
        </p:spPr>
        <p:style>
          <a:lnRef idx="2">
            <a:schemeClr val="accent1"/>
          </a:lnRef>
          <a:fillRef idx="0">
            <a:schemeClr val="accent1"/>
          </a:fillRef>
          <a:effectRef idx="1">
            <a:schemeClr val="accent1"/>
          </a:effectRef>
          <a:fontRef idx="minor">
            <a:schemeClr val="tx1"/>
          </a:fontRef>
        </p:style>
      </p:cxnSp>
      <p:sp>
        <p:nvSpPr>
          <p:cNvPr id="6" name="Slide Number Placeholder 5"/>
          <p:cNvSpPr>
            <a:spLocks noGrp="1"/>
          </p:cNvSpPr>
          <p:nvPr>
            <p:ph type="sldNum" sz="quarter" idx="4"/>
          </p:nvPr>
        </p:nvSpPr>
        <p:spPr>
          <a:xfrm>
            <a:off x="11281415" y="6145720"/>
            <a:ext cx="479938" cy="304871"/>
          </a:xfrm>
          <a:prstGeom prst="rect">
            <a:avLst/>
          </a:prstGeom>
        </p:spPr>
        <p:txBody>
          <a:bodyPr vert="horz" lIns="91436" tIns="45718" rIns="91436" bIns="45718" rtlCol="0" anchor="ctr"/>
          <a:lstStyle>
            <a:lvl1pPr algn="ctr">
              <a:defRPr sz="1600" b="0">
                <a:solidFill>
                  <a:schemeClr val="tx1">
                    <a:lumMod val="50000"/>
                    <a:lumOff val="50000"/>
                  </a:schemeClr>
                </a:solidFill>
                <a:latin typeface="Impact" panose="020B0806030902050204" pitchFamily="34" charset="0"/>
                <a:ea typeface="Impact" panose="020B0806030902050204" pitchFamily="34" charset="0"/>
                <a:cs typeface="Impact" panose="020B0806030902050204" pitchFamily="34" charset="0"/>
              </a:defRPr>
            </a:lvl1pPr>
          </a:lstStyle>
          <a:p>
            <a:pPr>
              <a:defRPr/>
            </a:pPr>
            <a:fld id="{857B18ED-D931-45F4-8873-1BEDAB4DC03E}" type="slidenum">
              <a:rPr lang="en-JM" smtClean="0">
                <a:solidFill>
                  <a:prstClr val="black">
                    <a:lumMod val="50000"/>
                    <a:lumOff val="50000"/>
                  </a:prstClr>
                </a:solidFill>
              </a:rPr>
              <a:pPr>
                <a:defRPr/>
              </a:pPr>
              <a:t>‹#›</a:t>
            </a:fld>
            <a:endParaRPr lang="en-JM" dirty="0">
              <a:solidFill>
                <a:prstClr val="black">
                  <a:lumMod val="50000"/>
                  <a:lumOff val="50000"/>
                </a:prstClr>
              </a:solidFill>
            </a:endParaRPr>
          </a:p>
        </p:txBody>
      </p:sp>
    </p:spTree>
    <p:extLst>
      <p:ext uri="{BB962C8B-B14F-4D97-AF65-F5344CB8AC3E}">
        <p14:creationId xmlns:p14="http://schemas.microsoft.com/office/powerpoint/2010/main" val="75157036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Lst>
  <p:hf hdr="0" ftr="0" dt="0"/>
  <p:txStyles>
    <p:titleStyle>
      <a:lvl1pPr algn="l" defTabSz="1219170" rtl="0" eaLnBrk="1" latinLnBrk="0" hangingPunct="1">
        <a:spcBef>
          <a:spcPct val="0"/>
        </a:spcBef>
        <a:buNone/>
        <a:defRPr sz="4600" kern="1200">
          <a:solidFill>
            <a:srgbClr val="17375E"/>
          </a:solidFill>
          <a:latin typeface="Signika"/>
          <a:ea typeface="Open Sans Extrabold" pitchFamily="34" charset="0"/>
          <a:cs typeface="Signika"/>
        </a:defRPr>
      </a:lvl1pPr>
    </p:titleStyle>
    <p:bodyStyle>
      <a:lvl1pPr marL="457189" indent="-457189" algn="l" defTabSz="1219170" rtl="0" eaLnBrk="1" latinLnBrk="0" hangingPunct="1">
        <a:spcBef>
          <a:spcPct val="20000"/>
        </a:spcBef>
        <a:buFont typeface="Arial" pitchFamily="34" charset="0"/>
        <a:buChar char="•"/>
        <a:defRPr sz="2700" kern="1200">
          <a:solidFill>
            <a:srgbClr val="17375E"/>
          </a:solidFill>
          <a:latin typeface="+mn-lt"/>
          <a:ea typeface="+mn-ea"/>
          <a:cs typeface="+mn-cs"/>
        </a:defRPr>
      </a:lvl1pPr>
      <a:lvl2pPr marL="990575" indent="-380990" algn="l" defTabSz="1219170" rtl="0" eaLnBrk="1" latinLnBrk="0" hangingPunct="1">
        <a:spcBef>
          <a:spcPct val="20000"/>
        </a:spcBef>
        <a:buFont typeface="Arial" pitchFamily="34" charset="0"/>
        <a:buChar char="–"/>
        <a:defRPr sz="2400" kern="1200">
          <a:solidFill>
            <a:srgbClr val="17375E"/>
          </a:solidFill>
          <a:latin typeface="+mn-lt"/>
          <a:ea typeface="+mn-ea"/>
          <a:cs typeface="+mn-cs"/>
        </a:defRPr>
      </a:lvl2pPr>
      <a:lvl3pPr marL="1523962" indent="-304792" algn="l" defTabSz="1219170" rtl="0" eaLnBrk="1" latinLnBrk="0" hangingPunct="1">
        <a:spcBef>
          <a:spcPct val="20000"/>
        </a:spcBef>
        <a:buFont typeface="Arial" pitchFamily="34" charset="0"/>
        <a:buChar char="•"/>
        <a:defRPr sz="2200" kern="1200">
          <a:solidFill>
            <a:srgbClr val="17375E"/>
          </a:solidFill>
          <a:latin typeface="+mn-lt"/>
          <a:ea typeface="+mn-ea"/>
          <a:cs typeface="+mn-cs"/>
        </a:defRPr>
      </a:lvl3pPr>
      <a:lvl4pPr marL="2133547" indent="-304792" algn="l" defTabSz="1219170" rtl="0" eaLnBrk="1" latinLnBrk="0" hangingPunct="1">
        <a:spcBef>
          <a:spcPct val="20000"/>
        </a:spcBef>
        <a:buFont typeface="Arial" pitchFamily="34" charset="0"/>
        <a:buChar char="–"/>
        <a:defRPr sz="1900" kern="1200">
          <a:solidFill>
            <a:srgbClr val="17375E"/>
          </a:solidFill>
          <a:latin typeface="+mn-lt"/>
          <a:ea typeface="+mn-ea"/>
          <a:cs typeface="+mn-cs"/>
        </a:defRPr>
      </a:lvl4pPr>
      <a:lvl5pPr marL="2743131" indent="-304792" algn="l" defTabSz="1219170" rtl="0" eaLnBrk="1" latinLnBrk="0" hangingPunct="1">
        <a:spcBef>
          <a:spcPct val="20000"/>
        </a:spcBef>
        <a:buFont typeface="Arial" pitchFamily="34" charset="0"/>
        <a:buChar char="»"/>
        <a:defRPr sz="1900" kern="1200">
          <a:solidFill>
            <a:srgbClr val="17375E"/>
          </a:solidFill>
          <a:latin typeface="+mn-lt"/>
          <a:ea typeface="+mn-ea"/>
          <a:cs typeface="+mn-cs"/>
        </a:defRPr>
      </a:lvl5pPr>
      <a:lvl6pPr marL="3352716" indent="-304792" algn="l" defTabSz="1219170" rtl="0" eaLnBrk="1" latinLnBrk="0" hangingPunct="1">
        <a:spcBef>
          <a:spcPct val="20000"/>
        </a:spcBef>
        <a:buFont typeface="Arial" pitchFamily="34" charset="0"/>
        <a:buChar char="•"/>
        <a:defRPr sz="2700" kern="1200">
          <a:solidFill>
            <a:schemeClr val="tx1"/>
          </a:solidFill>
          <a:latin typeface="+mn-lt"/>
          <a:ea typeface="+mn-ea"/>
          <a:cs typeface="+mn-cs"/>
        </a:defRPr>
      </a:lvl6pPr>
      <a:lvl7pPr marL="3962301" indent="-304792" algn="l" defTabSz="1219170" rtl="0" eaLnBrk="1" latinLnBrk="0" hangingPunct="1">
        <a:spcBef>
          <a:spcPct val="20000"/>
        </a:spcBef>
        <a:buFont typeface="Arial" pitchFamily="34" charset="0"/>
        <a:buChar char="•"/>
        <a:defRPr sz="2700" kern="1200">
          <a:solidFill>
            <a:schemeClr val="tx1"/>
          </a:solidFill>
          <a:latin typeface="+mn-lt"/>
          <a:ea typeface="+mn-ea"/>
          <a:cs typeface="+mn-cs"/>
        </a:defRPr>
      </a:lvl7pPr>
      <a:lvl8pPr marL="4571886" indent="-304792" algn="l" defTabSz="1219170" rtl="0" eaLnBrk="1" latinLnBrk="0" hangingPunct="1">
        <a:spcBef>
          <a:spcPct val="20000"/>
        </a:spcBef>
        <a:buFont typeface="Arial" pitchFamily="34" charset="0"/>
        <a:buChar char="•"/>
        <a:defRPr sz="2700" kern="1200">
          <a:solidFill>
            <a:schemeClr val="tx1"/>
          </a:solidFill>
          <a:latin typeface="+mn-lt"/>
          <a:ea typeface="+mn-ea"/>
          <a:cs typeface="+mn-cs"/>
        </a:defRPr>
      </a:lvl8pPr>
      <a:lvl9pPr marL="5181470" indent="-304792" algn="l" defTabSz="1219170" rtl="0" eaLnBrk="1" latinLnBrk="0" hangingPunct="1">
        <a:spcBef>
          <a:spcPct val="20000"/>
        </a:spcBef>
        <a:buFont typeface="Arial" pitchFamily="34" charset="0"/>
        <a:buChar char="•"/>
        <a:defRPr sz="2700" kern="1200">
          <a:solidFill>
            <a:schemeClr val="tx1"/>
          </a:solidFill>
          <a:latin typeface="+mn-lt"/>
          <a:ea typeface="+mn-ea"/>
          <a:cs typeface="+mn-cs"/>
        </a:defRPr>
      </a:lvl9pPr>
    </p:bodyStyle>
    <p:otherStyle>
      <a:defPPr>
        <a:defRPr lang="en-US"/>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5">
            <a:lum/>
          </a:blip>
          <a:srcRect/>
          <a:stretch>
            <a:fillRect/>
          </a:stretch>
        </a:blipFill>
        <a:effectLst/>
      </p:bgPr>
    </p:bg>
    <p:spTree>
      <p:nvGrpSpPr>
        <p:cNvPr id="1" name=""/>
        <p:cNvGrpSpPr/>
        <p:nvPr/>
      </p:nvGrpSpPr>
      <p:grpSpPr>
        <a:xfrm>
          <a:off x="0" y="0"/>
          <a:ext cx="0" cy="0"/>
          <a:chOff x="0" y="0"/>
          <a:chExt cx="0" cy="0"/>
        </a:xfrm>
      </p:grpSpPr>
      <p:pic>
        <p:nvPicPr>
          <p:cNvPr id="10" name="Picture 9" descr="hexa.png"/>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a:off x="1" y="0"/>
            <a:ext cx="12190413" cy="6859588"/>
          </a:xfrm>
          <a:prstGeom prst="rect">
            <a:avLst/>
          </a:prstGeom>
        </p:spPr>
      </p:pic>
      <p:sp>
        <p:nvSpPr>
          <p:cNvPr id="2" name="Title Placeholder 1"/>
          <p:cNvSpPr>
            <a:spLocks noGrp="1"/>
          </p:cNvSpPr>
          <p:nvPr>
            <p:ph type="title"/>
          </p:nvPr>
        </p:nvSpPr>
        <p:spPr>
          <a:xfrm>
            <a:off x="609521" y="355683"/>
            <a:ext cx="10971372" cy="1143265"/>
          </a:xfrm>
          <a:prstGeom prst="rect">
            <a:avLst/>
          </a:prstGeom>
        </p:spPr>
        <p:txBody>
          <a:bodyPr vert="horz" lIns="91436" tIns="45718" rIns="91436" bIns="45718" rtlCol="0" anchor="ctr">
            <a:normAutofit/>
          </a:bodyPr>
          <a:lstStyle/>
          <a:p>
            <a:r>
              <a:rPr lang="en-US" dirty="0"/>
              <a:t>Click to edit Master title style</a:t>
            </a:r>
            <a:endParaRPr lang="en-JM" dirty="0"/>
          </a:p>
        </p:txBody>
      </p:sp>
      <p:sp>
        <p:nvSpPr>
          <p:cNvPr id="3" name="Text Placeholder 2"/>
          <p:cNvSpPr>
            <a:spLocks noGrp="1"/>
          </p:cNvSpPr>
          <p:nvPr>
            <p:ph type="body" idx="1"/>
          </p:nvPr>
        </p:nvSpPr>
        <p:spPr>
          <a:xfrm>
            <a:off x="609521" y="1600573"/>
            <a:ext cx="10971372" cy="4166564"/>
          </a:xfrm>
          <a:prstGeom prst="rect">
            <a:avLst/>
          </a:prstGeom>
        </p:spPr>
        <p:txBody>
          <a:bodyPr vert="horz" lIns="91436" tIns="45718" rIns="91436" bIns="45718"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JM" dirty="0"/>
          </a:p>
        </p:txBody>
      </p:sp>
      <p:sp>
        <p:nvSpPr>
          <p:cNvPr id="11" name="Freeform 5"/>
          <p:cNvSpPr>
            <a:spLocks/>
          </p:cNvSpPr>
          <p:nvPr userDrawn="1"/>
        </p:nvSpPr>
        <p:spPr bwMode="auto">
          <a:xfrm rot="5400000">
            <a:off x="11245248" y="6045087"/>
            <a:ext cx="541705" cy="479936"/>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100000">
                <a:schemeClr val="bg1">
                  <a:lumMod val="97000"/>
                </a:schemeClr>
              </a:gs>
              <a:gs pos="2000">
                <a:schemeClr val="bg1">
                  <a:lumMod val="83000"/>
                </a:schemeClr>
              </a:gs>
            </a:gsLst>
            <a:lin ang="18900000" scaled="0"/>
            <a:tileRect/>
          </a:gradFill>
          <a:ln w="12700">
            <a:gradFill flip="none" rotWithShape="1">
              <a:gsLst>
                <a:gs pos="0">
                  <a:schemeClr val="bg1"/>
                </a:gs>
                <a:gs pos="100000">
                  <a:schemeClr val="bg1">
                    <a:lumMod val="80000"/>
                  </a:schemeClr>
                </a:gs>
              </a:gsLst>
              <a:lin ang="18900000" scaled="0"/>
              <a:tileRect/>
            </a:gradFill>
          </a:ln>
          <a:effectLst>
            <a:outerShdw blurRad="165100" dist="76200" dir="2700000" algn="tl" rotWithShape="0">
              <a:prstClr val="black">
                <a:alpha val="30000"/>
              </a:prstClr>
            </a:outerShdw>
          </a:effectLst>
        </p:spPr>
        <p:txBody>
          <a:bodyPr vert="horz" wrap="square" lIns="91436" tIns="45718" rIns="91436" bIns="45718"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4" name="Date Placeholder 3"/>
          <p:cNvSpPr>
            <a:spLocks noGrp="1"/>
          </p:cNvSpPr>
          <p:nvPr>
            <p:ph type="dt" sz="half" idx="2"/>
          </p:nvPr>
        </p:nvSpPr>
        <p:spPr>
          <a:xfrm>
            <a:off x="8939636" y="177842"/>
            <a:ext cx="2844430" cy="365210"/>
          </a:xfrm>
          <a:prstGeom prst="rect">
            <a:avLst/>
          </a:prstGeom>
        </p:spPr>
        <p:txBody>
          <a:bodyPr vert="horz" lIns="91436" tIns="45718" rIns="91436" bIns="45718" rtlCol="0" anchor="ctr"/>
          <a:lstStyle>
            <a:lvl1pPr algn="l">
              <a:defRPr sz="1600">
                <a:solidFill>
                  <a:schemeClr val="tx1">
                    <a:tint val="75000"/>
                  </a:schemeClr>
                </a:solidFill>
              </a:defRPr>
            </a:lvl1pPr>
          </a:lstStyle>
          <a:p>
            <a:pPr>
              <a:defRPr/>
            </a:pPr>
            <a:fld id="{A6620504-D840-6A40-90BC-6F3747762FA2}" type="datetime1">
              <a:rPr lang="en-JM" smtClean="0">
                <a:solidFill>
                  <a:prstClr val="black">
                    <a:tint val="75000"/>
                  </a:prstClr>
                </a:solidFill>
              </a:rPr>
              <a:pPr>
                <a:defRPr/>
              </a:pPr>
              <a:t>07/07/2017</a:t>
            </a:fld>
            <a:endParaRPr lang="en-JM" dirty="0">
              <a:solidFill>
                <a:prstClr val="black">
                  <a:tint val="75000"/>
                </a:prstClr>
              </a:solidFill>
            </a:endParaRPr>
          </a:p>
        </p:txBody>
      </p:sp>
      <p:sp>
        <p:nvSpPr>
          <p:cNvPr id="5" name="Footer Placeholder 4"/>
          <p:cNvSpPr>
            <a:spLocks noGrp="1"/>
          </p:cNvSpPr>
          <p:nvPr>
            <p:ph type="ftr" sz="quarter" idx="3"/>
          </p:nvPr>
        </p:nvSpPr>
        <p:spPr>
          <a:xfrm>
            <a:off x="4165059" y="6334005"/>
            <a:ext cx="3860297" cy="365210"/>
          </a:xfrm>
          <a:prstGeom prst="rect">
            <a:avLst/>
          </a:prstGeom>
        </p:spPr>
        <p:txBody>
          <a:bodyPr vert="horz" lIns="91436" tIns="45718" rIns="91436" bIns="45718" rtlCol="0" anchor="ctr"/>
          <a:lstStyle>
            <a:lvl1pPr algn="ctr">
              <a:defRPr sz="1600">
                <a:solidFill>
                  <a:schemeClr val="bg1">
                    <a:lumMod val="65000"/>
                  </a:schemeClr>
                </a:solidFill>
              </a:defRPr>
            </a:lvl1pPr>
          </a:lstStyle>
          <a:p>
            <a:pPr>
              <a:defRPr/>
            </a:pPr>
            <a:r>
              <a:rPr lang="en-JM">
                <a:solidFill>
                  <a:prstClr val="white">
                    <a:lumMod val="65000"/>
                  </a:prstClr>
                </a:solidFill>
              </a:rPr>
              <a:t>WWW.DESIGNERSPARADISE.COM</a:t>
            </a:r>
            <a:endParaRPr lang="en-JM" dirty="0">
              <a:solidFill>
                <a:prstClr val="white">
                  <a:lumMod val="65000"/>
                </a:prstClr>
              </a:solidFill>
            </a:endParaRPr>
          </a:p>
        </p:txBody>
      </p:sp>
      <p:cxnSp>
        <p:nvCxnSpPr>
          <p:cNvPr id="9" name="Straight Connector 8"/>
          <p:cNvCxnSpPr/>
          <p:nvPr userDrawn="1"/>
        </p:nvCxnSpPr>
        <p:spPr>
          <a:xfrm>
            <a:off x="812694" y="6275254"/>
            <a:ext cx="10463438" cy="19604"/>
          </a:xfrm>
          <a:prstGeom prst="line">
            <a:avLst/>
          </a:prstGeom>
          <a:ln w="9525" cmpd="sng">
            <a:solidFill>
              <a:schemeClr val="bg1">
                <a:lumMod val="75000"/>
              </a:schemeClr>
            </a:solidFill>
          </a:ln>
          <a:effectLst/>
        </p:spPr>
        <p:style>
          <a:lnRef idx="2">
            <a:schemeClr val="accent1"/>
          </a:lnRef>
          <a:fillRef idx="0">
            <a:schemeClr val="accent1"/>
          </a:fillRef>
          <a:effectRef idx="1">
            <a:schemeClr val="accent1"/>
          </a:effectRef>
          <a:fontRef idx="minor">
            <a:schemeClr val="tx1"/>
          </a:fontRef>
        </p:style>
      </p:cxnSp>
      <p:sp>
        <p:nvSpPr>
          <p:cNvPr id="6" name="Slide Number Placeholder 5"/>
          <p:cNvSpPr>
            <a:spLocks noGrp="1"/>
          </p:cNvSpPr>
          <p:nvPr>
            <p:ph type="sldNum" sz="quarter" idx="4"/>
          </p:nvPr>
        </p:nvSpPr>
        <p:spPr>
          <a:xfrm>
            <a:off x="11281415" y="6145720"/>
            <a:ext cx="479938" cy="304871"/>
          </a:xfrm>
          <a:prstGeom prst="rect">
            <a:avLst/>
          </a:prstGeom>
        </p:spPr>
        <p:txBody>
          <a:bodyPr vert="horz" lIns="91436" tIns="45718" rIns="91436" bIns="45718" rtlCol="0" anchor="ctr"/>
          <a:lstStyle>
            <a:lvl1pPr algn="ctr">
              <a:defRPr sz="1600" b="0">
                <a:solidFill>
                  <a:schemeClr val="tx1">
                    <a:lumMod val="50000"/>
                    <a:lumOff val="50000"/>
                  </a:schemeClr>
                </a:solidFill>
                <a:latin typeface="Impact" panose="020B0806030902050204" pitchFamily="34" charset="0"/>
                <a:ea typeface="Impact" panose="020B0806030902050204" pitchFamily="34" charset="0"/>
                <a:cs typeface="Impact" panose="020B0806030902050204" pitchFamily="34" charset="0"/>
              </a:defRPr>
            </a:lvl1pPr>
          </a:lstStyle>
          <a:p>
            <a:pPr>
              <a:defRPr/>
            </a:pPr>
            <a:fld id="{857B18ED-D931-45F4-8873-1BEDAB4DC03E}" type="slidenum">
              <a:rPr lang="en-JM" smtClean="0">
                <a:solidFill>
                  <a:prstClr val="black">
                    <a:lumMod val="50000"/>
                    <a:lumOff val="50000"/>
                  </a:prstClr>
                </a:solidFill>
              </a:rPr>
              <a:pPr>
                <a:defRPr/>
              </a:pPr>
              <a:t>‹#›</a:t>
            </a:fld>
            <a:endParaRPr lang="en-JM" dirty="0">
              <a:solidFill>
                <a:prstClr val="black">
                  <a:lumMod val="50000"/>
                  <a:lumOff val="50000"/>
                </a:prstClr>
              </a:solidFill>
            </a:endParaRPr>
          </a:p>
        </p:txBody>
      </p:sp>
    </p:spTree>
    <p:extLst>
      <p:ext uri="{BB962C8B-B14F-4D97-AF65-F5344CB8AC3E}">
        <p14:creationId xmlns:p14="http://schemas.microsoft.com/office/powerpoint/2010/main" val="717608757"/>
      </p:ext>
    </p:extLst>
  </p:cSld>
  <p:clrMap bg1="lt1" tx1="dk1" bg2="lt2" tx2="dk2" accent1="accent1" accent2="accent2" accent3="accent3" accent4="accent4" accent5="accent5" accent6="accent6" hlink="hlink" folHlink="folHlink"/>
  <p:sldLayoutIdLst>
    <p:sldLayoutId id="2147483665" r:id="rId1"/>
    <p:sldLayoutId id="2147483666" r:id="rId2"/>
    <p:sldLayoutId id="2147483667" r:id="rId3"/>
  </p:sldLayoutIdLst>
  <p:hf hdr="0" ftr="0" dt="0"/>
  <p:txStyles>
    <p:titleStyle>
      <a:lvl1pPr algn="l" defTabSz="1219170" rtl="0" eaLnBrk="1" latinLnBrk="0" hangingPunct="1">
        <a:spcBef>
          <a:spcPct val="0"/>
        </a:spcBef>
        <a:buNone/>
        <a:defRPr sz="4600" kern="1200">
          <a:solidFill>
            <a:srgbClr val="17375E"/>
          </a:solidFill>
          <a:latin typeface="Signika"/>
          <a:ea typeface="Open Sans Extrabold" pitchFamily="34" charset="0"/>
          <a:cs typeface="Signika"/>
        </a:defRPr>
      </a:lvl1pPr>
    </p:titleStyle>
    <p:bodyStyle>
      <a:lvl1pPr marL="457189" indent="-457189" algn="l" defTabSz="1219170" rtl="0" eaLnBrk="1" latinLnBrk="0" hangingPunct="1">
        <a:spcBef>
          <a:spcPct val="20000"/>
        </a:spcBef>
        <a:buFont typeface="Arial" pitchFamily="34" charset="0"/>
        <a:buChar char="•"/>
        <a:defRPr sz="2700" kern="1200">
          <a:solidFill>
            <a:srgbClr val="17375E"/>
          </a:solidFill>
          <a:latin typeface="+mn-lt"/>
          <a:ea typeface="+mn-ea"/>
          <a:cs typeface="+mn-cs"/>
        </a:defRPr>
      </a:lvl1pPr>
      <a:lvl2pPr marL="990575" indent="-380990" algn="l" defTabSz="1219170" rtl="0" eaLnBrk="1" latinLnBrk="0" hangingPunct="1">
        <a:spcBef>
          <a:spcPct val="20000"/>
        </a:spcBef>
        <a:buFont typeface="Arial" pitchFamily="34" charset="0"/>
        <a:buChar char="–"/>
        <a:defRPr sz="2400" kern="1200">
          <a:solidFill>
            <a:srgbClr val="17375E"/>
          </a:solidFill>
          <a:latin typeface="+mn-lt"/>
          <a:ea typeface="+mn-ea"/>
          <a:cs typeface="+mn-cs"/>
        </a:defRPr>
      </a:lvl2pPr>
      <a:lvl3pPr marL="1523962" indent="-304792" algn="l" defTabSz="1219170" rtl="0" eaLnBrk="1" latinLnBrk="0" hangingPunct="1">
        <a:spcBef>
          <a:spcPct val="20000"/>
        </a:spcBef>
        <a:buFont typeface="Arial" pitchFamily="34" charset="0"/>
        <a:buChar char="•"/>
        <a:defRPr sz="2200" kern="1200">
          <a:solidFill>
            <a:srgbClr val="17375E"/>
          </a:solidFill>
          <a:latin typeface="+mn-lt"/>
          <a:ea typeface="+mn-ea"/>
          <a:cs typeface="+mn-cs"/>
        </a:defRPr>
      </a:lvl3pPr>
      <a:lvl4pPr marL="2133547" indent="-304792" algn="l" defTabSz="1219170" rtl="0" eaLnBrk="1" latinLnBrk="0" hangingPunct="1">
        <a:spcBef>
          <a:spcPct val="20000"/>
        </a:spcBef>
        <a:buFont typeface="Arial" pitchFamily="34" charset="0"/>
        <a:buChar char="–"/>
        <a:defRPr sz="1900" kern="1200">
          <a:solidFill>
            <a:srgbClr val="17375E"/>
          </a:solidFill>
          <a:latin typeface="+mn-lt"/>
          <a:ea typeface="+mn-ea"/>
          <a:cs typeface="+mn-cs"/>
        </a:defRPr>
      </a:lvl4pPr>
      <a:lvl5pPr marL="2743131" indent="-304792" algn="l" defTabSz="1219170" rtl="0" eaLnBrk="1" latinLnBrk="0" hangingPunct="1">
        <a:spcBef>
          <a:spcPct val="20000"/>
        </a:spcBef>
        <a:buFont typeface="Arial" pitchFamily="34" charset="0"/>
        <a:buChar char="»"/>
        <a:defRPr sz="1900" kern="1200">
          <a:solidFill>
            <a:srgbClr val="17375E"/>
          </a:solidFill>
          <a:latin typeface="+mn-lt"/>
          <a:ea typeface="+mn-ea"/>
          <a:cs typeface="+mn-cs"/>
        </a:defRPr>
      </a:lvl5pPr>
      <a:lvl6pPr marL="3352716" indent="-304792" algn="l" defTabSz="1219170" rtl="0" eaLnBrk="1" latinLnBrk="0" hangingPunct="1">
        <a:spcBef>
          <a:spcPct val="20000"/>
        </a:spcBef>
        <a:buFont typeface="Arial" pitchFamily="34" charset="0"/>
        <a:buChar char="•"/>
        <a:defRPr sz="2700" kern="1200">
          <a:solidFill>
            <a:schemeClr val="tx1"/>
          </a:solidFill>
          <a:latin typeface="+mn-lt"/>
          <a:ea typeface="+mn-ea"/>
          <a:cs typeface="+mn-cs"/>
        </a:defRPr>
      </a:lvl6pPr>
      <a:lvl7pPr marL="3962301" indent="-304792" algn="l" defTabSz="1219170" rtl="0" eaLnBrk="1" latinLnBrk="0" hangingPunct="1">
        <a:spcBef>
          <a:spcPct val="20000"/>
        </a:spcBef>
        <a:buFont typeface="Arial" pitchFamily="34" charset="0"/>
        <a:buChar char="•"/>
        <a:defRPr sz="2700" kern="1200">
          <a:solidFill>
            <a:schemeClr val="tx1"/>
          </a:solidFill>
          <a:latin typeface="+mn-lt"/>
          <a:ea typeface="+mn-ea"/>
          <a:cs typeface="+mn-cs"/>
        </a:defRPr>
      </a:lvl7pPr>
      <a:lvl8pPr marL="4571886" indent="-304792" algn="l" defTabSz="1219170" rtl="0" eaLnBrk="1" latinLnBrk="0" hangingPunct="1">
        <a:spcBef>
          <a:spcPct val="20000"/>
        </a:spcBef>
        <a:buFont typeface="Arial" pitchFamily="34" charset="0"/>
        <a:buChar char="•"/>
        <a:defRPr sz="2700" kern="1200">
          <a:solidFill>
            <a:schemeClr val="tx1"/>
          </a:solidFill>
          <a:latin typeface="+mn-lt"/>
          <a:ea typeface="+mn-ea"/>
          <a:cs typeface="+mn-cs"/>
        </a:defRPr>
      </a:lvl8pPr>
      <a:lvl9pPr marL="5181470" indent="-304792" algn="l" defTabSz="1219170" rtl="0" eaLnBrk="1" latinLnBrk="0" hangingPunct="1">
        <a:spcBef>
          <a:spcPct val="20000"/>
        </a:spcBef>
        <a:buFont typeface="Arial" pitchFamily="34" charset="0"/>
        <a:buChar char="•"/>
        <a:defRPr sz="2700" kern="1200">
          <a:solidFill>
            <a:schemeClr val="tx1"/>
          </a:solidFill>
          <a:latin typeface="+mn-lt"/>
          <a:ea typeface="+mn-ea"/>
          <a:cs typeface="+mn-cs"/>
        </a:defRPr>
      </a:lvl9pPr>
    </p:bodyStyle>
    <p:otherStyle>
      <a:defPPr>
        <a:defRPr lang="en-US"/>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5">
            <a:lum/>
          </a:blip>
          <a:srcRect/>
          <a:stretch>
            <a:fillRect/>
          </a:stretch>
        </a:blipFill>
        <a:effectLst/>
      </p:bgPr>
    </p:bg>
    <p:spTree>
      <p:nvGrpSpPr>
        <p:cNvPr id="1" name=""/>
        <p:cNvGrpSpPr/>
        <p:nvPr/>
      </p:nvGrpSpPr>
      <p:grpSpPr>
        <a:xfrm>
          <a:off x="0" y="0"/>
          <a:ext cx="0" cy="0"/>
          <a:chOff x="0" y="0"/>
          <a:chExt cx="0" cy="0"/>
        </a:xfrm>
      </p:grpSpPr>
      <p:pic>
        <p:nvPicPr>
          <p:cNvPr id="10" name="Picture 9" descr="hexa.png"/>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a:off x="1" y="0"/>
            <a:ext cx="12190413" cy="6859588"/>
          </a:xfrm>
          <a:prstGeom prst="rect">
            <a:avLst/>
          </a:prstGeom>
        </p:spPr>
      </p:pic>
      <p:sp>
        <p:nvSpPr>
          <p:cNvPr id="2" name="Title Placeholder 1"/>
          <p:cNvSpPr>
            <a:spLocks noGrp="1"/>
          </p:cNvSpPr>
          <p:nvPr>
            <p:ph type="title"/>
          </p:nvPr>
        </p:nvSpPr>
        <p:spPr>
          <a:xfrm>
            <a:off x="609521" y="355683"/>
            <a:ext cx="10971372" cy="1143265"/>
          </a:xfrm>
          <a:prstGeom prst="rect">
            <a:avLst/>
          </a:prstGeom>
        </p:spPr>
        <p:txBody>
          <a:bodyPr vert="horz" lIns="91436" tIns="45718" rIns="91436" bIns="45718" rtlCol="0" anchor="ctr">
            <a:normAutofit/>
          </a:bodyPr>
          <a:lstStyle/>
          <a:p>
            <a:r>
              <a:rPr lang="en-US" dirty="0"/>
              <a:t>Click to edit Master title style</a:t>
            </a:r>
            <a:endParaRPr lang="en-JM" dirty="0"/>
          </a:p>
        </p:txBody>
      </p:sp>
      <p:sp>
        <p:nvSpPr>
          <p:cNvPr id="3" name="Text Placeholder 2"/>
          <p:cNvSpPr>
            <a:spLocks noGrp="1"/>
          </p:cNvSpPr>
          <p:nvPr>
            <p:ph type="body" idx="1"/>
          </p:nvPr>
        </p:nvSpPr>
        <p:spPr>
          <a:xfrm>
            <a:off x="609521" y="1600573"/>
            <a:ext cx="10971372" cy="4166564"/>
          </a:xfrm>
          <a:prstGeom prst="rect">
            <a:avLst/>
          </a:prstGeom>
        </p:spPr>
        <p:txBody>
          <a:bodyPr vert="horz" lIns="91436" tIns="45718" rIns="91436" bIns="45718"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JM" dirty="0"/>
          </a:p>
        </p:txBody>
      </p:sp>
      <p:sp>
        <p:nvSpPr>
          <p:cNvPr id="11" name="Freeform 5"/>
          <p:cNvSpPr>
            <a:spLocks/>
          </p:cNvSpPr>
          <p:nvPr userDrawn="1"/>
        </p:nvSpPr>
        <p:spPr bwMode="auto">
          <a:xfrm rot="5400000">
            <a:off x="11245248" y="6045087"/>
            <a:ext cx="541705" cy="479936"/>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100000">
                <a:schemeClr val="bg1">
                  <a:lumMod val="97000"/>
                </a:schemeClr>
              </a:gs>
              <a:gs pos="2000">
                <a:schemeClr val="bg1">
                  <a:lumMod val="83000"/>
                </a:schemeClr>
              </a:gs>
            </a:gsLst>
            <a:lin ang="18900000" scaled="0"/>
            <a:tileRect/>
          </a:gradFill>
          <a:ln w="12700">
            <a:gradFill flip="none" rotWithShape="1">
              <a:gsLst>
                <a:gs pos="0">
                  <a:schemeClr val="bg1"/>
                </a:gs>
                <a:gs pos="100000">
                  <a:schemeClr val="bg1">
                    <a:lumMod val="80000"/>
                  </a:schemeClr>
                </a:gs>
              </a:gsLst>
              <a:lin ang="18900000" scaled="0"/>
              <a:tileRect/>
            </a:gradFill>
          </a:ln>
          <a:effectLst>
            <a:outerShdw blurRad="165100" dist="76200" dir="2700000" algn="tl" rotWithShape="0">
              <a:prstClr val="black">
                <a:alpha val="30000"/>
              </a:prstClr>
            </a:outerShdw>
          </a:effectLst>
        </p:spPr>
        <p:txBody>
          <a:bodyPr vert="horz" wrap="square" lIns="91436" tIns="45718" rIns="91436" bIns="45718"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4" name="Date Placeholder 3"/>
          <p:cNvSpPr>
            <a:spLocks noGrp="1"/>
          </p:cNvSpPr>
          <p:nvPr>
            <p:ph type="dt" sz="half" idx="2"/>
          </p:nvPr>
        </p:nvSpPr>
        <p:spPr>
          <a:xfrm>
            <a:off x="8939636" y="177842"/>
            <a:ext cx="2844430" cy="365210"/>
          </a:xfrm>
          <a:prstGeom prst="rect">
            <a:avLst/>
          </a:prstGeom>
        </p:spPr>
        <p:txBody>
          <a:bodyPr vert="horz" lIns="91436" tIns="45718" rIns="91436" bIns="45718" rtlCol="0" anchor="ctr"/>
          <a:lstStyle>
            <a:lvl1pPr algn="l">
              <a:defRPr sz="1600">
                <a:solidFill>
                  <a:schemeClr val="tx1">
                    <a:tint val="75000"/>
                  </a:schemeClr>
                </a:solidFill>
              </a:defRPr>
            </a:lvl1pPr>
          </a:lstStyle>
          <a:p>
            <a:pPr>
              <a:defRPr/>
            </a:pPr>
            <a:fld id="{A6620504-D840-6A40-90BC-6F3747762FA2}" type="datetime1">
              <a:rPr lang="en-JM" smtClean="0">
                <a:solidFill>
                  <a:prstClr val="black">
                    <a:tint val="75000"/>
                  </a:prstClr>
                </a:solidFill>
              </a:rPr>
              <a:pPr>
                <a:defRPr/>
              </a:pPr>
              <a:t>07/07/2017</a:t>
            </a:fld>
            <a:endParaRPr lang="en-JM" dirty="0">
              <a:solidFill>
                <a:prstClr val="black">
                  <a:tint val="75000"/>
                </a:prstClr>
              </a:solidFill>
            </a:endParaRPr>
          </a:p>
        </p:txBody>
      </p:sp>
      <p:sp>
        <p:nvSpPr>
          <p:cNvPr id="5" name="Footer Placeholder 4"/>
          <p:cNvSpPr>
            <a:spLocks noGrp="1"/>
          </p:cNvSpPr>
          <p:nvPr>
            <p:ph type="ftr" sz="quarter" idx="3"/>
          </p:nvPr>
        </p:nvSpPr>
        <p:spPr>
          <a:xfrm>
            <a:off x="4165059" y="6334005"/>
            <a:ext cx="3860297" cy="365210"/>
          </a:xfrm>
          <a:prstGeom prst="rect">
            <a:avLst/>
          </a:prstGeom>
        </p:spPr>
        <p:txBody>
          <a:bodyPr vert="horz" lIns="91436" tIns="45718" rIns="91436" bIns="45718" rtlCol="0" anchor="ctr"/>
          <a:lstStyle>
            <a:lvl1pPr algn="ctr">
              <a:defRPr sz="1600">
                <a:solidFill>
                  <a:schemeClr val="bg1">
                    <a:lumMod val="65000"/>
                  </a:schemeClr>
                </a:solidFill>
              </a:defRPr>
            </a:lvl1pPr>
          </a:lstStyle>
          <a:p>
            <a:pPr>
              <a:defRPr/>
            </a:pPr>
            <a:r>
              <a:rPr lang="en-JM">
                <a:solidFill>
                  <a:prstClr val="white">
                    <a:lumMod val="65000"/>
                  </a:prstClr>
                </a:solidFill>
              </a:rPr>
              <a:t>WWW.DESIGNERSPARADISE.COM</a:t>
            </a:r>
            <a:endParaRPr lang="en-JM" dirty="0">
              <a:solidFill>
                <a:prstClr val="white">
                  <a:lumMod val="65000"/>
                </a:prstClr>
              </a:solidFill>
            </a:endParaRPr>
          </a:p>
        </p:txBody>
      </p:sp>
      <p:cxnSp>
        <p:nvCxnSpPr>
          <p:cNvPr id="9" name="Straight Connector 8"/>
          <p:cNvCxnSpPr/>
          <p:nvPr userDrawn="1"/>
        </p:nvCxnSpPr>
        <p:spPr>
          <a:xfrm>
            <a:off x="812694" y="6275254"/>
            <a:ext cx="10463438" cy="19604"/>
          </a:xfrm>
          <a:prstGeom prst="line">
            <a:avLst/>
          </a:prstGeom>
          <a:ln w="9525" cmpd="sng">
            <a:solidFill>
              <a:schemeClr val="bg1">
                <a:lumMod val="75000"/>
              </a:schemeClr>
            </a:solidFill>
          </a:ln>
          <a:effectLst/>
        </p:spPr>
        <p:style>
          <a:lnRef idx="2">
            <a:schemeClr val="accent1"/>
          </a:lnRef>
          <a:fillRef idx="0">
            <a:schemeClr val="accent1"/>
          </a:fillRef>
          <a:effectRef idx="1">
            <a:schemeClr val="accent1"/>
          </a:effectRef>
          <a:fontRef idx="minor">
            <a:schemeClr val="tx1"/>
          </a:fontRef>
        </p:style>
      </p:cxnSp>
      <p:sp>
        <p:nvSpPr>
          <p:cNvPr id="6" name="Slide Number Placeholder 5"/>
          <p:cNvSpPr>
            <a:spLocks noGrp="1"/>
          </p:cNvSpPr>
          <p:nvPr>
            <p:ph type="sldNum" sz="quarter" idx="4"/>
          </p:nvPr>
        </p:nvSpPr>
        <p:spPr>
          <a:xfrm>
            <a:off x="11281415" y="6145720"/>
            <a:ext cx="479938" cy="304871"/>
          </a:xfrm>
          <a:prstGeom prst="rect">
            <a:avLst/>
          </a:prstGeom>
        </p:spPr>
        <p:txBody>
          <a:bodyPr vert="horz" lIns="91436" tIns="45718" rIns="91436" bIns="45718" rtlCol="0" anchor="ctr"/>
          <a:lstStyle>
            <a:lvl1pPr algn="ctr">
              <a:defRPr sz="1600" b="0">
                <a:solidFill>
                  <a:schemeClr val="tx1">
                    <a:lumMod val="50000"/>
                    <a:lumOff val="50000"/>
                  </a:schemeClr>
                </a:solidFill>
                <a:latin typeface="Impact" panose="020B0806030902050204" pitchFamily="34" charset="0"/>
                <a:ea typeface="Impact" panose="020B0806030902050204" pitchFamily="34" charset="0"/>
                <a:cs typeface="Impact" panose="020B0806030902050204" pitchFamily="34" charset="0"/>
              </a:defRPr>
            </a:lvl1pPr>
          </a:lstStyle>
          <a:p>
            <a:pPr>
              <a:defRPr/>
            </a:pPr>
            <a:fld id="{857B18ED-D931-45F4-8873-1BEDAB4DC03E}" type="slidenum">
              <a:rPr lang="en-JM" smtClean="0">
                <a:solidFill>
                  <a:prstClr val="black">
                    <a:lumMod val="50000"/>
                    <a:lumOff val="50000"/>
                  </a:prstClr>
                </a:solidFill>
              </a:rPr>
              <a:pPr>
                <a:defRPr/>
              </a:pPr>
              <a:t>‹#›</a:t>
            </a:fld>
            <a:endParaRPr lang="en-JM" dirty="0">
              <a:solidFill>
                <a:prstClr val="black">
                  <a:lumMod val="50000"/>
                  <a:lumOff val="50000"/>
                </a:prstClr>
              </a:solidFill>
            </a:endParaRPr>
          </a:p>
        </p:txBody>
      </p:sp>
    </p:spTree>
    <p:extLst>
      <p:ext uri="{BB962C8B-B14F-4D97-AF65-F5344CB8AC3E}">
        <p14:creationId xmlns:p14="http://schemas.microsoft.com/office/powerpoint/2010/main" val="3404781561"/>
      </p:ext>
    </p:extLst>
  </p:cSld>
  <p:clrMap bg1="lt1" tx1="dk1" bg2="lt2" tx2="dk2" accent1="accent1" accent2="accent2" accent3="accent3" accent4="accent4" accent5="accent5" accent6="accent6" hlink="hlink" folHlink="folHlink"/>
  <p:sldLayoutIdLst>
    <p:sldLayoutId id="2147483669" r:id="rId1"/>
    <p:sldLayoutId id="2147483670" r:id="rId2"/>
    <p:sldLayoutId id="2147483671" r:id="rId3"/>
  </p:sldLayoutIdLst>
  <p:hf hdr="0" ftr="0" dt="0"/>
  <p:txStyles>
    <p:titleStyle>
      <a:lvl1pPr algn="l" defTabSz="1219170" rtl="0" eaLnBrk="1" latinLnBrk="0" hangingPunct="1">
        <a:spcBef>
          <a:spcPct val="0"/>
        </a:spcBef>
        <a:buNone/>
        <a:defRPr sz="4600" kern="1200">
          <a:solidFill>
            <a:srgbClr val="17375E"/>
          </a:solidFill>
          <a:latin typeface="Signika"/>
          <a:ea typeface="Open Sans Extrabold" pitchFamily="34" charset="0"/>
          <a:cs typeface="Signika"/>
        </a:defRPr>
      </a:lvl1pPr>
    </p:titleStyle>
    <p:bodyStyle>
      <a:lvl1pPr marL="457189" indent="-457189" algn="l" defTabSz="1219170" rtl="0" eaLnBrk="1" latinLnBrk="0" hangingPunct="1">
        <a:spcBef>
          <a:spcPct val="20000"/>
        </a:spcBef>
        <a:buFont typeface="Arial" pitchFamily="34" charset="0"/>
        <a:buChar char="•"/>
        <a:defRPr sz="2700" kern="1200">
          <a:solidFill>
            <a:srgbClr val="17375E"/>
          </a:solidFill>
          <a:latin typeface="+mn-lt"/>
          <a:ea typeface="+mn-ea"/>
          <a:cs typeface="+mn-cs"/>
        </a:defRPr>
      </a:lvl1pPr>
      <a:lvl2pPr marL="990575" indent="-380990" algn="l" defTabSz="1219170" rtl="0" eaLnBrk="1" latinLnBrk="0" hangingPunct="1">
        <a:spcBef>
          <a:spcPct val="20000"/>
        </a:spcBef>
        <a:buFont typeface="Arial" pitchFamily="34" charset="0"/>
        <a:buChar char="–"/>
        <a:defRPr sz="2400" kern="1200">
          <a:solidFill>
            <a:srgbClr val="17375E"/>
          </a:solidFill>
          <a:latin typeface="+mn-lt"/>
          <a:ea typeface="+mn-ea"/>
          <a:cs typeface="+mn-cs"/>
        </a:defRPr>
      </a:lvl2pPr>
      <a:lvl3pPr marL="1523962" indent="-304792" algn="l" defTabSz="1219170" rtl="0" eaLnBrk="1" latinLnBrk="0" hangingPunct="1">
        <a:spcBef>
          <a:spcPct val="20000"/>
        </a:spcBef>
        <a:buFont typeface="Arial" pitchFamily="34" charset="0"/>
        <a:buChar char="•"/>
        <a:defRPr sz="2200" kern="1200">
          <a:solidFill>
            <a:srgbClr val="17375E"/>
          </a:solidFill>
          <a:latin typeface="+mn-lt"/>
          <a:ea typeface="+mn-ea"/>
          <a:cs typeface="+mn-cs"/>
        </a:defRPr>
      </a:lvl3pPr>
      <a:lvl4pPr marL="2133547" indent="-304792" algn="l" defTabSz="1219170" rtl="0" eaLnBrk="1" latinLnBrk="0" hangingPunct="1">
        <a:spcBef>
          <a:spcPct val="20000"/>
        </a:spcBef>
        <a:buFont typeface="Arial" pitchFamily="34" charset="0"/>
        <a:buChar char="–"/>
        <a:defRPr sz="1900" kern="1200">
          <a:solidFill>
            <a:srgbClr val="17375E"/>
          </a:solidFill>
          <a:latin typeface="+mn-lt"/>
          <a:ea typeface="+mn-ea"/>
          <a:cs typeface="+mn-cs"/>
        </a:defRPr>
      </a:lvl4pPr>
      <a:lvl5pPr marL="2743131" indent="-304792" algn="l" defTabSz="1219170" rtl="0" eaLnBrk="1" latinLnBrk="0" hangingPunct="1">
        <a:spcBef>
          <a:spcPct val="20000"/>
        </a:spcBef>
        <a:buFont typeface="Arial" pitchFamily="34" charset="0"/>
        <a:buChar char="»"/>
        <a:defRPr sz="1900" kern="1200">
          <a:solidFill>
            <a:srgbClr val="17375E"/>
          </a:solidFill>
          <a:latin typeface="+mn-lt"/>
          <a:ea typeface="+mn-ea"/>
          <a:cs typeface="+mn-cs"/>
        </a:defRPr>
      </a:lvl5pPr>
      <a:lvl6pPr marL="3352716" indent="-304792" algn="l" defTabSz="1219170" rtl="0" eaLnBrk="1" latinLnBrk="0" hangingPunct="1">
        <a:spcBef>
          <a:spcPct val="20000"/>
        </a:spcBef>
        <a:buFont typeface="Arial" pitchFamily="34" charset="0"/>
        <a:buChar char="•"/>
        <a:defRPr sz="2700" kern="1200">
          <a:solidFill>
            <a:schemeClr val="tx1"/>
          </a:solidFill>
          <a:latin typeface="+mn-lt"/>
          <a:ea typeface="+mn-ea"/>
          <a:cs typeface="+mn-cs"/>
        </a:defRPr>
      </a:lvl6pPr>
      <a:lvl7pPr marL="3962301" indent="-304792" algn="l" defTabSz="1219170" rtl="0" eaLnBrk="1" latinLnBrk="0" hangingPunct="1">
        <a:spcBef>
          <a:spcPct val="20000"/>
        </a:spcBef>
        <a:buFont typeface="Arial" pitchFamily="34" charset="0"/>
        <a:buChar char="•"/>
        <a:defRPr sz="2700" kern="1200">
          <a:solidFill>
            <a:schemeClr val="tx1"/>
          </a:solidFill>
          <a:latin typeface="+mn-lt"/>
          <a:ea typeface="+mn-ea"/>
          <a:cs typeface="+mn-cs"/>
        </a:defRPr>
      </a:lvl7pPr>
      <a:lvl8pPr marL="4571886" indent="-304792" algn="l" defTabSz="1219170" rtl="0" eaLnBrk="1" latinLnBrk="0" hangingPunct="1">
        <a:spcBef>
          <a:spcPct val="20000"/>
        </a:spcBef>
        <a:buFont typeface="Arial" pitchFamily="34" charset="0"/>
        <a:buChar char="•"/>
        <a:defRPr sz="2700" kern="1200">
          <a:solidFill>
            <a:schemeClr val="tx1"/>
          </a:solidFill>
          <a:latin typeface="+mn-lt"/>
          <a:ea typeface="+mn-ea"/>
          <a:cs typeface="+mn-cs"/>
        </a:defRPr>
      </a:lvl8pPr>
      <a:lvl9pPr marL="5181470" indent="-304792" algn="l" defTabSz="1219170" rtl="0" eaLnBrk="1" latinLnBrk="0" hangingPunct="1">
        <a:spcBef>
          <a:spcPct val="20000"/>
        </a:spcBef>
        <a:buFont typeface="Arial" pitchFamily="34" charset="0"/>
        <a:buChar char="•"/>
        <a:defRPr sz="2700" kern="1200">
          <a:solidFill>
            <a:schemeClr val="tx1"/>
          </a:solidFill>
          <a:latin typeface="+mn-lt"/>
          <a:ea typeface="+mn-ea"/>
          <a:cs typeface="+mn-cs"/>
        </a:defRPr>
      </a:lvl9pPr>
    </p:bodyStyle>
    <p:otherStyle>
      <a:defPPr>
        <a:defRPr lang="en-US"/>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5">
            <a:lum/>
          </a:blip>
          <a:srcRect/>
          <a:stretch>
            <a:fillRect/>
          </a:stretch>
        </a:blipFill>
        <a:effectLst/>
      </p:bgPr>
    </p:bg>
    <p:spTree>
      <p:nvGrpSpPr>
        <p:cNvPr id="1" name=""/>
        <p:cNvGrpSpPr/>
        <p:nvPr/>
      </p:nvGrpSpPr>
      <p:grpSpPr>
        <a:xfrm>
          <a:off x="0" y="0"/>
          <a:ext cx="0" cy="0"/>
          <a:chOff x="0" y="0"/>
          <a:chExt cx="0" cy="0"/>
        </a:xfrm>
      </p:grpSpPr>
      <p:pic>
        <p:nvPicPr>
          <p:cNvPr id="10" name="Picture 9" descr="hexa.png"/>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a:off x="1" y="0"/>
            <a:ext cx="12190413" cy="6859588"/>
          </a:xfrm>
          <a:prstGeom prst="rect">
            <a:avLst/>
          </a:prstGeom>
        </p:spPr>
      </p:pic>
      <p:sp>
        <p:nvSpPr>
          <p:cNvPr id="2" name="Title Placeholder 1"/>
          <p:cNvSpPr>
            <a:spLocks noGrp="1"/>
          </p:cNvSpPr>
          <p:nvPr>
            <p:ph type="title"/>
          </p:nvPr>
        </p:nvSpPr>
        <p:spPr>
          <a:xfrm>
            <a:off x="609521" y="355683"/>
            <a:ext cx="10971372" cy="1143265"/>
          </a:xfrm>
          <a:prstGeom prst="rect">
            <a:avLst/>
          </a:prstGeom>
        </p:spPr>
        <p:txBody>
          <a:bodyPr vert="horz" lIns="91436" tIns="45718" rIns="91436" bIns="45718" rtlCol="0" anchor="ctr">
            <a:normAutofit/>
          </a:bodyPr>
          <a:lstStyle/>
          <a:p>
            <a:r>
              <a:rPr lang="en-US" dirty="0"/>
              <a:t>Click to edit Master title style</a:t>
            </a:r>
            <a:endParaRPr lang="en-JM" dirty="0"/>
          </a:p>
        </p:txBody>
      </p:sp>
      <p:sp>
        <p:nvSpPr>
          <p:cNvPr id="3" name="Text Placeholder 2"/>
          <p:cNvSpPr>
            <a:spLocks noGrp="1"/>
          </p:cNvSpPr>
          <p:nvPr>
            <p:ph type="body" idx="1"/>
          </p:nvPr>
        </p:nvSpPr>
        <p:spPr>
          <a:xfrm>
            <a:off x="609521" y="1600573"/>
            <a:ext cx="10971372" cy="4166564"/>
          </a:xfrm>
          <a:prstGeom prst="rect">
            <a:avLst/>
          </a:prstGeom>
        </p:spPr>
        <p:txBody>
          <a:bodyPr vert="horz" lIns="91436" tIns="45718" rIns="91436" bIns="45718"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JM" dirty="0"/>
          </a:p>
        </p:txBody>
      </p:sp>
      <p:sp>
        <p:nvSpPr>
          <p:cNvPr id="11" name="Freeform 5"/>
          <p:cNvSpPr>
            <a:spLocks/>
          </p:cNvSpPr>
          <p:nvPr userDrawn="1"/>
        </p:nvSpPr>
        <p:spPr bwMode="auto">
          <a:xfrm rot="5400000">
            <a:off x="11245248" y="6045087"/>
            <a:ext cx="541705" cy="479936"/>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100000">
                <a:schemeClr val="bg1">
                  <a:lumMod val="97000"/>
                </a:schemeClr>
              </a:gs>
              <a:gs pos="2000">
                <a:schemeClr val="bg1">
                  <a:lumMod val="83000"/>
                </a:schemeClr>
              </a:gs>
            </a:gsLst>
            <a:lin ang="18900000" scaled="0"/>
            <a:tileRect/>
          </a:gradFill>
          <a:ln w="12700">
            <a:gradFill flip="none" rotWithShape="1">
              <a:gsLst>
                <a:gs pos="0">
                  <a:schemeClr val="bg1"/>
                </a:gs>
                <a:gs pos="100000">
                  <a:schemeClr val="bg1">
                    <a:lumMod val="80000"/>
                  </a:schemeClr>
                </a:gs>
              </a:gsLst>
              <a:lin ang="18900000" scaled="0"/>
              <a:tileRect/>
            </a:gradFill>
          </a:ln>
          <a:effectLst>
            <a:outerShdw blurRad="165100" dist="76200" dir="2700000" algn="tl" rotWithShape="0">
              <a:prstClr val="black">
                <a:alpha val="30000"/>
              </a:prstClr>
            </a:outerShdw>
          </a:effectLst>
        </p:spPr>
        <p:txBody>
          <a:bodyPr vert="horz" wrap="square" lIns="91436" tIns="45718" rIns="91436" bIns="45718"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4" name="Date Placeholder 3"/>
          <p:cNvSpPr>
            <a:spLocks noGrp="1"/>
          </p:cNvSpPr>
          <p:nvPr>
            <p:ph type="dt" sz="half" idx="2"/>
          </p:nvPr>
        </p:nvSpPr>
        <p:spPr>
          <a:xfrm>
            <a:off x="8939636" y="177842"/>
            <a:ext cx="2844430" cy="365210"/>
          </a:xfrm>
          <a:prstGeom prst="rect">
            <a:avLst/>
          </a:prstGeom>
        </p:spPr>
        <p:txBody>
          <a:bodyPr vert="horz" lIns="91436" tIns="45718" rIns="91436" bIns="45718" rtlCol="0" anchor="ctr"/>
          <a:lstStyle>
            <a:lvl1pPr algn="l">
              <a:defRPr sz="1600">
                <a:solidFill>
                  <a:schemeClr val="tx1">
                    <a:tint val="75000"/>
                  </a:schemeClr>
                </a:solidFill>
              </a:defRPr>
            </a:lvl1pPr>
          </a:lstStyle>
          <a:p>
            <a:pPr>
              <a:defRPr/>
            </a:pPr>
            <a:fld id="{A6620504-D840-6A40-90BC-6F3747762FA2}" type="datetime1">
              <a:rPr lang="en-JM" smtClean="0">
                <a:solidFill>
                  <a:prstClr val="black">
                    <a:tint val="75000"/>
                  </a:prstClr>
                </a:solidFill>
              </a:rPr>
              <a:pPr>
                <a:defRPr/>
              </a:pPr>
              <a:t>07/07/2017</a:t>
            </a:fld>
            <a:endParaRPr lang="en-JM" dirty="0">
              <a:solidFill>
                <a:prstClr val="black">
                  <a:tint val="75000"/>
                </a:prstClr>
              </a:solidFill>
            </a:endParaRPr>
          </a:p>
        </p:txBody>
      </p:sp>
      <p:sp>
        <p:nvSpPr>
          <p:cNvPr id="5" name="Footer Placeholder 4"/>
          <p:cNvSpPr>
            <a:spLocks noGrp="1"/>
          </p:cNvSpPr>
          <p:nvPr>
            <p:ph type="ftr" sz="quarter" idx="3"/>
          </p:nvPr>
        </p:nvSpPr>
        <p:spPr>
          <a:xfrm>
            <a:off x="4165059" y="6334005"/>
            <a:ext cx="3860297" cy="365210"/>
          </a:xfrm>
          <a:prstGeom prst="rect">
            <a:avLst/>
          </a:prstGeom>
        </p:spPr>
        <p:txBody>
          <a:bodyPr vert="horz" lIns="91436" tIns="45718" rIns="91436" bIns="45718" rtlCol="0" anchor="ctr"/>
          <a:lstStyle>
            <a:lvl1pPr algn="ctr">
              <a:defRPr sz="1600">
                <a:solidFill>
                  <a:schemeClr val="bg1">
                    <a:lumMod val="65000"/>
                  </a:schemeClr>
                </a:solidFill>
              </a:defRPr>
            </a:lvl1pPr>
          </a:lstStyle>
          <a:p>
            <a:pPr>
              <a:defRPr/>
            </a:pPr>
            <a:r>
              <a:rPr lang="en-JM">
                <a:solidFill>
                  <a:prstClr val="white">
                    <a:lumMod val="65000"/>
                  </a:prstClr>
                </a:solidFill>
              </a:rPr>
              <a:t>WWW.DESIGNERSPARADISE.COM</a:t>
            </a:r>
            <a:endParaRPr lang="en-JM" dirty="0">
              <a:solidFill>
                <a:prstClr val="white">
                  <a:lumMod val="65000"/>
                </a:prstClr>
              </a:solidFill>
            </a:endParaRPr>
          </a:p>
        </p:txBody>
      </p:sp>
      <p:cxnSp>
        <p:nvCxnSpPr>
          <p:cNvPr id="9" name="Straight Connector 8"/>
          <p:cNvCxnSpPr/>
          <p:nvPr userDrawn="1"/>
        </p:nvCxnSpPr>
        <p:spPr>
          <a:xfrm>
            <a:off x="812694" y="6275254"/>
            <a:ext cx="10463438" cy="19604"/>
          </a:xfrm>
          <a:prstGeom prst="line">
            <a:avLst/>
          </a:prstGeom>
          <a:ln w="9525" cmpd="sng">
            <a:solidFill>
              <a:schemeClr val="bg1">
                <a:lumMod val="75000"/>
              </a:schemeClr>
            </a:solidFill>
          </a:ln>
          <a:effectLst/>
        </p:spPr>
        <p:style>
          <a:lnRef idx="2">
            <a:schemeClr val="accent1"/>
          </a:lnRef>
          <a:fillRef idx="0">
            <a:schemeClr val="accent1"/>
          </a:fillRef>
          <a:effectRef idx="1">
            <a:schemeClr val="accent1"/>
          </a:effectRef>
          <a:fontRef idx="minor">
            <a:schemeClr val="tx1"/>
          </a:fontRef>
        </p:style>
      </p:cxnSp>
      <p:sp>
        <p:nvSpPr>
          <p:cNvPr id="6" name="Slide Number Placeholder 5"/>
          <p:cNvSpPr>
            <a:spLocks noGrp="1"/>
          </p:cNvSpPr>
          <p:nvPr>
            <p:ph type="sldNum" sz="quarter" idx="4"/>
          </p:nvPr>
        </p:nvSpPr>
        <p:spPr>
          <a:xfrm>
            <a:off x="11281415" y="6145720"/>
            <a:ext cx="479938" cy="304871"/>
          </a:xfrm>
          <a:prstGeom prst="rect">
            <a:avLst/>
          </a:prstGeom>
        </p:spPr>
        <p:txBody>
          <a:bodyPr vert="horz" lIns="91436" tIns="45718" rIns="91436" bIns="45718" rtlCol="0" anchor="ctr"/>
          <a:lstStyle>
            <a:lvl1pPr algn="ctr">
              <a:defRPr sz="1600" b="0">
                <a:solidFill>
                  <a:schemeClr val="tx1">
                    <a:lumMod val="50000"/>
                    <a:lumOff val="50000"/>
                  </a:schemeClr>
                </a:solidFill>
                <a:latin typeface="Impact" panose="020B0806030902050204" pitchFamily="34" charset="0"/>
                <a:ea typeface="Impact" panose="020B0806030902050204" pitchFamily="34" charset="0"/>
                <a:cs typeface="Impact" panose="020B0806030902050204" pitchFamily="34" charset="0"/>
              </a:defRPr>
            </a:lvl1pPr>
          </a:lstStyle>
          <a:p>
            <a:pPr>
              <a:defRPr/>
            </a:pPr>
            <a:fld id="{857B18ED-D931-45F4-8873-1BEDAB4DC03E}" type="slidenum">
              <a:rPr lang="en-JM" smtClean="0">
                <a:solidFill>
                  <a:prstClr val="black">
                    <a:lumMod val="50000"/>
                    <a:lumOff val="50000"/>
                  </a:prstClr>
                </a:solidFill>
              </a:rPr>
              <a:pPr>
                <a:defRPr/>
              </a:pPr>
              <a:t>‹#›</a:t>
            </a:fld>
            <a:endParaRPr lang="en-JM" dirty="0">
              <a:solidFill>
                <a:prstClr val="black">
                  <a:lumMod val="50000"/>
                  <a:lumOff val="50000"/>
                </a:prstClr>
              </a:solidFill>
            </a:endParaRPr>
          </a:p>
        </p:txBody>
      </p:sp>
    </p:spTree>
    <p:extLst>
      <p:ext uri="{BB962C8B-B14F-4D97-AF65-F5344CB8AC3E}">
        <p14:creationId xmlns:p14="http://schemas.microsoft.com/office/powerpoint/2010/main" val="3639413914"/>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Lst>
  <p:hf hdr="0" ftr="0" dt="0"/>
  <p:txStyles>
    <p:titleStyle>
      <a:lvl1pPr algn="l" defTabSz="1219170" rtl="0" eaLnBrk="1" latinLnBrk="0" hangingPunct="1">
        <a:spcBef>
          <a:spcPct val="0"/>
        </a:spcBef>
        <a:buNone/>
        <a:defRPr sz="4600" kern="1200">
          <a:solidFill>
            <a:srgbClr val="17375E"/>
          </a:solidFill>
          <a:latin typeface="Signika"/>
          <a:ea typeface="Open Sans Extrabold" pitchFamily="34" charset="0"/>
          <a:cs typeface="Signika"/>
        </a:defRPr>
      </a:lvl1pPr>
    </p:titleStyle>
    <p:bodyStyle>
      <a:lvl1pPr marL="457189" indent="-457189" algn="l" defTabSz="1219170" rtl="0" eaLnBrk="1" latinLnBrk="0" hangingPunct="1">
        <a:spcBef>
          <a:spcPct val="20000"/>
        </a:spcBef>
        <a:buFont typeface="Arial" pitchFamily="34" charset="0"/>
        <a:buChar char="•"/>
        <a:defRPr sz="2700" kern="1200">
          <a:solidFill>
            <a:srgbClr val="17375E"/>
          </a:solidFill>
          <a:latin typeface="+mn-lt"/>
          <a:ea typeface="+mn-ea"/>
          <a:cs typeface="+mn-cs"/>
        </a:defRPr>
      </a:lvl1pPr>
      <a:lvl2pPr marL="990575" indent="-380990" algn="l" defTabSz="1219170" rtl="0" eaLnBrk="1" latinLnBrk="0" hangingPunct="1">
        <a:spcBef>
          <a:spcPct val="20000"/>
        </a:spcBef>
        <a:buFont typeface="Arial" pitchFamily="34" charset="0"/>
        <a:buChar char="–"/>
        <a:defRPr sz="2400" kern="1200">
          <a:solidFill>
            <a:srgbClr val="17375E"/>
          </a:solidFill>
          <a:latin typeface="+mn-lt"/>
          <a:ea typeface="+mn-ea"/>
          <a:cs typeface="+mn-cs"/>
        </a:defRPr>
      </a:lvl2pPr>
      <a:lvl3pPr marL="1523962" indent="-304792" algn="l" defTabSz="1219170" rtl="0" eaLnBrk="1" latinLnBrk="0" hangingPunct="1">
        <a:spcBef>
          <a:spcPct val="20000"/>
        </a:spcBef>
        <a:buFont typeface="Arial" pitchFamily="34" charset="0"/>
        <a:buChar char="•"/>
        <a:defRPr sz="2200" kern="1200">
          <a:solidFill>
            <a:srgbClr val="17375E"/>
          </a:solidFill>
          <a:latin typeface="+mn-lt"/>
          <a:ea typeface="+mn-ea"/>
          <a:cs typeface="+mn-cs"/>
        </a:defRPr>
      </a:lvl3pPr>
      <a:lvl4pPr marL="2133547" indent="-304792" algn="l" defTabSz="1219170" rtl="0" eaLnBrk="1" latinLnBrk="0" hangingPunct="1">
        <a:spcBef>
          <a:spcPct val="20000"/>
        </a:spcBef>
        <a:buFont typeface="Arial" pitchFamily="34" charset="0"/>
        <a:buChar char="–"/>
        <a:defRPr sz="1900" kern="1200">
          <a:solidFill>
            <a:srgbClr val="17375E"/>
          </a:solidFill>
          <a:latin typeface="+mn-lt"/>
          <a:ea typeface="+mn-ea"/>
          <a:cs typeface="+mn-cs"/>
        </a:defRPr>
      </a:lvl4pPr>
      <a:lvl5pPr marL="2743131" indent="-304792" algn="l" defTabSz="1219170" rtl="0" eaLnBrk="1" latinLnBrk="0" hangingPunct="1">
        <a:spcBef>
          <a:spcPct val="20000"/>
        </a:spcBef>
        <a:buFont typeface="Arial" pitchFamily="34" charset="0"/>
        <a:buChar char="»"/>
        <a:defRPr sz="1900" kern="1200">
          <a:solidFill>
            <a:srgbClr val="17375E"/>
          </a:solidFill>
          <a:latin typeface="+mn-lt"/>
          <a:ea typeface="+mn-ea"/>
          <a:cs typeface="+mn-cs"/>
        </a:defRPr>
      </a:lvl5pPr>
      <a:lvl6pPr marL="3352716" indent="-304792" algn="l" defTabSz="1219170" rtl="0" eaLnBrk="1" latinLnBrk="0" hangingPunct="1">
        <a:spcBef>
          <a:spcPct val="20000"/>
        </a:spcBef>
        <a:buFont typeface="Arial" pitchFamily="34" charset="0"/>
        <a:buChar char="•"/>
        <a:defRPr sz="2700" kern="1200">
          <a:solidFill>
            <a:schemeClr val="tx1"/>
          </a:solidFill>
          <a:latin typeface="+mn-lt"/>
          <a:ea typeface="+mn-ea"/>
          <a:cs typeface="+mn-cs"/>
        </a:defRPr>
      </a:lvl6pPr>
      <a:lvl7pPr marL="3962301" indent="-304792" algn="l" defTabSz="1219170" rtl="0" eaLnBrk="1" latinLnBrk="0" hangingPunct="1">
        <a:spcBef>
          <a:spcPct val="20000"/>
        </a:spcBef>
        <a:buFont typeface="Arial" pitchFamily="34" charset="0"/>
        <a:buChar char="•"/>
        <a:defRPr sz="2700" kern="1200">
          <a:solidFill>
            <a:schemeClr val="tx1"/>
          </a:solidFill>
          <a:latin typeface="+mn-lt"/>
          <a:ea typeface="+mn-ea"/>
          <a:cs typeface="+mn-cs"/>
        </a:defRPr>
      </a:lvl7pPr>
      <a:lvl8pPr marL="4571886" indent="-304792" algn="l" defTabSz="1219170" rtl="0" eaLnBrk="1" latinLnBrk="0" hangingPunct="1">
        <a:spcBef>
          <a:spcPct val="20000"/>
        </a:spcBef>
        <a:buFont typeface="Arial" pitchFamily="34" charset="0"/>
        <a:buChar char="•"/>
        <a:defRPr sz="2700" kern="1200">
          <a:solidFill>
            <a:schemeClr val="tx1"/>
          </a:solidFill>
          <a:latin typeface="+mn-lt"/>
          <a:ea typeface="+mn-ea"/>
          <a:cs typeface="+mn-cs"/>
        </a:defRPr>
      </a:lvl8pPr>
      <a:lvl9pPr marL="5181470" indent="-304792" algn="l" defTabSz="1219170" rtl="0" eaLnBrk="1" latinLnBrk="0" hangingPunct="1">
        <a:spcBef>
          <a:spcPct val="20000"/>
        </a:spcBef>
        <a:buFont typeface="Arial" pitchFamily="34" charset="0"/>
        <a:buChar char="•"/>
        <a:defRPr sz="2700" kern="1200">
          <a:solidFill>
            <a:schemeClr val="tx1"/>
          </a:solidFill>
          <a:latin typeface="+mn-lt"/>
          <a:ea typeface="+mn-ea"/>
          <a:cs typeface="+mn-cs"/>
        </a:defRPr>
      </a:lvl9pPr>
    </p:bodyStyle>
    <p:otherStyle>
      <a:defPPr>
        <a:defRPr lang="en-US"/>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5">
            <a:lum/>
          </a:blip>
          <a:srcRect/>
          <a:stretch>
            <a:fillRect/>
          </a:stretch>
        </a:blipFill>
        <a:effectLst/>
      </p:bgPr>
    </p:bg>
    <p:spTree>
      <p:nvGrpSpPr>
        <p:cNvPr id="1" name=""/>
        <p:cNvGrpSpPr/>
        <p:nvPr/>
      </p:nvGrpSpPr>
      <p:grpSpPr>
        <a:xfrm>
          <a:off x="0" y="0"/>
          <a:ext cx="0" cy="0"/>
          <a:chOff x="0" y="0"/>
          <a:chExt cx="0" cy="0"/>
        </a:xfrm>
      </p:grpSpPr>
      <p:pic>
        <p:nvPicPr>
          <p:cNvPr id="10" name="Picture 9" descr="hexa.png"/>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a:off x="1" y="0"/>
            <a:ext cx="12190413" cy="6859588"/>
          </a:xfrm>
          <a:prstGeom prst="rect">
            <a:avLst/>
          </a:prstGeom>
        </p:spPr>
      </p:pic>
      <p:sp>
        <p:nvSpPr>
          <p:cNvPr id="2" name="Title Placeholder 1"/>
          <p:cNvSpPr>
            <a:spLocks noGrp="1"/>
          </p:cNvSpPr>
          <p:nvPr>
            <p:ph type="title"/>
          </p:nvPr>
        </p:nvSpPr>
        <p:spPr>
          <a:xfrm>
            <a:off x="609521" y="355683"/>
            <a:ext cx="10971372" cy="1143265"/>
          </a:xfrm>
          <a:prstGeom prst="rect">
            <a:avLst/>
          </a:prstGeom>
        </p:spPr>
        <p:txBody>
          <a:bodyPr vert="horz" lIns="91436" tIns="45718" rIns="91436" bIns="45718" rtlCol="0" anchor="ctr">
            <a:normAutofit/>
          </a:bodyPr>
          <a:lstStyle/>
          <a:p>
            <a:r>
              <a:rPr lang="en-US" dirty="0"/>
              <a:t>Click to edit Master title style</a:t>
            </a:r>
            <a:endParaRPr lang="en-JM" dirty="0"/>
          </a:p>
        </p:txBody>
      </p:sp>
      <p:sp>
        <p:nvSpPr>
          <p:cNvPr id="3" name="Text Placeholder 2"/>
          <p:cNvSpPr>
            <a:spLocks noGrp="1"/>
          </p:cNvSpPr>
          <p:nvPr>
            <p:ph type="body" idx="1"/>
          </p:nvPr>
        </p:nvSpPr>
        <p:spPr>
          <a:xfrm>
            <a:off x="609521" y="1600573"/>
            <a:ext cx="10971372" cy="4166564"/>
          </a:xfrm>
          <a:prstGeom prst="rect">
            <a:avLst/>
          </a:prstGeom>
        </p:spPr>
        <p:txBody>
          <a:bodyPr vert="horz" lIns="91436" tIns="45718" rIns="91436" bIns="45718"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JM" dirty="0"/>
          </a:p>
        </p:txBody>
      </p:sp>
      <p:sp>
        <p:nvSpPr>
          <p:cNvPr id="11" name="Freeform 5"/>
          <p:cNvSpPr>
            <a:spLocks/>
          </p:cNvSpPr>
          <p:nvPr userDrawn="1"/>
        </p:nvSpPr>
        <p:spPr bwMode="auto">
          <a:xfrm rot="5400000">
            <a:off x="11245248" y="6045087"/>
            <a:ext cx="541705" cy="479936"/>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100000">
                <a:schemeClr val="bg1">
                  <a:lumMod val="97000"/>
                </a:schemeClr>
              </a:gs>
              <a:gs pos="2000">
                <a:schemeClr val="bg1">
                  <a:lumMod val="83000"/>
                </a:schemeClr>
              </a:gs>
            </a:gsLst>
            <a:lin ang="18900000" scaled="0"/>
            <a:tileRect/>
          </a:gradFill>
          <a:ln w="12700">
            <a:gradFill flip="none" rotWithShape="1">
              <a:gsLst>
                <a:gs pos="0">
                  <a:schemeClr val="bg1"/>
                </a:gs>
                <a:gs pos="100000">
                  <a:schemeClr val="bg1">
                    <a:lumMod val="80000"/>
                  </a:schemeClr>
                </a:gs>
              </a:gsLst>
              <a:lin ang="18900000" scaled="0"/>
              <a:tileRect/>
            </a:gradFill>
          </a:ln>
          <a:effectLst>
            <a:outerShdw blurRad="165100" dist="76200" dir="2700000" algn="tl" rotWithShape="0">
              <a:prstClr val="black">
                <a:alpha val="30000"/>
              </a:prstClr>
            </a:outerShdw>
          </a:effectLst>
        </p:spPr>
        <p:txBody>
          <a:bodyPr vert="horz" wrap="square" lIns="91436" tIns="45718" rIns="91436" bIns="45718"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4" name="Date Placeholder 3"/>
          <p:cNvSpPr>
            <a:spLocks noGrp="1"/>
          </p:cNvSpPr>
          <p:nvPr>
            <p:ph type="dt" sz="half" idx="2"/>
          </p:nvPr>
        </p:nvSpPr>
        <p:spPr>
          <a:xfrm>
            <a:off x="8939636" y="177842"/>
            <a:ext cx="2844430" cy="365210"/>
          </a:xfrm>
          <a:prstGeom prst="rect">
            <a:avLst/>
          </a:prstGeom>
        </p:spPr>
        <p:txBody>
          <a:bodyPr vert="horz" lIns="91436" tIns="45718" rIns="91436" bIns="45718" rtlCol="0" anchor="ctr"/>
          <a:lstStyle>
            <a:lvl1pPr algn="l">
              <a:defRPr sz="1600">
                <a:solidFill>
                  <a:schemeClr val="tx1">
                    <a:tint val="75000"/>
                  </a:schemeClr>
                </a:solidFill>
              </a:defRPr>
            </a:lvl1pPr>
          </a:lstStyle>
          <a:p>
            <a:pPr>
              <a:defRPr/>
            </a:pPr>
            <a:fld id="{A6620504-D840-6A40-90BC-6F3747762FA2}" type="datetime1">
              <a:rPr lang="en-JM" smtClean="0">
                <a:solidFill>
                  <a:prstClr val="black">
                    <a:tint val="75000"/>
                  </a:prstClr>
                </a:solidFill>
              </a:rPr>
              <a:pPr>
                <a:defRPr/>
              </a:pPr>
              <a:t>07/07/2017</a:t>
            </a:fld>
            <a:endParaRPr lang="en-JM" dirty="0">
              <a:solidFill>
                <a:prstClr val="black">
                  <a:tint val="75000"/>
                </a:prstClr>
              </a:solidFill>
            </a:endParaRPr>
          </a:p>
        </p:txBody>
      </p:sp>
      <p:sp>
        <p:nvSpPr>
          <p:cNvPr id="5" name="Footer Placeholder 4"/>
          <p:cNvSpPr>
            <a:spLocks noGrp="1"/>
          </p:cNvSpPr>
          <p:nvPr>
            <p:ph type="ftr" sz="quarter" idx="3"/>
          </p:nvPr>
        </p:nvSpPr>
        <p:spPr>
          <a:xfrm>
            <a:off x="4165059" y="6334005"/>
            <a:ext cx="3860297" cy="365210"/>
          </a:xfrm>
          <a:prstGeom prst="rect">
            <a:avLst/>
          </a:prstGeom>
        </p:spPr>
        <p:txBody>
          <a:bodyPr vert="horz" lIns="91436" tIns="45718" rIns="91436" bIns="45718" rtlCol="0" anchor="ctr"/>
          <a:lstStyle>
            <a:lvl1pPr algn="ctr">
              <a:defRPr sz="1600">
                <a:solidFill>
                  <a:schemeClr val="bg1">
                    <a:lumMod val="65000"/>
                  </a:schemeClr>
                </a:solidFill>
              </a:defRPr>
            </a:lvl1pPr>
          </a:lstStyle>
          <a:p>
            <a:pPr>
              <a:defRPr/>
            </a:pPr>
            <a:r>
              <a:rPr lang="en-JM">
                <a:solidFill>
                  <a:prstClr val="white">
                    <a:lumMod val="65000"/>
                  </a:prstClr>
                </a:solidFill>
              </a:rPr>
              <a:t>WWW.DESIGNERSPARADISE.COM</a:t>
            </a:r>
            <a:endParaRPr lang="en-JM" dirty="0">
              <a:solidFill>
                <a:prstClr val="white">
                  <a:lumMod val="65000"/>
                </a:prstClr>
              </a:solidFill>
            </a:endParaRPr>
          </a:p>
        </p:txBody>
      </p:sp>
      <p:cxnSp>
        <p:nvCxnSpPr>
          <p:cNvPr id="9" name="Straight Connector 8"/>
          <p:cNvCxnSpPr/>
          <p:nvPr userDrawn="1"/>
        </p:nvCxnSpPr>
        <p:spPr>
          <a:xfrm>
            <a:off x="812694" y="6275254"/>
            <a:ext cx="10463438" cy="19604"/>
          </a:xfrm>
          <a:prstGeom prst="line">
            <a:avLst/>
          </a:prstGeom>
          <a:ln w="9525" cmpd="sng">
            <a:solidFill>
              <a:schemeClr val="bg1">
                <a:lumMod val="75000"/>
              </a:schemeClr>
            </a:solidFill>
          </a:ln>
          <a:effectLst/>
        </p:spPr>
        <p:style>
          <a:lnRef idx="2">
            <a:schemeClr val="accent1"/>
          </a:lnRef>
          <a:fillRef idx="0">
            <a:schemeClr val="accent1"/>
          </a:fillRef>
          <a:effectRef idx="1">
            <a:schemeClr val="accent1"/>
          </a:effectRef>
          <a:fontRef idx="minor">
            <a:schemeClr val="tx1"/>
          </a:fontRef>
        </p:style>
      </p:cxnSp>
      <p:sp>
        <p:nvSpPr>
          <p:cNvPr id="6" name="Slide Number Placeholder 5"/>
          <p:cNvSpPr>
            <a:spLocks noGrp="1"/>
          </p:cNvSpPr>
          <p:nvPr>
            <p:ph type="sldNum" sz="quarter" idx="4"/>
          </p:nvPr>
        </p:nvSpPr>
        <p:spPr>
          <a:xfrm>
            <a:off x="11281415" y="6145720"/>
            <a:ext cx="479938" cy="304871"/>
          </a:xfrm>
          <a:prstGeom prst="rect">
            <a:avLst/>
          </a:prstGeom>
        </p:spPr>
        <p:txBody>
          <a:bodyPr vert="horz" lIns="91436" tIns="45718" rIns="91436" bIns="45718" rtlCol="0" anchor="ctr"/>
          <a:lstStyle>
            <a:lvl1pPr algn="ctr">
              <a:defRPr sz="1600" b="0">
                <a:solidFill>
                  <a:schemeClr val="tx1">
                    <a:lumMod val="50000"/>
                    <a:lumOff val="50000"/>
                  </a:schemeClr>
                </a:solidFill>
                <a:latin typeface="Impact" panose="020B0806030902050204" pitchFamily="34" charset="0"/>
                <a:ea typeface="Impact" panose="020B0806030902050204" pitchFamily="34" charset="0"/>
                <a:cs typeface="Impact" panose="020B0806030902050204" pitchFamily="34" charset="0"/>
              </a:defRPr>
            </a:lvl1pPr>
          </a:lstStyle>
          <a:p>
            <a:pPr>
              <a:defRPr/>
            </a:pPr>
            <a:fld id="{857B18ED-D931-45F4-8873-1BEDAB4DC03E}" type="slidenum">
              <a:rPr lang="en-JM" smtClean="0">
                <a:solidFill>
                  <a:prstClr val="black">
                    <a:lumMod val="50000"/>
                    <a:lumOff val="50000"/>
                  </a:prstClr>
                </a:solidFill>
              </a:rPr>
              <a:pPr>
                <a:defRPr/>
              </a:pPr>
              <a:t>‹#›</a:t>
            </a:fld>
            <a:endParaRPr lang="en-JM" dirty="0">
              <a:solidFill>
                <a:prstClr val="black">
                  <a:lumMod val="50000"/>
                  <a:lumOff val="50000"/>
                </a:prstClr>
              </a:solidFill>
            </a:endParaRPr>
          </a:p>
        </p:txBody>
      </p:sp>
    </p:spTree>
    <p:extLst>
      <p:ext uri="{BB962C8B-B14F-4D97-AF65-F5344CB8AC3E}">
        <p14:creationId xmlns:p14="http://schemas.microsoft.com/office/powerpoint/2010/main" val="1589209868"/>
      </p:ext>
    </p:extLst>
  </p:cSld>
  <p:clrMap bg1="lt1" tx1="dk1" bg2="lt2" tx2="dk2" accent1="accent1" accent2="accent2" accent3="accent3" accent4="accent4" accent5="accent5" accent6="accent6" hlink="hlink" folHlink="folHlink"/>
  <p:sldLayoutIdLst>
    <p:sldLayoutId id="2147483677" r:id="rId1"/>
    <p:sldLayoutId id="2147483678" r:id="rId2"/>
    <p:sldLayoutId id="2147483679" r:id="rId3"/>
  </p:sldLayoutIdLst>
  <p:hf hdr="0" ftr="0" dt="0"/>
  <p:txStyles>
    <p:titleStyle>
      <a:lvl1pPr algn="l" defTabSz="1219170" rtl="0" eaLnBrk="1" latinLnBrk="0" hangingPunct="1">
        <a:spcBef>
          <a:spcPct val="0"/>
        </a:spcBef>
        <a:buNone/>
        <a:defRPr sz="4600" kern="1200">
          <a:solidFill>
            <a:srgbClr val="17375E"/>
          </a:solidFill>
          <a:latin typeface="Signika"/>
          <a:ea typeface="Open Sans Extrabold" pitchFamily="34" charset="0"/>
          <a:cs typeface="Signika"/>
        </a:defRPr>
      </a:lvl1pPr>
    </p:titleStyle>
    <p:bodyStyle>
      <a:lvl1pPr marL="457189" indent="-457189" algn="l" defTabSz="1219170" rtl="0" eaLnBrk="1" latinLnBrk="0" hangingPunct="1">
        <a:spcBef>
          <a:spcPct val="20000"/>
        </a:spcBef>
        <a:buFont typeface="Arial" pitchFamily="34" charset="0"/>
        <a:buChar char="•"/>
        <a:defRPr sz="2700" kern="1200">
          <a:solidFill>
            <a:srgbClr val="17375E"/>
          </a:solidFill>
          <a:latin typeface="+mn-lt"/>
          <a:ea typeface="+mn-ea"/>
          <a:cs typeface="+mn-cs"/>
        </a:defRPr>
      </a:lvl1pPr>
      <a:lvl2pPr marL="990575" indent="-380990" algn="l" defTabSz="1219170" rtl="0" eaLnBrk="1" latinLnBrk="0" hangingPunct="1">
        <a:spcBef>
          <a:spcPct val="20000"/>
        </a:spcBef>
        <a:buFont typeface="Arial" pitchFamily="34" charset="0"/>
        <a:buChar char="–"/>
        <a:defRPr sz="2400" kern="1200">
          <a:solidFill>
            <a:srgbClr val="17375E"/>
          </a:solidFill>
          <a:latin typeface="+mn-lt"/>
          <a:ea typeface="+mn-ea"/>
          <a:cs typeface="+mn-cs"/>
        </a:defRPr>
      </a:lvl2pPr>
      <a:lvl3pPr marL="1523962" indent="-304792" algn="l" defTabSz="1219170" rtl="0" eaLnBrk="1" latinLnBrk="0" hangingPunct="1">
        <a:spcBef>
          <a:spcPct val="20000"/>
        </a:spcBef>
        <a:buFont typeface="Arial" pitchFamily="34" charset="0"/>
        <a:buChar char="•"/>
        <a:defRPr sz="2200" kern="1200">
          <a:solidFill>
            <a:srgbClr val="17375E"/>
          </a:solidFill>
          <a:latin typeface="+mn-lt"/>
          <a:ea typeface="+mn-ea"/>
          <a:cs typeface="+mn-cs"/>
        </a:defRPr>
      </a:lvl3pPr>
      <a:lvl4pPr marL="2133547" indent="-304792" algn="l" defTabSz="1219170" rtl="0" eaLnBrk="1" latinLnBrk="0" hangingPunct="1">
        <a:spcBef>
          <a:spcPct val="20000"/>
        </a:spcBef>
        <a:buFont typeface="Arial" pitchFamily="34" charset="0"/>
        <a:buChar char="–"/>
        <a:defRPr sz="1900" kern="1200">
          <a:solidFill>
            <a:srgbClr val="17375E"/>
          </a:solidFill>
          <a:latin typeface="+mn-lt"/>
          <a:ea typeface="+mn-ea"/>
          <a:cs typeface="+mn-cs"/>
        </a:defRPr>
      </a:lvl4pPr>
      <a:lvl5pPr marL="2743131" indent="-304792" algn="l" defTabSz="1219170" rtl="0" eaLnBrk="1" latinLnBrk="0" hangingPunct="1">
        <a:spcBef>
          <a:spcPct val="20000"/>
        </a:spcBef>
        <a:buFont typeface="Arial" pitchFamily="34" charset="0"/>
        <a:buChar char="»"/>
        <a:defRPr sz="1900" kern="1200">
          <a:solidFill>
            <a:srgbClr val="17375E"/>
          </a:solidFill>
          <a:latin typeface="+mn-lt"/>
          <a:ea typeface="+mn-ea"/>
          <a:cs typeface="+mn-cs"/>
        </a:defRPr>
      </a:lvl5pPr>
      <a:lvl6pPr marL="3352716" indent="-304792" algn="l" defTabSz="1219170" rtl="0" eaLnBrk="1" latinLnBrk="0" hangingPunct="1">
        <a:spcBef>
          <a:spcPct val="20000"/>
        </a:spcBef>
        <a:buFont typeface="Arial" pitchFamily="34" charset="0"/>
        <a:buChar char="•"/>
        <a:defRPr sz="2700" kern="1200">
          <a:solidFill>
            <a:schemeClr val="tx1"/>
          </a:solidFill>
          <a:latin typeface="+mn-lt"/>
          <a:ea typeface="+mn-ea"/>
          <a:cs typeface="+mn-cs"/>
        </a:defRPr>
      </a:lvl6pPr>
      <a:lvl7pPr marL="3962301" indent="-304792" algn="l" defTabSz="1219170" rtl="0" eaLnBrk="1" latinLnBrk="0" hangingPunct="1">
        <a:spcBef>
          <a:spcPct val="20000"/>
        </a:spcBef>
        <a:buFont typeface="Arial" pitchFamily="34" charset="0"/>
        <a:buChar char="•"/>
        <a:defRPr sz="2700" kern="1200">
          <a:solidFill>
            <a:schemeClr val="tx1"/>
          </a:solidFill>
          <a:latin typeface="+mn-lt"/>
          <a:ea typeface="+mn-ea"/>
          <a:cs typeface="+mn-cs"/>
        </a:defRPr>
      </a:lvl7pPr>
      <a:lvl8pPr marL="4571886" indent="-304792" algn="l" defTabSz="1219170" rtl="0" eaLnBrk="1" latinLnBrk="0" hangingPunct="1">
        <a:spcBef>
          <a:spcPct val="20000"/>
        </a:spcBef>
        <a:buFont typeface="Arial" pitchFamily="34" charset="0"/>
        <a:buChar char="•"/>
        <a:defRPr sz="2700" kern="1200">
          <a:solidFill>
            <a:schemeClr val="tx1"/>
          </a:solidFill>
          <a:latin typeface="+mn-lt"/>
          <a:ea typeface="+mn-ea"/>
          <a:cs typeface="+mn-cs"/>
        </a:defRPr>
      </a:lvl8pPr>
      <a:lvl9pPr marL="5181470" indent="-304792" algn="l" defTabSz="1219170" rtl="0" eaLnBrk="1" latinLnBrk="0" hangingPunct="1">
        <a:spcBef>
          <a:spcPct val="20000"/>
        </a:spcBef>
        <a:buFont typeface="Arial" pitchFamily="34" charset="0"/>
        <a:buChar char="•"/>
        <a:defRPr sz="2700" kern="1200">
          <a:solidFill>
            <a:schemeClr val="tx1"/>
          </a:solidFill>
          <a:latin typeface="+mn-lt"/>
          <a:ea typeface="+mn-ea"/>
          <a:cs typeface="+mn-cs"/>
        </a:defRPr>
      </a:lvl9pPr>
    </p:bodyStyle>
    <p:otherStyle>
      <a:defPPr>
        <a:defRPr lang="en-US"/>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5">
            <a:lum/>
          </a:blip>
          <a:srcRect/>
          <a:stretch>
            <a:fillRect/>
          </a:stretch>
        </a:blipFill>
        <a:effectLst/>
      </p:bgPr>
    </p:bg>
    <p:spTree>
      <p:nvGrpSpPr>
        <p:cNvPr id="1" name=""/>
        <p:cNvGrpSpPr/>
        <p:nvPr/>
      </p:nvGrpSpPr>
      <p:grpSpPr>
        <a:xfrm>
          <a:off x="0" y="0"/>
          <a:ext cx="0" cy="0"/>
          <a:chOff x="0" y="0"/>
          <a:chExt cx="0" cy="0"/>
        </a:xfrm>
      </p:grpSpPr>
      <p:pic>
        <p:nvPicPr>
          <p:cNvPr id="10" name="Picture 9" descr="hexa.png"/>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a:off x="1" y="0"/>
            <a:ext cx="12190413" cy="6859588"/>
          </a:xfrm>
          <a:prstGeom prst="rect">
            <a:avLst/>
          </a:prstGeom>
        </p:spPr>
      </p:pic>
      <p:sp>
        <p:nvSpPr>
          <p:cNvPr id="2" name="Title Placeholder 1"/>
          <p:cNvSpPr>
            <a:spLocks noGrp="1"/>
          </p:cNvSpPr>
          <p:nvPr>
            <p:ph type="title"/>
          </p:nvPr>
        </p:nvSpPr>
        <p:spPr>
          <a:xfrm>
            <a:off x="609521" y="355683"/>
            <a:ext cx="10971372" cy="1143265"/>
          </a:xfrm>
          <a:prstGeom prst="rect">
            <a:avLst/>
          </a:prstGeom>
        </p:spPr>
        <p:txBody>
          <a:bodyPr vert="horz" lIns="91436" tIns="45718" rIns="91436" bIns="45718" rtlCol="0" anchor="ctr">
            <a:normAutofit/>
          </a:bodyPr>
          <a:lstStyle/>
          <a:p>
            <a:r>
              <a:rPr lang="en-US" dirty="0"/>
              <a:t>Click to edit Master title style</a:t>
            </a:r>
            <a:endParaRPr lang="en-JM" dirty="0"/>
          </a:p>
        </p:txBody>
      </p:sp>
      <p:sp>
        <p:nvSpPr>
          <p:cNvPr id="3" name="Text Placeholder 2"/>
          <p:cNvSpPr>
            <a:spLocks noGrp="1"/>
          </p:cNvSpPr>
          <p:nvPr>
            <p:ph type="body" idx="1"/>
          </p:nvPr>
        </p:nvSpPr>
        <p:spPr>
          <a:xfrm>
            <a:off x="609521" y="1600573"/>
            <a:ext cx="10971372" cy="4166564"/>
          </a:xfrm>
          <a:prstGeom prst="rect">
            <a:avLst/>
          </a:prstGeom>
        </p:spPr>
        <p:txBody>
          <a:bodyPr vert="horz" lIns="91436" tIns="45718" rIns="91436" bIns="45718"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JM" dirty="0"/>
          </a:p>
        </p:txBody>
      </p:sp>
      <p:sp>
        <p:nvSpPr>
          <p:cNvPr id="11" name="Freeform 5"/>
          <p:cNvSpPr>
            <a:spLocks/>
          </p:cNvSpPr>
          <p:nvPr userDrawn="1"/>
        </p:nvSpPr>
        <p:spPr bwMode="auto">
          <a:xfrm rot="5400000">
            <a:off x="11245248" y="6045087"/>
            <a:ext cx="541705" cy="479936"/>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100000">
                <a:schemeClr val="bg1">
                  <a:lumMod val="97000"/>
                </a:schemeClr>
              </a:gs>
              <a:gs pos="2000">
                <a:schemeClr val="bg1">
                  <a:lumMod val="83000"/>
                </a:schemeClr>
              </a:gs>
            </a:gsLst>
            <a:lin ang="18900000" scaled="0"/>
            <a:tileRect/>
          </a:gradFill>
          <a:ln w="12700">
            <a:gradFill flip="none" rotWithShape="1">
              <a:gsLst>
                <a:gs pos="0">
                  <a:schemeClr val="bg1"/>
                </a:gs>
                <a:gs pos="100000">
                  <a:schemeClr val="bg1">
                    <a:lumMod val="80000"/>
                  </a:schemeClr>
                </a:gs>
              </a:gsLst>
              <a:lin ang="18900000" scaled="0"/>
              <a:tileRect/>
            </a:gradFill>
          </a:ln>
          <a:effectLst>
            <a:outerShdw blurRad="165100" dist="76200" dir="2700000" algn="tl" rotWithShape="0">
              <a:prstClr val="black">
                <a:alpha val="30000"/>
              </a:prstClr>
            </a:outerShdw>
          </a:effectLst>
        </p:spPr>
        <p:txBody>
          <a:bodyPr vert="horz" wrap="square" lIns="91436" tIns="45718" rIns="91436" bIns="45718"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4" name="Date Placeholder 3"/>
          <p:cNvSpPr>
            <a:spLocks noGrp="1"/>
          </p:cNvSpPr>
          <p:nvPr>
            <p:ph type="dt" sz="half" idx="2"/>
          </p:nvPr>
        </p:nvSpPr>
        <p:spPr>
          <a:xfrm>
            <a:off x="8939636" y="177842"/>
            <a:ext cx="2844430" cy="365210"/>
          </a:xfrm>
          <a:prstGeom prst="rect">
            <a:avLst/>
          </a:prstGeom>
        </p:spPr>
        <p:txBody>
          <a:bodyPr vert="horz" lIns="91436" tIns="45718" rIns="91436" bIns="45718" rtlCol="0" anchor="ctr"/>
          <a:lstStyle>
            <a:lvl1pPr algn="l">
              <a:defRPr sz="1600">
                <a:solidFill>
                  <a:schemeClr val="tx1">
                    <a:tint val="75000"/>
                  </a:schemeClr>
                </a:solidFill>
              </a:defRPr>
            </a:lvl1pPr>
          </a:lstStyle>
          <a:p>
            <a:pPr>
              <a:defRPr/>
            </a:pPr>
            <a:fld id="{A6620504-D840-6A40-90BC-6F3747762FA2}" type="datetime1">
              <a:rPr lang="en-JM" smtClean="0">
                <a:solidFill>
                  <a:prstClr val="black">
                    <a:tint val="75000"/>
                  </a:prstClr>
                </a:solidFill>
              </a:rPr>
              <a:pPr>
                <a:defRPr/>
              </a:pPr>
              <a:t>07/07/2017</a:t>
            </a:fld>
            <a:endParaRPr lang="en-JM" dirty="0">
              <a:solidFill>
                <a:prstClr val="black">
                  <a:tint val="75000"/>
                </a:prstClr>
              </a:solidFill>
            </a:endParaRPr>
          </a:p>
        </p:txBody>
      </p:sp>
      <p:sp>
        <p:nvSpPr>
          <p:cNvPr id="5" name="Footer Placeholder 4"/>
          <p:cNvSpPr>
            <a:spLocks noGrp="1"/>
          </p:cNvSpPr>
          <p:nvPr>
            <p:ph type="ftr" sz="quarter" idx="3"/>
          </p:nvPr>
        </p:nvSpPr>
        <p:spPr>
          <a:xfrm>
            <a:off x="4165059" y="6334005"/>
            <a:ext cx="3860297" cy="365210"/>
          </a:xfrm>
          <a:prstGeom prst="rect">
            <a:avLst/>
          </a:prstGeom>
        </p:spPr>
        <p:txBody>
          <a:bodyPr vert="horz" lIns="91436" tIns="45718" rIns="91436" bIns="45718" rtlCol="0" anchor="ctr"/>
          <a:lstStyle>
            <a:lvl1pPr algn="ctr">
              <a:defRPr sz="1600">
                <a:solidFill>
                  <a:schemeClr val="bg1">
                    <a:lumMod val="65000"/>
                  </a:schemeClr>
                </a:solidFill>
              </a:defRPr>
            </a:lvl1pPr>
          </a:lstStyle>
          <a:p>
            <a:pPr>
              <a:defRPr/>
            </a:pPr>
            <a:r>
              <a:rPr lang="en-JM">
                <a:solidFill>
                  <a:prstClr val="white">
                    <a:lumMod val="65000"/>
                  </a:prstClr>
                </a:solidFill>
              </a:rPr>
              <a:t>WWW.DESIGNERSPARADISE.COM</a:t>
            </a:r>
            <a:endParaRPr lang="en-JM" dirty="0">
              <a:solidFill>
                <a:prstClr val="white">
                  <a:lumMod val="65000"/>
                </a:prstClr>
              </a:solidFill>
            </a:endParaRPr>
          </a:p>
        </p:txBody>
      </p:sp>
      <p:cxnSp>
        <p:nvCxnSpPr>
          <p:cNvPr id="9" name="Straight Connector 8"/>
          <p:cNvCxnSpPr/>
          <p:nvPr userDrawn="1"/>
        </p:nvCxnSpPr>
        <p:spPr>
          <a:xfrm>
            <a:off x="812694" y="6275254"/>
            <a:ext cx="10463438" cy="19604"/>
          </a:xfrm>
          <a:prstGeom prst="line">
            <a:avLst/>
          </a:prstGeom>
          <a:ln w="9525" cmpd="sng">
            <a:solidFill>
              <a:schemeClr val="bg1">
                <a:lumMod val="75000"/>
              </a:schemeClr>
            </a:solidFill>
          </a:ln>
          <a:effectLst/>
        </p:spPr>
        <p:style>
          <a:lnRef idx="2">
            <a:schemeClr val="accent1"/>
          </a:lnRef>
          <a:fillRef idx="0">
            <a:schemeClr val="accent1"/>
          </a:fillRef>
          <a:effectRef idx="1">
            <a:schemeClr val="accent1"/>
          </a:effectRef>
          <a:fontRef idx="minor">
            <a:schemeClr val="tx1"/>
          </a:fontRef>
        </p:style>
      </p:cxnSp>
      <p:sp>
        <p:nvSpPr>
          <p:cNvPr id="6" name="Slide Number Placeholder 5"/>
          <p:cNvSpPr>
            <a:spLocks noGrp="1"/>
          </p:cNvSpPr>
          <p:nvPr>
            <p:ph type="sldNum" sz="quarter" idx="4"/>
          </p:nvPr>
        </p:nvSpPr>
        <p:spPr>
          <a:xfrm>
            <a:off x="11281415" y="6145720"/>
            <a:ext cx="479938" cy="304871"/>
          </a:xfrm>
          <a:prstGeom prst="rect">
            <a:avLst/>
          </a:prstGeom>
        </p:spPr>
        <p:txBody>
          <a:bodyPr vert="horz" lIns="91436" tIns="45718" rIns="91436" bIns="45718" rtlCol="0" anchor="ctr"/>
          <a:lstStyle>
            <a:lvl1pPr algn="ctr">
              <a:defRPr sz="1600" b="0">
                <a:solidFill>
                  <a:schemeClr val="tx1">
                    <a:lumMod val="50000"/>
                    <a:lumOff val="50000"/>
                  </a:schemeClr>
                </a:solidFill>
                <a:latin typeface="Impact" panose="020B0806030902050204" pitchFamily="34" charset="0"/>
                <a:ea typeface="Impact" panose="020B0806030902050204" pitchFamily="34" charset="0"/>
                <a:cs typeface="Impact" panose="020B0806030902050204" pitchFamily="34" charset="0"/>
              </a:defRPr>
            </a:lvl1pPr>
          </a:lstStyle>
          <a:p>
            <a:pPr>
              <a:defRPr/>
            </a:pPr>
            <a:fld id="{857B18ED-D931-45F4-8873-1BEDAB4DC03E}" type="slidenum">
              <a:rPr lang="en-JM" smtClean="0">
                <a:solidFill>
                  <a:prstClr val="black">
                    <a:lumMod val="50000"/>
                    <a:lumOff val="50000"/>
                  </a:prstClr>
                </a:solidFill>
              </a:rPr>
              <a:pPr>
                <a:defRPr/>
              </a:pPr>
              <a:t>‹#›</a:t>
            </a:fld>
            <a:endParaRPr lang="en-JM" dirty="0">
              <a:solidFill>
                <a:prstClr val="black">
                  <a:lumMod val="50000"/>
                  <a:lumOff val="50000"/>
                </a:prstClr>
              </a:solidFill>
            </a:endParaRPr>
          </a:p>
        </p:txBody>
      </p:sp>
    </p:spTree>
    <p:extLst>
      <p:ext uri="{BB962C8B-B14F-4D97-AF65-F5344CB8AC3E}">
        <p14:creationId xmlns:p14="http://schemas.microsoft.com/office/powerpoint/2010/main" val="1988393850"/>
      </p:ext>
    </p:extLst>
  </p:cSld>
  <p:clrMap bg1="lt1" tx1="dk1" bg2="lt2" tx2="dk2" accent1="accent1" accent2="accent2" accent3="accent3" accent4="accent4" accent5="accent5" accent6="accent6" hlink="hlink" folHlink="folHlink"/>
  <p:sldLayoutIdLst>
    <p:sldLayoutId id="2147483681" r:id="rId1"/>
    <p:sldLayoutId id="2147483682" r:id="rId2"/>
    <p:sldLayoutId id="2147483683" r:id="rId3"/>
  </p:sldLayoutIdLst>
  <p:hf hdr="0" ftr="0" dt="0"/>
  <p:txStyles>
    <p:titleStyle>
      <a:lvl1pPr algn="l" defTabSz="1219170" rtl="0" eaLnBrk="1" latinLnBrk="0" hangingPunct="1">
        <a:spcBef>
          <a:spcPct val="0"/>
        </a:spcBef>
        <a:buNone/>
        <a:defRPr sz="4600" kern="1200">
          <a:solidFill>
            <a:srgbClr val="17375E"/>
          </a:solidFill>
          <a:latin typeface="Signika"/>
          <a:ea typeface="Open Sans Extrabold" pitchFamily="34" charset="0"/>
          <a:cs typeface="Signika"/>
        </a:defRPr>
      </a:lvl1pPr>
    </p:titleStyle>
    <p:bodyStyle>
      <a:lvl1pPr marL="457189" indent="-457189" algn="l" defTabSz="1219170" rtl="0" eaLnBrk="1" latinLnBrk="0" hangingPunct="1">
        <a:spcBef>
          <a:spcPct val="20000"/>
        </a:spcBef>
        <a:buFont typeface="Arial" pitchFamily="34" charset="0"/>
        <a:buChar char="•"/>
        <a:defRPr sz="2700" kern="1200">
          <a:solidFill>
            <a:srgbClr val="17375E"/>
          </a:solidFill>
          <a:latin typeface="+mn-lt"/>
          <a:ea typeface="+mn-ea"/>
          <a:cs typeface="+mn-cs"/>
        </a:defRPr>
      </a:lvl1pPr>
      <a:lvl2pPr marL="990575" indent="-380990" algn="l" defTabSz="1219170" rtl="0" eaLnBrk="1" latinLnBrk="0" hangingPunct="1">
        <a:spcBef>
          <a:spcPct val="20000"/>
        </a:spcBef>
        <a:buFont typeface="Arial" pitchFamily="34" charset="0"/>
        <a:buChar char="–"/>
        <a:defRPr sz="2400" kern="1200">
          <a:solidFill>
            <a:srgbClr val="17375E"/>
          </a:solidFill>
          <a:latin typeface="+mn-lt"/>
          <a:ea typeface="+mn-ea"/>
          <a:cs typeface="+mn-cs"/>
        </a:defRPr>
      </a:lvl2pPr>
      <a:lvl3pPr marL="1523962" indent="-304792" algn="l" defTabSz="1219170" rtl="0" eaLnBrk="1" latinLnBrk="0" hangingPunct="1">
        <a:spcBef>
          <a:spcPct val="20000"/>
        </a:spcBef>
        <a:buFont typeface="Arial" pitchFamily="34" charset="0"/>
        <a:buChar char="•"/>
        <a:defRPr sz="2200" kern="1200">
          <a:solidFill>
            <a:srgbClr val="17375E"/>
          </a:solidFill>
          <a:latin typeface="+mn-lt"/>
          <a:ea typeface="+mn-ea"/>
          <a:cs typeface="+mn-cs"/>
        </a:defRPr>
      </a:lvl3pPr>
      <a:lvl4pPr marL="2133547" indent="-304792" algn="l" defTabSz="1219170" rtl="0" eaLnBrk="1" latinLnBrk="0" hangingPunct="1">
        <a:spcBef>
          <a:spcPct val="20000"/>
        </a:spcBef>
        <a:buFont typeface="Arial" pitchFamily="34" charset="0"/>
        <a:buChar char="–"/>
        <a:defRPr sz="1900" kern="1200">
          <a:solidFill>
            <a:srgbClr val="17375E"/>
          </a:solidFill>
          <a:latin typeface="+mn-lt"/>
          <a:ea typeface="+mn-ea"/>
          <a:cs typeface="+mn-cs"/>
        </a:defRPr>
      </a:lvl4pPr>
      <a:lvl5pPr marL="2743131" indent="-304792" algn="l" defTabSz="1219170" rtl="0" eaLnBrk="1" latinLnBrk="0" hangingPunct="1">
        <a:spcBef>
          <a:spcPct val="20000"/>
        </a:spcBef>
        <a:buFont typeface="Arial" pitchFamily="34" charset="0"/>
        <a:buChar char="»"/>
        <a:defRPr sz="1900" kern="1200">
          <a:solidFill>
            <a:srgbClr val="17375E"/>
          </a:solidFill>
          <a:latin typeface="+mn-lt"/>
          <a:ea typeface="+mn-ea"/>
          <a:cs typeface="+mn-cs"/>
        </a:defRPr>
      </a:lvl5pPr>
      <a:lvl6pPr marL="3352716" indent="-304792" algn="l" defTabSz="1219170" rtl="0" eaLnBrk="1" latinLnBrk="0" hangingPunct="1">
        <a:spcBef>
          <a:spcPct val="20000"/>
        </a:spcBef>
        <a:buFont typeface="Arial" pitchFamily="34" charset="0"/>
        <a:buChar char="•"/>
        <a:defRPr sz="2700" kern="1200">
          <a:solidFill>
            <a:schemeClr val="tx1"/>
          </a:solidFill>
          <a:latin typeface="+mn-lt"/>
          <a:ea typeface="+mn-ea"/>
          <a:cs typeface="+mn-cs"/>
        </a:defRPr>
      </a:lvl6pPr>
      <a:lvl7pPr marL="3962301" indent="-304792" algn="l" defTabSz="1219170" rtl="0" eaLnBrk="1" latinLnBrk="0" hangingPunct="1">
        <a:spcBef>
          <a:spcPct val="20000"/>
        </a:spcBef>
        <a:buFont typeface="Arial" pitchFamily="34" charset="0"/>
        <a:buChar char="•"/>
        <a:defRPr sz="2700" kern="1200">
          <a:solidFill>
            <a:schemeClr val="tx1"/>
          </a:solidFill>
          <a:latin typeface="+mn-lt"/>
          <a:ea typeface="+mn-ea"/>
          <a:cs typeface="+mn-cs"/>
        </a:defRPr>
      </a:lvl7pPr>
      <a:lvl8pPr marL="4571886" indent="-304792" algn="l" defTabSz="1219170" rtl="0" eaLnBrk="1" latinLnBrk="0" hangingPunct="1">
        <a:spcBef>
          <a:spcPct val="20000"/>
        </a:spcBef>
        <a:buFont typeface="Arial" pitchFamily="34" charset="0"/>
        <a:buChar char="•"/>
        <a:defRPr sz="2700" kern="1200">
          <a:solidFill>
            <a:schemeClr val="tx1"/>
          </a:solidFill>
          <a:latin typeface="+mn-lt"/>
          <a:ea typeface="+mn-ea"/>
          <a:cs typeface="+mn-cs"/>
        </a:defRPr>
      </a:lvl8pPr>
      <a:lvl9pPr marL="5181470" indent="-304792" algn="l" defTabSz="1219170" rtl="0" eaLnBrk="1" latinLnBrk="0" hangingPunct="1">
        <a:spcBef>
          <a:spcPct val="20000"/>
        </a:spcBef>
        <a:buFont typeface="Arial" pitchFamily="34" charset="0"/>
        <a:buChar char="•"/>
        <a:defRPr sz="2700" kern="1200">
          <a:solidFill>
            <a:schemeClr val="tx1"/>
          </a:solidFill>
          <a:latin typeface="+mn-lt"/>
          <a:ea typeface="+mn-ea"/>
          <a:cs typeface="+mn-cs"/>
        </a:defRPr>
      </a:lvl9pPr>
    </p:bodyStyle>
    <p:otherStyle>
      <a:defPPr>
        <a:defRPr lang="en-US"/>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5">
            <a:lum/>
          </a:blip>
          <a:srcRect/>
          <a:stretch>
            <a:fillRect/>
          </a:stretch>
        </a:blipFill>
        <a:effectLst/>
      </p:bgPr>
    </p:bg>
    <p:spTree>
      <p:nvGrpSpPr>
        <p:cNvPr id="1" name=""/>
        <p:cNvGrpSpPr/>
        <p:nvPr/>
      </p:nvGrpSpPr>
      <p:grpSpPr>
        <a:xfrm>
          <a:off x="0" y="0"/>
          <a:ext cx="0" cy="0"/>
          <a:chOff x="0" y="0"/>
          <a:chExt cx="0" cy="0"/>
        </a:xfrm>
      </p:grpSpPr>
      <p:pic>
        <p:nvPicPr>
          <p:cNvPr id="10" name="Picture 9" descr="hexa.png"/>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a:off x="1" y="0"/>
            <a:ext cx="12190413" cy="6859588"/>
          </a:xfrm>
          <a:prstGeom prst="rect">
            <a:avLst/>
          </a:prstGeom>
        </p:spPr>
      </p:pic>
      <p:sp>
        <p:nvSpPr>
          <p:cNvPr id="2" name="Title Placeholder 1"/>
          <p:cNvSpPr>
            <a:spLocks noGrp="1"/>
          </p:cNvSpPr>
          <p:nvPr>
            <p:ph type="title"/>
          </p:nvPr>
        </p:nvSpPr>
        <p:spPr>
          <a:xfrm>
            <a:off x="609521" y="355683"/>
            <a:ext cx="10971372" cy="1143265"/>
          </a:xfrm>
          <a:prstGeom prst="rect">
            <a:avLst/>
          </a:prstGeom>
        </p:spPr>
        <p:txBody>
          <a:bodyPr vert="horz" lIns="91436" tIns="45718" rIns="91436" bIns="45718" rtlCol="0" anchor="ctr">
            <a:normAutofit/>
          </a:bodyPr>
          <a:lstStyle/>
          <a:p>
            <a:r>
              <a:rPr lang="en-US" dirty="0"/>
              <a:t>Click to edit Master title style</a:t>
            </a:r>
            <a:endParaRPr lang="en-JM" dirty="0"/>
          </a:p>
        </p:txBody>
      </p:sp>
      <p:sp>
        <p:nvSpPr>
          <p:cNvPr id="3" name="Text Placeholder 2"/>
          <p:cNvSpPr>
            <a:spLocks noGrp="1"/>
          </p:cNvSpPr>
          <p:nvPr>
            <p:ph type="body" idx="1"/>
          </p:nvPr>
        </p:nvSpPr>
        <p:spPr>
          <a:xfrm>
            <a:off x="609521" y="1600573"/>
            <a:ext cx="10971372" cy="4166564"/>
          </a:xfrm>
          <a:prstGeom prst="rect">
            <a:avLst/>
          </a:prstGeom>
        </p:spPr>
        <p:txBody>
          <a:bodyPr vert="horz" lIns="91436" tIns="45718" rIns="91436" bIns="45718"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JM" dirty="0"/>
          </a:p>
        </p:txBody>
      </p:sp>
      <p:sp>
        <p:nvSpPr>
          <p:cNvPr id="11" name="Freeform 5"/>
          <p:cNvSpPr>
            <a:spLocks/>
          </p:cNvSpPr>
          <p:nvPr userDrawn="1"/>
        </p:nvSpPr>
        <p:spPr bwMode="auto">
          <a:xfrm rot="5400000">
            <a:off x="11245248" y="6045087"/>
            <a:ext cx="541705" cy="479936"/>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100000">
                <a:schemeClr val="bg1">
                  <a:lumMod val="97000"/>
                </a:schemeClr>
              </a:gs>
              <a:gs pos="2000">
                <a:schemeClr val="bg1">
                  <a:lumMod val="83000"/>
                </a:schemeClr>
              </a:gs>
            </a:gsLst>
            <a:lin ang="18900000" scaled="0"/>
            <a:tileRect/>
          </a:gradFill>
          <a:ln w="12700">
            <a:gradFill flip="none" rotWithShape="1">
              <a:gsLst>
                <a:gs pos="0">
                  <a:schemeClr val="bg1"/>
                </a:gs>
                <a:gs pos="100000">
                  <a:schemeClr val="bg1">
                    <a:lumMod val="80000"/>
                  </a:schemeClr>
                </a:gs>
              </a:gsLst>
              <a:lin ang="18900000" scaled="0"/>
              <a:tileRect/>
            </a:gradFill>
          </a:ln>
          <a:effectLst>
            <a:outerShdw blurRad="165100" dist="76200" dir="2700000" algn="tl" rotWithShape="0">
              <a:prstClr val="black">
                <a:alpha val="30000"/>
              </a:prstClr>
            </a:outerShdw>
          </a:effectLst>
        </p:spPr>
        <p:txBody>
          <a:bodyPr vert="horz" wrap="square" lIns="91436" tIns="45718" rIns="91436" bIns="45718"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4" name="Date Placeholder 3"/>
          <p:cNvSpPr>
            <a:spLocks noGrp="1"/>
          </p:cNvSpPr>
          <p:nvPr>
            <p:ph type="dt" sz="half" idx="2"/>
          </p:nvPr>
        </p:nvSpPr>
        <p:spPr>
          <a:xfrm>
            <a:off x="8939636" y="177842"/>
            <a:ext cx="2844430" cy="365210"/>
          </a:xfrm>
          <a:prstGeom prst="rect">
            <a:avLst/>
          </a:prstGeom>
        </p:spPr>
        <p:txBody>
          <a:bodyPr vert="horz" lIns="91436" tIns="45718" rIns="91436" bIns="45718" rtlCol="0" anchor="ctr"/>
          <a:lstStyle>
            <a:lvl1pPr algn="l">
              <a:defRPr sz="1600">
                <a:solidFill>
                  <a:schemeClr val="tx1">
                    <a:tint val="75000"/>
                  </a:schemeClr>
                </a:solidFill>
              </a:defRPr>
            </a:lvl1pPr>
          </a:lstStyle>
          <a:p>
            <a:pPr>
              <a:defRPr/>
            </a:pPr>
            <a:fld id="{A6620504-D840-6A40-90BC-6F3747762FA2}" type="datetime1">
              <a:rPr lang="en-JM" smtClean="0">
                <a:solidFill>
                  <a:prstClr val="black">
                    <a:tint val="75000"/>
                  </a:prstClr>
                </a:solidFill>
              </a:rPr>
              <a:pPr>
                <a:defRPr/>
              </a:pPr>
              <a:t>07/07/2017</a:t>
            </a:fld>
            <a:endParaRPr lang="en-JM" dirty="0">
              <a:solidFill>
                <a:prstClr val="black">
                  <a:tint val="75000"/>
                </a:prstClr>
              </a:solidFill>
            </a:endParaRPr>
          </a:p>
        </p:txBody>
      </p:sp>
      <p:sp>
        <p:nvSpPr>
          <p:cNvPr id="5" name="Footer Placeholder 4"/>
          <p:cNvSpPr>
            <a:spLocks noGrp="1"/>
          </p:cNvSpPr>
          <p:nvPr>
            <p:ph type="ftr" sz="quarter" idx="3"/>
          </p:nvPr>
        </p:nvSpPr>
        <p:spPr>
          <a:xfrm>
            <a:off x="4165059" y="6334005"/>
            <a:ext cx="3860297" cy="365210"/>
          </a:xfrm>
          <a:prstGeom prst="rect">
            <a:avLst/>
          </a:prstGeom>
        </p:spPr>
        <p:txBody>
          <a:bodyPr vert="horz" lIns="91436" tIns="45718" rIns="91436" bIns="45718" rtlCol="0" anchor="ctr"/>
          <a:lstStyle>
            <a:lvl1pPr algn="ctr">
              <a:defRPr sz="1600">
                <a:solidFill>
                  <a:schemeClr val="bg1">
                    <a:lumMod val="65000"/>
                  </a:schemeClr>
                </a:solidFill>
              </a:defRPr>
            </a:lvl1pPr>
          </a:lstStyle>
          <a:p>
            <a:pPr>
              <a:defRPr/>
            </a:pPr>
            <a:r>
              <a:rPr lang="en-JM">
                <a:solidFill>
                  <a:prstClr val="white">
                    <a:lumMod val="65000"/>
                  </a:prstClr>
                </a:solidFill>
              </a:rPr>
              <a:t>WWW.DESIGNERSPARADISE.COM</a:t>
            </a:r>
            <a:endParaRPr lang="en-JM" dirty="0">
              <a:solidFill>
                <a:prstClr val="white">
                  <a:lumMod val="65000"/>
                </a:prstClr>
              </a:solidFill>
            </a:endParaRPr>
          </a:p>
        </p:txBody>
      </p:sp>
      <p:cxnSp>
        <p:nvCxnSpPr>
          <p:cNvPr id="9" name="Straight Connector 8"/>
          <p:cNvCxnSpPr/>
          <p:nvPr userDrawn="1"/>
        </p:nvCxnSpPr>
        <p:spPr>
          <a:xfrm>
            <a:off x="812694" y="6275254"/>
            <a:ext cx="10463438" cy="19604"/>
          </a:xfrm>
          <a:prstGeom prst="line">
            <a:avLst/>
          </a:prstGeom>
          <a:ln w="9525" cmpd="sng">
            <a:solidFill>
              <a:schemeClr val="bg1">
                <a:lumMod val="75000"/>
              </a:schemeClr>
            </a:solidFill>
          </a:ln>
          <a:effectLst/>
        </p:spPr>
        <p:style>
          <a:lnRef idx="2">
            <a:schemeClr val="accent1"/>
          </a:lnRef>
          <a:fillRef idx="0">
            <a:schemeClr val="accent1"/>
          </a:fillRef>
          <a:effectRef idx="1">
            <a:schemeClr val="accent1"/>
          </a:effectRef>
          <a:fontRef idx="minor">
            <a:schemeClr val="tx1"/>
          </a:fontRef>
        </p:style>
      </p:cxnSp>
      <p:sp>
        <p:nvSpPr>
          <p:cNvPr id="6" name="Slide Number Placeholder 5"/>
          <p:cNvSpPr>
            <a:spLocks noGrp="1"/>
          </p:cNvSpPr>
          <p:nvPr>
            <p:ph type="sldNum" sz="quarter" idx="4"/>
          </p:nvPr>
        </p:nvSpPr>
        <p:spPr>
          <a:xfrm>
            <a:off x="11281415" y="6145720"/>
            <a:ext cx="479938" cy="304871"/>
          </a:xfrm>
          <a:prstGeom prst="rect">
            <a:avLst/>
          </a:prstGeom>
        </p:spPr>
        <p:txBody>
          <a:bodyPr vert="horz" lIns="91436" tIns="45718" rIns="91436" bIns="45718" rtlCol="0" anchor="ctr"/>
          <a:lstStyle>
            <a:lvl1pPr algn="ctr">
              <a:defRPr sz="1600" b="0">
                <a:solidFill>
                  <a:schemeClr val="tx1">
                    <a:lumMod val="50000"/>
                    <a:lumOff val="50000"/>
                  </a:schemeClr>
                </a:solidFill>
                <a:latin typeface="Impact" panose="020B0806030902050204" pitchFamily="34" charset="0"/>
                <a:ea typeface="Impact" panose="020B0806030902050204" pitchFamily="34" charset="0"/>
                <a:cs typeface="Impact" panose="020B0806030902050204" pitchFamily="34" charset="0"/>
              </a:defRPr>
            </a:lvl1pPr>
          </a:lstStyle>
          <a:p>
            <a:pPr>
              <a:defRPr/>
            </a:pPr>
            <a:fld id="{857B18ED-D931-45F4-8873-1BEDAB4DC03E}" type="slidenum">
              <a:rPr lang="en-JM" smtClean="0">
                <a:solidFill>
                  <a:prstClr val="black">
                    <a:lumMod val="50000"/>
                    <a:lumOff val="50000"/>
                  </a:prstClr>
                </a:solidFill>
              </a:rPr>
              <a:pPr>
                <a:defRPr/>
              </a:pPr>
              <a:t>‹#›</a:t>
            </a:fld>
            <a:endParaRPr lang="en-JM" dirty="0">
              <a:solidFill>
                <a:prstClr val="black">
                  <a:lumMod val="50000"/>
                  <a:lumOff val="50000"/>
                </a:prstClr>
              </a:solidFill>
            </a:endParaRPr>
          </a:p>
        </p:txBody>
      </p:sp>
    </p:spTree>
    <p:extLst>
      <p:ext uri="{BB962C8B-B14F-4D97-AF65-F5344CB8AC3E}">
        <p14:creationId xmlns:p14="http://schemas.microsoft.com/office/powerpoint/2010/main" val="3048486045"/>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Lst>
  <p:hf hdr="0" ftr="0" dt="0"/>
  <p:txStyles>
    <p:titleStyle>
      <a:lvl1pPr algn="l" defTabSz="1219170" rtl="0" eaLnBrk="1" latinLnBrk="0" hangingPunct="1">
        <a:spcBef>
          <a:spcPct val="0"/>
        </a:spcBef>
        <a:buNone/>
        <a:defRPr sz="4600" kern="1200">
          <a:solidFill>
            <a:srgbClr val="17375E"/>
          </a:solidFill>
          <a:latin typeface="Signika"/>
          <a:ea typeface="Open Sans Extrabold" pitchFamily="34" charset="0"/>
          <a:cs typeface="Signika"/>
        </a:defRPr>
      </a:lvl1pPr>
    </p:titleStyle>
    <p:bodyStyle>
      <a:lvl1pPr marL="457189" indent="-457189" algn="l" defTabSz="1219170" rtl="0" eaLnBrk="1" latinLnBrk="0" hangingPunct="1">
        <a:spcBef>
          <a:spcPct val="20000"/>
        </a:spcBef>
        <a:buFont typeface="Arial" pitchFamily="34" charset="0"/>
        <a:buChar char="•"/>
        <a:defRPr sz="2700" kern="1200">
          <a:solidFill>
            <a:srgbClr val="17375E"/>
          </a:solidFill>
          <a:latin typeface="+mn-lt"/>
          <a:ea typeface="+mn-ea"/>
          <a:cs typeface="+mn-cs"/>
        </a:defRPr>
      </a:lvl1pPr>
      <a:lvl2pPr marL="990575" indent="-380990" algn="l" defTabSz="1219170" rtl="0" eaLnBrk="1" latinLnBrk="0" hangingPunct="1">
        <a:spcBef>
          <a:spcPct val="20000"/>
        </a:spcBef>
        <a:buFont typeface="Arial" pitchFamily="34" charset="0"/>
        <a:buChar char="–"/>
        <a:defRPr sz="2400" kern="1200">
          <a:solidFill>
            <a:srgbClr val="17375E"/>
          </a:solidFill>
          <a:latin typeface="+mn-lt"/>
          <a:ea typeface="+mn-ea"/>
          <a:cs typeface="+mn-cs"/>
        </a:defRPr>
      </a:lvl2pPr>
      <a:lvl3pPr marL="1523962" indent="-304792" algn="l" defTabSz="1219170" rtl="0" eaLnBrk="1" latinLnBrk="0" hangingPunct="1">
        <a:spcBef>
          <a:spcPct val="20000"/>
        </a:spcBef>
        <a:buFont typeface="Arial" pitchFamily="34" charset="0"/>
        <a:buChar char="•"/>
        <a:defRPr sz="2200" kern="1200">
          <a:solidFill>
            <a:srgbClr val="17375E"/>
          </a:solidFill>
          <a:latin typeface="+mn-lt"/>
          <a:ea typeface="+mn-ea"/>
          <a:cs typeface="+mn-cs"/>
        </a:defRPr>
      </a:lvl3pPr>
      <a:lvl4pPr marL="2133547" indent="-304792" algn="l" defTabSz="1219170" rtl="0" eaLnBrk="1" latinLnBrk="0" hangingPunct="1">
        <a:spcBef>
          <a:spcPct val="20000"/>
        </a:spcBef>
        <a:buFont typeface="Arial" pitchFamily="34" charset="0"/>
        <a:buChar char="–"/>
        <a:defRPr sz="1900" kern="1200">
          <a:solidFill>
            <a:srgbClr val="17375E"/>
          </a:solidFill>
          <a:latin typeface="+mn-lt"/>
          <a:ea typeface="+mn-ea"/>
          <a:cs typeface="+mn-cs"/>
        </a:defRPr>
      </a:lvl4pPr>
      <a:lvl5pPr marL="2743131" indent="-304792" algn="l" defTabSz="1219170" rtl="0" eaLnBrk="1" latinLnBrk="0" hangingPunct="1">
        <a:spcBef>
          <a:spcPct val="20000"/>
        </a:spcBef>
        <a:buFont typeface="Arial" pitchFamily="34" charset="0"/>
        <a:buChar char="»"/>
        <a:defRPr sz="1900" kern="1200">
          <a:solidFill>
            <a:srgbClr val="17375E"/>
          </a:solidFill>
          <a:latin typeface="+mn-lt"/>
          <a:ea typeface="+mn-ea"/>
          <a:cs typeface="+mn-cs"/>
        </a:defRPr>
      </a:lvl5pPr>
      <a:lvl6pPr marL="3352716" indent="-304792" algn="l" defTabSz="1219170" rtl="0" eaLnBrk="1" latinLnBrk="0" hangingPunct="1">
        <a:spcBef>
          <a:spcPct val="20000"/>
        </a:spcBef>
        <a:buFont typeface="Arial" pitchFamily="34" charset="0"/>
        <a:buChar char="•"/>
        <a:defRPr sz="2700" kern="1200">
          <a:solidFill>
            <a:schemeClr val="tx1"/>
          </a:solidFill>
          <a:latin typeface="+mn-lt"/>
          <a:ea typeface="+mn-ea"/>
          <a:cs typeface="+mn-cs"/>
        </a:defRPr>
      </a:lvl6pPr>
      <a:lvl7pPr marL="3962301" indent="-304792" algn="l" defTabSz="1219170" rtl="0" eaLnBrk="1" latinLnBrk="0" hangingPunct="1">
        <a:spcBef>
          <a:spcPct val="20000"/>
        </a:spcBef>
        <a:buFont typeface="Arial" pitchFamily="34" charset="0"/>
        <a:buChar char="•"/>
        <a:defRPr sz="2700" kern="1200">
          <a:solidFill>
            <a:schemeClr val="tx1"/>
          </a:solidFill>
          <a:latin typeface="+mn-lt"/>
          <a:ea typeface="+mn-ea"/>
          <a:cs typeface="+mn-cs"/>
        </a:defRPr>
      </a:lvl7pPr>
      <a:lvl8pPr marL="4571886" indent="-304792" algn="l" defTabSz="1219170" rtl="0" eaLnBrk="1" latinLnBrk="0" hangingPunct="1">
        <a:spcBef>
          <a:spcPct val="20000"/>
        </a:spcBef>
        <a:buFont typeface="Arial" pitchFamily="34" charset="0"/>
        <a:buChar char="•"/>
        <a:defRPr sz="2700" kern="1200">
          <a:solidFill>
            <a:schemeClr val="tx1"/>
          </a:solidFill>
          <a:latin typeface="+mn-lt"/>
          <a:ea typeface="+mn-ea"/>
          <a:cs typeface="+mn-cs"/>
        </a:defRPr>
      </a:lvl8pPr>
      <a:lvl9pPr marL="5181470" indent="-304792" algn="l" defTabSz="1219170" rtl="0" eaLnBrk="1" latinLnBrk="0" hangingPunct="1">
        <a:spcBef>
          <a:spcPct val="20000"/>
        </a:spcBef>
        <a:buFont typeface="Arial" pitchFamily="34" charset="0"/>
        <a:buChar char="•"/>
        <a:defRPr sz="2700" kern="1200">
          <a:solidFill>
            <a:schemeClr val="tx1"/>
          </a:solidFill>
          <a:latin typeface="+mn-lt"/>
          <a:ea typeface="+mn-ea"/>
          <a:cs typeface="+mn-cs"/>
        </a:defRPr>
      </a:lvl9pPr>
    </p:bodyStyle>
    <p:otherStyle>
      <a:defPPr>
        <a:defRPr lang="en-US"/>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5">
            <a:lum/>
          </a:blip>
          <a:srcRect/>
          <a:stretch>
            <a:fillRect/>
          </a:stretch>
        </a:blipFill>
        <a:effectLst/>
      </p:bgPr>
    </p:bg>
    <p:spTree>
      <p:nvGrpSpPr>
        <p:cNvPr id="1" name=""/>
        <p:cNvGrpSpPr/>
        <p:nvPr/>
      </p:nvGrpSpPr>
      <p:grpSpPr>
        <a:xfrm>
          <a:off x="0" y="0"/>
          <a:ext cx="0" cy="0"/>
          <a:chOff x="0" y="0"/>
          <a:chExt cx="0" cy="0"/>
        </a:xfrm>
      </p:grpSpPr>
      <p:pic>
        <p:nvPicPr>
          <p:cNvPr id="10" name="Picture 9" descr="hexa.png"/>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a:off x="1" y="0"/>
            <a:ext cx="12190413" cy="6859588"/>
          </a:xfrm>
          <a:prstGeom prst="rect">
            <a:avLst/>
          </a:prstGeom>
        </p:spPr>
      </p:pic>
      <p:sp>
        <p:nvSpPr>
          <p:cNvPr id="2" name="Title Placeholder 1"/>
          <p:cNvSpPr>
            <a:spLocks noGrp="1"/>
          </p:cNvSpPr>
          <p:nvPr>
            <p:ph type="title"/>
          </p:nvPr>
        </p:nvSpPr>
        <p:spPr>
          <a:xfrm>
            <a:off x="609521" y="355683"/>
            <a:ext cx="10971372" cy="1143265"/>
          </a:xfrm>
          <a:prstGeom prst="rect">
            <a:avLst/>
          </a:prstGeom>
        </p:spPr>
        <p:txBody>
          <a:bodyPr vert="horz" lIns="91436" tIns="45718" rIns="91436" bIns="45718" rtlCol="0" anchor="ctr">
            <a:normAutofit/>
          </a:bodyPr>
          <a:lstStyle/>
          <a:p>
            <a:r>
              <a:rPr lang="en-US" dirty="0"/>
              <a:t>Click to edit Master title style</a:t>
            </a:r>
            <a:endParaRPr lang="en-JM" dirty="0"/>
          </a:p>
        </p:txBody>
      </p:sp>
      <p:sp>
        <p:nvSpPr>
          <p:cNvPr id="3" name="Text Placeholder 2"/>
          <p:cNvSpPr>
            <a:spLocks noGrp="1"/>
          </p:cNvSpPr>
          <p:nvPr>
            <p:ph type="body" idx="1"/>
          </p:nvPr>
        </p:nvSpPr>
        <p:spPr>
          <a:xfrm>
            <a:off x="609521" y="1600573"/>
            <a:ext cx="10971372" cy="4166564"/>
          </a:xfrm>
          <a:prstGeom prst="rect">
            <a:avLst/>
          </a:prstGeom>
        </p:spPr>
        <p:txBody>
          <a:bodyPr vert="horz" lIns="91436" tIns="45718" rIns="91436" bIns="45718"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JM" dirty="0"/>
          </a:p>
        </p:txBody>
      </p:sp>
      <p:sp>
        <p:nvSpPr>
          <p:cNvPr id="11" name="Freeform 5"/>
          <p:cNvSpPr>
            <a:spLocks/>
          </p:cNvSpPr>
          <p:nvPr userDrawn="1"/>
        </p:nvSpPr>
        <p:spPr bwMode="auto">
          <a:xfrm rot="5400000">
            <a:off x="11245248" y="6045087"/>
            <a:ext cx="541705" cy="479936"/>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100000">
                <a:schemeClr val="bg1">
                  <a:lumMod val="97000"/>
                </a:schemeClr>
              </a:gs>
              <a:gs pos="2000">
                <a:schemeClr val="bg1">
                  <a:lumMod val="83000"/>
                </a:schemeClr>
              </a:gs>
            </a:gsLst>
            <a:lin ang="18900000" scaled="0"/>
            <a:tileRect/>
          </a:gradFill>
          <a:ln w="12700">
            <a:gradFill flip="none" rotWithShape="1">
              <a:gsLst>
                <a:gs pos="0">
                  <a:schemeClr val="bg1"/>
                </a:gs>
                <a:gs pos="100000">
                  <a:schemeClr val="bg1">
                    <a:lumMod val="80000"/>
                  </a:schemeClr>
                </a:gs>
              </a:gsLst>
              <a:lin ang="18900000" scaled="0"/>
              <a:tileRect/>
            </a:gradFill>
          </a:ln>
          <a:effectLst>
            <a:outerShdw blurRad="165100" dist="76200" dir="2700000" algn="tl" rotWithShape="0">
              <a:prstClr val="black">
                <a:alpha val="30000"/>
              </a:prstClr>
            </a:outerShdw>
          </a:effectLst>
        </p:spPr>
        <p:txBody>
          <a:bodyPr vert="horz" wrap="square" lIns="91436" tIns="45718" rIns="91436" bIns="45718"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4" name="Date Placeholder 3"/>
          <p:cNvSpPr>
            <a:spLocks noGrp="1"/>
          </p:cNvSpPr>
          <p:nvPr>
            <p:ph type="dt" sz="half" idx="2"/>
          </p:nvPr>
        </p:nvSpPr>
        <p:spPr>
          <a:xfrm>
            <a:off x="8939636" y="177842"/>
            <a:ext cx="2844430" cy="365210"/>
          </a:xfrm>
          <a:prstGeom prst="rect">
            <a:avLst/>
          </a:prstGeom>
        </p:spPr>
        <p:txBody>
          <a:bodyPr vert="horz" lIns="91436" tIns="45718" rIns="91436" bIns="45718" rtlCol="0" anchor="ctr"/>
          <a:lstStyle>
            <a:lvl1pPr algn="l">
              <a:defRPr sz="1600">
                <a:solidFill>
                  <a:schemeClr val="tx1">
                    <a:tint val="75000"/>
                  </a:schemeClr>
                </a:solidFill>
              </a:defRPr>
            </a:lvl1pPr>
          </a:lstStyle>
          <a:p>
            <a:pPr>
              <a:defRPr/>
            </a:pPr>
            <a:fld id="{A6620504-D840-6A40-90BC-6F3747762FA2}" type="datetime1">
              <a:rPr lang="en-JM" smtClean="0">
                <a:solidFill>
                  <a:prstClr val="black">
                    <a:tint val="75000"/>
                  </a:prstClr>
                </a:solidFill>
              </a:rPr>
              <a:pPr>
                <a:defRPr/>
              </a:pPr>
              <a:t>07/07/2017</a:t>
            </a:fld>
            <a:endParaRPr lang="en-JM" dirty="0">
              <a:solidFill>
                <a:prstClr val="black">
                  <a:tint val="75000"/>
                </a:prstClr>
              </a:solidFill>
            </a:endParaRPr>
          </a:p>
        </p:txBody>
      </p:sp>
      <p:sp>
        <p:nvSpPr>
          <p:cNvPr id="5" name="Footer Placeholder 4"/>
          <p:cNvSpPr>
            <a:spLocks noGrp="1"/>
          </p:cNvSpPr>
          <p:nvPr>
            <p:ph type="ftr" sz="quarter" idx="3"/>
          </p:nvPr>
        </p:nvSpPr>
        <p:spPr>
          <a:xfrm>
            <a:off x="4165059" y="6334005"/>
            <a:ext cx="3860297" cy="365210"/>
          </a:xfrm>
          <a:prstGeom prst="rect">
            <a:avLst/>
          </a:prstGeom>
        </p:spPr>
        <p:txBody>
          <a:bodyPr vert="horz" lIns="91436" tIns="45718" rIns="91436" bIns="45718" rtlCol="0" anchor="ctr"/>
          <a:lstStyle>
            <a:lvl1pPr algn="ctr">
              <a:defRPr sz="1600">
                <a:solidFill>
                  <a:schemeClr val="bg1">
                    <a:lumMod val="65000"/>
                  </a:schemeClr>
                </a:solidFill>
              </a:defRPr>
            </a:lvl1pPr>
          </a:lstStyle>
          <a:p>
            <a:pPr>
              <a:defRPr/>
            </a:pPr>
            <a:r>
              <a:rPr lang="en-JM">
                <a:solidFill>
                  <a:prstClr val="white">
                    <a:lumMod val="65000"/>
                  </a:prstClr>
                </a:solidFill>
              </a:rPr>
              <a:t>WWW.DESIGNERSPARADISE.COM</a:t>
            </a:r>
            <a:endParaRPr lang="en-JM" dirty="0">
              <a:solidFill>
                <a:prstClr val="white">
                  <a:lumMod val="65000"/>
                </a:prstClr>
              </a:solidFill>
            </a:endParaRPr>
          </a:p>
        </p:txBody>
      </p:sp>
      <p:cxnSp>
        <p:nvCxnSpPr>
          <p:cNvPr id="9" name="Straight Connector 8"/>
          <p:cNvCxnSpPr/>
          <p:nvPr userDrawn="1"/>
        </p:nvCxnSpPr>
        <p:spPr>
          <a:xfrm>
            <a:off x="812694" y="6275254"/>
            <a:ext cx="10463438" cy="19604"/>
          </a:xfrm>
          <a:prstGeom prst="line">
            <a:avLst/>
          </a:prstGeom>
          <a:ln w="9525" cmpd="sng">
            <a:solidFill>
              <a:schemeClr val="bg1">
                <a:lumMod val="75000"/>
              </a:schemeClr>
            </a:solidFill>
          </a:ln>
          <a:effectLst/>
        </p:spPr>
        <p:style>
          <a:lnRef idx="2">
            <a:schemeClr val="accent1"/>
          </a:lnRef>
          <a:fillRef idx="0">
            <a:schemeClr val="accent1"/>
          </a:fillRef>
          <a:effectRef idx="1">
            <a:schemeClr val="accent1"/>
          </a:effectRef>
          <a:fontRef idx="minor">
            <a:schemeClr val="tx1"/>
          </a:fontRef>
        </p:style>
      </p:cxnSp>
      <p:sp>
        <p:nvSpPr>
          <p:cNvPr id="6" name="Slide Number Placeholder 5"/>
          <p:cNvSpPr>
            <a:spLocks noGrp="1"/>
          </p:cNvSpPr>
          <p:nvPr>
            <p:ph type="sldNum" sz="quarter" idx="4"/>
          </p:nvPr>
        </p:nvSpPr>
        <p:spPr>
          <a:xfrm>
            <a:off x="11281415" y="6145720"/>
            <a:ext cx="479938" cy="304871"/>
          </a:xfrm>
          <a:prstGeom prst="rect">
            <a:avLst/>
          </a:prstGeom>
        </p:spPr>
        <p:txBody>
          <a:bodyPr vert="horz" lIns="91436" tIns="45718" rIns="91436" bIns="45718" rtlCol="0" anchor="ctr"/>
          <a:lstStyle>
            <a:lvl1pPr algn="ctr">
              <a:defRPr sz="1600" b="0">
                <a:solidFill>
                  <a:schemeClr val="tx1">
                    <a:lumMod val="50000"/>
                    <a:lumOff val="50000"/>
                  </a:schemeClr>
                </a:solidFill>
                <a:latin typeface="Impact" panose="020B0806030902050204" pitchFamily="34" charset="0"/>
                <a:ea typeface="Impact" panose="020B0806030902050204" pitchFamily="34" charset="0"/>
                <a:cs typeface="Impact" panose="020B0806030902050204" pitchFamily="34" charset="0"/>
              </a:defRPr>
            </a:lvl1pPr>
          </a:lstStyle>
          <a:p>
            <a:pPr>
              <a:defRPr/>
            </a:pPr>
            <a:fld id="{857B18ED-D931-45F4-8873-1BEDAB4DC03E}" type="slidenum">
              <a:rPr lang="en-JM" smtClean="0">
                <a:solidFill>
                  <a:prstClr val="black">
                    <a:lumMod val="50000"/>
                    <a:lumOff val="50000"/>
                  </a:prstClr>
                </a:solidFill>
              </a:rPr>
              <a:pPr>
                <a:defRPr/>
              </a:pPr>
              <a:t>‹#›</a:t>
            </a:fld>
            <a:endParaRPr lang="en-JM" dirty="0">
              <a:solidFill>
                <a:prstClr val="black">
                  <a:lumMod val="50000"/>
                  <a:lumOff val="50000"/>
                </a:prstClr>
              </a:solidFill>
            </a:endParaRPr>
          </a:p>
        </p:txBody>
      </p:sp>
    </p:spTree>
    <p:extLst>
      <p:ext uri="{BB962C8B-B14F-4D97-AF65-F5344CB8AC3E}">
        <p14:creationId xmlns:p14="http://schemas.microsoft.com/office/powerpoint/2010/main" val="3284714260"/>
      </p:ext>
    </p:extLst>
  </p:cSld>
  <p:clrMap bg1="lt1" tx1="dk1" bg2="lt2" tx2="dk2" accent1="accent1" accent2="accent2" accent3="accent3" accent4="accent4" accent5="accent5" accent6="accent6" hlink="hlink" folHlink="folHlink"/>
  <p:sldLayoutIdLst>
    <p:sldLayoutId id="2147483689" r:id="rId1"/>
    <p:sldLayoutId id="2147483690" r:id="rId2"/>
    <p:sldLayoutId id="2147483691" r:id="rId3"/>
  </p:sldLayoutIdLst>
  <p:hf hdr="0" ftr="0" dt="0"/>
  <p:txStyles>
    <p:titleStyle>
      <a:lvl1pPr algn="l" defTabSz="1219170" rtl="0" eaLnBrk="1" latinLnBrk="0" hangingPunct="1">
        <a:spcBef>
          <a:spcPct val="0"/>
        </a:spcBef>
        <a:buNone/>
        <a:defRPr sz="4600" kern="1200">
          <a:solidFill>
            <a:srgbClr val="17375E"/>
          </a:solidFill>
          <a:latin typeface="Signika"/>
          <a:ea typeface="Open Sans Extrabold" pitchFamily="34" charset="0"/>
          <a:cs typeface="Signika"/>
        </a:defRPr>
      </a:lvl1pPr>
    </p:titleStyle>
    <p:bodyStyle>
      <a:lvl1pPr marL="457189" indent="-457189" algn="l" defTabSz="1219170" rtl="0" eaLnBrk="1" latinLnBrk="0" hangingPunct="1">
        <a:spcBef>
          <a:spcPct val="20000"/>
        </a:spcBef>
        <a:buFont typeface="Arial" pitchFamily="34" charset="0"/>
        <a:buChar char="•"/>
        <a:defRPr sz="2700" kern="1200">
          <a:solidFill>
            <a:srgbClr val="17375E"/>
          </a:solidFill>
          <a:latin typeface="+mn-lt"/>
          <a:ea typeface="+mn-ea"/>
          <a:cs typeface="+mn-cs"/>
        </a:defRPr>
      </a:lvl1pPr>
      <a:lvl2pPr marL="990575" indent="-380990" algn="l" defTabSz="1219170" rtl="0" eaLnBrk="1" latinLnBrk="0" hangingPunct="1">
        <a:spcBef>
          <a:spcPct val="20000"/>
        </a:spcBef>
        <a:buFont typeface="Arial" pitchFamily="34" charset="0"/>
        <a:buChar char="–"/>
        <a:defRPr sz="2400" kern="1200">
          <a:solidFill>
            <a:srgbClr val="17375E"/>
          </a:solidFill>
          <a:latin typeface="+mn-lt"/>
          <a:ea typeface="+mn-ea"/>
          <a:cs typeface="+mn-cs"/>
        </a:defRPr>
      </a:lvl2pPr>
      <a:lvl3pPr marL="1523962" indent="-304792" algn="l" defTabSz="1219170" rtl="0" eaLnBrk="1" latinLnBrk="0" hangingPunct="1">
        <a:spcBef>
          <a:spcPct val="20000"/>
        </a:spcBef>
        <a:buFont typeface="Arial" pitchFamily="34" charset="0"/>
        <a:buChar char="•"/>
        <a:defRPr sz="2200" kern="1200">
          <a:solidFill>
            <a:srgbClr val="17375E"/>
          </a:solidFill>
          <a:latin typeface="+mn-lt"/>
          <a:ea typeface="+mn-ea"/>
          <a:cs typeface="+mn-cs"/>
        </a:defRPr>
      </a:lvl3pPr>
      <a:lvl4pPr marL="2133547" indent="-304792" algn="l" defTabSz="1219170" rtl="0" eaLnBrk="1" latinLnBrk="0" hangingPunct="1">
        <a:spcBef>
          <a:spcPct val="20000"/>
        </a:spcBef>
        <a:buFont typeface="Arial" pitchFamily="34" charset="0"/>
        <a:buChar char="–"/>
        <a:defRPr sz="1900" kern="1200">
          <a:solidFill>
            <a:srgbClr val="17375E"/>
          </a:solidFill>
          <a:latin typeface="+mn-lt"/>
          <a:ea typeface="+mn-ea"/>
          <a:cs typeface="+mn-cs"/>
        </a:defRPr>
      </a:lvl4pPr>
      <a:lvl5pPr marL="2743131" indent="-304792" algn="l" defTabSz="1219170" rtl="0" eaLnBrk="1" latinLnBrk="0" hangingPunct="1">
        <a:spcBef>
          <a:spcPct val="20000"/>
        </a:spcBef>
        <a:buFont typeface="Arial" pitchFamily="34" charset="0"/>
        <a:buChar char="»"/>
        <a:defRPr sz="1900" kern="1200">
          <a:solidFill>
            <a:srgbClr val="17375E"/>
          </a:solidFill>
          <a:latin typeface="+mn-lt"/>
          <a:ea typeface="+mn-ea"/>
          <a:cs typeface="+mn-cs"/>
        </a:defRPr>
      </a:lvl5pPr>
      <a:lvl6pPr marL="3352716" indent="-304792" algn="l" defTabSz="1219170" rtl="0" eaLnBrk="1" latinLnBrk="0" hangingPunct="1">
        <a:spcBef>
          <a:spcPct val="20000"/>
        </a:spcBef>
        <a:buFont typeface="Arial" pitchFamily="34" charset="0"/>
        <a:buChar char="•"/>
        <a:defRPr sz="2700" kern="1200">
          <a:solidFill>
            <a:schemeClr val="tx1"/>
          </a:solidFill>
          <a:latin typeface="+mn-lt"/>
          <a:ea typeface="+mn-ea"/>
          <a:cs typeface="+mn-cs"/>
        </a:defRPr>
      </a:lvl6pPr>
      <a:lvl7pPr marL="3962301" indent="-304792" algn="l" defTabSz="1219170" rtl="0" eaLnBrk="1" latinLnBrk="0" hangingPunct="1">
        <a:spcBef>
          <a:spcPct val="20000"/>
        </a:spcBef>
        <a:buFont typeface="Arial" pitchFamily="34" charset="0"/>
        <a:buChar char="•"/>
        <a:defRPr sz="2700" kern="1200">
          <a:solidFill>
            <a:schemeClr val="tx1"/>
          </a:solidFill>
          <a:latin typeface="+mn-lt"/>
          <a:ea typeface="+mn-ea"/>
          <a:cs typeface="+mn-cs"/>
        </a:defRPr>
      </a:lvl7pPr>
      <a:lvl8pPr marL="4571886" indent="-304792" algn="l" defTabSz="1219170" rtl="0" eaLnBrk="1" latinLnBrk="0" hangingPunct="1">
        <a:spcBef>
          <a:spcPct val="20000"/>
        </a:spcBef>
        <a:buFont typeface="Arial" pitchFamily="34" charset="0"/>
        <a:buChar char="•"/>
        <a:defRPr sz="2700" kern="1200">
          <a:solidFill>
            <a:schemeClr val="tx1"/>
          </a:solidFill>
          <a:latin typeface="+mn-lt"/>
          <a:ea typeface="+mn-ea"/>
          <a:cs typeface="+mn-cs"/>
        </a:defRPr>
      </a:lvl8pPr>
      <a:lvl9pPr marL="5181470" indent="-304792" algn="l" defTabSz="1219170" rtl="0" eaLnBrk="1" latinLnBrk="0" hangingPunct="1">
        <a:spcBef>
          <a:spcPct val="20000"/>
        </a:spcBef>
        <a:buFont typeface="Arial" pitchFamily="34" charset="0"/>
        <a:buChar char="•"/>
        <a:defRPr sz="2700" kern="1200">
          <a:solidFill>
            <a:schemeClr val="tx1"/>
          </a:solidFill>
          <a:latin typeface="+mn-lt"/>
          <a:ea typeface="+mn-ea"/>
          <a:cs typeface="+mn-cs"/>
        </a:defRPr>
      </a:lvl9pPr>
    </p:bodyStyle>
    <p:otherStyle>
      <a:defPPr>
        <a:defRPr lang="en-US"/>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43.xml"/><Relationship Id="rId2" Type="http://schemas.openxmlformats.org/officeDocument/2006/relationships/audio" Target="../media/media1.wav"/><Relationship Id="rId1" Type="http://schemas.microsoft.com/office/2007/relationships/media" Target="../media/media1.wav"/><Relationship Id="rId6" Type="http://schemas.openxmlformats.org/officeDocument/2006/relationships/image" Target="../media/image6.jpg"/><Relationship Id="rId5" Type="http://schemas.openxmlformats.org/officeDocument/2006/relationships/image" Target="../media/image5.png"/><Relationship Id="rId4"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4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4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4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4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43.xml"/></Relationships>
</file>

<file path=ppt/slides/_rels/slide15.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15.xml"/><Relationship Id="rId1" Type="http://schemas.openxmlformats.org/officeDocument/2006/relationships/slideLayout" Target="../slideLayouts/slideLayout4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4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4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4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43.xml"/></Relationships>
</file>

<file path=ppt/slides/_rels/slide2.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2.xml"/><Relationship Id="rId1" Type="http://schemas.openxmlformats.org/officeDocument/2006/relationships/slideLayout" Target="../slideLayouts/slideLayout43.xml"/></Relationships>
</file>

<file path=ppt/slides/_rels/slide20.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20.xml"/><Relationship Id="rId1" Type="http://schemas.openxmlformats.org/officeDocument/2006/relationships/slideLayout" Target="../slideLayouts/slideLayout43.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43.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43.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43.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43.xml"/></Relationships>
</file>

<file path=ppt/slides/_rels/slide25.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25.xml"/><Relationship Id="rId1" Type="http://schemas.openxmlformats.org/officeDocument/2006/relationships/slideLayout" Target="../slideLayouts/slideLayout43.xml"/></Relationships>
</file>

<file path=ppt/slides/_rels/slide3.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3.xml"/><Relationship Id="rId1" Type="http://schemas.openxmlformats.org/officeDocument/2006/relationships/slideLayout" Target="../slideLayouts/slideLayout43.xml"/></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43.xml"/><Relationship Id="rId4" Type="http://schemas.microsoft.com/office/2007/relationships/hdphoto" Target="../media/hdphoto2.wdp"/></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3.xml"/></Relationships>
</file>

<file path=ppt/slides/_rels/slide9.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9.xml"/><Relationship Id="rId1" Type="http://schemas.openxmlformats.org/officeDocument/2006/relationships/slideLayout" Target="../slideLayouts/slideLayout4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2" name="dubuque精美钢琴曲">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246093" y="-1396459"/>
            <a:ext cx="609600" cy="609600"/>
          </a:xfrm>
          <a:prstGeom prst="rect">
            <a:avLst/>
          </a:prstGeom>
        </p:spPr>
      </p:pic>
      <p:pic>
        <p:nvPicPr>
          <p:cNvPr id="3" name="图片 2">
            <a:extLst>
              <a:ext uri="{FF2B5EF4-FFF2-40B4-BE49-F238E27FC236}">
                <a16:creationId xmlns:a16="http://schemas.microsoft.com/office/drawing/2014/main" id="{392C19A2-25AE-4F32-9AF9-D444BAAFCD97}"/>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0" y="1240"/>
            <a:ext cx="12190413" cy="6857107"/>
          </a:xfrm>
          <a:prstGeom prst="rect">
            <a:avLst/>
          </a:prstGeom>
        </p:spPr>
      </p:pic>
      <p:sp>
        <p:nvSpPr>
          <p:cNvPr id="95" name="文本框 7">
            <a:extLst>
              <a:ext uri="{FF2B5EF4-FFF2-40B4-BE49-F238E27FC236}">
                <a16:creationId xmlns:a16="http://schemas.microsoft.com/office/drawing/2014/main" id="{6A84A2B9-C0E3-4374-AB13-B9CC6874CFDB}"/>
              </a:ext>
            </a:extLst>
          </p:cNvPr>
          <p:cNvSpPr txBox="1">
            <a:spLocks noChangeArrowheads="1"/>
          </p:cNvSpPr>
          <p:nvPr/>
        </p:nvSpPr>
        <p:spPr bwMode="auto">
          <a:xfrm>
            <a:off x="3707249" y="2326266"/>
            <a:ext cx="4801314"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panose="020F0502020204030204" pitchFamily="34" charset="0"/>
                <a:ea typeface="宋体" panose="02010600030101010101" pitchFamily="2" charset="-122"/>
              </a:defRPr>
            </a:lvl1pPr>
            <a:lvl2pPr marL="742950" indent="-285750">
              <a:defRPr sz="1300">
                <a:solidFill>
                  <a:schemeClr val="tx1"/>
                </a:solidFill>
                <a:latin typeface="Calibri" panose="020F0502020204030204" pitchFamily="34" charset="0"/>
                <a:ea typeface="宋体" panose="02010600030101010101" pitchFamily="2" charset="-122"/>
              </a:defRPr>
            </a:lvl2pPr>
            <a:lvl3pPr marL="1143000" indent="-228600">
              <a:defRPr sz="1300">
                <a:solidFill>
                  <a:schemeClr val="tx1"/>
                </a:solidFill>
                <a:latin typeface="Calibri" panose="020F0502020204030204" pitchFamily="34" charset="0"/>
                <a:ea typeface="宋体" panose="02010600030101010101" pitchFamily="2" charset="-122"/>
              </a:defRPr>
            </a:lvl3pPr>
            <a:lvl4pPr marL="1600200" indent="-228600">
              <a:defRPr sz="1300">
                <a:solidFill>
                  <a:schemeClr val="tx1"/>
                </a:solidFill>
                <a:latin typeface="Calibri" panose="020F0502020204030204" pitchFamily="34" charset="0"/>
                <a:ea typeface="宋体" panose="02010600030101010101" pitchFamily="2" charset="-122"/>
              </a:defRPr>
            </a:lvl4pPr>
            <a:lvl5pPr marL="2057400" indent="-228600">
              <a:defRPr sz="1300">
                <a:solidFill>
                  <a:schemeClr val="tx1"/>
                </a:solidFill>
                <a:latin typeface="Calibri" panose="020F0502020204030204" pitchFamily="34" charset="0"/>
                <a:ea typeface="宋体" panose="02010600030101010101" pitchFamily="2" charset="-122"/>
              </a:defRPr>
            </a:lvl5pPr>
            <a:lvl6pPr marL="25146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pPr algn="ctr" defTabSz="685800"/>
            <a:r>
              <a:rPr lang="zh-CN" altLang="en-US" sz="6000" dirty="0">
                <a:solidFill>
                  <a:schemeClr val="tx1">
                    <a:lumMod val="50000"/>
                    <a:lumOff val="50000"/>
                  </a:schemeClr>
                </a:solidFill>
                <a:latin typeface="华文中宋" panose="02010600040101010101" pitchFamily="2" charset="-122"/>
                <a:ea typeface="华文中宋" panose="02010600040101010101" pitchFamily="2" charset="-122"/>
              </a:rPr>
              <a:t>简约纯色通用</a:t>
            </a:r>
            <a:endParaRPr lang="en-US" altLang="zh-CN" sz="6000" dirty="0">
              <a:solidFill>
                <a:schemeClr val="tx1">
                  <a:lumMod val="50000"/>
                  <a:lumOff val="50000"/>
                </a:schemeClr>
              </a:solidFill>
              <a:latin typeface="华文中宋" panose="02010600040101010101" pitchFamily="2" charset="-122"/>
              <a:ea typeface="华文中宋" panose="02010600040101010101" pitchFamily="2" charset="-122"/>
            </a:endParaRPr>
          </a:p>
        </p:txBody>
      </p:sp>
      <p:sp>
        <p:nvSpPr>
          <p:cNvPr id="96" name="矩形 95">
            <a:extLst>
              <a:ext uri="{FF2B5EF4-FFF2-40B4-BE49-F238E27FC236}">
                <a16:creationId xmlns:a16="http://schemas.microsoft.com/office/drawing/2014/main" id="{A568B626-6C2E-4BA3-A02D-77F4CB0AFD8C}"/>
              </a:ext>
            </a:extLst>
          </p:cNvPr>
          <p:cNvSpPr/>
          <p:nvPr/>
        </p:nvSpPr>
        <p:spPr>
          <a:xfrm>
            <a:off x="2929392" y="3958573"/>
            <a:ext cx="6357938" cy="507831"/>
          </a:xfrm>
          <a:prstGeom prst="rect">
            <a:avLst/>
          </a:prstGeom>
        </p:spPr>
        <p:txBody>
          <a:bodyPr wrap="square">
            <a:spAutoFit/>
          </a:bodyPr>
          <a:lstStyle/>
          <a:p>
            <a:pPr algn="ctr">
              <a:lnSpc>
                <a:spcPct val="150000"/>
              </a:lnSpc>
              <a:defRPr/>
            </a:pPr>
            <a:r>
              <a:rPr lang="en-US" altLang="zh-CN" sz="900" kern="0" dirty="0">
                <a:solidFill>
                  <a:schemeClr val="tx1">
                    <a:lumMod val="50000"/>
                    <a:lumOff val="50000"/>
                  </a:schemeClr>
                </a:solidFill>
                <a:latin typeface="Calibri Light"/>
                <a:ea typeface="微软雅黑 Light"/>
                <a:cs typeface="Arial" panose="020B0604020202020204" pitchFamily="34" charset="0"/>
              </a:rPr>
              <a:t>Lorem ipsum dolor sit </a:t>
            </a:r>
            <a:r>
              <a:rPr lang="en-US" altLang="zh-CN" sz="900" kern="0" dirty="0" err="1">
                <a:solidFill>
                  <a:schemeClr val="tx1">
                    <a:lumMod val="50000"/>
                    <a:lumOff val="50000"/>
                  </a:schemeClr>
                </a:solidFill>
                <a:latin typeface="Calibri Light"/>
                <a:ea typeface="微软雅黑 Light"/>
                <a:cs typeface="Arial" panose="020B0604020202020204" pitchFamily="34" charset="0"/>
              </a:rPr>
              <a:t>amet</a:t>
            </a:r>
            <a:r>
              <a:rPr lang="en-US" altLang="zh-CN" sz="900" kern="0" dirty="0">
                <a:solidFill>
                  <a:schemeClr val="tx1">
                    <a:lumMod val="50000"/>
                    <a:lumOff val="50000"/>
                  </a:schemeClr>
                </a:solidFill>
                <a:latin typeface="Calibri Light"/>
                <a:ea typeface="微软雅黑 Light"/>
                <a:cs typeface="Arial" panose="020B0604020202020204" pitchFamily="34" charset="0"/>
              </a:rPr>
              <a:t>, </a:t>
            </a:r>
            <a:r>
              <a:rPr lang="en-US" altLang="zh-CN" sz="900" kern="0" dirty="0" err="1">
                <a:solidFill>
                  <a:schemeClr val="tx1">
                    <a:lumMod val="50000"/>
                    <a:lumOff val="50000"/>
                  </a:schemeClr>
                </a:solidFill>
                <a:latin typeface="Calibri Light"/>
                <a:ea typeface="微软雅黑 Light"/>
                <a:cs typeface="Arial" panose="020B0604020202020204" pitchFamily="34" charset="0"/>
              </a:rPr>
              <a:t>consectetuer</a:t>
            </a:r>
            <a:r>
              <a:rPr lang="en-US" altLang="zh-CN" sz="900" kern="0" dirty="0">
                <a:solidFill>
                  <a:schemeClr val="tx1">
                    <a:lumMod val="50000"/>
                    <a:lumOff val="50000"/>
                  </a:schemeClr>
                </a:solidFill>
                <a:latin typeface="Calibri Light"/>
                <a:ea typeface="微软雅黑 Light"/>
                <a:cs typeface="Arial" panose="020B0604020202020204" pitchFamily="34" charset="0"/>
              </a:rPr>
              <a:t> </a:t>
            </a:r>
            <a:r>
              <a:rPr lang="en-US" altLang="zh-CN" sz="900" kern="0" dirty="0" err="1">
                <a:solidFill>
                  <a:schemeClr val="tx1">
                    <a:lumMod val="50000"/>
                    <a:lumOff val="50000"/>
                  </a:schemeClr>
                </a:solidFill>
                <a:latin typeface="Calibri Light"/>
                <a:ea typeface="微软雅黑 Light"/>
                <a:cs typeface="Arial" panose="020B0604020202020204" pitchFamily="34" charset="0"/>
              </a:rPr>
              <a:t>adipiscing</a:t>
            </a:r>
            <a:r>
              <a:rPr lang="en-US" altLang="zh-CN" sz="900" kern="0" dirty="0">
                <a:solidFill>
                  <a:schemeClr val="tx1">
                    <a:lumMod val="50000"/>
                    <a:lumOff val="50000"/>
                  </a:schemeClr>
                </a:solidFill>
                <a:latin typeface="Calibri Light"/>
                <a:ea typeface="微软雅黑 Light"/>
                <a:cs typeface="Arial" panose="020B0604020202020204" pitchFamily="34" charset="0"/>
              </a:rPr>
              <a:t> </a:t>
            </a:r>
            <a:r>
              <a:rPr lang="en-US" altLang="zh-CN" sz="900" kern="0" dirty="0" err="1">
                <a:solidFill>
                  <a:schemeClr val="tx1">
                    <a:lumMod val="50000"/>
                    <a:lumOff val="50000"/>
                  </a:schemeClr>
                </a:solidFill>
                <a:latin typeface="Calibri Light"/>
                <a:ea typeface="微软雅黑 Light"/>
                <a:cs typeface="Arial" panose="020B0604020202020204" pitchFamily="34" charset="0"/>
              </a:rPr>
              <a:t>elit</a:t>
            </a:r>
            <a:r>
              <a:rPr lang="en-US" altLang="zh-CN" sz="900" kern="0" dirty="0">
                <a:solidFill>
                  <a:schemeClr val="tx1">
                    <a:lumMod val="50000"/>
                    <a:lumOff val="50000"/>
                  </a:schemeClr>
                </a:solidFill>
                <a:latin typeface="Calibri Light"/>
                <a:ea typeface="微软雅黑 Light"/>
                <a:cs typeface="Arial" panose="020B0604020202020204" pitchFamily="34" charset="0"/>
              </a:rPr>
              <a:t>. </a:t>
            </a:r>
            <a:r>
              <a:rPr lang="en-US" altLang="zh-CN" sz="900" kern="0" dirty="0" err="1">
                <a:solidFill>
                  <a:schemeClr val="tx1">
                    <a:lumMod val="50000"/>
                    <a:lumOff val="50000"/>
                  </a:schemeClr>
                </a:solidFill>
                <a:latin typeface="Calibri Light"/>
                <a:ea typeface="微软雅黑 Light"/>
                <a:cs typeface="Arial" panose="020B0604020202020204" pitchFamily="34" charset="0"/>
              </a:rPr>
              <a:t>Aenean</a:t>
            </a:r>
            <a:r>
              <a:rPr lang="en-US" altLang="zh-CN" sz="900" kern="0" dirty="0">
                <a:solidFill>
                  <a:schemeClr val="tx1">
                    <a:lumMod val="50000"/>
                    <a:lumOff val="50000"/>
                  </a:schemeClr>
                </a:solidFill>
                <a:latin typeface="Calibri Light"/>
                <a:ea typeface="微软雅黑 Light"/>
                <a:cs typeface="Arial" panose="020B0604020202020204" pitchFamily="34" charset="0"/>
              </a:rPr>
              <a:t> </a:t>
            </a:r>
            <a:r>
              <a:rPr lang="en-US" altLang="zh-CN" sz="900" kern="0" dirty="0" err="1">
                <a:solidFill>
                  <a:schemeClr val="tx1">
                    <a:lumMod val="50000"/>
                    <a:lumOff val="50000"/>
                  </a:schemeClr>
                </a:solidFill>
                <a:latin typeface="Calibri Light"/>
                <a:ea typeface="微软雅黑 Light"/>
                <a:cs typeface="Arial" panose="020B0604020202020204" pitchFamily="34" charset="0"/>
              </a:rPr>
              <a:t>commodo</a:t>
            </a:r>
            <a:r>
              <a:rPr lang="en-US" altLang="zh-CN" sz="900" kern="0" dirty="0">
                <a:solidFill>
                  <a:schemeClr val="tx1">
                    <a:lumMod val="50000"/>
                    <a:lumOff val="50000"/>
                  </a:schemeClr>
                </a:solidFill>
                <a:latin typeface="Calibri Light"/>
                <a:ea typeface="微软雅黑 Light"/>
                <a:cs typeface="Arial" panose="020B0604020202020204" pitchFamily="34" charset="0"/>
              </a:rPr>
              <a:t> ligula </a:t>
            </a:r>
            <a:r>
              <a:rPr lang="en-US" altLang="zh-CN" sz="900" kern="0" dirty="0" err="1">
                <a:solidFill>
                  <a:schemeClr val="tx1">
                    <a:lumMod val="50000"/>
                    <a:lumOff val="50000"/>
                  </a:schemeClr>
                </a:solidFill>
                <a:latin typeface="Calibri Light"/>
                <a:ea typeface="微软雅黑 Light"/>
                <a:cs typeface="Arial" panose="020B0604020202020204" pitchFamily="34" charset="0"/>
              </a:rPr>
              <a:t>eget</a:t>
            </a:r>
            <a:r>
              <a:rPr lang="en-US" altLang="zh-CN" sz="900" kern="0" dirty="0">
                <a:solidFill>
                  <a:schemeClr val="tx1">
                    <a:lumMod val="50000"/>
                    <a:lumOff val="50000"/>
                  </a:schemeClr>
                </a:solidFill>
                <a:latin typeface="Calibri Light"/>
                <a:ea typeface="微软雅黑 Light"/>
                <a:cs typeface="Arial" panose="020B0604020202020204" pitchFamily="34" charset="0"/>
              </a:rPr>
              <a:t> dolor</a:t>
            </a:r>
            <a:r>
              <a:rPr lang="zh-CN" altLang="en-US" sz="900" kern="0" dirty="0">
                <a:solidFill>
                  <a:schemeClr val="tx1">
                    <a:lumMod val="50000"/>
                    <a:lumOff val="50000"/>
                  </a:schemeClr>
                </a:solidFill>
                <a:latin typeface="Calibri Light"/>
                <a:ea typeface="微软雅黑 Light"/>
                <a:cs typeface="Arial" panose="020B0604020202020204" pitchFamily="34" charset="0"/>
              </a:rPr>
              <a:t>；</a:t>
            </a:r>
            <a:r>
              <a:rPr lang="en-US" altLang="zh-CN" sz="900" kern="0" dirty="0">
                <a:solidFill>
                  <a:schemeClr val="tx1">
                    <a:lumMod val="50000"/>
                    <a:lumOff val="50000"/>
                  </a:schemeClr>
                </a:solidFill>
                <a:latin typeface="Calibri Light"/>
                <a:ea typeface="微软雅黑 Light"/>
                <a:cs typeface="Arial" panose="020B0604020202020204" pitchFamily="34" charset="0"/>
              </a:rPr>
              <a:t>Lorem ipsum dolor sit </a:t>
            </a:r>
            <a:r>
              <a:rPr lang="en-US" altLang="zh-CN" sz="900" kern="0" dirty="0" err="1">
                <a:solidFill>
                  <a:schemeClr val="tx1">
                    <a:lumMod val="50000"/>
                    <a:lumOff val="50000"/>
                  </a:schemeClr>
                </a:solidFill>
                <a:latin typeface="Calibri Light"/>
                <a:ea typeface="微软雅黑 Light"/>
                <a:cs typeface="Arial" panose="020B0604020202020204" pitchFamily="34" charset="0"/>
              </a:rPr>
              <a:t>amet</a:t>
            </a:r>
            <a:r>
              <a:rPr lang="en-US" altLang="zh-CN" sz="900" kern="0" dirty="0">
                <a:solidFill>
                  <a:schemeClr val="tx1">
                    <a:lumMod val="50000"/>
                    <a:lumOff val="50000"/>
                  </a:schemeClr>
                </a:solidFill>
                <a:latin typeface="Calibri Light"/>
                <a:ea typeface="微软雅黑 Light"/>
                <a:cs typeface="Arial" panose="020B0604020202020204" pitchFamily="34" charset="0"/>
              </a:rPr>
              <a:t>, </a:t>
            </a:r>
            <a:r>
              <a:rPr lang="en-US" altLang="zh-CN" sz="900" kern="0" dirty="0" err="1">
                <a:solidFill>
                  <a:schemeClr val="tx1">
                    <a:lumMod val="50000"/>
                    <a:lumOff val="50000"/>
                  </a:schemeClr>
                </a:solidFill>
                <a:latin typeface="Calibri Light"/>
                <a:ea typeface="微软雅黑 Light"/>
                <a:cs typeface="Arial" panose="020B0604020202020204" pitchFamily="34" charset="0"/>
              </a:rPr>
              <a:t>consectetuer</a:t>
            </a:r>
            <a:r>
              <a:rPr lang="en-US" altLang="zh-CN" sz="900" kern="0" dirty="0">
                <a:solidFill>
                  <a:schemeClr val="tx1">
                    <a:lumMod val="50000"/>
                    <a:lumOff val="50000"/>
                  </a:schemeClr>
                </a:solidFill>
                <a:latin typeface="Calibri Light"/>
                <a:ea typeface="微软雅黑 Light"/>
                <a:cs typeface="Arial" panose="020B0604020202020204" pitchFamily="34" charset="0"/>
              </a:rPr>
              <a:t> </a:t>
            </a:r>
            <a:r>
              <a:rPr lang="en-US" altLang="zh-CN" sz="900" kern="0" dirty="0" err="1">
                <a:solidFill>
                  <a:schemeClr val="tx1">
                    <a:lumMod val="50000"/>
                    <a:lumOff val="50000"/>
                  </a:schemeClr>
                </a:solidFill>
                <a:latin typeface="Calibri Light"/>
                <a:ea typeface="微软雅黑 Light"/>
                <a:cs typeface="Arial" panose="020B0604020202020204" pitchFamily="34" charset="0"/>
              </a:rPr>
              <a:t>adipiscing</a:t>
            </a:r>
            <a:r>
              <a:rPr lang="en-US" altLang="zh-CN" sz="900" kern="0" dirty="0">
                <a:solidFill>
                  <a:schemeClr val="tx1">
                    <a:lumMod val="50000"/>
                    <a:lumOff val="50000"/>
                  </a:schemeClr>
                </a:solidFill>
                <a:latin typeface="Calibri Light"/>
                <a:ea typeface="微软雅黑 Light"/>
                <a:cs typeface="Arial" panose="020B0604020202020204" pitchFamily="34" charset="0"/>
              </a:rPr>
              <a:t> </a:t>
            </a:r>
            <a:r>
              <a:rPr lang="en-US" altLang="zh-CN" sz="900" kern="0" dirty="0" err="1">
                <a:solidFill>
                  <a:schemeClr val="tx1">
                    <a:lumMod val="50000"/>
                    <a:lumOff val="50000"/>
                  </a:schemeClr>
                </a:solidFill>
                <a:latin typeface="Calibri Light"/>
                <a:ea typeface="微软雅黑 Light"/>
                <a:cs typeface="Arial" panose="020B0604020202020204" pitchFamily="34" charset="0"/>
              </a:rPr>
              <a:t>elit</a:t>
            </a:r>
            <a:r>
              <a:rPr lang="en-US" altLang="zh-CN" sz="900" kern="0" dirty="0">
                <a:solidFill>
                  <a:schemeClr val="tx1">
                    <a:lumMod val="50000"/>
                    <a:lumOff val="50000"/>
                  </a:schemeClr>
                </a:solidFill>
                <a:latin typeface="Calibri Light"/>
                <a:ea typeface="微软雅黑 Light"/>
                <a:cs typeface="Arial" panose="020B0604020202020204" pitchFamily="34" charset="0"/>
              </a:rPr>
              <a:t>. </a:t>
            </a:r>
            <a:r>
              <a:rPr lang="en-US" altLang="zh-CN" sz="900" kern="0" dirty="0" err="1">
                <a:solidFill>
                  <a:schemeClr val="tx1">
                    <a:lumMod val="50000"/>
                    <a:lumOff val="50000"/>
                  </a:schemeClr>
                </a:solidFill>
                <a:latin typeface="Calibri Light"/>
                <a:ea typeface="微软雅黑 Light"/>
                <a:cs typeface="Arial" panose="020B0604020202020204" pitchFamily="34" charset="0"/>
              </a:rPr>
              <a:t>Aenean</a:t>
            </a:r>
            <a:r>
              <a:rPr lang="en-US" altLang="zh-CN" sz="900" kern="0" dirty="0">
                <a:solidFill>
                  <a:schemeClr val="tx1">
                    <a:lumMod val="50000"/>
                    <a:lumOff val="50000"/>
                  </a:schemeClr>
                </a:solidFill>
                <a:latin typeface="Calibri Light"/>
                <a:ea typeface="微软雅黑 Light"/>
                <a:cs typeface="Arial" panose="020B0604020202020204" pitchFamily="34" charset="0"/>
              </a:rPr>
              <a:t> </a:t>
            </a:r>
            <a:r>
              <a:rPr lang="en-US" altLang="zh-CN" sz="900" kern="0" dirty="0" err="1">
                <a:solidFill>
                  <a:schemeClr val="tx1">
                    <a:lumMod val="50000"/>
                    <a:lumOff val="50000"/>
                  </a:schemeClr>
                </a:solidFill>
                <a:latin typeface="Calibri Light"/>
                <a:ea typeface="微软雅黑 Light"/>
                <a:cs typeface="Arial" panose="020B0604020202020204" pitchFamily="34" charset="0"/>
              </a:rPr>
              <a:t>commodo</a:t>
            </a:r>
            <a:r>
              <a:rPr lang="en-US" altLang="zh-CN" sz="900" kern="0" dirty="0">
                <a:solidFill>
                  <a:schemeClr val="tx1">
                    <a:lumMod val="50000"/>
                    <a:lumOff val="50000"/>
                  </a:schemeClr>
                </a:solidFill>
                <a:latin typeface="Calibri Light"/>
                <a:ea typeface="微软雅黑 Light"/>
                <a:cs typeface="Arial" panose="020B0604020202020204" pitchFamily="34" charset="0"/>
              </a:rPr>
              <a:t> ligula </a:t>
            </a:r>
            <a:r>
              <a:rPr lang="en-US" altLang="zh-CN" sz="900" kern="0" dirty="0" err="1">
                <a:solidFill>
                  <a:schemeClr val="tx1">
                    <a:lumMod val="50000"/>
                    <a:lumOff val="50000"/>
                  </a:schemeClr>
                </a:solidFill>
                <a:latin typeface="Calibri Light"/>
                <a:ea typeface="微软雅黑 Light"/>
                <a:cs typeface="Arial" panose="020B0604020202020204" pitchFamily="34" charset="0"/>
              </a:rPr>
              <a:t>eget</a:t>
            </a:r>
            <a:r>
              <a:rPr lang="en-US" altLang="zh-CN" sz="900" kern="0" dirty="0">
                <a:solidFill>
                  <a:schemeClr val="tx1">
                    <a:lumMod val="50000"/>
                    <a:lumOff val="50000"/>
                  </a:schemeClr>
                </a:solidFill>
                <a:latin typeface="Calibri Light"/>
                <a:ea typeface="微软雅黑 Light"/>
                <a:cs typeface="Arial" panose="020B0604020202020204" pitchFamily="34" charset="0"/>
              </a:rPr>
              <a:t> dolor</a:t>
            </a:r>
            <a:endParaRPr lang="zh-CN" altLang="en-US" sz="900" kern="0" dirty="0">
              <a:solidFill>
                <a:schemeClr val="tx1">
                  <a:lumMod val="50000"/>
                  <a:lumOff val="50000"/>
                </a:schemeClr>
              </a:solidFill>
              <a:latin typeface="Calibri Light"/>
              <a:ea typeface="微软雅黑 Light"/>
            </a:endParaRPr>
          </a:p>
        </p:txBody>
      </p:sp>
      <p:sp>
        <p:nvSpPr>
          <p:cNvPr id="98" name="矩形 259">
            <a:extLst>
              <a:ext uri="{FF2B5EF4-FFF2-40B4-BE49-F238E27FC236}">
                <a16:creationId xmlns:a16="http://schemas.microsoft.com/office/drawing/2014/main" id="{0D731E28-8BF4-43A8-978C-352940E04197}"/>
              </a:ext>
            </a:extLst>
          </p:cNvPr>
          <p:cNvSpPr>
            <a:spLocks noChangeArrowheads="1"/>
          </p:cNvSpPr>
          <p:nvPr/>
        </p:nvSpPr>
        <p:spPr bwMode="auto">
          <a:xfrm>
            <a:off x="3707249" y="3258009"/>
            <a:ext cx="4801314"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eaLnBrk="1" hangingPunct="1">
              <a:spcBef>
                <a:spcPct val="20000"/>
              </a:spcBef>
              <a:buFont typeface="Arial" panose="020B0604020202020204" pitchFamily="34" charset="0"/>
              <a:buNone/>
            </a:pPr>
            <a:r>
              <a:rPr lang="en-US" altLang="zh-CN" sz="5400" spc="600" dirty="0">
                <a:solidFill>
                  <a:schemeClr val="tx1">
                    <a:lumMod val="50000"/>
                    <a:lumOff val="50000"/>
                  </a:schemeClr>
                </a:solidFill>
                <a:latin typeface="Chiller" panose="04020404031007020602" pitchFamily="82" charset="0"/>
                <a:ea typeface="华康海报体W12(P)" panose="040B0C00000000000000" pitchFamily="82" charset="-122"/>
                <a:sym typeface="Calibri" panose="020F0502020204030204" pitchFamily="34" charset="0"/>
              </a:rPr>
              <a:t>POWERPOINT</a:t>
            </a:r>
            <a:endParaRPr lang="zh-CN" altLang="en-US" sz="5400" spc="600" dirty="0">
              <a:solidFill>
                <a:schemeClr val="tx1">
                  <a:lumMod val="50000"/>
                  <a:lumOff val="50000"/>
                </a:schemeClr>
              </a:solidFill>
              <a:latin typeface="Chiller" panose="04020404031007020602" pitchFamily="82" charset="0"/>
              <a:ea typeface="华康海报体W12(P)" panose="040B0C00000000000000" pitchFamily="82" charset="-122"/>
              <a:sym typeface="Calibri" panose="020F0502020204030204" pitchFamily="34" charset="0"/>
            </a:endParaRPr>
          </a:p>
        </p:txBody>
      </p:sp>
      <p:sp>
        <p:nvSpPr>
          <p:cNvPr id="99" name="TextBox 15">
            <a:extLst>
              <a:ext uri="{FF2B5EF4-FFF2-40B4-BE49-F238E27FC236}">
                <a16:creationId xmlns:a16="http://schemas.microsoft.com/office/drawing/2014/main" id="{2F78DCB1-C80A-41EE-A9D7-00EEF12ED91B}"/>
              </a:ext>
            </a:extLst>
          </p:cNvPr>
          <p:cNvSpPr txBox="1"/>
          <p:nvPr/>
        </p:nvSpPr>
        <p:spPr>
          <a:xfrm>
            <a:off x="5132049" y="5284022"/>
            <a:ext cx="1955342" cy="276999"/>
          </a:xfrm>
          <a:prstGeom prst="rect">
            <a:avLst/>
          </a:prstGeom>
          <a:solidFill>
            <a:schemeClr val="tx1">
              <a:lumMod val="50000"/>
              <a:lumOff val="50000"/>
            </a:schemeClr>
          </a:solidFill>
          <a:ln>
            <a:solidFill>
              <a:schemeClr val="bg1"/>
            </a:solidFill>
          </a:ln>
          <a:effectLst/>
        </p:spPr>
        <p:txBody>
          <a:bodyPr wrap="none" rtlCol="0">
            <a:spAutoFit/>
          </a:bodyPr>
          <a:lstStyle/>
          <a:p>
            <a:pPr algn="ctr"/>
            <a:r>
              <a:rPr lang="en-US" sz="1200" spc="600" dirty="0">
                <a:solidFill>
                  <a:schemeClr val="bg1"/>
                </a:solidFill>
                <a:latin typeface="Lato Black" charset="0"/>
                <a:ea typeface="Lato Black" charset="0"/>
                <a:cs typeface="Lato Black" charset="0"/>
              </a:rPr>
              <a:t>YOURE NAME</a:t>
            </a:r>
          </a:p>
        </p:txBody>
      </p:sp>
      <p:sp>
        <p:nvSpPr>
          <p:cNvPr id="100" name="矩形 259">
            <a:extLst>
              <a:ext uri="{FF2B5EF4-FFF2-40B4-BE49-F238E27FC236}">
                <a16:creationId xmlns:a16="http://schemas.microsoft.com/office/drawing/2014/main" id="{5D030693-1E96-470B-89F2-35BEA7C90217}"/>
              </a:ext>
            </a:extLst>
          </p:cNvPr>
          <p:cNvSpPr>
            <a:spLocks noChangeArrowheads="1"/>
          </p:cNvSpPr>
          <p:nvPr/>
        </p:nvSpPr>
        <p:spPr bwMode="auto">
          <a:xfrm>
            <a:off x="4958557" y="687987"/>
            <a:ext cx="2249482" cy="13542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eaLnBrk="1" hangingPunct="1">
              <a:spcBef>
                <a:spcPct val="20000"/>
              </a:spcBef>
              <a:buFont typeface="Arial" panose="020B0604020202020204" pitchFamily="34" charset="0"/>
              <a:buNone/>
            </a:pPr>
            <a:r>
              <a:rPr lang="en-US" altLang="zh-CN" sz="8800" dirty="0">
                <a:solidFill>
                  <a:schemeClr val="tx1">
                    <a:lumMod val="50000"/>
                    <a:lumOff val="50000"/>
                  </a:schemeClr>
                </a:solidFill>
                <a:latin typeface="Gigi" panose="04040504061007020D02" pitchFamily="82" charset="0"/>
                <a:ea typeface="华康海报体W12(P)" panose="040B0C00000000000000" pitchFamily="82" charset="-122"/>
                <a:sym typeface="Calibri" panose="020F0502020204030204" pitchFamily="34" charset="0"/>
              </a:rPr>
              <a:t>2018</a:t>
            </a:r>
            <a:endParaRPr lang="zh-CN" altLang="en-US" sz="8800" dirty="0">
              <a:solidFill>
                <a:schemeClr val="tx1">
                  <a:lumMod val="50000"/>
                  <a:lumOff val="50000"/>
                </a:schemeClr>
              </a:solidFill>
              <a:latin typeface="Gigi" panose="04040504061007020D02" pitchFamily="82" charset="0"/>
              <a:ea typeface="华康海报体W12(P)" panose="040B0C00000000000000" pitchFamily="82" charset="-122"/>
              <a:sym typeface="Calibri" panose="020F0502020204030204" pitchFamily="34" charset="0"/>
            </a:endParaRPr>
          </a:p>
        </p:txBody>
      </p:sp>
    </p:spTree>
    <p:extLst>
      <p:ext uri="{BB962C8B-B14F-4D97-AF65-F5344CB8AC3E}">
        <p14:creationId xmlns:p14="http://schemas.microsoft.com/office/powerpoint/2010/main" val="418321162"/>
      </p:ext>
    </p:extLst>
  </p:cSld>
  <p:clrMapOvr>
    <a:masterClrMapping/>
  </p:clrMapOvr>
  <mc:AlternateContent xmlns:mc="http://schemas.openxmlformats.org/markup-compatibility/2006" xmlns:p14="http://schemas.microsoft.com/office/powerpoint/2010/main">
    <mc:Choice Requires="p14">
      <p:transition spd="slow" p14:dur="900" advClick="0" advTm="1000">
        <p14:warp dir="in"/>
      </p:transition>
    </mc:Choice>
    <mc:Fallback xmlns="">
      <p:transition spd="slow" advClick="0" advTm="100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withEffect">
                                      <p:stCondLst>
                                        <p:cond delay="0"/>
                                      </p:stCondLst>
                                      <p:childTnLst>
                                        <p:cmd type="call" cmd="playFrom(0.0)">
                                          <p:cBhvr>
                                            <p:cTn id="6" dur="1" fill="hold"/>
                                            <p:tgtEl>
                                              <p:spTgt spid="62"/>
                                            </p:tgtEl>
                                          </p:cBhvr>
                                        </p:cmd>
                                      </p:childTnLst>
                                    </p:cTn>
                                  </p:par>
                                  <p:par>
                                    <p:cTn id="7" presetID="16" presetClass="entr" presetSubtype="21" fill="hold" nodeType="withEffect">
                                      <p:stCondLst>
                                        <p:cond delay="0"/>
                                      </p:stCondLst>
                                      <p:childTnLst>
                                        <p:set>
                                          <p:cBhvr>
                                            <p:cTn id="8" dur="1" fill="hold">
                                              <p:stCondLst>
                                                <p:cond delay="0"/>
                                              </p:stCondLst>
                                            </p:cTn>
                                            <p:tgtEl>
                                              <p:spTgt spid="3"/>
                                            </p:tgtEl>
                                            <p:attrNameLst>
                                              <p:attrName>style.visibility</p:attrName>
                                            </p:attrNameLst>
                                          </p:cBhvr>
                                          <p:to>
                                            <p:strVal val="visible"/>
                                          </p:to>
                                        </p:set>
                                        <p:animEffect transition="in" filter="barn(inVertical)">
                                          <p:cBhvr>
                                            <p:cTn id="9" dur="750"/>
                                            <p:tgtEl>
                                              <p:spTgt spid="3"/>
                                            </p:tgtEl>
                                          </p:cBhvr>
                                        </p:animEffect>
                                      </p:childTnLst>
                                    </p:cTn>
                                  </p:par>
                                  <p:par>
                                    <p:cTn id="10" presetID="2" presetClass="entr" presetSubtype="4" fill="hold" grpId="0" nodeType="withEffect" p14:presetBounceEnd="33333">
                                      <p:stCondLst>
                                        <p:cond delay="250"/>
                                      </p:stCondLst>
                                      <p:childTnLst>
                                        <p:set>
                                          <p:cBhvr>
                                            <p:cTn id="11" dur="1" fill="hold">
                                              <p:stCondLst>
                                                <p:cond delay="0"/>
                                              </p:stCondLst>
                                            </p:cTn>
                                            <p:tgtEl>
                                              <p:spTgt spid="95"/>
                                            </p:tgtEl>
                                            <p:attrNameLst>
                                              <p:attrName>style.visibility</p:attrName>
                                            </p:attrNameLst>
                                          </p:cBhvr>
                                          <p:to>
                                            <p:strVal val="visible"/>
                                          </p:to>
                                        </p:set>
                                        <p:anim calcmode="lin" valueType="num" p14:bounceEnd="33333">
                                          <p:cBhvr additive="base">
                                            <p:cTn id="12" dur="750" fill="hold"/>
                                            <p:tgtEl>
                                              <p:spTgt spid="95"/>
                                            </p:tgtEl>
                                            <p:attrNameLst>
                                              <p:attrName>ppt_x</p:attrName>
                                            </p:attrNameLst>
                                          </p:cBhvr>
                                          <p:tavLst>
                                            <p:tav tm="0">
                                              <p:val>
                                                <p:strVal val="#ppt_x"/>
                                              </p:val>
                                            </p:tav>
                                            <p:tav tm="100000">
                                              <p:val>
                                                <p:strVal val="#ppt_x"/>
                                              </p:val>
                                            </p:tav>
                                          </p:tavLst>
                                        </p:anim>
                                        <p:anim calcmode="lin" valueType="num" p14:bounceEnd="33333">
                                          <p:cBhvr additive="base">
                                            <p:cTn id="13" dur="750" fill="hold"/>
                                            <p:tgtEl>
                                              <p:spTgt spid="95"/>
                                            </p:tgtEl>
                                            <p:attrNameLst>
                                              <p:attrName>ppt_y</p:attrName>
                                            </p:attrNameLst>
                                          </p:cBhvr>
                                          <p:tavLst>
                                            <p:tav tm="0">
                                              <p:val>
                                                <p:strVal val="1+#ppt_h/2"/>
                                              </p:val>
                                            </p:tav>
                                            <p:tav tm="100000">
                                              <p:val>
                                                <p:strVal val="#ppt_y"/>
                                              </p:val>
                                            </p:tav>
                                          </p:tavLst>
                                        </p:anim>
                                      </p:childTnLst>
                                    </p:cTn>
                                  </p:par>
                                  <p:par>
                                    <p:cTn id="14" presetID="2" presetClass="entr" presetSubtype="2" fill="hold" grpId="0" nodeType="withEffect" p14:presetBounceEnd="33333">
                                      <p:stCondLst>
                                        <p:cond delay="1000"/>
                                      </p:stCondLst>
                                      <p:childTnLst>
                                        <p:set>
                                          <p:cBhvr>
                                            <p:cTn id="15" dur="1" fill="hold">
                                              <p:stCondLst>
                                                <p:cond delay="0"/>
                                              </p:stCondLst>
                                            </p:cTn>
                                            <p:tgtEl>
                                              <p:spTgt spid="96"/>
                                            </p:tgtEl>
                                            <p:attrNameLst>
                                              <p:attrName>style.visibility</p:attrName>
                                            </p:attrNameLst>
                                          </p:cBhvr>
                                          <p:to>
                                            <p:strVal val="visible"/>
                                          </p:to>
                                        </p:set>
                                        <p:anim calcmode="lin" valueType="num" p14:bounceEnd="33333">
                                          <p:cBhvr additive="base">
                                            <p:cTn id="16" dur="750" fill="hold"/>
                                            <p:tgtEl>
                                              <p:spTgt spid="96"/>
                                            </p:tgtEl>
                                            <p:attrNameLst>
                                              <p:attrName>ppt_x</p:attrName>
                                            </p:attrNameLst>
                                          </p:cBhvr>
                                          <p:tavLst>
                                            <p:tav tm="0">
                                              <p:val>
                                                <p:strVal val="1+#ppt_w/2"/>
                                              </p:val>
                                            </p:tav>
                                            <p:tav tm="100000">
                                              <p:val>
                                                <p:strVal val="#ppt_x"/>
                                              </p:val>
                                            </p:tav>
                                          </p:tavLst>
                                        </p:anim>
                                        <p:anim calcmode="lin" valueType="num" p14:bounceEnd="33333">
                                          <p:cBhvr additive="base">
                                            <p:cTn id="17" dur="750" fill="hold"/>
                                            <p:tgtEl>
                                              <p:spTgt spid="96"/>
                                            </p:tgtEl>
                                            <p:attrNameLst>
                                              <p:attrName>ppt_y</p:attrName>
                                            </p:attrNameLst>
                                          </p:cBhvr>
                                          <p:tavLst>
                                            <p:tav tm="0">
                                              <p:val>
                                                <p:strVal val="#ppt_y"/>
                                              </p:val>
                                            </p:tav>
                                            <p:tav tm="100000">
                                              <p:val>
                                                <p:strVal val="#ppt_y"/>
                                              </p:val>
                                            </p:tav>
                                          </p:tavLst>
                                        </p:anim>
                                      </p:childTnLst>
                                    </p:cTn>
                                  </p:par>
                                </p:childTnLst>
                              </p:cTn>
                            </p:par>
                            <p:par>
                              <p:cTn id="18" fill="hold">
                                <p:stCondLst>
                                  <p:cond delay="1750"/>
                                </p:stCondLst>
                                <p:childTnLst>
                                  <p:par>
                                    <p:cTn id="19" presetID="41" presetClass="entr" presetSubtype="0" fill="hold" grpId="0" nodeType="afterEffect">
                                      <p:stCondLst>
                                        <p:cond delay="0"/>
                                      </p:stCondLst>
                                      <p:iterate type="lt">
                                        <p:tmPct val="10000"/>
                                      </p:iterate>
                                      <p:childTnLst>
                                        <p:set>
                                          <p:cBhvr>
                                            <p:cTn id="20" dur="1" fill="hold">
                                              <p:stCondLst>
                                                <p:cond delay="0"/>
                                              </p:stCondLst>
                                            </p:cTn>
                                            <p:tgtEl>
                                              <p:spTgt spid="98"/>
                                            </p:tgtEl>
                                            <p:attrNameLst>
                                              <p:attrName>style.visibility</p:attrName>
                                            </p:attrNameLst>
                                          </p:cBhvr>
                                          <p:to>
                                            <p:strVal val="visible"/>
                                          </p:to>
                                        </p:set>
                                        <p:anim calcmode="lin" valueType="num">
                                          <p:cBhvr>
                                            <p:cTn id="21" dur="500" fill="hold"/>
                                            <p:tgtEl>
                                              <p:spTgt spid="98"/>
                                            </p:tgtEl>
                                            <p:attrNameLst>
                                              <p:attrName>ppt_x</p:attrName>
                                            </p:attrNameLst>
                                          </p:cBhvr>
                                          <p:tavLst>
                                            <p:tav tm="0">
                                              <p:val>
                                                <p:strVal val="#ppt_x"/>
                                              </p:val>
                                            </p:tav>
                                            <p:tav tm="50000">
                                              <p:val>
                                                <p:strVal val="#ppt_x+.1"/>
                                              </p:val>
                                            </p:tav>
                                            <p:tav tm="100000">
                                              <p:val>
                                                <p:strVal val="#ppt_x"/>
                                              </p:val>
                                            </p:tav>
                                          </p:tavLst>
                                        </p:anim>
                                        <p:anim calcmode="lin" valueType="num">
                                          <p:cBhvr>
                                            <p:cTn id="22" dur="500" fill="hold"/>
                                            <p:tgtEl>
                                              <p:spTgt spid="98"/>
                                            </p:tgtEl>
                                            <p:attrNameLst>
                                              <p:attrName>ppt_y</p:attrName>
                                            </p:attrNameLst>
                                          </p:cBhvr>
                                          <p:tavLst>
                                            <p:tav tm="0">
                                              <p:val>
                                                <p:strVal val="#ppt_y"/>
                                              </p:val>
                                            </p:tav>
                                            <p:tav tm="100000">
                                              <p:val>
                                                <p:strVal val="#ppt_y"/>
                                              </p:val>
                                            </p:tav>
                                          </p:tavLst>
                                        </p:anim>
                                        <p:anim calcmode="lin" valueType="num">
                                          <p:cBhvr>
                                            <p:cTn id="23" dur="500" fill="hold"/>
                                            <p:tgtEl>
                                              <p:spTgt spid="98"/>
                                            </p:tgtEl>
                                            <p:attrNameLst>
                                              <p:attrName>ppt_h</p:attrName>
                                            </p:attrNameLst>
                                          </p:cBhvr>
                                          <p:tavLst>
                                            <p:tav tm="0">
                                              <p:val>
                                                <p:strVal val="#ppt_h/10"/>
                                              </p:val>
                                            </p:tav>
                                            <p:tav tm="50000">
                                              <p:val>
                                                <p:strVal val="#ppt_h+.01"/>
                                              </p:val>
                                            </p:tav>
                                            <p:tav tm="100000">
                                              <p:val>
                                                <p:strVal val="#ppt_h"/>
                                              </p:val>
                                            </p:tav>
                                          </p:tavLst>
                                        </p:anim>
                                        <p:anim calcmode="lin" valueType="num">
                                          <p:cBhvr>
                                            <p:cTn id="24" dur="500" fill="hold"/>
                                            <p:tgtEl>
                                              <p:spTgt spid="98"/>
                                            </p:tgtEl>
                                            <p:attrNameLst>
                                              <p:attrName>ppt_w</p:attrName>
                                            </p:attrNameLst>
                                          </p:cBhvr>
                                          <p:tavLst>
                                            <p:tav tm="0">
                                              <p:val>
                                                <p:strVal val="#ppt_w/10"/>
                                              </p:val>
                                            </p:tav>
                                            <p:tav tm="50000">
                                              <p:val>
                                                <p:strVal val="#ppt_w+.01"/>
                                              </p:val>
                                            </p:tav>
                                            <p:tav tm="100000">
                                              <p:val>
                                                <p:strVal val="#ppt_w"/>
                                              </p:val>
                                            </p:tav>
                                          </p:tavLst>
                                        </p:anim>
                                        <p:animEffect transition="in" filter="fade">
                                          <p:cBhvr>
                                            <p:cTn id="25" dur="500" tmFilter="0,0; .5, 1; 1, 1"/>
                                            <p:tgtEl>
                                              <p:spTgt spid="98"/>
                                            </p:tgtEl>
                                          </p:cBhvr>
                                        </p:animEffect>
                                      </p:childTnLst>
                                    </p:cTn>
                                  </p:par>
                                </p:childTnLst>
                              </p:cTn>
                            </p:par>
                            <p:par>
                              <p:cTn id="26" fill="hold">
                                <p:stCondLst>
                                  <p:cond delay="2700"/>
                                </p:stCondLst>
                                <p:childTnLst>
                                  <p:par>
                                    <p:cTn id="27" presetID="26" presetClass="emph" presetSubtype="0" fill="hold" grpId="1" nodeType="afterEffect">
                                      <p:stCondLst>
                                        <p:cond delay="0"/>
                                      </p:stCondLst>
                                      <p:iterate type="lt">
                                        <p:tmAbs val="0"/>
                                      </p:iterate>
                                      <p:childTnLst>
                                        <p:animEffect transition="out" filter="fade">
                                          <p:cBhvr>
                                            <p:cTn id="28" dur="500" tmFilter="0, 0; .2, .5; .8, .5; 1, 0"/>
                                            <p:tgtEl>
                                              <p:spTgt spid="98"/>
                                            </p:tgtEl>
                                          </p:cBhvr>
                                        </p:animEffect>
                                        <p:animScale>
                                          <p:cBhvr>
                                            <p:cTn id="29" dur="250" autoRev="1" fill="hold"/>
                                            <p:tgtEl>
                                              <p:spTgt spid="98"/>
                                            </p:tgtEl>
                                          </p:cBhvr>
                                          <p:by x="105000" y="105000"/>
                                        </p:animScale>
                                      </p:childTnLst>
                                    </p:cTn>
                                  </p:par>
                                  <p:par>
                                    <p:cTn id="30" presetID="42" presetClass="entr" presetSubtype="0" fill="hold" grpId="0" nodeType="withEffect">
                                      <p:stCondLst>
                                        <p:cond delay="0"/>
                                      </p:stCondLst>
                                      <p:childTnLst>
                                        <p:set>
                                          <p:cBhvr>
                                            <p:cTn id="31" dur="1" fill="hold">
                                              <p:stCondLst>
                                                <p:cond delay="0"/>
                                              </p:stCondLst>
                                            </p:cTn>
                                            <p:tgtEl>
                                              <p:spTgt spid="99"/>
                                            </p:tgtEl>
                                            <p:attrNameLst>
                                              <p:attrName>style.visibility</p:attrName>
                                            </p:attrNameLst>
                                          </p:cBhvr>
                                          <p:to>
                                            <p:strVal val="visible"/>
                                          </p:to>
                                        </p:set>
                                        <p:animEffect transition="in" filter="fade">
                                          <p:cBhvr>
                                            <p:cTn id="32" dur="1000"/>
                                            <p:tgtEl>
                                              <p:spTgt spid="99"/>
                                            </p:tgtEl>
                                          </p:cBhvr>
                                        </p:animEffect>
                                        <p:anim calcmode="lin" valueType="num">
                                          <p:cBhvr>
                                            <p:cTn id="33" dur="1000" fill="hold"/>
                                            <p:tgtEl>
                                              <p:spTgt spid="99"/>
                                            </p:tgtEl>
                                            <p:attrNameLst>
                                              <p:attrName>ppt_x</p:attrName>
                                            </p:attrNameLst>
                                          </p:cBhvr>
                                          <p:tavLst>
                                            <p:tav tm="0">
                                              <p:val>
                                                <p:strVal val="#ppt_x"/>
                                              </p:val>
                                            </p:tav>
                                            <p:tav tm="100000">
                                              <p:val>
                                                <p:strVal val="#ppt_x"/>
                                              </p:val>
                                            </p:tav>
                                          </p:tavLst>
                                        </p:anim>
                                        <p:anim calcmode="lin" valueType="num">
                                          <p:cBhvr>
                                            <p:cTn id="34" dur="1000" fill="hold"/>
                                            <p:tgtEl>
                                              <p:spTgt spid="99"/>
                                            </p:tgtEl>
                                            <p:attrNameLst>
                                              <p:attrName>ppt_y</p:attrName>
                                            </p:attrNameLst>
                                          </p:cBhvr>
                                          <p:tavLst>
                                            <p:tav tm="0">
                                              <p:val>
                                                <p:strVal val="#ppt_y+.1"/>
                                              </p:val>
                                            </p:tav>
                                            <p:tav tm="100000">
                                              <p:val>
                                                <p:strVal val="#ppt_y"/>
                                              </p:val>
                                            </p:tav>
                                          </p:tavLst>
                                        </p:anim>
                                      </p:childTnLst>
                                    </p:cTn>
                                  </p:par>
                                </p:childTnLst>
                              </p:cTn>
                            </p:par>
                            <p:par>
                              <p:cTn id="35" fill="hold">
                                <p:stCondLst>
                                  <p:cond delay="3700"/>
                                </p:stCondLst>
                                <p:childTnLst>
                                  <p:par>
                                    <p:cTn id="36" presetID="41" presetClass="entr" presetSubtype="0" fill="hold" grpId="0" nodeType="afterEffect">
                                      <p:stCondLst>
                                        <p:cond delay="0"/>
                                      </p:stCondLst>
                                      <p:iterate type="lt">
                                        <p:tmPct val="10000"/>
                                      </p:iterate>
                                      <p:childTnLst>
                                        <p:set>
                                          <p:cBhvr>
                                            <p:cTn id="37" dur="1" fill="hold">
                                              <p:stCondLst>
                                                <p:cond delay="0"/>
                                              </p:stCondLst>
                                            </p:cTn>
                                            <p:tgtEl>
                                              <p:spTgt spid="100"/>
                                            </p:tgtEl>
                                            <p:attrNameLst>
                                              <p:attrName>style.visibility</p:attrName>
                                            </p:attrNameLst>
                                          </p:cBhvr>
                                          <p:to>
                                            <p:strVal val="visible"/>
                                          </p:to>
                                        </p:set>
                                        <p:anim calcmode="lin" valueType="num">
                                          <p:cBhvr>
                                            <p:cTn id="38" dur="500" fill="hold"/>
                                            <p:tgtEl>
                                              <p:spTgt spid="100"/>
                                            </p:tgtEl>
                                            <p:attrNameLst>
                                              <p:attrName>ppt_x</p:attrName>
                                            </p:attrNameLst>
                                          </p:cBhvr>
                                          <p:tavLst>
                                            <p:tav tm="0">
                                              <p:val>
                                                <p:strVal val="#ppt_x"/>
                                              </p:val>
                                            </p:tav>
                                            <p:tav tm="50000">
                                              <p:val>
                                                <p:strVal val="#ppt_x+.1"/>
                                              </p:val>
                                            </p:tav>
                                            <p:tav tm="100000">
                                              <p:val>
                                                <p:strVal val="#ppt_x"/>
                                              </p:val>
                                            </p:tav>
                                          </p:tavLst>
                                        </p:anim>
                                        <p:anim calcmode="lin" valueType="num">
                                          <p:cBhvr>
                                            <p:cTn id="39" dur="500" fill="hold"/>
                                            <p:tgtEl>
                                              <p:spTgt spid="100"/>
                                            </p:tgtEl>
                                            <p:attrNameLst>
                                              <p:attrName>ppt_y</p:attrName>
                                            </p:attrNameLst>
                                          </p:cBhvr>
                                          <p:tavLst>
                                            <p:tav tm="0">
                                              <p:val>
                                                <p:strVal val="#ppt_y"/>
                                              </p:val>
                                            </p:tav>
                                            <p:tav tm="100000">
                                              <p:val>
                                                <p:strVal val="#ppt_y"/>
                                              </p:val>
                                            </p:tav>
                                          </p:tavLst>
                                        </p:anim>
                                        <p:anim calcmode="lin" valueType="num">
                                          <p:cBhvr>
                                            <p:cTn id="40" dur="500" fill="hold"/>
                                            <p:tgtEl>
                                              <p:spTgt spid="100"/>
                                            </p:tgtEl>
                                            <p:attrNameLst>
                                              <p:attrName>ppt_h</p:attrName>
                                            </p:attrNameLst>
                                          </p:cBhvr>
                                          <p:tavLst>
                                            <p:tav tm="0">
                                              <p:val>
                                                <p:strVal val="#ppt_h/10"/>
                                              </p:val>
                                            </p:tav>
                                            <p:tav tm="50000">
                                              <p:val>
                                                <p:strVal val="#ppt_h+.01"/>
                                              </p:val>
                                            </p:tav>
                                            <p:tav tm="100000">
                                              <p:val>
                                                <p:strVal val="#ppt_h"/>
                                              </p:val>
                                            </p:tav>
                                          </p:tavLst>
                                        </p:anim>
                                        <p:anim calcmode="lin" valueType="num">
                                          <p:cBhvr>
                                            <p:cTn id="41" dur="500" fill="hold"/>
                                            <p:tgtEl>
                                              <p:spTgt spid="100"/>
                                            </p:tgtEl>
                                            <p:attrNameLst>
                                              <p:attrName>ppt_w</p:attrName>
                                            </p:attrNameLst>
                                          </p:cBhvr>
                                          <p:tavLst>
                                            <p:tav tm="0">
                                              <p:val>
                                                <p:strVal val="#ppt_w/10"/>
                                              </p:val>
                                            </p:tav>
                                            <p:tav tm="50000">
                                              <p:val>
                                                <p:strVal val="#ppt_w+.01"/>
                                              </p:val>
                                            </p:tav>
                                            <p:tav tm="100000">
                                              <p:val>
                                                <p:strVal val="#ppt_w"/>
                                              </p:val>
                                            </p:tav>
                                          </p:tavLst>
                                        </p:anim>
                                        <p:animEffect transition="in" filter="fade">
                                          <p:cBhvr>
                                            <p:cTn id="42" dur="500" tmFilter="0,0; .5, 1; 1, 1"/>
                                            <p:tgtEl>
                                              <p:spTgt spid="100"/>
                                            </p:tgtEl>
                                          </p:cBhvr>
                                        </p:animEffect>
                                      </p:childTnLst>
                                    </p:cTn>
                                  </p:par>
                                </p:childTnLst>
                              </p:cTn>
                            </p:par>
                            <p:par>
                              <p:cTn id="43" fill="hold">
                                <p:stCondLst>
                                  <p:cond delay="4350"/>
                                </p:stCondLst>
                                <p:childTnLst>
                                  <p:par>
                                    <p:cTn id="44" presetID="26" presetClass="emph" presetSubtype="0" fill="hold" grpId="1" nodeType="afterEffect">
                                      <p:stCondLst>
                                        <p:cond delay="0"/>
                                      </p:stCondLst>
                                      <p:iterate type="lt">
                                        <p:tmAbs val="0"/>
                                      </p:iterate>
                                      <p:childTnLst>
                                        <p:animEffect transition="out" filter="fade">
                                          <p:cBhvr>
                                            <p:cTn id="45" dur="500" tmFilter="0, 0; .2, .5; .8, .5; 1, 0"/>
                                            <p:tgtEl>
                                              <p:spTgt spid="100"/>
                                            </p:tgtEl>
                                          </p:cBhvr>
                                        </p:animEffect>
                                        <p:animScale>
                                          <p:cBhvr>
                                            <p:cTn id="46" dur="250" autoRev="1" fill="hold"/>
                                            <p:tgtEl>
                                              <p:spTgt spid="100"/>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audio>
                  <p:cMediaNode vol="100000" numSld="999">
                    <p:cTn id="47" repeatCount="indefinite" fill="hold" display="0">
                      <p:stCondLst>
                        <p:cond delay="indefinite"/>
                      </p:stCondLst>
                      <p:endCondLst>
                        <p:cond evt="onStopAudio" delay="0">
                          <p:tgtEl>
                            <p:sldTgt/>
                          </p:tgtEl>
                        </p:cond>
                      </p:endCondLst>
                    </p:cTn>
                    <p:tgtEl>
                      <p:spTgt spid="62"/>
                    </p:tgtEl>
                  </p:cMediaNode>
                </p:audio>
              </p:childTnLst>
            </p:cTn>
          </p:par>
        </p:tnLst>
        <p:bldLst>
          <p:bldP spid="95" grpId="0"/>
          <p:bldP spid="96" grpId="0"/>
          <p:bldP spid="98" grpId="0"/>
          <p:bldP spid="98" grpId="1"/>
          <p:bldP spid="99" grpId="0" animBg="1"/>
          <p:bldP spid="100" grpId="0"/>
          <p:bldP spid="100" grpId="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withEffect">
                                      <p:stCondLst>
                                        <p:cond delay="0"/>
                                      </p:stCondLst>
                                      <p:childTnLst>
                                        <p:cmd type="call" cmd="playFrom(0.0)">
                                          <p:cBhvr>
                                            <p:cTn id="6" dur="1" fill="hold"/>
                                            <p:tgtEl>
                                              <p:spTgt spid="62"/>
                                            </p:tgtEl>
                                          </p:cBhvr>
                                        </p:cmd>
                                      </p:childTnLst>
                                    </p:cTn>
                                  </p:par>
                                  <p:par>
                                    <p:cTn id="7" presetID="16" presetClass="entr" presetSubtype="21" fill="hold" nodeType="withEffect">
                                      <p:stCondLst>
                                        <p:cond delay="0"/>
                                      </p:stCondLst>
                                      <p:childTnLst>
                                        <p:set>
                                          <p:cBhvr>
                                            <p:cTn id="8" dur="1" fill="hold">
                                              <p:stCondLst>
                                                <p:cond delay="0"/>
                                              </p:stCondLst>
                                            </p:cTn>
                                            <p:tgtEl>
                                              <p:spTgt spid="3"/>
                                            </p:tgtEl>
                                            <p:attrNameLst>
                                              <p:attrName>style.visibility</p:attrName>
                                            </p:attrNameLst>
                                          </p:cBhvr>
                                          <p:to>
                                            <p:strVal val="visible"/>
                                          </p:to>
                                        </p:set>
                                        <p:animEffect transition="in" filter="barn(inVertical)">
                                          <p:cBhvr>
                                            <p:cTn id="9" dur="750"/>
                                            <p:tgtEl>
                                              <p:spTgt spid="3"/>
                                            </p:tgtEl>
                                          </p:cBhvr>
                                        </p:animEffect>
                                      </p:childTnLst>
                                    </p:cTn>
                                  </p:par>
                                  <p:par>
                                    <p:cTn id="10" presetID="2" presetClass="entr" presetSubtype="4" fill="hold" grpId="0" nodeType="withEffect">
                                      <p:stCondLst>
                                        <p:cond delay="250"/>
                                      </p:stCondLst>
                                      <p:childTnLst>
                                        <p:set>
                                          <p:cBhvr>
                                            <p:cTn id="11" dur="1" fill="hold">
                                              <p:stCondLst>
                                                <p:cond delay="0"/>
                                              </p:stCondLst>
                                            </p:cTn>
                                            <p:tgtEl>
                                              <p:spTgt spid="95"/>
                                            </p:tgtEl>
                                            <p:attrNameLst>
                                              <p:attrName>style.visibility</p:attrName>
                                            </p:attrNameLst>
                                          </p:cBhvr>
                                          <p:to>
                                            <p:strVal val="visible"/>
                                          </p:to>
                                        </p:set>
                                        <p:anim calcmode="lin" valueType="num">
                                          <p:cBhvr additive="base">
                                            <p:cTn id="12" dur="750" fill="hold"/>
                                            <p:tgtEl>
                                              <p:spTgt spid="95"/>
                                            </p:tgtEl>
                                            <p:attrNameLst>
                                              <p:attrName>ppt_x</p:attrName>
                                            </p:attrNameLst>
                                          </p:cBhvr>
                                          <p:tavLst>
                                            <p:tav tm="0">
                                              <p:val>
                                                <p:strVal val="#ppt_x"/>
                                              </p:val>
                                            </p:tav>
                                            <p:tav tm="100000">
                                              <p:val>
                                                <p:strVal val="#ppt_x"/>
                                              </p:val>
                                            </p:tav>
                                          </p:tavLst>
                                        </p:anim>
                                        <p:anim calcmode="lin" valueType="num">
                                          <p:cBhvr additive="base">
                                            <p:cTn id="13" dur="750" fill="hold"/>
                                            <p:tgtEl>
                                              <p:spTgt spid="95"/>
                                            </p:tgtEl>
                                            <p:attrNameLst>
                                              <p:attrName>ppt_y</p:attrName>
                                            </p:attrNameLst>
                                          </p:cBhvr>
                                          <p:tavLst>
                                            <p:tav tm="0">
                                              <p:val>
                                                <p:strVal val="1+#ppt_h/2"/>
                                              </p:val>
                                            </p:tav>
                                            <p:tav tm="100000">
                                              <p:val>
                                                <p:strVal val="#ppt_y"/>
                                              </p:val>
                                            </p:tav>
                                          </p:tavLst>
                                        </p:anim>
                                      </p:childTnLst>
                                    </p:cTn>
                                  </p:par>
                                  <p:par>
                                    <p:cTn id="14" presetID="2" presetClass="entr" presetSubtype="2" fill="hold" grpId="0" nodeType="withEffect">
                                      <p:stCondLst>
                                        <p:cond delay="1000"/>
                                      </p:stCondLst>
                                      <p:childTnLst>
                                        <p:set>
                                          <p:cBhvr>
                                            <p:cTn id="15" dur="1" fill="hold">
                                              <p:stCondLst>
                                                <p:cond delay="0"/>
                                              </p:stCondLst>
                                            </p:cTn>
                                            <p:tgtEl>
                                              <p:spTgt spid="96"/>
                                            </p:tgtEl>
                                            <p:attrNameLst>
                                              <p:attrName>style.visibility</p:attrName>
                                            </p:attrNameLst>
                                          </p:cBhvr>
                                          <p:to>
                                            <p:strVal val="visible"/>
                                          </p:to>
                                        </p:set>
                                        <p:anim calcmode="lin" valueType="num">
                                          <p:cBhvr additive="base">
                                            <p:cTn id="16" dur="750" fill="hold"/>
                                            <p:tgtEl>
                                              <p:spTgt spid="96"/>
                                            </p:tgtEl>
                                            <p:attrNameLst>
                                              <p:attrName>ppt_x</p:attrName>
                                            </p:attrNameLst>
                                          </p:cBhvr>
                                          <p:tavLst>
                                            <p:tav tm="0">
                                              <p:val>
                                                <p:strVal val="1+#ppt_w/2"/>
                                              </p:val>
                                            </p:tav>
                                            <p:tav tm="100000">
                                              <p:val>
                                                <p:strVal val="#ppt_x"/>
                                              </p:val>
                                            </p:tav>
                                          </p:tavLst>
                                        </p:anim>
                                        <p:anim calcmode="lin" valueType="num">
                                          <p:cBhvr additive="base">
                                            <p:cTn id="17" dur="750" fill="hold"/>
                                            <p:tgtEl>
                                              <p:spTgt spid="96"/>
                                            </p:tgtEl>
                                            <p:attrNameLst>
                                              <p:attrName>ppt_y</p:attrName>
                                            </p:attrNameLst>
                                          </p:cBhvr>
                                          <p:tavLst>
                                            <p:tav tm="0">
                                              <p:val>
                                                <p:strVal val="#ppt_y"/>
                                              </p:val>
                                            </p:tav>
                                            <p:tav tm="100000">
                                              <p:val>
                                                <p:strVal val="#ppt_y"/>
                                              </p:val>
                                            </p:tav>
                                          </p:tavLst>
                                        </p:anim>
                                      </p:childTnLst>
                                    </p:cTn>
                                  </p:par>
                                </p:childTnLst>
                              </p:cTn>
                            </p:par>
                            <p:par>
                              <p:cTn id="18" fill="hold">
                                <p:stCondLst>
                                  <p:cond delay="1750"/>
                                </p:stCondLst>
                                <p:childTnLst>
                                  <p:par>
                                    <p:cTn id="19" presetID="41" presetClass="entr" presetSubtype="0" fill="hold" grpId="0" nodeType="afterEffect">
                                      <p:stCondLst>
                                        <p:cond delay="0"/>
                                      </p:stCondLst>
                                      <p:iterate type="lt">
                                        <p:tmPct val="10000"/>
                                      </p:iterate>
                                      <p:childTnLst>
                                        <p:set>
                                          <p:cBhvr>
                                            <p:cTn id="20" dur="1" fill="hold">
                                              <p:stCondLst>
                                                <p:cond delay="0"/>
                                              </p:stCondLst>
                                            </p:cTn>
                                            <p:tgtEl>
                                              <p:spTgt spid="98"/>
                                            </p:tgtEl>
                                            <p:attrNameLst>
                                              <p:attrName>style.visibility</p:attrName>
                                            </p:attrNameLst>
                                          </p:cBhvr>
                                          <p:to>
                                            <p:strVal val="visible"/>
                                          </p:to>
                                        </p:set>
                                        <p:anim calcmode="lin" valueType="num">
                                          <p:cBhvr>
                                            <p:cTn id="21" dur="500" fill="hold"/>
                                            <p:tgtEl>
                                              <p:spTgt spid="98"/>
                                            </p:tgtEl>
                                            <p:attrNameLst>
                                              <p:attrName>ppt_x</p:attrName>
                                            </p:attrNameLst>
                                          </p:cBhvr>
                                          <p:tavLst>
                                            <p:tav tm="0">
                                              <p:val>
                                                <p:strVal val="#ppt_x"/>
                                              </p:val>
                                            </p:tav>
                                            <p:tav tm="50000">
                                              <p:val>
                                                <p:strVal val="#ppt_x+.1"/>
                                              </p:val>
                                            </p:tav>
                                            <p:tav tm="100000">
                                              <p:val>
                                                <p:strVal val="#ppt_x"/>
                                              </p:val>
                                            </p:tav>
                                          </p:tavLst>
                                        </p:anim>
                                        <p:anim calcmode="lin" valueType="num">
                                          <p:cBhvr>
                                            <p:cTn id="22" dur="500" fill="hold"/>
                                            <p:tgtEl>
                                              <p:spTgt spid="98"/>
                                            </p:tgtEl>
                                            <p:attrNameLst>
                                              <p:attrName>ppt_y</p:attrName>
                                            </p:attrNameLst>
                                          </p:cBhvr>
                                          <p:tavLst>
                                            <p:tav tm="0">
                                              <p:val>
                                                <p:strVal val="#ppt_y"/>
                                              </p:val>
                                            </p:tav>
                                            <p:tav tm="100000">
                                              <p:val>
                                                <p:strVal val="#ppt_y"/>
                                              </p:val>
                                            </p:tav>
                                          </p:tavLst>
                                        </p:anim>
                                        <p:anim calcmode="lin" valueType="num">
                                          <p:cBhvr>
                                            <p:cTn id="23" dur="500" fill="hold"/>
                                            <p:tgtEl>
                                              <p:spTgt spid="98"/>
                                            </p:tgtEl>
                                            <p:attrNameLst>
                                              <p:attrName>ppt_h</p:attrName>
                                            </p:attrNameLst>
                                          </p:cBhvr>
                                          <p:tavLst>
                                            <p:tav tm="0">
                                              <p:val>
                                                <p:strVal val="#ppt_h/10"/>
                                              </p:val>
                                            </p:tav>
                                            <p:tav tm="50000">
                                              <p:val>
                                                <p:strVal val="#ppt_h+.01"/>
                                              </p:val>
                                            </p:tav>
                                            <p:tav tm="100000">
                                              <p:val>
                                                <p:strVal val="#ppt_h"/>
                                              </p:val>
                                            </p:tav>
                                          </p:tavLst>
                                        </p:anim>
                                        <p:anim calcmode="lin" valueType="num">
                                          <p:cBhvr>
                                            <p:cTn id="24" dur="500" fill="hold"/>
                                            <p:tgtEl>
                                              <p:spTgt spid="98"/>
                                            </p:tgtEl>
                                            <p:attrNameLst>
                                              <p:attrName>ppt_w</p:attrName>
                                            </p:attrNameLst>
                                          </p:cBhvr>
                                          <p:tavLst>
                                            <p:tav tm="0">
                                              <p:val>
                                                <p:strVal val="#ppt_w/10"/>
                                              </p:val>
                                            </p:tav>
                                            <p:tav tm="50000">
                                              <p:val>
                                                <p:strVal val="#ppt_w+.01"/>
                                              </p:val>
                                            </p:tav>
                                            <p:tav tm="100000">
                                              <p:val>
                                                <p:strVal val="#ppt_w"/>
                                              </p:val>
                                            </p:tav>
                                          </p:tavLst>
                                        </p:anim>
                                        <p:animEffect transition="in" filter="fade">
                                          <p:cBhvr>
                                            <p:cTn id="25" dur="500" tmFilter="0,0; .5, 1; 1, 1"/>
                                            <p:tgtEl>
                                              <p:spTgt spid="98"/>
                                            </p:tgtEl>
                                          </p:cBhvr>
                                        </p:animEffect>
                                      </p:childTnLst>
                                    </p:cTn>
                                  </p:par>
                                </p:childTnLst>
                              </p:cTn>
                            </p:par>
                            <p:par>
                              <p:cTn id="26" fill="hold">
                                <p:stCondLst>
                                  <p:cond delay="2700"/>
                                </p:stCondLst>
                                <p:childTnLst>
                                  <p:par>
                                    <p:cTn id="27" presetID="26" presetClass="emph" presetSubtype="0" fill="hold" grpId="1" nodeType="afterEffect">
                                      <p:stCondLst>
                                        <p:cond delay="0"/>
                                      </p:stCondLst>
                                      <p:iterate type="lt">
                                        <p:tmAbs val="0"/>
                                      </p:iterate>
                                      <p:childTnLst>
                                        <p:animEffect transition="out" filter="fade">
                                          <p:cBhvr>
                                            <p:cTn id="28" dur="500" tmFilter="0, 0; .2, .5; .8, .5; 1, 0"/>
                                            <p:tgtEl>
                                              <p:spTgt spid="98"/>
                                            </p:tgtEl>
                                          </p:cBhvr>
                                        </p:animEffect>
                                        <p:animScale>
                                          <p:cBhvr>
                                            <p:cTn id="29" dur="250" autoRev="1" fill="hold"/>
                                            <p:tgtEl>
                                              <p:spTgt spid="98"/>
                                            </p:tgtEl>
                                          </p:cBhvr>
                                          <p:by x="105000" y="105000"/>
                                        </p:animScale>
                                      </p:childTnLst>
                                    </p:cTn>
                                  </p:par>
                                  <p:par>
                                    <p:cTn id="30" presetID="42" presetClass="entr" presetSubtype="0" fill="hold" grpId="0" nodeType="withEffect">
                                      <p:stCondLst>
                                        <p:cond delay="0"/>
                                      </p:stCondLst>
                                      <p:childTnLst>
                                        <p:set>
                                          <p:cBhvr>
                                            <p:cTn id="31" dur="1" fill="hold">
                                              <p:stCondLst>
                                                <p:cond delay="0"/>
                                              </p:stCondLst>
                                            </p:cTn>
                                            <p:tgtEl>
                                              <p:spTgt spid="99"/>
                                            </p:tgtEl>
                                            <p:attrNameLst>
                                              <p:attrName>style.visibility</p:attrName>
                                            </p:attrNameLst>
                                          </p:cBhvr>
                                          <p:to>
                                            <p:strVal val="visible"/>
                                          </p:to>
                                        </p:set>
                                        <p:animEffect transition="in" filter="fade">
                                          <p:cBhvr>
                                            <p:cTn id="32" dur="1000"/>
                                            <p:tgtEl>
                                              <p:spTgt spid="99"/>
                                            </p:tgtEl>
                                          </p:cBhvr>
                                        </p:animEffect>
                                        <p:anim calcmode="lin" valueType="num">
                                          <p:cBhvr>
                                            <p:cTn id="33" dur="1000" fill="hold"/>
                                            <p:tgtEl>
                                              <p:spTgt spid="99"/>
                                            </p:tgtEl>
                                            <p:attrNameLst>
                                              <p:attrName>ppt_x</p:attrName>
                                            </p:attrNameLst>
                                          </p:cBhvr>
                                          <p:tavLst>
                                            <p:tav tm="0">
                                              <p:val>
                                                <p:strVal val="#ppt_x"/>
                                              </p:val>
                                            </p:tav>
                                            <p:tav tm="100000">
                                              <p:val>
                                                <p:strVal val="#ppt_x"/>
                                              </p:val>
                                            </p:tav>
                                          </p:tavLst>
                                        </p:anim>
                                        <p:anim calcmode="lin" valueType="num">
                                          <p:cBhvr>
                                            <p:cTn id="34" dur="1000" fill="hold"/>
                                            <p:tgtEl>
                                              <p:spTgt spid="99"/>
                                            </p:tgtEl>
                                            <p:attrNameLst>
                                              <p:attrName>ppt_y</p:attrName>
                                            </p:attrNameLst>
                                          </p:cBhvr>
                                          <p:tavLst>
                                            <p:tav tm="0">
                                              <p:val>
                                                <p:strVal val="#ppt_y+.1"/>
                                              </p:val>
                                            </p:tav>
                                            <p:tav tm="100000">
                                              <p:val>
                                                <p:strVal val="#ppt_y"/>
                                              </p:val>
                                            </p:tav>
                                          </p:tavLst>
                                        </p:anim>
                                      </p:childTnLst>
                                    </p:cTn>
                                  </p:par>
                                </p:childTnLst>
                              </p:cTn>
                            </p:par>
                            <p:par>
                              <p:cTn id="35" fill="hold">
                                <p:stCondLst>
                                  <p:cond delay="3700"/>
                                </p:stCondLst>
                                <p:childTnLst>
                                  <p:par>
                                    <p:cTn id="36" presetID="41" presetClass="entr" presetSubtype="0" fill="hold" grpId="0" nodeType="afterEffect">
                                      <p:stCondLst>
                                        <p:cond delay="0"/>
                                      </p:stCondLst>
                                      <p:iterate type="lt">
                                        <p:tmPct val="10000"/>
                                      </p:iterate>
                                      <p:childTnLst>
                                        <p:set>
                                          <p:cBhvr>
                                            <p:cTn id="37" dur="1" fill="hold">
                                              <p:stCondLst>
                                                <p:cond delay="0"/>
                                              </p:stCondLst>
                                            </p:cTn>
                                            <p:tgtEl>
                                              <p:spTgt spid="100"/>
                                            </p:tgtEl>
                                            <p:attrNameLst>
                                              <p:attrName>style.visibility</p:attrName>
                                            </p:attrNameLst>
                                          </p:cBhvr>
                                          <p:to>
                                            <p:strVal val="visible"/>
                                          </p:to>
                                        </p:set>
                                        <p:anim calcmode="lin" valueType="num">
                                          <p:cBhvr>
                                            <p:cTn id="38" dur="500" fill="hold"/>
                                            <p:tgtEl>
                                              <p:spTgt spid="100"/>
                                            </p:tgtEl>
                                            <p:attrNameLst>
                                              <p:attrName>ppt_x</p:attrName>
                                            </p:attrNameLst>
                                          </p:cBhvr>
                                          <p:tavLst>
                                            <p:tav tm="0">
                                              <p:val>
                                                <p:strVal val="#ppt_x"/>
                                              </p:val>
                                            </p:tav>
                                            <p:tav tm="50000">
                                              <p:val>
                                                <p:strVal val="#ppt_x+.1"/>
                                              </p:val>
                                            </p:tav>
                                            <p:tav tm="100000">
                                              <p:val>
                                                <p:strVal val="#ppt_x"/>
                                              </p:val>
                                            </p:tav>
                                          </p:tavLst>
                                        </p:anim>
                                        <p:anim calcmode="lin" valueType="num">
                                          <p:cBhvr>
                                            <p:cTn id="39" dur="500" fill="hold"/>
                                            <p:tgtEl>
                                              <p:spTgt spid="100"/>
                                            </p:tgtEl>
                                            <p:attrNameLst>
                                              <p:attrName>ppt_y</p:attrName>
                                            </p:attrNameLst>
                                          </p:cBhvr>
                                          <p:tavLst>
                                            <p:tav tm="0">
                                              <p:val>
                                                <p:strVal val="#ppt_y"/>
                                              </p:val>
                                            </p:tav>
                                            <p:tav tm="100000">
                                              <p:val>
                                                <p:strVal val="#ppt_y"/>
                                              </p:val>
                                            </p:tav>
                                          </p:tavLst>
                                        </p:anim>
                                        <p:anim calcmode="lin" valueType="num">
                                          <p:cBhvr>
                                            <p:cTn id="40" dur="500" fill="hold"/>
                                            <p:tgtEl>
                                              <p:spTgt spid="100"/>
                                            </p:tgtEl>
                                            <p:attrNameLst>
                                              <p:attrName>ppt_h</p:attrName>
                                            </p:attrNameLst>
                                          </p:cBhvr>
                                          <p:tavLst>
                                            <p:tav tm="0">
                                              <p:val>
                                                <p:strVal val="#ppt_h/10"/>
                                              </p:val>
                                            </p:tav>
                                            <p:tav tm="50000">
                                              <p:val>
                                                <p:strVal val="#ppt_h+.01"/>
                                              </p:val>
                                            </p:tav>
                                            <p:tav tm="100000">
                                              <p:val>
                                                <p:strVal val="#ppt_h"/>
                                              </p:val>
                                            </p:tav>
                                          </p:tavLst>
                                        </p:anim>
                                        <p:anim calcmode="lin" valueType="num">
                                          <p:cBhvr>
                                            <p:cTn id="41" dur="500" fill="hold"/>
                                            <p:tgtEl>
                                              <p:spTgt spid="100"/>
                                            </p:tgtEl>
                                            <p:attrNameLst>
                                              <p:attrName>ppt_w</p:attrName>
                                            </p:attrNameLst>
                                          </p:cBhvr>
                                          <p:tavLst>
                                            <p:tav tm="0">
                                              <p:val>
                                                <p:strVal val="#ppt_w/10"/>
                                              </p:val>
                                            </p:tav>
                                            <p:tav tm="50000">
                                              <p:val>
                                                <p:strVal val="#ppt_w+.01"/>
                                              </p:val>
                                            </p:tav>
                                            <p:tav tm="100000">
                                              <p:val>
                                                <p:strVal val="#ppt_w"/>
                                              </p:val>
                                            </p:tav>
                                          </p:tavLst>
                                        </p:anim>
                                        <p:animEffect transition="in" filter="fade">
                                          <p:cBhvr>
                                            <p:cTn id="42" dur="500" tmFilter="0,0; .5, 1; 1, 1"/>
                                            <p:tgtEl>
                                              <p:spTgt spid="100"/>
                                            </p:tgtEl>
                                          </p:cBhvr>
                                        </p:animEffect>
                                      </p:childTnLst>
                                    </p:cTn>
                                  </p:par>
                                </p:childTnLst>
                              </p:cTn>
                            </p:par>
                            <p:par>
                              <p:cTn id="43" fill="hold">
                                <p:stCondLst>
                                  <p:cond delay="4350"/>
                                </p:stCondLst>
                                <p:childTnLst>
                                  <p:par>
                                    <p:cTn id="44" presetID="26" presetClass="emph" presetSubtype="0" fill="hold" grpId="1" nodeType="afterEffect">
                                      <p:stCondLst>
                                        <p:cond delay="0"/>
                                      </p:stCondLst>
                                      <p:iterate type="lt">
                                        <p:tmAbs val="0"/>
                                      </p:iterate>
                                      <p:childTnLst>
                                        <p:animEffect transition="out" filter="fade">
                                          <p:cBhvr>
                                            <p:cTn id="45" dur="500" tmFilter="0, 0; .2, .5; .8, .5; 1, 0"/>
                                            <p:tgtEl>
                                              <p:spTgt spid="100"/>
                                            </p:tgtEl>
                                          </p:cBhvr>
                                        </p:animEffect>
                                        <p:animScale>
                                          <p:cBhvr>
                                            <p:cTn id="46" dur="250" autoRev="1" fill="hold"/>
                                            <p:tgtEl>
                                              <p:spTgt spid="100"/>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audio>
                  <p:cMediaNode vol="100000" numSld="999">
                    <p:cTn id="47" repeatCount="indefinite" fill="hold" display="0">
                      <p:stCondLst>
                        <p:cond delay="indefinite"/>
                      </p:stCondLst>
                      <p:endCondLst>
                        <p:cond evt="onStopAudio" delay="0">
                          <p:tgtEl>
                            <p:sldTgt/>
                          </p:tgtEl>
                        </p:cond>
                      </p:endCondLst>
                    </p:cTn>
                    <p:tgtEl>
                      <p:spTgt spid="62"/>
                    </p:tgtEl>
                  </p:cMediaNode>
                </p:audio>
              </p:childTnLst>
            </p:cTn>
          </p:par>
        </p:tnLst>
        <p:bldLst>
          <p:bldP spid="95" grpId="0"/>
          <p:bldP spid="96" grpId="0"/>
          <p:bldP spid="98" grpId="0"/>
          <p:bldP spid="98" grpId="1"/>
          <p:bldP spid="99" grpId="0" animBg="1"/>
          <p:bldP spid="100" grpId="0"/>
          <p:bldP spid="100" grpId="1"/>
        </p:bldLst>
      </p:timing>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矩形 10">
            <a:extLst>
              <a:ext uri="{FF2B5EF4-FFF2-40B4-BE49-F238E27FC236}">
                <a16:creationId xmlns:a16="http://schemas.microsoft.com/office/drawing/2014/main" id="{C08CFF4D-8595-47FB-9181-87C7AADC0A78}"/>
              </a:ext>
            </a:extLst>
          </p:cNvPr>
          <p:cNvSpPr/>
          <p:nvPr/>
        </p:nvSpPr>
        <p:spPr>
          <a:xfrm>
            <a:off x="4364458" y="461583"/>
            <a:ext cx="3467616" cy="584775"/>
          </a:xfrm>
          <a:prstGeom prst="rect">
            <a:avLst/>
          </a:prstGeom>
        </p:spPr>
        <p:txBody>
          <a:bodyPr wrap="none">
            <a:spAutoFit/>
          </a:bodyPr>
          <a:lstStyle/>
          <a:p>
            <a:pPr algn="ctr"/>
            <a:r>
              <a:rPr lang="zh-CN" altLang="en-US" sz="3200" dirty="0">
                <a:solidFill>
                  <a:schemeClr val="tx1">
                    <a:lumMod val="50000"/>
                    <a:lumOff val="50000"/>
                  </a:schemeClr>
                </a:solidFill>
                <a:latin typeface="华文中宋" panose="02010600040101010101" pitchFamily="2" charset="-122"/>
                <a:ea typeface="华文中宋" panose="02010600040101010101" pitchFamily="2" charset="-122"/>
              </a:rPr>
              <a:t>点击加入你的标题</a:t>
            </a:r>
          </a:p>
        </p:txBody>
      </p:sp>
      <p:grpSp>
        <p:nvGrpSpPr>
          <p:cNvPr id="12" name="组合 11">
            <a:extLst>
              <a:ext uri="{FF2B5EF4-FFF2-40B4-BE49-F238E27FC236}">
                <a16:creationId xmlns:a16="http://schemas.microsoft.com/office/drawing/2014/main" id="{C575DC6D-158E-42AA-A49D-6333EB974121}"/>
              </a:ext>
            </a:extLst>
          </p:cNvPr>
          <p:cNvGrpSpPr/>
          <p:nvPr/>
        </p:nvGrpSpPr>
        <p:grpSpPr>
          <a:xfrm>
            <a:off x="3812270" y="373743"/>
            <a:ext cx="4571998" cy="773790"/>
            <a:chOff x="4564337" y="378280"/>
            <a:chExt cx="3063327" cy="773790"/>
          </a:xfrm>
        </p:grpSpPr>
        <p:cxnSp>
          <p:nvCxnSpPr>
            <p:cNvPr id="13" name="直接连接符 12">
              <a:extLst>
                <a:ext uri="{FF2B5EF4-FFF2-40B4-BE49-F238E27FC236}">
                  <a16:creationId xmlns:a16="http://schemas.microsoft.com/office/drawing/2014/main" id="{11855890-7493-4C95-A853-B7B468AA40FA}"/>
                </a:ext>
              </a:extLst>
            </p:cNvPr>
            <p:cNvCxnSpPr/>
            <p:nvPr/>
          </p:nvCxnSpPr>
          <p:spPr>
            <a:xfrm flipH="1">
              <a:off x="4564337" y="1152070"/>
              <a:ext cx="3063327"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4" name="直接连接符 13">
              <a:extLst>
                <a:ext uri="{FF2B5EF4-FFF2-40B4-BE49-F238E27FC236}">
                  <a16:creationId xmlns:a16="http://schemas.microsoft.com/office/drawing/2014/main" id="{B0EA4389-E8C2-474A-BA41-F81F4427D9D6}"/>
                </a:ext>
              </a:extLst>
            </p:cNvPr>
            <p:cNvCxnSpPr/>
            <p:nvPr/>
          </p:nvCxnSpPr>
          <p:spPr>
            <a:xfrm>
              <a:off x="4564337" y="378280"/>
              <a:ext cx="3063327"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sp>
        <p:nvSpPr>
          <p:cNvPr id="6" name="TextBox 7">
            <a:extLst>
              <a:ext uri="{FF2B5EF4-FFF2-40B4-BE49-F238E27FC236}">
                <a16:creationId xmlns:a16="http://schemas.microsoft.com/office/drawing/2014/main" id="{4C08A8E9-40E7-4974-8E78-95C603AE2134}"/>
              </a:ext>
            </a:extLst>
          </p:cNvPr>
          <p:cNvSpPr txBox="1"/>
          <p:nvPr/>
        </p:nvSpPr>
        <p:spPr>
          <a:xfrm>
            <a:off x="7630887" y="2017687"/>
            <a:ext cx="2598738" cy="1785104"/>
          </a:xfrm>
          <a:prstGeom prst="rect">
            <a:avLst/>
          </a:prstGeom>
          <a:noFill/>
        </p:spPr>
        <p:txBody>
          <a:bodyPr wrap="square" rtlCol="0" anchor="ctr" anchorCtr="0">
            <a:spAutoFit/>
          </a:bodyPr>
          <a:lstStyle/>
          <a:p>
            <a:pPr>
              <a:lnSpc>
                <a:spcPts val="3330"/>
              </a:lnSpc>
            </a:pPr>
            <a:r>
              <a:rPr lang="en-US" sz="2700" b="1" spc="100" dirty="0">
                <a:solidFill>
                  <a:schemeClr val="bg1">
                    <a:lumMod val="50000"/>
                  </a:schemeClr>
                </a:solidFill>
                <a:latin typeface="Montserrat" charset="0"/>
                <a:ea typeface="Montserrat" charset="0"/>
                <a:cs typeface="Montserrat" charset="0"/>
              </a:rPr>
              <a:t>TRENDING </a:t>
            </a:r>
          </a:p>
          <a:p>
            <a:pPr>
              <a:lnSpc>
                <a:spcPts val="3330"/>
              </a:lnSpc>
            </a:pPr>
            <a:r>
              <a:rPr lang="en-US" sz="2700" b="1" spc="100" dirty="0">
                <a:solidFill>
                  <a:schemeClr val="bg1">
                    <a:lumMod val="50000"/>
                  </a:schemeClr>
                </a:solidFill>
                <a:latin typeface="Montserrat" charset="0"/>
                <a:ea typeface="Montserrat" charset="0"/>
                <a:cs typeface="Montserrat" charset="0"/>
              </a:rPr>
              <a:t>CREATIVE</a:t>
            </a:r>
          </a:p>
          <a:p>
            <a:pPr>
              <a:lnSpc>
                <a:spcPts val="3330"/>
              </a:lnSpc>
            </a:pPr>
            <a:r>
              <a:rPr lang="en-US" sz="2700" b="1" spc="100" dirty="0">
                <a:solidFill>
                  <a:schemeClr val="bg1">
                    <a:lumMod val="50000"/>
                  </a:schemeClr>
                </a:solidFill>
                <a:latin typeface="Montserrat" charset="0"/>
                <a:ea typeface="Montserrat" charset="0"/>
                <a:cs typeface="Montserrat" charset="0"/>
              </a:rPr>
              <a:t>LAYOUTS </a:t>
            </a:r>
          </a:p>
          <a:p>
            <a:pPr>
              <a:lnSpc>
                <a:spcPts val="3330"/>
              </a:lnSpc>
            </a:pPr>
            <a:r>
              <a:rPr lang="en-US" sz="2700" b="1" spc="100" dirty="0">
                <a:solidFill>
                  <a:schemeClr val="bg1">
                    <a:lumMod val="50000"/>
                  </a:schemeClr>
                </a:solidFill>
                <a:latin typeface="Montserrat" charset="0"/>
                <a:ea typeface="Montserrat" charset="0"/>
                <a:cs typeface="Montserrat" charset="0"/>
              </a:rPr>
              <a:t>EASY TO EDIT</a:t>
            </a:r>
          </a:p>
        </p:txBody>
      </p:sp>
      <p:sp>
        <p:nvSpPr>
          <p:cNvPr id="7" name="Subtitle 2">
            <a:extLst>
              <a:ext uri="{FF2B5EF4-FFF2-40B4-BE49-F238E27FC236}">
                <a16:creationId xmlns:a16="http://schemas.microsoft.com/office/drawing/2014/main" id="{B24E2FAC-F7E9-4824-B044-7EFF91DC6E40}"/>
              </a:ext>
            </a:extLst>
          </p:cNvPr>
          <p:cNvSpPr txBox="1">
            <a:spLocks/>
          </p:cNvSpPr>
          <p:nvPr/>
        </p:nvSpPr>
        <p:spPr>
          <a:xfrm>
            <a:off x="7630887" y="3819710"/>
            <a:ext cx="2438592" cy="2329390"/>
          </a:xfrm>
          <a:prstGeom prst="rect">
            <a:avLst/>
          </a:prstGeom>
        </p:spPr>
        <p:txBody>
          <a:bodyPr vert="horz" wrap="square" lIns="108745" tIns="54373" rIns="108745" bIns="54373"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gn="l">
              <a:lnSpc>
                <a:spcPts val="1325"/>
              </a:lnSpc>
            </a:pPr>
            <a:r>
              <a:rPr lang="en-US" sz="850" dirty="0">
                <a:solidFill>
                  <a:schemeClr val="bg1">
                    <a:lumMod val="65000"/>
                  </a:schemeClr>
                </a:solidFill>
                <a:latin typeface="Source Sans Pro" charset="0"/>
                <a:ea typeface="Source Sans Pro" charset="0"/>
                <a:cs typeface="Source Sans Pro" charset="0"/>
              </a:rPr>
              <a:t>Investment generally results in acquiring an asset, also called an investment. If the asset is available at a price worth investing, it is normally expected either to generate income, or to appreciate in value, so that it can be sold at a higher price invest Investment generally results in acquiring</a:t>
            </a:r>
          </a:p>
          <a:p>
            <a:pPr algn="l">
              <a:lnSpc>
                <a:spcPts val="1325"/>
              </a:lnSpc>
            </a:pPr>
            <a:endParaRPr lang="en-US" sz="850" dirty="0">
              <a:solidFill>
                <a:schemeClr val="bg1">
                  <a:lumMod val="65000"/>
                </a:schemeClr>
              </a:solidFill>
              <a:latin typeface="Source Sans Pro" charset="0"/>
              <a:ea typeface="Source Sans Pro" charset="0"/>
              <a:cs typeface="Source Sans Pro" charset="0"/>
            </a:endParaRPr>
          </a:p>
          <a:p>
            <a:pPr algn="l">
              <a:lnSpc>
                <a:spcPts val="1325"/>
              </a:lnSpc>
            </a:pPr>
            <a:r>
              <a:rPr lang="en-US" sz="850" dirty="0">
                <a:solidFill>
                  <a:schemeClr val="bg1">
                    <a:lumMod val="65000"/>
                  </a:schemeClr>
                </a:solidFill>
                <a:latin typeface="Source Sans Pro" charset="0"/>
                <a:ea typeface="Source Sans Pro" charset="0"/>
                <a:cs typeface="Source Sans Pro" charset="0"/>
              </a:rPr>
              <a:t>whereas in saving such as in a bank deposit the risk of loss in nominal value is normally remote. Note that if the currency of a savings account differs from the account holder's home currency</a:t>
            </a:r>
          </a:p>
        </p:txBody>
      </p:sp>
      <p:grpSp>
        <p:nvGrpSpPr>
          <p:cNvPr id="8" name="组合 7">
            <a:extLst>
              <a:ext uri="{FF2B5EF4-FFF2-40B4-BE49-F238E27FC236}">
                <a16:creationId xmlns:a16="http://schemas.microsoft.com/office/drawing/2014/main" id="{1C3A042E-2B30-49C8-96D6-58D666761AC4}"/>
              </a:ext>
            </a:extLst>
          </p:cNvPr>
          <p:cNvGrpSpPr/>
          <p:nvPr/>
        </p:nvGrpSpPr>
        <p:grpSpPr>
          <a:xfrm>
            <a:off x="2328910" y="2506556"/>
            <a:ext cx="4505230" cy="3345273"/>
            <a:chOff x="6272693" y="2109312"/>
            <a:chExt cx="5337434" cy="3963211"/>
          </a:xfrm>
        </p:grpSpPr>
        <p:grpSp>
          <p:nvGrpSpPr>
            <p:cNvPr id="9" name="Group 3">
              <a:extLst>
                <a:ext uri="{FF2B5EF4-FFF2-40B4-BE49-F238E27FC236}">
                  <a16:creationId xmlns:a16="http://schemas.microsoft.com/office/drawing/2014/main" id="{1059CDBD-6D60-48A0-A7F3-C706BDF7A9E6}"/>
                </a:ext>
              </a:extLst>
            </p:cNvPr>
            <p:cNvGrpSpPr/>
            <p:nvPr/>
          </p:nvGrpSpPr>
          <p:grpSpPr>
            <a:xfrm>
              <a:off x="6295950" y="2109312"/>
              <a:ext cx="2206528" cy="2208470"/>
              <a:chOff x="641352" y="1593333"/>
              <a:chExt cx="1579212" cy="1580602"/>
            </a:xfrm>
          </p:grpSpPr>
          <p:sp>
            <p:nvSpPr>
              <p:cNvPr id="39" name="Freeform 5">
                <a:extLst>
                  <a:ext uri="{FF2B5EF4-FFF2-40B4-BE49-F238E27FC236}">
                    <a16:creationId xmlns:a16="http://schemas.microsoft.com/office/drawing/2014/main" id="{AB0785D9-362B-44B0-B123-24956151F147}"/>
                  </a:ext>
                </a:extLst>
              </p:cNvPr>
              <p:cNvSpPr>
                <a:spLocks/>
              </p:cNvSpPr>
              <p:nvPr/>
            </p:nvSpPr>
            <p:spPr bwMode="auto">
              <a:xfrm>
                <a:off x="1430958" y="1593333"/>
                <a:ext cx="105652" cy="214083"/>
              </a:xfrm>
              <a:custGeom>
                <a:avLst/>
                <a:gdLst>
                  <a:gd name="T0" fmla="*/ 0 w 94"/>
                  <a:gd name="T1" fmla="*/ 181 h 190"/>
                  <a:gd name="T2" fmla="*/ 0 w 94"/>
                  <a:gd name="T3" fmla="*/ 0 h 190"/>
                  <a:gd name="T4" fmla="*/ 94 w 94"/>
                  <a:gd name="T5" fmla="*/ 0 h 190"/>
                  <a:gd name="T6" fmla="*/ 94 w 94"/>
                  <a:gd name="T7" fmla="*/ 190 h 190"/>
                  <a:gd name="T8" fmla="*/ 0 w 94"/>
                  <a:gd name="T9" fmla="*/ 181 h 190"/>
                </a:gdLst>
                <a:ahLst/>
                <a:cxnLst>
                  <a:cxn ang="0">
                    <a:pos x="T0" y="T1"/>
                  </a:cxn>
                  <a:cxn ang="0">
                    <a:pos x="T2" y="T3"/>
                  </a:cxn>
                  <a:cxn ang="0">
                    <a:pos x="T4" y="T5"/>
                  </a:cxn>
                  <a:cxn ang="0">
                    <a:pos x="T6" y="T7"/>
                  </a:cxn>
                  <a:cxn ang="0">
                    <a:pos x="T8" y="T9"/>
                  </a:cxn>
                </a:cxnLst>
                <a:rect l="0" t="0" r="r" b="b"/>
                <a:pathLst>
                  <a:path w="94" h="190">
                    <a:moveTo>
                      <a:pt x="0" y="181"/>
                    </a:moveTo>
                    <a:cubicBezTo>
                      <a:pt x="0" y="0"/>
                      <a:pt x="0" y="0"/>
                      <a:pt x="0" y="0"/>
                    </a:cubicBezTo>
                    <a:cubicBezTo>
                      <a:pt x="94" y="0"/>
                      <a:pt x="94" y="0"/>
                      <a:pt x="94" y="0"/>
                    </a:cubicBezTo>
                    <a:cubicBezTo>
                      <a:pt x="94" y="190"/>
                      <a:pt x="94" y="190"/>
                      <a:pt x="94" y="190"/>
                    </a:cubicBezTo>
                    <a:cubicBezTo>
                      <a:pt x="63" y="184"/>
                      <a:pt x="32" y="181"/>
                      <a:pt x="0" y="181"/>
                    </a:cubicBezTo>
                    <a:close/>
                  </a:path>
                </a:pathLst>
              </a:custGeom>
              <a:solidFill>
                <a:schemeClr val="tx1">
                  <a:lumMod val="50000"/>
                  <a:lumOff val="50000"/>
                </a:schemeClr>
              </a:solidFill>
              <a:ln>
                <a:noFill/>
              </a:ln>
            </p:spPr>
            <p:txBody>
              <a:bodyPr vert="horz" wrap="square" lIns="91440" tIns="45720" rIns="91440" bIns="45720" numCol="1" anchor="t" anchorCtr="0" compatLnSpc="1">
                <a:prstTxWarp prst="textNoShape">
                  <a:avLst/>
                </a:prstTxWarp>
              </a:bodyPr>
              <a:lstStyle/>
              <a:p>
                <a:endParaRPr lang="en-US" sz="2000">
                  <a:solidFill>
                    <a:schemeClr val="bg1">
                      <a:lumMod val="50000"/>
                    </a:schemeClr>
                  </a:solidFill>
                </a:endParaRPr>
              </a:p>
            </p:txBody>
          </p:sp>
          <p:sp>
            <p:nvSpPr>
              <p:cNvPr id="40" name="Freeform 6">
                <a:extLst>
                  <a:ext uri="{FF2B5EF4-FFF2-40B4-BE49-F238E27FC236}">
                    <a16:creationId xmlns:a16="http://schemas.microsoft.com/office/drawing/2014/main" id="{16A966DC-B650-476C-B4B0-7A6D31C217BD}"/>
                  </a:ext>
                </a:extLst>
              </p:cNvPr>
              <p:cNvSpPr>
                <a:spLocks/>
              </p:cNvSpPr>
              <p:nvPr/>
            </p:nvSpPr>
            <p:spPr bwMode="auto">
              <a:xfrm>
                <a:off x="1187681" y="1598894"/>
                <a:ext cx="166818" cy="227985"/>
              </a:xfrm>
              <a:custGeom>
                <a:avLst/>
                <a:gdLst>
                  <a:gd name="T0" fmla="*/ 56 w 148"/>
                  <a:gd name="T1" fmla="*/ 202 h 202"/>
                  <a:gd name="T2" fmla="*/ 0 w 148"/>
                  <a:gd name="T3" fmla="*/ 29 h 202"/>
                  <a:gd name="T4" fmla="*/ 90 w 148"/>
                  <a:gd name="T5" fmla="*/ 0 h 202"/>
                  <a:gd name="T6" fmla="*/ 148 w 148"/>
                  <a:gd name="T7" fmla="*/ 181 h 202"/>
                  <a:gd name="T8" fmla="*/ 56 w 148"/>
                  <a:gd name="T9" fmla="*/ 202 h 202"/>
                </a:gdLst>
                <a:ahLst/>
                <a:cxnLst>
                  <a:cxn ang="0">
                    <a:pos x="T0" y="T1"/>
                  </a:cxn>
                  <a:cxn ang="0">
                    <a:pos x="T2" y="T3"/>
                  </a:cxn>
                  <a:cxn ang="0">
                    <a:pos x="T4" y="T5"/>
                  </a:cxn>
                  <a:cxn ang="0">
                    <a:pos x="T6" y="T7"/>
                  </a:cxn>
                  <a:cxn ang="0">
                    <a:pos x="T8" y="T9"/>
                  </a:cxn>
                </a:cxnLst>
                <a:rect l="0" t="0" r="r" b="b"/>
                <a:pathLst>
                  <a:path w="148" h="202">
                    <a:moveTo>
                      <a:pt x="56" y="202"/>
                    </a:moveTo>
                    <a:cubicBezTo>
                      <a:pt x="0" y="29"/>
                      <a:pt x="0" y="29"/>
                      <a:pt x="0" y="29"/>
                    </a:cubicBezTo>
                    <a:cubicBezTo>
                      <a:pt x="90" y="0"/>
                      <a:pt x="90" y="0"/>
                      <a:pt x="90" y="0"/>
                    </a:cubicBezTo>
                    <a:cubicBezTo>
                      <a:pt x="148" y="181"/>
                      <a:pt x="148" y="181"/>
                      <a:pt x="148" y="181"/>
                    </a:cubicBezTo>
                    <a:cubicBezTo>
                      <a:pt x="117" y="185"/>
                      <a:pt x="86" y="192"/>
                      <a:pt x="56" y="202"/>
                    </a:cubicBezTo>
                    <a:close/>
                  </a:path>
                </a:pathLst>
              </a:custGeom>
              <a:solidFill>
                <a:schemeClr val="bg1">
                  <a:lumMod val="8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chemeClr val="bg1">
                      <a:lumMod val="50000"/>
                    </a:schemeClr>
                  </a:solidFill>
                </a:endParaRPr>
              </a:p>
            </p:txBody>
          </p:sp>
          <p:sp>
            <p:nvSpPr>
              <p:cNvPr id="41" name="Freeform 7">
                <a:extLst>
                  <a:ext uri="{FF2B5EF4-FFF2-40B4-BE49-F238E27FC236}">
                    <a16:creationId xmlns:a16="http://schemas.microsoft.com/office/drawing/2014/main" id="{07603A4A-7EEE-41AF-A2BB-46BA07B6F36B}"/>
                  </a:ext>
                </a:extLst>
              </p:cNvPr>
              <p:cNvSpPr>
                <a:spLocks/>
              </p:cNvSpPr>
              <p:nvPr/>
            </p:nvSpPr>
            <p:spPr bwMode="auto">
              <a:xfrm>
                <a:off x="966647" y="1680912"/>
                <a:ext cx="211303" cy="229375"/>
              </a:xfrm>
              <a:custGeom>
                <a:avLst/>
                <a:gdLst>
                  <a:gd name="T0" fmla="*/ 107 w 188"/>
                  <a:gd name="T1" fmla="*/ 203 h 203"/>
                  <a:gd name="T2" fmla="*/ 0 w 188"/>
                  <a:gd name="T3" fmla="*/ 56 h 203"/>
                  <a:gd name="T4" fmla="*/ 77 w 188"/>
                  <a:gd name="T5" fmla="*/ 0 h 203"/>
                  <a:gd name="T6" fmla="*/ 188 w 188"/>
                  <a:gd name="T7" fmla="*/ 154 h 203"/>
                  <a:gd name="T8" fmla="*/ 107 w 188"/>
                  <a:gd name="T9" fmla="*/ 203 h 203"/>
                </a:gdLst>
                <a:ahLst/>
                <a:cxnLst>
                  <a:cxn ang="0">
                    <a:pos x="T0" y="T1"/>
                  </a:cxn>
                  <a:cxn ang="0">
                    <a:pos x="T2" y="T3"/>
                  </a:cxn>
                  <a:cxn ang="0">
                    <a:pos x="T4" y="T5"/>
                  </a:cxn>
                  <a:cxn ang="0">
                    <a:pos x="T6" y="T7"/>
                  </a:cxn>
                  <a:cxn ang="0">
                    <a:pos x="T8" y="T9"/>
                  </a:cxn>
                </a:cxnLst>
                <a:rect l="0" t="0" r="r" b="b"/>
                <a:pathLst>
                  <a:path w="188" h="203">
                    <a:moveTo>
                      <a:pt x="107" y="203"/>
                    </a:moveTo>
                    <a:cubicBezTo>
                      <a:pt x="0" y="56"/>
                      <a:pt x="0" y="56"/>
                      <a:pt x="0" y="56"/>
                    </a:cubicBezTo>
                    <a:cubicBezTo>
                      <a:pt x="77" y="0"/>
                      <a:pt x="77" y="0"/>
                      <a:pt x="77" y="0"/>
                    </a:cubicBezTo>
                    <a:cubicBezTo>
                      <a:pt x="188" y="154"/>
                      <a:pt x="188" y="154"/>
                      <a:pt x="188" y="154"/>
                    </a:cubicBezTo>
                    <a:cubicBezTo>
                      <a:pt x="160" y="168"/>
                      <a:pt x="132" y="184"/>
                      <a:pt x="107" y="203"/>
                    </a:cubicBezTo>
                    <a:close/>
                  </a:path>
                </a:pathLst>
              </a:custGeom>
              <a:solidFill>
                <a:schemeClr val="bg1">
                  <a:lumMod val="8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chemeClr val="bg1">
                      <a:lumMod val="50000"/>
                    </a:schemeClr>
                  </a:solidFill>
                </a:endParaRPr>
              </a:p>
            </p:txBody>
          </p:sp>
          <p:sp>
            <p:nvSpPr>
              <p:cNvPr id="42" name="Freeform 8">
                <a:extLst>
                  <a:ext uri="{FF2B5EF4-FFF2-40B4-BE49-F238E27FC236}">
                    <a16:creationId xmlns:a16="http://schemas.microsoft.com/office/drawing/2014/main" id="{82A924C8-5859-4B95-9E6B-536E0182B062}"/>
                  </a:ext>
                </a:extLst>
              </p:cNvPr>
              <p:cNvSpPr>
                <a:spLocks/>
              </p:cNvSpPr>
              <p:nvPr/>
            </p:nvSpPr>
            <p:spPr bwMode="auto">
              <a:xfrm>
                <a:off x="792878" y="1832439"/>
                <a:ext cx="234935" cy="207133"/>
              </a:xfrm>
              <a:custGeom>
                <a:avLst/>
                <a:gdLst>
                  <a:gd name="T0" fmla="*/ 147 w 209"/>
                  <a:gd name="T1" fmla="*/ 183 h 183"/>
                  <a:gd name="T2" fmla="*/ 0 w 209"/>
                  <a:gd name="T3" fmla="*/ 76 h 183"/>
                  <a:gd name="T4" fmla="*/ 55 w 209"/>
                  <a:gd name="T5" fmla="*/ 0 h 183"/>
                  <a:gd name="T6" fmla="*/ 209 w 209"/>
                  <a:gd name="T7" fmla="*/ 112 h 183"/>
                  <a:gd name="T8" fmla="*/ 147 w 209"/>
                  <a:gd name="T9" fmla="*/ 183 h 183"/>
                </a:gdLst>
                <a:ahLst/>
                <a:cxnLst>
                  <a:cxn ang="0">
                    <a:pos x="T0" y="T1"/>
                  </a:cxn>
                  <a:cxn ang="0">
                    <a:pos x="T2" y="T3"/>
                  </a:cxn>
                  <a:cxn ang="0">
                    <a:pos x="T4" y="T5"/>
                  </a:cxn>
                  <a:cxn ang="0">
                    <a:pos x="T6" y="T7"/>
                  </a:cxn>
                  <a:cxn ang="0">
                    <a:pos x="T8" y="T9"/>
                  </a:cxn>
                </a:cxnLst>
                <a:rect l="0" t="0" r="r" b="b"/>
                <a:pathLst>
                  <a:path w="209" h="183">
                    <a:moveTo>
                      <a:pt x="147" y="183"/>
                    </a:moveTo>
                    <a:cubicBezTo>
                      <a:pt x="0" y="76"/>
                      <a:pt x="0" y="76"/>
                      <a:pt x="0" y="76"/>
                    </a:cubicBezTo>
                    <a:cubicBezTo>
                      <a:pt x="55" y="0"/>
                      <a:pt x="55" y="0"/>
                      <a:pt x="55" y="0"/>
                    </a:cubicBezTo>
                    <a:cubicBezTo>
                      <a:pt x="209" y="112"/>
                      <a:pt x="209" y="112"/>
                      <a:pt x="209" y="112"/>
                    </a:cubicBezTo>
                    <a:cubicBezTo>
                      <a:pt x="187" y="133"/>
                      <a:pt x="166" y="157"/>
                      <a:pt x="147" y="183"/>
                    </a:cubicBezTo>
                    <a:close/>
                  </a:path>
                </a:pathLst>
              </a:custGeom>
              <a:solidFill>
                <a:schemeClr val="bg1">
                  <a:lumMod val="8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chemeClr val="bg1">
                      <a:lumMod val="50000"/>
                    </a:schemeClr>
                  </a:solidFill>
                </a:endParaRPr>
              </a:p>
            </p:txBody>
          </p:sp>
          <p:sp>
            <p:nvSpPr>
              <p:cNvPr id="43" name="Freeform 9">
                <a:extLst>
                  <a:ext uri="{FF2B5EF4-FFF2-40B4-BE49-F238E27FC236}">
                    <a16:creationId xmlns:a16="http://schemas.microsoft.com/office/drawing/2014/main" id="{85C4759F-55E6-426A-95E9-9306397CC604}"/>
                  </a:ext>
                </a:extLst>
              </p:cNvPr>
              <p:cNvSpPr>
                <a:spLocks/>
              </p:cNvSpPr>
              <p:nvPr/>
            </p:nvSpPr>
            <p:spPr bwMode="auto">
              <a:xfrm>
                <a:off x="680275" y="2038182"/>
                <a:ext cx="236326" cy="164038"/>
              </a:xfrm>
              <a:custGeom>
                <a:avLst/>
                <a:gdLst>
                  <a:gd name="T0" fmla="*/ 173 w 211"/>
                  <a:gd name="T1" fmla="*/ 146 h 146"/>
                  <a:gd name="T2" fmla="*/ 0 w 211"/>
                  <a:gd name="T3" fmla="*/ 90 h 146"/>
                  <a:gd name="T4" fmla="*/ 29 w 211"/>
                  <a:gd name="T5" fmla="*/ 0 h 146"/>
                  <a:gd name="T6" fmla="*/ 211 w 211"/>
                  <a:gd name="T7" fmla="*/ 59 h 146"/>
                  <a:gd name="T8" fmla="*/ 173 w 211"/>
                  <a:gd name="T9" fmla="*/ 146 h 146"/>
                </a:gdLst>
                <a:ahLst/>
                <a:cxnLst>
                  <a:cxn ang="0">
                    <a:pos x="T0" y="T1"/>
                  </a:cxn>
                  <a:cxn ang="0">
                    <a:pos x="T2" y="T3"/>
                  </a:cxn>
                  <a:cxn ang="0">
                    <a:pos x="T4" y="T5"/>
                  </a:cxn>
                  <a:cxn ang="0">
                    <a:pos x="T6" y="T7"/>
                  </a:cxn>
                  <a:cxn ang="0">
                    <a:pos x="T8" y="T9"/>
                  </a:cxn>
                </a:cxnLst>
                <a:rect l="0" t="0" r="r" b="b"/>
                <a:pathLst>
                  <a:path w="211" h="146">
                    <a:moveTo>
                      <a:pt x="173" y="146"/>
                    </a:moveTo>
                    <a:cubicBezTo>
                      <a:pt x="0" y="90"/>
                      <a:pt x="0" y="90"/>
                      <a:pt x="0" y="90"/>
                    </a:cubicBezTo>
                    <a:cubicBezTo>
                      <a:pt x="29" y="0"/>
                      <a:pt x="29" y="0"/>
                      <a:pt x="29" y="0"/>
                    </a:cubicBezTo>
                    <a:cubicBezTo>
                      <a:pt x="211" y="59"/>
                      <a:pt x="211" y="59"/>
                      <a:pt x="211" y="59"/>
                    </a:cubicBezTo>
                    <a:cubicBezTo>
                      <a:pt x="196" y="86"/>
                      <a:pt x="183" y="115"/>
                      <a:pt x="173" y="146"/>
                    </a:cubicBezTo>
                    <a:close/>
                  </a:path>
                </a:pathLst>
              </a:custGeom>
              <a:solidFill>
                <a:schemeClr val="bg1">
                  <a:lumMod val="8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chemeClr val="bg1">
                      <a:lumMod val="50000"/>
                    </a:schemeClr>
                  </a:solidFill>
                </a:endParaRPr>
              </a:p>
            </p:txBody>
          </p:sp>
          <p:sp>
            <p:nvSpPr>
              <p:cNvPr id="44" name="Freeform 10">
                <a:extLst>
                  <a:ext uri="{FF2B5EF4-FFF2-40B4-BE49-F238E27FC236}">
                    <a16:creationId xmlns:a16="http://schemas.microsoft.com/office/drawing/2014/main" id="{BF8A4334-8421-434E-8B58-D60BB8606773}"/>
                  </a:ext>
                </a:extLst>
              </p:cNvPr>
              <p:cNvSpPr>
                <a:spLocks/>
              </p:cNvSpPr>
              <p:nvPr/>
            </p:nvSpPr>
            <p:spPr bwMode="auto">
              <a:xfrm>
                <a:off x="641352" y="2277288"/>
                <a:ext cx="214083" cy="107042"/>
              </a:xfrm>
              <a:custGeom>
                <a:avLst/>
                <a:gdLst>
                  <a:gd name="T0" fmla="*/ 182 w 190"/>
                  <a:gd name="T1" fmla="*/ 95 h 95"/>
                  <a:gd name="T2" fmla="*/ 0 w 190"/>
                  <a:gd name="T3" fmla="*/ 95 h 95"/>
                  <a:gd name="T4" fmla="*/ 0 w 190"/>
                  <a:gd name="T5" fmla="*/ 0 h 95"/>
                  <a:gd name="T6" fmla="*/ 190 w 190"/>
                  <a:gd name="T7" fmla="*/ 0 h 95"/>
                  <a:gd name="T8" fmla="*/ 182 w 190"/>
                  <a:gd name="T9" fmla="*/ 95 h 95"/>
                </a:gdLst>
                <a:ahLst/>
                <a:cxnLst>
                  <a:cxn ang="0">
                    <a:pos x="T0" y="T1"/>
                  </a:cxn>
                  <a:cxn ang="0">
                    <a:pos x="T2" y="T3"/>
                  </a:cxn>
                  <a:cxn ang="0">
                    <a:pos x="T4" y="T5"/>
                  </a:cxn>
                  <a:cxn ang="0">
                    <a:pos x="T6" y="T7"/>
                  </a:cxn>
                  <a:cxn ang="0">
                    <a:pos x="T8" y="T9"/>
                  </a:cxn>
                </a:cxnLst>
                <a:rect l="0" t="0" r="r" b="b"/>
                <a:pathLst>
                  <a:path w="190" h="95">
                    <a:moveTo>
                      <a:pt x="182" y="95"/>
                    </a:moveTo>
                    <a:cubicBezTo>
                      <a:pt x="0" y="95"/>
                      <a:pt x="0" y="95"/>
                      <a:pt x="0" y="95"/>
                    </a:cubicBezTo>
                    <a:cubicBezTo>
                      <a:pt x="0" y="0"/>
                      <a:pt x="0" y="0"/>
                      <a:pt x="0" y="0"/>
                    </a:cubicBezTo>
                    <a:cubicBezTo>
                      <a:pt x="190" y="0"/>
                      <a:pt x="190" y="0"/>
                      <a:pt x="190" y="0"/>
                    </a:cubicBezTo>
                    <a:cubicBezTo>
                      <a:pt x="185" y="31"/>
                      <a:pt x="182" y="62"/>
                      <a:pt x="182" y="95"/>
                    </a:cubicBezTo>
                    <a:close/>
                  </a:path>
                </a:pathLst>
              </a:custGeom>
              <a:solidFill>
                <a:schemeClr val="bg1">
                  <a:lumMod val="8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chemeClr val="bg1">
                      <a:lumMod val="50000"/>
                    </a:schemeClr>
                  </a:solidFill>
                </a:endParaRPr>
              </a:p>
            </p:txBody>
          </p:sp>
          <p:sp>
            <p:nvSpPr>
              <p:cNvPr id="45" name="Freeform 11">
                <a:extLst>
                  <a:ext uri="{FF2B5EF4-FFF2-40B4-BE49-F238E27FC236}">
                    <a16:creationId xmlns:a16="http://schemas.microsoft.com/office/drawing/2014/main" id="{51EB285B-6204-4911-AA76-E5738D479012}"/>
                  </a:ext>
                </a:extLst>
              </p:cNvPr>
              <p:cNvSpPr>
                <a:spLocks/>
              </p:cNvSpPr>
              <p:nvPr/>
            </p:nvSpPr>
            <p:spPr bwMode="auto">
              <a:xfrm>
                <a:off x="646912" y="2460788"/>
                <a:ext cx="227985" cy="166818"/>
              </a:xfrm>
              <a:custGeom>
                <a:avLst/>
                <a:gdLst>
                  <a:gd name="T0" fmla="*/ 202 w 202"/>
                  <a:gd name="T1" fmla="*/ 92 h 148"/>
                  <a:gd name="T2" fmla="*/ 29 w 202"/>
                  <a:gd name="T3" fmla="*/ 148 h 148"/>
                  <a:gd name="T4" fmla="*/ 0 w 202"/>
                  <a:gd name="T5" fmla="*/ 59 h 148"/>
                  <a:gd name="T6" fmla="*/ 181 w 202"/>
                  <a:gd name="T7" fmla="*/ 0 h 148"/>
                  <a:gd name="T8" fmla="*/ 202 w 202"/>
                  <a:gd name="T9" fmla="*/ 92 h 148"/>
                </a:gdLst>
                <a:ahLst/>
                <a:cxnLst>
                  <a:cxn ang="0">
                    <a:pos x="T0" y="T1"/>
                  </a:cxn>
                  <a:cxn ang="0">
                    <a:pos x="T2" y="T3"/>
                  </a:cxn>
                  <a:cxn ang="0">
                    <a:pos x="T4" y="T5"/>
                  </a:cxn>
                  <a:cxn ang="0">
                    <a:pos x="T6" y="T7"/>
                  </a:cxn>
                  <a:cxn ang="0">
                    <a:pos x="T8" y="T9"/>
                  </a:cxn>
                </a:cxnLst>
                <a:rect l="0" t="0" r="r" b="b"/>
                <a:pathLst>
                  <a:path w="202" h="148">
                    <a:moveTo>
                      <a:pt x="202" y="92"/>
                    </a:moveTo>
                    <a:cubicBezTo>
                      <a:pt x="29" y="148"/>
                      <a:pt x="29" y="148"/>
                      <a:pt x="29" y="148"/>
                    </a:cubicBezTo>
                    <a:cubicBezTo>
                      <a:pt x="0" y="59"/>
                      <a:pt x="0" y="59"/>
                      <a:pt x="0" y="59"/>
                    </a:cubicBezTo>
                    <a:cubicBezTo>
                      <a:pt x="181" y="0"/>
                      <a:pt x="181" y="0"/>
                      <a:pt x="181" y="0"/>
                    </a:cubicBezTo>
                    <a:cubicBezTo>
                      <a:pt x="185" y="32"/>
                      <a:pt x="192" y="62"/>
                      <a:pt x="202" y="92"/>
                    </a:cubicBezTo>
                    <a:close/>
                  </a:path>
                </a:pathLst>
              </a:custGeom>
              <a:solidFill>
                <a:schemeClr val="bg1">
                  <a:lumMod val="8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chemeClr val="bg1">
                      <a:lumMod val="50000"/>
                    </a:schemeClr>
                  </a:solidFill>
                </a:endParaRPr>
              </a:p>
            </p:txBody>
          </p:sp>
          <p:sp>
            <p:nvSpPr>
              <p:cNvPr id="46" name="Freeform 12">
                <a:extLst>
                  <a:ext uri="{FF2B5EF4-FFF2-40B4-BE49-F238E27FC236}">
                    <a16:creationId xmlns:a16="http://schemas.microsoft.com/office/drawing/2014/main" id="{3B2FDEE9-0BF9-4202-AE9A-B4A05695C0B2}"/>
                  </a:ext>
                </a:extLst>
              </p:cNvPr>
              <p:cNvSpPr>
                <a:spLocks/>
              </p:cNvSpPr>
              <p:nvPr/>
            </p:nvSpPr>
            <p:spPr bwMode="auto">
              <a:xfrm>
                <a:off x="730321" y="2635947"/>
                <a:ext cx="227985" cy="212694"/>
              </a:xfrm>
              <a:custGeom>
                <a:avLst/>
                <a:gdLst>
                  <a:gd name="T0" fmla="*/ 202 w 202"/>
                  <a:gd name="T1" fmla="*/ 81 h 188"/>
                  <a:gd name="T2" fmla="*/ 55 w 202"/>
                  <a:gd name="T3" fmla="*/ 188 h 188"/>
                  <a:gd name="T4" fmla="*/ 0 w 202"/>
                  <a:gd name="T5" fmla="*/ 112 h 188"/>
                  <a:gd name="T6" fmla="*/ 154 w 202"/>
                  <a:gd name="T7" fmla="*/ 0 h 188"/>
                  <a:gd name="T8" fmla="*/ 202 w 202"/>
                  <a:gd name="T9" fmla="*/ 81 h 188"/>
                </a:gdLst>
                <a:ahLst/>
                <a:cxnLst>
                  <a:cxn ang="0">
                    <a:pos x="T0" y="T1"/>
                  </a:cxn>
                  <a:cxn ang="0">
                    <a:pos x="T2" y="T3"/>
                  </a:cxn>
                  <a:cxn ang="0">
                    <a:pos x="T4" y="T5"/>
                  </a:cxn>
                  <a:cxn ang="0">
                    <a:pos x="T6" y="T7"/>
                  </a:cxn>
                  <a:cxn ang="0">
                    <a:pos x="T8" y="T9"/>
                  </a:cxn>
                </a:cxnLst>
                <a:rect l="0" t="0" r="r" b="b"/>
                <a:pathLst>
                  <a:path w="202" h="188">
                    <a:moveTo>
                      <a:pt x="202" y="81"/>
                    </a:moveTo>
                    <a:cubicBezTo>
                      <a:pt x="55" y="188"/>
                      <a:pt x="55" y="188"/>
                      <a:pt x="55" y="188"/>
                    </a:cubicBezTo>
                    <a:cubicBezTo>
                      <a:pt x="0" y="112"/>
                      <a:pt x="0" y="112"/>
                      <a:pt x="0" y="112"/>
                    </a:cubicBezTo>
                    <a:cubicBezTo>
                      <a:pt x="154" y="0"/>
                      <a:pt x="154" y="0"/>
                      <a:pt x="154" y="0"/>
                    </a:cubicBezTo>
                    <a:cubicBezTo>
                      <a:pt x="167" y="29"/>
                      <a:pt x="184" y="56"/>
                      <a:pt x="202" y="81"/>
                    </a:cubicBezTo>
                    <a:close/>
                  </a:path>
                </a:pathLst>
              </a:custGeom>
              <a:solidFill>
                <a:schemeClr val="bg1">
                  <a:lumMod val="8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chemeClr val="bg1">
                      <a:lumMod val="50000"/>
                    </a:schemeClr>
                  </a:solidFill>
                </a:endParaRPr>
              </a:p>
            </p:txBody>
          </p:sp>
          <p:sp>
            <p:nvSpPr>
              <p:cNvPr id="47" name="Freeform 13">
                <a:extLst>
                  <a:ext uri="{FF2B5EF4-FFF2-40B4-BE49-F238E27FC236}">
                    <a16:creationId xmlns:a16="http://schemas.microsoft.com/office/drawing/2014/main" id="{DC067196-1E31-4A9E-833B-3A9EC7166639}"/>
                  </a:ext>
                </a:extLst>
              </p:cNvPr>
              <p:cNvSpPr>
                <a:spLocks/>
              </p:cNvSpPr>
              <p:nvPr/>
            </p:nvSpPr>
            <p:spPr bwMode="auto">
              <a:xfrm>
                <a:off x="881848" y="2787473"/>
                <a:ext cx="205743" cy="234936"/>
              </a:xfrm>
              <a:custGeom>
                <a:avLst/>
                <a:gdLst>
                  <a:gd name="T0" fmla="*/ 183 w 183"/>
                  <a:gd name="T1" fmla="*/ 62 h 209"/>
                  <a:gd name="T2" fmla="*/ 76 w 183"/>
                  <a:gd name="T3" fmla="*/ 209 h 209"/>
                  <a:gd name="T4" fmla="*/ 0 w 183"/>
                  <a:gd name="T5" fmla="*/ 154 h 209"/>
                  <a:gd name="T6" fmla="*/ 112 w 183"/>
                  <a:gd name="T7" fmla="*/ 0 h 209"/>
                  <a:gd name="T8" fmla="*/ 183 w 183"/>
                  <a:gd name="T9" fmla="*/ 62 h 209"/>
                </a:gdLst>
                <a:ahLst/>
                <a:cxnLst>
                  <a:cxn ang="0">
                    <a:pos x="T0" y="T1"/>
                  </a:cxn>
                  <a:cxn ang="0">
                    <a:pos x="T2" y="T3"/>
                  </a:cxn>
                  <a:cxn ang="0">
                    <a:pos x="T4" y="T5"/>
                  </a:cxn>
                  <a:cxn ang="0">
                    <a:pos x="T6" y="T7"/>
                  </a:cxn>
                  <a:cxn ang="0">
                    <a:pos x="T8" y="T9"/>
                  </a:cxn>
                </a:cxnLst>
                <a:rect l="0" t="0" r="r" b="b"/>
                <a:pathLst>
                  <a:path w="183" h="209">
                    <a:moveTo>
                      <a:pt x="183" y="62"/>
                    </a:moveTo>
                    <a:cubicBezTo>
                      <a:pt x="76" y="209"/>
                      <a:pt x="76" y="209"/>
                      <a:pt x="76" y="209"/>
                    </a:cubicBezTo>
                    <a:cubicBezTo>
                      <a:pt x="0" y="154"/>
                      <a:pt x="0" y="154"/>
                      <a:pt x="0" y="154"/>
                    </a:cubicBezTo>
                    <a:cubicBezTo>
                      <a:pt x="112" y="0"/>
                      <a:pt x="112" y="0"/>
                      <a:pt x="112" y="0"/>
                    </a:cubicBezTo>
                    <a:cubicBezTo>
                      <a:pt x="134" y="23"/>
                      <a:pt x="158" y="44"/>
                      <a:pt x="183" y="62"/>
                    </a:cubicBezTo>
                    <a:close/>
                  </a:path>
                </a:pathLst>
              </a:custGeom>
              <a:solidFill>
                <a:schemeClr val="bg1">
                  <a:lumMod val="8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chemeClr val="bg1">
                      <a:lumMod val="50000"/>
                    </a:schemeClr>
                  </a:solidFill>
                </a:endParaRPr>
              </a:p>
            </p:txBody>
          </p:sp>
          <p:sp>
            <p:nvSpPr>
              <p:cNvPr id="48" name="Freeform 14">
                <a:extLst>
                  <a:ext uri="{FF2B5EF4-FFF2-40B4-BE49-F238E27FC236}">
                    <a16:creationId xmlns:a16="http://schemas.microsoft.com/office/drawing/2014/main" id="{0EC87B60-2CD3-47F8-8DD8-8E3971E0D505}"/>
                  </a:ext>
                </a:extLst>
              </p:cNvPr>
              <p:cNvSpPr>
                <a:spLocks/>
              </p:cNvSpPr>
              <p:nvPr/>
            </p:nvSpPr>
            <p:spPr bwMode="auto">
              <a:xfrm>
                <a:off x="1086200" y="2898685"/>
                <a:ext cx="164038" cy="236326"/>
              </a:xfrm>
              <a:custGeom>
                <a:avLst/>
                <a:gdLst>
                  <a:gd name="T0" fmla="*/ 146 w 146"/>
                  <a:gd name="T1" fmla="*/ 37 h 210"/>
                  <a:gd name="T2" fmla="*/ 90 w 146"/>
                  <a:gd name="T3" fmla="*/ 210 h 210"/>
                  <a:gd name="T4" fmla="*/ 0 w 146"/>
                  <a:gd name="T5" fmla="*/ 181 h 210"/>
                  <a:gd name="T6" fmla="*/ 59 w 146"/>
                  <a:gd name="T7" fmla="*/ 0 h 210"/>
                  <a:gd name="T8" fmla="*/ 146 w 146"/>
                  <a:gd name="T9" fmla="*/ 37 h 210"/>
                </a:gdLst>
                <a:ahLst/>
                <a:cxnLst>
                  <a:cxn ang="0">
                    <a:pos x="T0" y="T1"/>
                  </a:cxn>
                  <a:cxn ang="0">
                    <a:pos x="T2" y="T3"/>
                  </a:cxn>
                  <a:cxn ang="0">
                    <a:pos x="T4" y="T5"/>
                  </a:cxn>
                  <a:cxn ang="0">
                    <a:pos x="T6" y="T7"/>
                  </a:cxn>
                  <a:cxn ang="0">
                    <a:pos x="T8" y="T9"/>
                  </a:cxn>
                </a:cxnLst>
                <a:rect l="0" t="0" r="r" b="b"/>
                <a:pathLst>
                  <a:path w="146" h="210">
                    <a:moveTo>
                      <a:pt x="146" y="37"/>
                    </a:moveTo>
                    <a:cubicBezTo>
                      <a:pt x="90" y="210"/>
                      <a:pt x="90" y="210"/>
                      <a:pt x="90" y="210"/>
                    </a:cubicBezTo>
                    <a:cubicBezTo>
                      <a:pt x="0" y="181"/>
                      <a:pt x="0" y="181"/>
                      <a:pt x="0" y="181"/>
                    </a:cubicBezTo>
                    <a:cubicBezTo>
                      <a:pt x="59" y="0"/>
                      <a:pt x="59" y="0"/>
                      <a:pt x="59" y="0"/>
                    </a:cubicBezTo>
                    <a:cubicBezTo>
                      <a:pt x="87" y="15"/>
                      <a:pt x="116" y="27"/>
                      <a:pt x="146" y="37"/>
                    </a:cubicBezTo>
                    <a:close/>
                  </a:path>
                </a:pathLst>
              </a:custGeom>
              <a:solidFill>
                <a:schemeClr val="bg1">
                  <a:lumMod val="8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chemeClr val="bg1">
                      <a:lumMod val="50000"/>
                    </a:schemeClr>
                  </a:solidFill>
                </a:endParaRPr>
              </a:p>
            </p:txBody>
          </p:sp>
          <p:sp>
            <p:nvSpPr>
              <p:cNvPr id="49" name="Freeform 15">
                <a:extLst>
                  <a:ext uri="{FF2B5EF4-FFF2-40B4-BE49-F238E27FC236}">
                    <a16:creationId xmlns:a16="http://schemas.microsoft.com/office/drawing/2014/main" id="{0AE95ACF-14CD-4989-B196-CF9F2C35329B}"/>
                  </a:ext>
                </a:extLst>
              </p:cNvPr>
              <p:cNvSpPr>
                <a:spLocks/>
              </p:cNvSpPr>
              <p:nvPr/>
            </p:nvSpPr>
            <p:spPr bwMode="auto">
              <a:xfrm>
                <a:off x="1325306" y="2959852"/>
                <a:ext cx="105652" cy="214083"/>
              </a:xfrm>
              <a:custGeom>
                <a:avLst/>
                <a:gdLst>
                  <a:gd name="T0" fmla="*/ 94 w 94"/>
                  <a:gd name="T1" fmla="*/ 8 h 190"/>
                  <a:gd name="T2" fmla="*/ 94 w 94"/>
                  <a:gd name="T3" fmla="*/ 190 h 190"/>
                  <a:gd name="T4" fmla="*/ 0 w 94"/>
                  <a:gd name="T5" fmla="*/ 190 h 190"/>
                  <a:gd name="T6" fmla="*/ 0 w 94"/>
                  <a:gd name="T7" fmla="*/ 0 h 190"/>
                  <a:gd name="T8" fmla="*/ 94 w 94"/>
                  <a:gd name="T9" fmla="*/ 8 h 190"/>
                </a:gdLst>
                <a:ahLst/>
                <a:cxnLst>
                  <a:cxn ang="0">
                    <a:pos x="T0" y="T1"/>
                  </a:cxn>
                  <a:cxn ang="0">
                    <a:pos x="T2" y="T3"/>
                  </a:cxn>
                  <a:cxn ang="0">
                    <a:pos x="T4" y="T5"/>
                  </a:cxn>
                  <a:cxn ang="0">
                    <a:pos x="T6" y="T7"/>
                  </a:cxn>
                  <a:cxn ang="0">
                    <a:pos x="T8" y="T9"/>
                  </a:cxn>
                </a:cxnLst>
                <a:rect l="0" t="0" r="r" b="b"/>
                <a:pathLst>
                  <a:path w="94" h="190">
                    <a:moveTo>
                      <a:pt x="94" y="8"/>
                    </a:moveTo>
                    <a:cubicBezTo>
                      <a:pt x="94" y="190"/>
                      <a:pt x="94" y="190"/>
                      <a:pt x="94" y="190"/>
                    </a:cubicBezTo>
                    <a:cubicBezTo>
                      <a:pt x="0" y="190"/>
                      <a:pt x="0" y="190"/>
                      <a:pt x="0" y="190"/>
                    </a:cubicBezTo>
                    <a:cubicBezTo>
                      <a:pt x="0" y="0"/>
                      <a:pt x="0" y="0"/>
                      <a:pt x="0" y="0"/>
                    </a:cubicBezTo>
                    <a:cubicBezTo>
                      <a:pt x="30" y="6"/>
                      <a:pt x="61" y="8"/>
                      <a:pt x="94" y="8"/>
                    </a:cubicBezTo>
                    <a:close/>
                  </a:path>
                </a:pathLst>
              </a:custGeom>
              <a:solidFill>
                <a:schemeClr val="bg1">
                  <a:lumMod val="8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chemeClr val="bg1">
                      <a:lumMod val="50000"/>
                    </a:schemeClr>
                  </a:solidFill>
                </a:endParaRPr>
              </a:p>
            </p:txBody>
          </p:sp>
          <p:sp>
            <p:nvSpPr>
              <p:cNvPr id="50" name="Freeform 16">
                <a:extLst>
                  <a:ext uri="{FF2B5EF4-FFF2-40B4-BE49-F238E27FC236}">
                    <a16:creationId xmlns:a16="http://schemas.microsoft.com/office/drawing/2014/main" id="{D5645628-C09C-430F-B566-7812B13FDD6A}"/>
                  </a:ext>
                </a:extLst>
              </p:cNvPr>
              <p:cNvSpPr>
                <a:spLocks/>
              </p:cNvSpPr>
              <p:nvPr/>
            </p:nvSpPr>
            <p:spPr bwMode="auto">
              <a:xfrm>
                <a:off x="1507416" y="2940390"/>
                <a:ext cx="168208" cy="227985"/>
              </a:xfrm>
              <a:custGeom>
                <a:avLst/>
                <a:gdLst>
                  <a:gd name="T0" fmla="*/ 92 w 149"/>
                  <a:gd name="T1" fmla="*/ 0 h 202"/>
                  <a:gd name="T2" fmla="*/ 149 w 149"/>
                  <a:gd name="T3" fmla="*/ 173 h 202"/>
                  <a:gd name="T4" fmla="*/ 59 w 149"/>
                  <a:gd name="T5" fmla="*/ 202 h 202"/>
                  <a:gd name="T6" fmla="*/ 0 w 149"/>
                  <a:gd name="T7" fmla="*/ 21 h 202"/>
                  <a:gd name="T8" fmla="*/ 92 w 149"/>
                  <a:gd name="T9" fmla="*/ 0 h 202"/>
                </a:gdLst>
                <a:ahLst/>
                <a:cxnLst>
                  <a:cxn ang="0">
                    <a:pos x="T0" y="T1"/>
                  </a:cxn>
                  <a:cxn ang="0">
                    <a:pos x="T2" y="T3"/>
                  </a:cxn>
                  <a:cxn ang="0">
                    <a:pos x="T4" y="T5"/>
                  </a:cxn>
                  <a:cxn ang="0">
                    <a:pos x="T6" y="T7"/>
                  </a:cxn>
                  <a:cxn ang="0">
                    <a:pos x="T8" y="T9"/>
                  </a:cxn>
                </a:cxnLst>
                <a:rect l="0" t="0" r="r" b="b"/>
                <a:pathLst>
                  <a:path w="149" h="202">
                    <a:moveTo>
                      <a:pt x="92" y="0"/>
                    </a:moveTo>
                    <a:cubicBezTo>
                      <a:pt x="149" y="173"/>
                      <a:pt x="149" y="173"/>
                      <a:pt x="149" y="173"/>
                    </a:cubicBezTo>
                    <a:cubicBezTo>
                      <a:pt x="59" y="202"/>
                      <a:pt x="59" y="202"/>
                      <a:pt x="59" y="202"/>
                    </a:cubicBezTo>
                    <a:cubicBezTo>
                      <a:pt x="0" y="21"/>
                      <a:pt x="0" y="21"/>
                      <a:pt x="0" y="21"/>
                    </a:cubicBezTo>
                    <a:cubicBezTo>
                      <a:pt x="32" y="17"/>
                      <a:pt x="63" y="10"/>
                      <a:pt x="92" y="0"/>
                    </a:cubicBezTo>
                    <a:close/>
                  </a:path>
                </a:pathLst>
              </a:custGeom>
              <a:solidFill>
                <a:schemeClr val="bg1">
                  <a:lumMod val="8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chemeClr val="bg1">
                      <a:lumMod val="50000"/>
                    </a:schemeClr>
                  </a:solidFill>
                </a:endParaRPr>
              </a:p>
            </p:txBody>
          </p:sp>
          <p:sp>
            <p:nvSpPr>
              <p:cNvPr id="51" name="Freeform 17">
                <a:extLst>
                  <a:ext uri="{FF2B5EF4-FFF2-40B4-BE49-F238E27FC236}">
                    <a16:creationId xmlns:a16="http://schemas.microsoft.com/office/drawing/2014/main" id="{A4138E76-4F3C-4105-A0A0-CA0459DF19BC}"/>
                  </a:ext>
                </a:extLst>
              </p:cNvPr>
              <p:cNvSpPr>
                <a:spLocks/>
              </p:cNvSpPr>
              <p:nvPr/>
            </p:nvSpPr>
            <p:spPr bwMode="auto">
              <a:xfrm>
                <a:off x="1683965" y="2856980"/>
                <a:ext cx="211303" cy="229375"/>
              </a:xfrm>
              <a:custGeom>
                <a:avLst/>
                <a:gdLst>
                  <a:gd name="T0" fmla="*/ 81 w 188"/>
                  <a:gd name="T1" fmla="*/ 0 h 203"/>
                  <a:gd name="T2" fmla="*/ 188 w 188"/>
                  <a:gd name="T3" fmla="*/ 147 h 203"/>
                  <a:gd name="T4" fmla="*/ 112 w 188"/>
                  <a:gd name="T5" fmla="*/ 203 h 203"/>
                  <a:gd name="T6" fmla="*/ 0 w 188"/>
                  <a:gd name="T7" fmla="*/ 49 h 203"/>
                  <a:gd name="T8" fmla="*/ 81 w 188"/>
                  <a:gd name="T9" fmla="*/ 0 h 203"/>
                </a:gdLst>
                <a:ahLst/>
                <a:cxnLst>
                  <a:cxn ang="0">
                    <a:pos x="T0" y="T1"/>
                  </a:cxn>
                  <a:cxn ang="0">
                    <a:pos x="T2" y="T3"/>
                  </a:cxn>
                  <a:cxn ang="0">
                    <a:pos x="T4" y="T5"/>
                  </a:cxn>
                  <a:cxn ang="0">
                    <a:pos x="T6" y="T7"/>
                  </a:cxn>
                  <a:cxn ang="0">
                    <a:pos x="T8" y="T9"/>
                  </a:cxn>
                </a:cxnLst>
                <a:rect l="0" t="0" r="r" b="b"/>
                <a:pathLst>
                  <a:path w="188" h="203">
                    <a:moveTo>
                      <a:pt x="81" y="0"/>
                    </a:moveTo>
                    <a:cubicBezTo>
                      <a:pt x="188" y="147"/>
                      <a:pt x="188" y="147"/>
                      <a:pt x="188" y="147"/>
                    </a:cubicBezTo>
                    <a:cubicBezTo>
                      <a:pt x="112" y="203"/>
                      <a:pt x="112" y="203"/>
                      <a:pt x="112" y="203"/>
                    </a:cubicBezTo>
                    <a:cubicBezTo>
                      <a:pt x="0" y="49"/>
                      <a:pt x="0" y="49"/>
                      <a:pt x="0" y="49"/>
                    </a:cubicBezTo>
                    <a:cubicBezTo>
                      <a:pt x="29" y="35"/>
                      <a:pt x="56" y="19"/>
                      <a:pt x="81" y="0"/>
                    </a:cubicBezTo>
                    <a:close/>
                  </a:path>
                </a:pathLst>
              </a:custGeom>
              <a:solidFill>
                <a:schemeClr val="bg1">
                  <a:lumMod val="8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chemeClr val="bg1">
                      <a:lumMod val="50000"/>
                    </a:schemeClr>
                  </a:solidFill>
                </a:endParaRPr>
              </a:p>
            </p:txBody>
          </p:sp>
          <p:sp>
            <p:nvSpPr>
              <p:cNvPr id="52" name="Freeform 18">
                <a:extLst>
                  <a:ext uri="{FF2B5EF4-FFF2-40B4-BE49-F238E27FC236}">
                    <a16:creationId xmlns:a16="http://schemas.microsoft.com/office/drawing/2014/main" id="{8F60C7BE-154E-4C9D-98A6-7006CF768B4C}"/>
                  </a:ext>
                </a:extLst>
              </p:cNvPr>
              <p:cNvSpPr>
                <a:spLocks/>
              </p:cNvSpPr>
              <p:nvPr/>
            </p:nvSpPr>
            <p:spPr bwMode="auto">
              <a:xfrm>
                <a:off x="1834102" y="2727697"/>
                <a:ext cx="236326" cy="205742"/>
              </a:xfrm>
              <a:custGeom>
                <a:avLst/>
                <a:gdLst>
                  <a:gd name="T0" fmla="*/ 62 w 210"/>
                  <a:gd name="T1" fmla="*/ 0 h 183"/>
                  <a:gd name="T2" fmla="*/ 210 w 210"/>
                  <a:gd name="T3" fmla="*/ 107 h 183"/>
                  <a:gd name="T4" fmla="*/ 154 w 210"/>
                  <a:gd name="T5" fmla="*/ 183 h 183"/>
                  <a:gd name="T6" fmla="*/ 0 w 210"/>
                  <a:gd name="T7" fmla="*/ 71 h 183"/>
                  <a:gd name="T8" fmla="*/ 62 w 210"/>
                  <a:gd name="T9" fmla="*/ 0 h 183"/>
                </a:gdLst>
                <a:ahLst/>
                <a:cxnLst>
                  <a:cxn ang="0">
                    <a:pos x="T0" y="T1"/>
                  </a:cxn>
                  <a:cxn ang="0">
                    <a:pos x="T2" y="T3"/>
                  </a:cxn>
                  <a:cxn ang="0">
                    <a:pos x="T4" y="T5"/>
                  </a:cxn>
                  <a:cxn ang="0">
                    <a:pos x="T6" y="T7"/>
                  </a:cxn>
                  <a:cxn ang="0">
                    <a:pos x="T8" y="T9"/>
                  </a:cxn>
                </a:cxnLst>
                <a:rect l="0" t="0" r="r" b="b"/>
                <a:pathLst>
                  <a:path w="210" h="183">
                    <a:moveTo>
                      <a:pt x="62" y="0"/>
                    </a:moveTo>
                    <a:cubicBezTo>
                      <a:pt x="210" y="107"/>
                      <a:pt x="210" y="107"/>
                      <a:pt x="210" y="107"/>
                    </a:cubicBezTo>
                    <a:cubicBezTo>
                      <a:pt x="154" y="183"/>
                      <a:pt x="154" y="183"/>
                      <a:pt x="154" y="183"/>
                    </a:cubicBezTo>
                    <a:cubicBezTo>
                      <a:pt x="0" y="71"/>
                      <a:pt x="0" y="71"/>
                      <a:pt x="0" y="71"/>
                    </a:cubicBezTo>
                    <a:cubicBezTo>
                      <a:pt x="23" y="49"/>
                      <a:pt x="44" y="26"/>
                      <a:pt x="62" y="0"/>
                    </a:cubicBezTo>
                    <a:close/>
                  </a:path>
                </a:pathLst>
              </a:custGeom>
              <a:solidFill>
                <a:schemeClr val="tx1">
                  <a:lumMod val="50000"/>
                  <a:lumOff val="50000"/>
                </a:schemeClr>
              </a:solidFill>
              <a:ln>
                <a:noFill/>
              </a:ln>
            </p:spPr>
            <p:txBody>
              <a:bodyPr vert="horz" wrap="square" lIns="91440" tIns="45720" rIns="91440" bIns="45720" numCol="1" anchor="t" anchorCtr="0" compatLnSpc="1">
                <a:prstTxWarp prst="textNoShape">
                  <a:avLst/>
                </a:prstTxWarp>
              </a:bodyPr>
              <a:lstStyle/>
              <a:p>
                <a:endParaRPr lang="en-US" sz="2000">
                  <a:solidFill>
                    <a:schemeClr val="bg1">
                      <a:lumMod val="50000"/>
                    </a:schemeClr>
                  </a:solidFill>
                </a:endParaRPr>
              </a:p>
            </p:txBody>
          </p:sp>
          <p:sp>
            <p:nvSpPr>
              <p:cNvPr id="53" name="Freeform 19">
                <a:extLst>
                  <a:ext uri="{FF2B5EF4-FFF2-40B4-BE49-F238E27FC236}">
                    <a16:creationId xmlns:a16="http://schemas.microsoft.com/office/drawing/2014/main" id="{02C9D1D5-BB04-4725-8D2D-64C66499EE94}"/>
                  </a:ext>
                </a:extLst>
              </p:cNvPr>
              <p:cNvSpPr>
                <a:spLocks/>
              </p:cNvSpPr>
              <p:nvPr/>
            </p:nvSpPr>
            <p:spPr bwMode="auto">
              <a:xfrm>
                <a:off x="1945314" y="2563659"/>
                <a:ext cx="236326" cy="165428"/>
              </a:xfrm>
              <a:custGeom>
                <a:avLst/>
                <a:gdLst>
                  <a:gd name="T0" fmla="*/ 37 w 210"/>
                  <a:gd name="T1" fmla="*/ 0 h 146"/>
                  <a:gd name="T2" fmla="*/ 210 w 210"/>
                  <a:gd name="T3" fmla="*/ 56 h 146"/>
                  <a:gd name="T4" fmla="*/ 181 w 210"/>
                  <a:gd name="T5" fmla="*/ 146 h 146"/>
                  <a:gd name="T6" fmla="*/ 0 w 210"/>
                  <a:gd name="T7" fmla="*/ 87 h 146"/>
                  <a:gd name="T8" fmla="*/ 37 w 210"/>
                  <a:gd name="T9" fmla="*/ 0 h 146"/>
                </a:gdLst>
                <a:ahLst/>
                <a:cxnLst>
                  <a:cxn ang="0">
                    <a:pos x="T0" y="T1"/>
                  </a:cxn>
                  <a:cxn ang="0">
                    <a:pos x="T2" y="T3"/>
                  </a:cxn>
                  <a:cxn ang="0">
                    <a:pos x="T4" y="T5"/>
                  </a:cxn>
                  <a:cxn ang="0">
                    <a:pos x="T6" y="T7"/>
                  </a:cxn>
                  <a:cxn ang="0">
                    <a:pos x="T8" y="T9"/>
                  </a:cxn>
                </a:cxnLst>
                <a:rect l="0" t="0" r="r" b="b"/>
                <a:pathLst>
                  <a:path w="210" h="146">
                    <a:moveTo>
                      <a:pt x="37" y="0"/>
                    </a:moveTo>
                    <a:cubicBezTo>
                      <a:pt x="210" y="56"/>
                      <a:pt x="210" y="56"/>
                      <a:pt x="210" y="56"/>
                    </a:cubicBezTo>
                    <a:cubicBezTo>
                      <a:pt x="181" y="146"/>
                      <a:pt x="181" y="146"/>
                      <a:pt x="181" y="146"/>
                    </a:cubicBezTo>
                    <a:cubicBezTo>
                      <a:pt x="0" y="87"/>
                      <a:pt x="0" y="87"/>
                      <a:pt x="0" y="87"/>
                    </a:cubicBezTo>
                    <a:cubicBezTo>
                      <a:pt x="15" y="60"/>
                      <a:pt x="27" y="30"/>
                      <a:pt x="37" y="0"/>
                    </a:cubicBezTo>
                    <a:close/>
                  </a:path>
                </a:pathLst>
              </a:custGeom>
              <a:solidFill>
                <a:schemeClr val="tx1">
                  <a:lumMod val="50000"/>
                  <a:lumOff val="50000"/>
                </a:schemeClr>
              </a:solidFill>
              <a:ln>
                <a:noFill/>
              </a:ln>
            </p:spPr>
            <p:txBody>
              <a:bodyPr vert="horz" wrap="square" lIns="91440" tIns="45720" rIns="91440" bIns="45720" numCol="1" anchor="t" anchorCtr="0" compatLnSpc="1">
                <a:prstTxWarp prst="textNoShape">
                  <a:avLst/>
                </a:prstTxWarp>
              </a:bodyPr>
              <a:lstStyle/>
              <a:p>
                <a:endParaRPr lang="en-US" sz="2000">
                  <a:solidFill>
                    <a:schemeClr val="bg1">
                      <a:lumMod val="50000"/>
                    </a:schemeClr>
                  </a:solidFill>
                </a:endParaRPr>
              </a:p>
            </p:txBody>
          </p:sp>
          <p:sp>
            <p:nvSpPr>
              <p:cNvPr id="54" name="Freeform 20">
                <a:extLst>
                  <a:ext uri="{FF2B5EF4-FFF2-40B4-BE49-F238E27FC236}">
                    <a16:creationId xmlns:a16="http://schemas.microsoft.com/office/drawing/2014/main" id="{DB580905-D036-4CD5-B07E-8E4FB9ACAFA1}"/>
                  </a:ext>
                </a:extLst>
              </p:cNvPr>
              <p:cNvSpPr>
                <a:spLocks/>
              </p:cNvSpPr>
              <p:nvPr/>
            </p:nvSpPr>
            <p:spPr bwMode="auto">
              <a:xfrm>
                <a:off x="2006481" y="2384329"/>
                <a:ext cx="214083" cy="105652"/>
              </a:xfrm>
              <a:custGeom>
                <a:avLst/>
                <a:gdLst>
                  <a:gd name="T0" fmla="*/ 9 w 190"/>
                  <a:gd name="T1" fmla="*/ 0 h 94"/>
                  <a:gd name="T2" fmla="*/ 190 w 190"/>
                  <a:gd name="T3" fmla="*/ 0 h 94"/>
                  <a:gd name="T4" fmla="*/ 190 w 190"/>
                  <a:gd name="T5" fmla="*/ 94 h 94"/>
                  <a:gd name="T6" fmla="*/ 0 w 190"/>
                  <a:gd name="T7" fmla="*/ 94 h 94"/>
                  <a:gd name="T8" fmla="*/ 9 w 190"/>
                  <a:gd name="T9" fmla="*/ 0 h 94"/>
                </a:gdLst>
                <a:ahLst/>
                <a:cxnLst>
                  <a:cxn ang="0">
                    <a:pos x="T0" y="T1"/>
                  </a:cxn>
                  <a:cxn ang="0">
                    <a:pos x="T2" y="T3"/>
                  </a:cxn>
                  <a:cxn ang="0">
                    <a:pos x="T4" y="T5"/>
                  </a:cxn>
                  <a:cxn ang="0">
                    <a:pos x="T6" y="T7"/>
                  </a:cxn>
                  <a:cxn ang="0">
                    <a:pos x="T8" y="T9"/>
                  </a:cxn>
                </a:cxnLst>
                <a:rect l="0" t="0" r="r" b="b"/>
                <a:pathLst>
                  <a:path w="190" h="94">
                    <a:moveTo>
                      <a:pt x="9" y="0"/>
                    </a:moveTo>
                    <a:cubicBezTo>
                      <a:pt x="190" y="0"/>
                      <a:pt x="190" y="0"/>
                      <a:pt x="190" y="0"/>
                    </a:cubicBezTo>
                    <a:cubicBezTo>
                      <a:pt x="190" y="94"/>
                      <a:pt x="190" y="94"/>
                      <a:pt x="190" y="94"/>
                    </a:cubicBezTo>
                    <a:cubicBezTo>
                      <a:pt x="0" y="94"/>
                      <a:pt x="0" y="94"/>
                      <a:pt x="0" y="94"/>
                    </a:cubicBezTo>
                    <a:cubicBezTo>
                      <a:pt x="6" y="63"/>
                      <a:pt x="9" y="32"/>
                      <a:pt x="9" y="0"/>
                    </a:cubicBezTo>
                    <a:close/>
                  </a:path>
                </a:pathLst>
              </a:custGeom>
              <a:solidFill>
                <a:schemeClr val="tx1">
                  <a:lumMod val="50000"/>
                  <a:lumOff val="50000"/>
                </a:schemeClr>
              </a:solidFill>
              <a:ln>
                <a:noFill/>
              </a:ln>
            </p:spPr>
            <p:txBody>
              <a:bodyPr vert="horz" wrap="square" lIns="91440" tIns="45720" rIns="91440" bIns="45720" numCol="1" anchor="t" anchorCtr="0" compatLnSpc="1">
                <a:prstTxWarp prst="textNoShape">
                  <a:avLst/>
                </a:prstTxWarp>
              </a:bodyPr>
              <a:lstStyle/>
              <a:p>
                <a:endParaRPr lang="en-US" sz="2000">
                  <a:solidFill>
                    <a:schemeClr val="bg1">
                      <a:lumMod val="50000"/>
                    </a:schemeClr>
                  </a:solidFill>
                </a:endParaRPr>
              </a:p>
            </p:txBody>
          </p:sp>
          <p:sp>
            <p:nvSpPr>
              <p:cNvPr id="55" name="Freeform 21">
                <a:extLst>
                  <a:ext uri="{FF2B5EF4-FFF2-40B4-BE49-F238E27FC236}">
                    <a16:creationId xmlns:a16="http://schemas.microsoft.com/office/drawing/2014/main" id="{CD2FBE8B-1270-45D4-B6DC-CF2F90FE1DE3}"/>
                  </a:ext>
                </a:extLst>
              </p:cNvPr>
              <p:cNvSpPr>
                <a:spLocks/>
              </p:cNvSpPr>
              <p:nvPr/>
            </p:nvSpPr>
            <p:spPr bwMode="auto">
              <a:xfrm>
                <a:off x="1987018" y="2139662"/>
                <a:ext cx="227985" cy="166818"/>
              </a:xfrm>
              <a:custGeom>
                <a:avLst/>
                <a:gdLst>
                  <a:gd name="T0" fmla="*/ 0 w 202"/>
                  <a:gd name="T1" fmla="*/ 56 h 148"/>
                  <a:gd name="T2" fmla="*/ 173 w 202"/>
                  <a:gd name="T3" fmla="*/ 0 h 148"/>
                  <a:gd name="T4" fmla="*/ 202 w 202"/>
                  <a:gd name="T5" fmla="*/ 89 h 148"/>
                  <a:gd name="T6" fmla="*/ 21 w 202"/>
                  <a:gd name="T7" fmla="*/ 148 h 148"/>
                  <a:gd name="T8" fmla="*/ 0 w 202"/>
                  <a:gd name="T9" fmla="*/ 56 h 148"/>
                </a:gdLst>
                <a:ahLst/>
                <a:cxnLst>
                  <a:cxn ang="0">
                    <a:pos x="T0" y="T1"/>
                  </a:cxn>
                  <a:cxn ang="0">
                    <a:pos x="T2" y="T3"/>
                  </a:cxn>
                  <a:cxn ang="0">
                    <a:pos x="T4" y="T5"/>
                  </a:cxn>
                  <a:cxn ang="0">
                    <a:pos x="T6" y="T7"/>
                  </a:cxn>
                  <a:cxn ang="0">
                    <a:pos x="T8" y="T9"/>
                  </a:cxn>
                </a:cxnLst>
                <a:rect l="0" t="0" r="r" b="b"/>
                <a:pathLst>
                  <a:path w="202" h="148">
                    <a:moveTo>
                      <a:pt x="0" y="56"/>
                    </a:moveTo>
                    <a:cubicBezTo>
                      <a:pt x="173" y="0"/>
                      <a:pt x="173" y="0"/>
                      <a:pt x="173" y="0"/>
                    </a:cubicBezTo>
                    <a:cubicBezTo>
                      <a:pt x="202" y="89"/>
                      <a:pt x="202" y="89"/>
                      <a:pt x="202" y="89"/>
                    </a:cubicBezTo>
                    <a:cubicBezTo>
                      <a:pt x="21" y="148"/>
                      <a:pt x="21" y="148"/>
                      <a:pt x="21" y="148"/>
                    </a:cubicBezTo>
                    <a:cubicBezTo>
                      <a:pt x="17" y="116"/>
                      <a:pt x="10" y="85"/>
                      <a:pt x="0" y="56"/>
                    </a:cubicBezTo>
                    <a:close/>
                  </a:path>
                </a:pathLst>
              </a:custGeom>
              <a:solidFill>
                <a:schemeClr val="tx1">
                  <a:lumMod val="50000"/>
                  <a:lumOff val="50000"/>
                </a:schemeClr>
              </a:solidFill>
              <a:ln>
                <a:noFill/>
              </a:ln>
            </p:spPr>
            <p:txBody>
              <a:bodyPr vert="horz" wrap="square" lIns="91440" tIns="45720" rIns="91440" bIns="45720" numCol="1" anchor="t" anchorCtr="0" compatLnSpc="1">
                <a:prstTxWarp prst="textNoShape">
                  <a:avLst/>
                </a:prstTxWarp>
              </a:bodyPr>
              <a:lstStyle/>
              <a:p>
                <a:endParaRPr lang="en-US" sz="2000">
                  <a:solidFill>
                    <a:schemeClr val="bg1">
                      <a:lumMod val="50000"/>
                    </a:schemeClr>
                  </a:solidFill>
                </a:endParaRPr>
              </a:p>
            </p:txBody>
          </p:sp>
          <p:sp>
            <p:nvSpPr>
              <p:cNvPr id="56" name="Freeform 22">
                <a:extLst>
                  <a:ext uri="{FF2B5EF4-FFF2-40B4-BE49-F238E27FC236}">
                    <a16:creationId xmlns:a16="http://schemas.microsoft.com/office/drawing/2014/main" id="{1631E968-982E-478F-BD02-FC8D5658DE72}"/>
                  </a:ext>
                </a:extLst>
              </p:cNvPr>
              <p:cNvSpPr>
                <a:spLocks/>
              </p:cNvSpPr>
              <p:nvPr/>
            </p:nvSpPr>
            <p:spPr bwMode="auto">
              <a:xfrm>
                <a:off x="1903609" y="1918628"/>
                <a:ext cx="229375" cy="211303"/>
              </a:xfrm>
              <a:custGeom>
                <a:avLst/>
                <a:gdLst>
                  <a:gd name="T0" fmla="*/ 0 w 203"/>
                  <a:gd name="T1" fmla="*/ 107 h 188"/>
                  <a:gd name="T2" fmla="*/ 148 w 203"/>
                  <a:gd name="T3" fmla="*/ 0 h 188"/>
                  <a:gd name="T4" fmla="*/ 203 w 203"/>
                  <a:gd name="T5" fmla="*/ 76 h 188"/>
                  <a:gd name="T6" fmla="*/ 49 w 203"/>
                  <a:gd name="T7" fmla="*/ 188 h 188"/>
                  <a:gd name="T8" fmla="*/ 0 w 203"/>
                  <a:gd name="T9" fmla="*/ 107 h 188"/>
                </a:gdLst>
                <a:ahLst/>
                <a:cxnLst>
                  <a:cxn ang="0">
                    <a:pos x="T0" y="T1"/>
                  </a:cxn>
                  <a:cxn ang="0">
                    <a:pos x="T2" y="T3"/>
                  </a:cxn>
                  <a:cxn ang="0">
                    <a:pos x="T4" y="T5"/>
                  </a:cxn>
                  <a:cxn ang="0">
                    <a:pos x="T6" y="T7"/>
                  </a:cxn>
                  <a:cxn ang="0">
                    <a:pos x="T8" y="T9"/>
                  </a:cxn>
                </a:cxnLst>
                <a:rect l="0" t="0" r="r" b="b"/>
                <a:pathLst>
                  <a:path w="203" h="188">
                    <a:moveTo>
                      <a:pt x="0" y="107"/>
                    </a:moveTo>
                    <a:cubicBezTo>
                      <a:pt x="148" y="0"/>
                      <a:pt x="148" y="0"/>
                      <a:pt x="148" y="0"/>
                    </a:cubicBezTo>
                    <a:cubicBezTo>
                      <a:pt x="203" y="76"/>
                      <a:pt x="203" y="76"/>
                      <a:pt x="203" y="76"/>
                    </a:cubicBezTo>
                    <a:cubicBezTo>
                      <a:pt x="49" y="188"/>
                      <a:pt x="49" y="188"/>
                      <a:pt x="49" y="188"/>
                    </a:cubicBezTo>
                    <a:cubicBezTo>
                      <a:pt x="35" y="160"/>
                      <a:pt x="19" y="132"/>
                      <a:pt x="0" y="107"/>
                    </a:cubicBezTo>
                    <a:close/>
                  </a:path>
                </a:pathLst>
              </a:custGeom>
              <a:solidFill>
                <a:schemeClr val="tx1">
                  <a:lumMod val="50000"/>
                  <a:lumOff val="50000"/>
                </a:schemeClr>
              </a:solidFill>
              <a:ln>
                <a:noFill/>
              </a:ln>
            </p:spPr>
            <p:txBody>
              <a:bodyPr vert="horz" wrap="square" lIns="91440" tIns="45720" rIns="91440" bIns="45720" numCol="1" anchor="t" anchorCtr="0" compatLnSpc="1">
                <a:prstTxWarp prst="textNoShape">
                  <a:avLst/>
                </a:prstTxWarp>
              </a:bodyPr>
              <a:lstStyle/>
              <a:p>
                <a:endParaRPr lang="en-US" sz="2000">
                  <a:solidFill>
                    <a:schemeClr val="bg1">
                      <a:lumMod val="50000"/>
                    </a:schemeClr>
                  </a:solidFill>
                </a:endParaRPr>
              </a:p>
            </p:txBody>
          </p:sp>
          <p:sp>
            <p:nvSpPr>
              <p:cNvPr id="57" name="Freeform 23">
                <a:extLst>
                  <a:ext uri="{FF2B5EF4-FFF2-40B4-BE49-F238E27FC236}">
                    <a16:creationId xmlns:a16="http://schemas.microsoft.com/office/drawing/2014/main" id="{33B53B34-0D66-4541-A8CC-AD4FFA8AE899}"/>
                  </a:ext>
                </a:extLst>
              </p:cNvPr>
              <p:cNvSpPr>
                <a:spLocks/>
              </p:cNvSpPr>
              <p:nvPr/>
            </p:nvSpPr>
            <p:spPr bwMode="auto">
              <a:xfrm>
                <a:off x="1774326" y="1743469"/>
                <a:ext cx="205743" cy="236326"/>
              </a:xfrm>
              <a:custGeom>
                <a:avLst/>
                <a:gdLst>
                  <a:gd name="T0" fmla="*/ 0 w 183"/>
                  <a:gd name="T1" fmla="*/ 147 h 209"/>
                  <a:gd name="T2" fmla="*/ 107 w 183"/>
                  <a:gd name="T3" fmla="*/ 0 h 209"/>
                  <a:gd name="T4" fmla="*/ 183 w 183"/>
                  <a:gd name="T5" fmla="*/ 55 h 209"/>
                  <a:gd name="T6" fmla="*/ 72 w 183"/>
                  <a:gd name="T7" fmla="*/ 209 h 209"/>
                  <a:gd name="T8" fmla="*/ 0 w 183"/>
                  <a:gd name="T9" fmla="*/ 147 h 209"/>
                </a:gdLst>
                <a:ahLst/>
                <a:cxnLst>
                  <a:cxn ang="0">
                    <a:pos x="T0" y="T1"/>
                  </a:cxn>
                  <a:cxn ang="0">
                    <a:pos x="T2" y="T3"/>
                  </a:cxn>
                  <a:cxn ang="0">
                    <a:pos x="T4" y="T5"/>
                  </a:cxn>
                  <a:cxn ang="0">
                    <a:pos x="T6" y="T7"/>
                  </a:cxn>
                  <a:cxn ang="0">
                    <a:pos x="T8" y="T9"/>
                  </a:cxn>
                </a:cxnLst>
                <a:rect l="0" t="0" r="r" b="b"/>
                <a:pathLst>
                  <a:path w="183" h="209">
                    <a:moveTo>
                      <a:pt x="0" y="147"/>
                    </a:moveTo>
                    <a:cubicBezTo>
                      <a:pt x="107" y="0"/>
                      <a:pt x="107" y="0"/>
                      <a:pt x="107" y="0"/>
                    </a:cubicBezTo>
                    <a:cubicBezTo>
                      <a:pt x="183" y="55"/>
                      <a:pt x="183" y="55"/>
                      <a:pt x="183" y="55"/>
                    </a:cubicBezTo>
                    <a:cubicBezTo>
                      <a:pt x="72" y="209"/>
                      <a:pt x="72" y="209"/>
                      <a:pt x="72" y="209"/>
                    </a:cubicBezTo>
                    <a:cubicBezTo>
                      <a:pt x="50" y="186"/>
                      <a:pt x="26" y="165"/>
                      <a:pt x="0" y="147"/>
                    </a:cubicBezTo>
                    <a:close/>
                  </a:path>
                </a:pathLst>
              </a:custGeom>
              <a:solidFill>
                <a:schemeClr val="tx1">
                  <a:lumMod val="50000"/>
                  <a:lumOff val="50000"/>
                </a:schemeClr>
              </a:solidFill>
              <a:ln>
                <a:noFill/>
              </a:ln>
            </p:spPr>
            <p:txBody>
              <a:bodyPr vert="horz" wrap="square" lIns="91440" tIns="45720" rIns="91440" bIns="45720" numCol="1" anchor="t" anchorCtr="0" compatLnSpc="1">
                <a:prstTxWarp prst="textNoShape">
                  <a:avLst/>
                </a:prstTxWarp>
              </a:bodyPr>
              <a:lstStyle/>
              <a:p>
                <a:endParaRPr lang="en-US" sz="2000">
                  <a:solidFill>
                    <a:schemeClr val="bg1">
                      <a:lumMod val="50000"/>
                    </a:schemeClr>
                  </a:solidFill>
                </a:endParaRPr>
              </a:p>
            </p:txBody>
          </p:sp>
          <p:sp>
            <p:nvSpPr>
              <p:cNvPr id="58" name="Freeform 24">
                <a:extLst>
                  <a:ext uri="{FF2B5EF4-FFF2-40B4-BE49-F238E27FC236}">
                    <a16:creationId xmlns:a16="http://schemas.microsoft.com/office/drawing/2014/main" id="{DF4AE287-A977-4151-8AA2-ABBB82E57E79}"/>
                  </a:ext>
                </a:extLst>
              </p:cNvPr>
              <p:cNvSpPr>
                <a:spLocks/>
              </p:cNvSpPr>
              <p:nvPr/>
            </p:nvSpPr>
            <p:spPr bwMode="auto">
              <a:xfrm>
                <a:off x="1611677" y="1630867"/>
                <a:ext cx="164038" cy="237716"/>
              </a:xfrm>
              <a:custGeom>
                <a:avLst/>
                <a:gdLst>
                  <a:gd name="T0" fmla="*/ 0 w 146"/>
                  <a:gd name="T1" fmla="*/ 173 h 210"/>
                  <a:gd name="T2" fmla="*/ 57 w 146"/>
                  <a:gd name="T3" fmla="*/ 0 h 210"/>
                  <a:gd name="T4" fmla="*/ 146 w 146"/>
                  <a:gd name="T5" fmla="*/ 29 h 210"/>
                  <a:gd name="T6" fmla="*/ 87 w 146"/>
                  <a:gd name="T7" fmla="*/ 210 h 210"/>
                  <a:gd name="T8" fmla="*/ 0 w 146"/>
                  <a:gd name="T9" fmla="*/ 173 h 210"/>
                </a:gdLst>
                <a:ahLst/>
                <a:cxnLst>
                  <a:cxn ang="0">
                    <a:pos x="T0" y="T1"/>
                  </a:cxn>
                  <a:cxn ang="0">
                    <a:pos x="T2" y="T3"/>
                  </a:cxn>
                  <a:cxn ang="0">
                    <a:pos x="T4" y="T5"/>
                  </a:cxn>
                  <a:cxn ang="0">
                    <a:pos x="T6" y="T7"/>
                  </a:cxn>
                  <a:cxn ang="0">
                    <a:pos x="T8" y="T9"/>
                  </a:cxn>
                </a:cxnLst>
                <a:rect l="0" t="0" r="r" b="b"/>
                <a:pathLst>
                  <a:path w="146" h="210">
                    <a:moveTo>
                      <a:pt x="0" y="173"/>
                    </a:moveTo>
                    <a:cubicBezTo>
                      <a:pt x="57" y="0"/>
                      <a:pt x="57" y="0"/>
                      <a:pt x="57" y="0"/>
                    </a:cubicBezTo>
                    <a:cubicBezTo>
                      <a:pt x="146" y="29"/>
                      <a:pt x="146" y="29"/>
                      <a:pt x="146" y="29"/>
                    </a:cubicBezTo>
                    <a:cubicBezTo>
                      <a:pt x="87" y="210"/>
                      <a:pt x="87" y="210"/>
                      <a:pt x="87" y="210"/>
                    </a:cubicBezTo>
                    <a:cubicBezTo>
                      <a:pt x="60" y="195"/>
                      <a:pt x="31" y="183"/>
                      <a:pt x="0" y="173"/>
                    </a:cubicBezTo>
                    <a:close/>
                  </a:path>
                </a:pathLst>
              </a:custGeom>
              <a:solidFill>
                <a:schemeClr val="tx1">
                  <a:lumMod val="50000"/>
                  <a:lumOff val="50000"/>
                </a:schemeClr>
              </a:solidFill>
              <a:ln>
                <a:noFill/>
              </a:ln>
            </p:spPr>
            <p:txBody>
              <a:bodyPr vert="horz" wrap="square" lIns="91440" tIns="45720" rIns="91440" bIns="45720" numCol="1" anchor="t" anchorCtr="0" compatLnSpc="1">
                <a:prstTxWarp prst="textNoShape">
                  <a:avLst/>
                </a:prstTxWarp>
              </a:bodyPr>
              <a:lstStyle/>
              <a:p>
                <a:endParaRPr lang="en-US" sz="2000">
                  <a:solidFill>
                    <a:schemeClr val="bg1">
                      <a:lumMod val="50000"/>
                    </a:schemeClr>
                  </a:solidFill>
                </a:endParaRPr>
              </a:p>
            </p:txBody>
          </p:sp>
        </p:grpSp>
        <p:grpSp>
          <p:nvGrpSpPr>
            <p:cNvPr id="10" name="Group 4">
              <a:extLst>
                <a:ext uri="{FF2B5EF4-FFF2-40B4-BE49-F238E27FC236}">
                  <a16:creationId xmlns:a16="http://schemas.microsoft.com/office/drawing/2014/main" id="{551BA3EF-0C04-4E70-9587-D7592A205690}"/>
                </a:ext>
              </a:extLst>
            </p:cNvPr>
            <p:cNvGrpSpPr/>
            <p:nvPr/>
          </p:nvGrpSpPr>
          <p:grpSpPr>
            <a:xfrm>
              <a:off x="9232722" y="2109312"/>
              <a:ext cx="2206528" cy="2208470"/>
              <a:chOff x="2743200" y="1593333"/>
              <a:chExt cx="1579212" cy="1580602"/>
            </a:xfrm>
          </p:grpSpPr>
          <p:sp>
            <p:nvSpPr>
              <p:cNvPr id="19" name="Freeform 5">
                <a:extLst>
                  <a:ext uri="{FF2B5EF4-FFF2-40B4-BE49-F238E27FC236}">
                    <a16:creationId xmlns:a16="http://schemas.microsoft.com/office/drawing/2014/main" id="{8256F190-DBE9-4E7D-A7E2-D995ED67F71F}"/>
                  </a:ext>
                </a:extLst>
              </p:cNvPr>
              <p:cNvSpPr>
                <a:spLocks/>
              </p:cNvSpPr>
              <p:nvPr/>
            </p:nvSpPr>
            <p:spPr bwMode="auto">
              <a:xfrm>
                <a:off x="3532806" y="1593333"/>
                <a:ext cx="105652" cy="214083"/>
              </a:xfrm>
              <a:custGeom>
                <a:avLst/>
                <a:gdLst>
                  <a:gd name="T0" fmla="*/ 0 w 94"/>
                  <a:gd name="T1" fmla="*/ 181 h 190"/>
                  <a:gd name="T2" fmla="*/ 0 w 94"/>
                  <a:gd name="T3" fmla="*/ 0 h 190"/>
                  <a:gd name="T4" fmla="*/ 94 w 94"/>
                  <a:gd name="T5" fmla="*/ 0 h 190"/>
                  <a:gd name="T6" fmla="*/ 94 w 94"/>
                  <a:gd name="T7" fmla="*/ 190 h 190"/>
                  <a:gd name="T8" fmla="*/ 0 w 94"/>
                  <a:gd name="T9" fmla="*/ 181 h 190"/>
                </a:gdLst>
                <a:ahLst/>
                <a:cxnLst>
                  <a:cxn ang="0">
                    <a:pos x="T0" y="T1"/>
                  </a:cxn>
                  <a:cxn ang="0">
                    <a:pos x="T2" y="T3"/>
                  </a:cxn>
                  <a:cxn ang="0">
                    <a:pos x="T4" y="T5"/>
                  </a:cxn>
                  <a:cxn ang="0">
                    <a:pos x="T6" y="T7"/>
                  </a:cxn>
                  <a:cxn ang="0">
                    <a:pos x="T8" y="T9"/>
                  </a:cxn>
                </a:cxnLst>
                <a:rect l="0" t="0" r="r" b="b"/>
                <a:pathLst>
                  <a:path w="94" h="190">
                    <a:moveTo>
                      <a:pt x="0" y="181"/>
                    </a:moveTo>
                    <a:cubicBezTo>
                      <a:pt x="0" y="0"/>
                      <a:pt x="0" y="0"/>
                      <a:pt x="0" y="0"/>
                    </a:cubicBezTo>
                    <a:cubicBezTo>
                      <a:pt x="94" y="0"/>
                      <a:pt x="94" y="0"/>
                      <a:pt x="94" y="0"/>
                    </a:cubicBezTo>
                    <a:cubicBezTo>
                      <a:pt x="94" y="190"/>
                      <a:pt x="94" y="190"/>
                      <a:pt x="94" y="190"/>
                    </a:cubicBezTo>
                    <a:cubicBezTo>
                      <a:pt x="63" y="184"/>
                      <a:pt x="32" y="181"/>
                      <a:pt x="0" y="181"/>
                    </a:cubicBezTo>
                    <a:close/>
                  </a:path>
                </a:pathLst>
              </a:custGeom>
              <a:solidFill>
                <a:schemeClr val="tx1">
                  <a:lumMod val="50000"/>
                  <a:lumOff val="50000"/>
                </a:schemeClr>
              </a:solidFill>
              <a:ln>
                <a:noFill/>
              </a:ln>
            </p:spPr>
            <p:txBody>
              <a:bodyPr vert="horz" wrap="square" lIns="91440" tIns="45720" rIns="91440" bIns="45720" numCol="1" anchor="t" anchorCtr="0" compatLnSpc="1">
                <a:prstTxWarp prst="textNoShape">
                  <a:avLst/>
                </a:prstTxWarp>
              </a:bodyPr>
              <a:lstStyle/>
              <a:p>
                <a:endParaRPr lang="en-US" sz="2000">
                  <a:solidFill>
                    <a:schemeClr val="bg1">
                      <a:lumMod val="50000"/>
                    </a:schemeClr>
                  </a:solidFill>
                </a:endParaRPr>
              </a:p>
            </p:txBody>
          </p:sp>
          <p:sp>
            <p:nvSpPr>
              <p:cNvPr id="20" name="Freeform 6">
                <a:extLst>
                  <a:ext uri="{FF2B5EF4-FFF2-40B4-BE49-F238E27FC236}">
                    <a16:creationId xmlns:a16="http://schemas.microsoft.com/office/drawing/2014/main" id="{0C6CB45E-1B4E-47FC-A7BB-528A70E9B8D1}"/>
                  </a:ext>
                </a:extLst>
              </p:cNvPr>
              <p:cNvSpPr>
                <a:spLocks/>
              </p:cNvSpPr>
              <p:nvPr/>
            </p:nvSpPr>
            <p:spPr bwMode="auto">
              <a:xfrm>
                <a:off x="3289529" y="1598894"/>
                <a:ext cx="166818" cy="227985"/>
              </a:xfrm>
              <a:custGeom>
                <a:avLst/>
                <a:gdLst>
                  <a:gd name="T0" fmla="*/ 56 w 148"/>
                  <a:gd name="T1" fmla="*/ 202 h 202"/>
                  <a:gd name="T2" fmla="*/ 0 w 148"/>
                  <a:gd name="T3" fmla="*/ 29 h 202"/>
                  <a:gd name="T4" fmla="*/ 90 w 148"/>
                  <a:gd name="T5" fmla="*/ 0 h 202"/>
                  <a:gd name="T6" fmla="*/ 148 w 148"/>
                  <a:gd name="T7" fmla="*/ 181 h 202"/>
                  <a:gd name="T8" fmla="*/ 56 w 148"/>
                  <a:gd name="T9" fmla="*/ 202 h 202"/>
                </a:gdLst>
                <a:ahLst/>
                <a:cxnLst>
                  <a:cxn ang="0">
                    <a:pos x="T0" y="T1"/>
                  </a:cxn>
                  <a:cxn ang="0">
                    <a:pos x="T2" y="T3"/>
                  </a:cxn>
                  <a:cxn ang="0">
                    <a:pos x="T4" y="T5"/>
                  </a:cxn>
                  <a:cxn ang="0">
                    <a:pos x="T6" y="T7"/>
                  </a:cxn>
                  <a:cxn ang="0">
                    <a:pos x="T8" y="T9"/>
                  </a:cxn>
                </a:cxnLst>
                <a:rect l="0" t="0" r="r" b="b"/>
                <a:pathLst>
                  <a:path w="148" h="202">
                    <a:moveTo>
                      <a:pt x="56" y="202"/>
                    </a:moveTo>
                    <a:cubicBezTo>
                      <a:pt x="0" y="29"/>
                      <a:pt x="0" y="29"/>
                      <a:pt x="0" y="29"/>
                    </a:cubicBezTo>
                    <a:cubicBezTo>
                      <a:pt x="90" y="0"/>
                      <a:pt x="90" y="0"/>
                      <a:pt x="90" y="0"/>
                    </a:cubicBezTo>
                    <a:cubicBezTo>
                      <a:pt x="148" y="181"/>
                      <a:pt x="148" y="181"/>
                      <a:pt x="148" y="181"/>
                    </a:cubicBezTo>
                    <a:cubicBezTo>
                      <a:pt x="117" y="185"/>
                      <a:pt x="86" y="192"/>
                      <a:pt x="56" y="202"/>
                    </a:cubicBezTo>
                    <a:close/>
                  </a:path>
                </a:pathLst>
              </a:custGeom>
              <a:solidFill>
                <a:schemeClr val="bg1">
                  <a:lumMod val="8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chemeClr val="bg1">
                      <a:lumMod val="50000"/>
                    </a:schemeClr>
                  </a:solidFill>
                </a:endParaRPr>
              </a:p>
            </p:txBody>
          </p:sp>
          <p:sp>
            <p:nvSpPr>
              <p:cNvPr id="21" name="Freeform 7">
                <a:extLst>
                  <a:ext uri="{FF2B5EF4-FFF2-40B4-BE49-F238E27FC236}">
                    <a16:creationId xmlns:a16="http://schemas.microsoft.com/office/drawing/2014/main" id="{C639097B-5B1F-48D6-9DC5-FB3D01BA3240}"/>
                  </a:ext>
                </a:extLst>
              </p:cNvPr>
              <p:cNvSpPr>
                <a:spLocks/>
              </p:cNvSpPr>
              <p:nvPr/>
            </p:nvSpPr>
            <p:spPr bwMode="auto">
              <a:xfrm>
                <a:off x="3068495" y="1680912"/>
                <a:ext cx="211303" cy="229375"/>
              </a:xfrm>
              <a:custGeom>
                <a:avLst/>
                <a:gdLst>
                  <a:gd name="T0" fmla="*/ 107 w 188"/>
                  <a:gd name="T1" fmla="*/ 203 h 203"/>
                  <a:gd name="T2" fmla="*/ 0 w 188"/>
                  <a:gd name="T3" fmla="*/ 56 h 203"/>
                  <a:gd name="T4" fmla="*/ 77 w 188"/>
                  <a:gd name="T5" fmla="*/ 0 h 203"/>
                  <a:gd name="T6" fmla="*/ 188 w 188"/>
                  <a:gd name="T7" fmla="*/ 154 h 203"/>
                  <a:gd name="T8" fmla="*/ 107 w 188"/>
                  <a:gd name="T9" fmla="*/ 203 h 203"/>
                </a:gdLst>
                <a:ahLst/>
                <a:cxnLst>
                  <a:cxn ang="0">
                    <a:pos x="T0" y="T1"/>
                  </a:cxn>
                  <a:cxn ang="0">
                    <a:pos x="T2" y="T3"/>
                  </a:cxn>
                  <a:cxn ang="0">
                    <a:pos x="T4" y="T5"/>
                  </a:cxn>
                  <a:cxn ang="0">
                    <a:pos x="T6" y="T7"/>
                  </a:cxn>
                  <a:cxn ang="0">
                    <a:pos x="T8" y="T9"/>
                  </a:cxn>
                </a:cxnLst>
                <a:rect l="0" t="0" r="r" b="b"/>
                <a:pathLst>
                  <a:path w="188" h="203">
                    <a:moveTo>
                      <a:pt x="107" y="203"/>
                    </a:moveTo>
                    <a:cubicBezTo>
                      <a:pt x="0" y="56"/>
                      <a:pt x="0" y="56"/>
                      <a:pt x="0" y="56"/>
                    </a:cubicBezTo>
                    <a:cubicBezTo>
                      <a:pt x="77" y="0"/>
                      <a:pt x="77" y="0"/>
                      <a:pt x="77" y="0"/>
                    </a:cubicBezTo>
                    <a:cubicBezTo>
                      <a:pt x="188" y="154"/>
                      <a:pt x="188" y="154"/>
                      <a:pt x="188" y="154"/>
                    </a:cubicBezTo>
                    <a:cubicBezTo>
                      <a:pt x="160" y="168"/>
                      <a:pt x="132" y="184"/>
                      <a:pt x="107" y="203"/>
                    </a:cubicBezTo>
                    <a:close/>
                  </a:path>
                </a:pathLst>
              </a:custGeom>
              <a:solidFill>
                <a:schemeClr val="bg1">
                  <a:lumMod val="8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chemeClr val="bg1">
                      <a:lumMod val="50000"/>
                    </a:schemeClr>
                  </a:solidFill>
                </a:endParaRPr>
              </a:p>
            </p:txBody>
          </p:sp>
          <p:sp>
            <p:nvSpPr>
              <p:cNvPr id="22" name="Freeform 8">
                <a:extLst>
                  <a:ext uri="{FF2B5EF4-FFF2-40B4-BE49-F238E27FC236}">
                    <a16:creationId xmlns:a16="http://schemas.microsoft.com/office/drawing/2014/main" id="{3219E11D-AD31-4C4C-A3F0-F7A964A4CBE8}"/>
                  </a:ext>
                </a:extLst>
              </p:cNvPr>
              <p:cNvSpPr>
                <a:spLocks/>
              </p:cNvSpPr>
              <p:nvPr/>
            </p:nvSpPr>
            <p:spPr bwMode="auto">
              <a:xfrm>
                <a:off x="2894726" y="1832439"/>
                <a:ext cx="234935" cy="207133"/>
              </a:xfrm>
              <a:custGeom>
                <a:avLst/>
                <a:gdLst>
                  <a:gd name="T0" fmla="*/ 147 w 209"/>
                  <a:gd name="T1" fmla="*/ 183 h 183"/>
                  <a:gd name="T2" fmla="*/ 0 w 209"/>
                  <a:gd name="T3" fmla="*/ 76 h 183"/>
                  <a:gd name="T4" fmla="*/ 55 w 209"/>
                  <a:gd name="T5" fmla="*/ 0 h 183"/>
                  <a:gd name="T6" fmla="*/ 209 w 209"/>
                  <a:gd name="T7" fmla="*/ 112 h 183"/>
                  <a:gd name="T8" fmla="*/ 147 w 209"/>
                  <a:gd name="T9" fmla="*/ 183 h 183"/>
                </a:gdLst>
                <a:ahLst/>
                <a:cxnLst>
                  <a:cxn ang="0">
                    <a:pos x="T0" y="T1"/>
                  </a:cxn>
                  <a:cxn ang="0">
                    <a:pos x="T2" y="T3"/>
                  </a:cxn>
                  <a:cxn ang="0">
                    <a:pos x="T4" y="T5"/>
                  </a:cxn>
                  <a:cxn ang="0">
                    <a:pos x="T6" y="T7"/>
                  </a:cxn>
                  <a:cxn ang="0">
                    <a:pos x="T8" y="T9"/>
                  </a:cxn>
                </a:cxnLst>
                <a:rect l="0" t="0" r="r" b="b"/>
                <a:pathLst>
                  <a:path w="209" h="183">
                    <a:moveTo>
                      <a:pt x="147" y="183"/>
                    </a:moveTo>
                    <a:cubicBezTo>
                      <a:pt x="0" y="76"/>
                      <a:pt x="0" y="76"/>
                      <a:pt x="0" y="76"/>
                    </a:cubicBezTo>
                    <a:cubicBezTo>
                      <a:pt x="55" y="0"/>
                      <a:pt x="55" y="0"/>
                      <a:pt x="55" y="0"/>
                    </a:cubicBezTo>
                    <a:cubicBezTo>
                      <a:pt x="209" y="112"/>
                      <a:pt x="209" y="112"/>
                      <a:pt x="209" y="112"/>
                    </a:cubicBezTo>
                    <a:cubicBezTo>
                      <a:pt x="187" y="133"/>
                      <a:pt x="166" y="157"/>
                      <a:pt x="147" y="183"/>
                    </a:cubicBezTo>
                    <a:close/>
                  </a:path>
                </a:pathLst>
              </a:custGeom>
              <a:solidFill>
                <a:schemeClr val="bg1">
                  <a:lumMod val="8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chemeClr val="bg1">
                      <a:lumMod val="50000"/>
                    </a:schemeClr>
                  </a:solidFill>
                </a:endParaRPr>
              </a:p>
            </p:txBody>
          </p:sp>
          <p:sp>
            <p:nvSpPr>
              <p:cNvPr id="23" name="Freeform 9">
                <a:extLst>
                  <a:ext uri="{FF2B5EF4-FFF2-40B4-BE49-F238E27FC236}">
                    <a16:creationId xmlns:a16="http://schemas.microsoft.com/office/drawing/2014/main" id="{FEE6ABD5-72BE-4EB0-8C58-D65610E2CC78}"/>
                  </a:ext>
                </a:extLst>
              </p:cNvPr>
              <p:cNvSpPr>
                <a:spLocks/>
              </p:cNvSpPr>
              <p:nvPr/>
            </p:nvSpPr>
            <p:spPr bwMode="auto">
              <a:xfrm>
                <a:off x="2782123" y="2038182"/>
                <a:ext cx="236326" cy="164038"/>
              </a:xfrm>
              <a:custGeom>
                <a:avLst/>
                <a:gdLst>
                  <a:gd name="T0" fmla="*/ 173 w 211"/>
                  <a:gd name="T1" fmla="*/ 146 h 146"/>
                  <a:gd name="T2" fmla="*/ 0 w 211"/>
                  <a:gd name="T3" fmla="*/ 90 h 146"/>
                  <a:gd name="T4" fmla="*/ 29 w 211"/>
                  <a:gd name="T5" fmla="*/ 0 h 146"/>
                  <a:gd name="T6" fmla="*/ 211 w 211"/>
                  <a:gd name="T7" fmla="*/ 59 h 146"/>
                  <a:gd name="T8" fmla="*/ 173 w 211"/>
                  <a:gd name="T9" fmla="*/ 146 h 146"/>
                </a:gdLst>
                <a:ahLst/>
                <a:cxnLst>
                  <a:cxn ang="0">
                    <a:pos x="T0" y="T1"/>
                  </a:cxn>
                  <a:cxn ang="0">
                    <a:pos x="T2" y="T3"/>
                  </a:cxn>
                  <a:cxn ang="0">
                    <a:pos x="T4" y="T5"/>
                  </a:cxn>
                  <a:cxn ang="0">
                    <a:pos x="T6" y="T7"/>
                  </a:cxn>
                  <a:cxn ang="0">
                    <a:pos x="T8" y="T9"/>
                  </a:cxn>
                </a:cxnLst>
                <a:rect l="0" t="0" r="r" b="b"/>
                <a:pathLst>
                  <a:path w="211" h="146">
                    <a:moveTo>
                      <a:pt x="173" y="146"/>
                    </a:moveTo>
                    <a:cubicBezTo>
                      <a:pt x="0" y="90"/>
                      <a:pt x="0" y="90"/>
                      <a:pt x="0" y="90"/>
                    </a:cubicBezTo>
                    <a:cubicBezTo>
                      <a:pt x="29" y="0"/>
                      <a:pt x="29" y="0"/>
                      <a:pt x="29" y="0"/>
                    </a:cubicBezTo>
                    <a:cubicBezTo>
                      <a:pt x="211" y="59"/>
                      <a:pt x="211" y="59"/>
                      <a:pt x="211" y="59"/>
                    </a:cubicBezTo>
                    <a:cubicBezTo>
                      <a:pt x="196" y="86"/>
                      <a:pt x="183" y="115"/>
                      <a:pt x="173" y="146"/>
                    </a:cubicBezTo>
                    <a:close/>
                  </a:path>
                </a:pathLst>
              </a:custGeom>
              <a:solidFill>
                <a:schemeClr val="bg1">
                  <a:lumMod val="8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chemeClr val="bg1">
                      <a:lumMod val="50000"/>
                    </a:schemeClr>
                  </a:solidFill>
                </a:endParaRPr>
              </a:p>
            </p:txBody>
          </p:sp>
          <p:sp>
            <p:nvSpPr>
              <p:cNvPr id="24" name="Freeform 10">
                <a:extLst>
                  <a:ext uri="{FF2B5EF4-FFF2-40B4-BE49-F238E27FC236}">
                    <a16:creationId xmlns:a16="http://schemas.microsoft.com/office/drawing/2014/main" id="{8958DA21-E341-4B23-BBC4-9E7F8F70E4B6}"/>
                  </a:ext>
                </a:extLst>
              </p:cNvPr>
              <p:cNvSpPr>
                <a:spLocks/>
              </p:cNvSpPr>
              <p:nvPr/>
            </p:nvSpPr>
            <p:spPr bwMode="auto">
              <a:xfrm>
                <a:off x="2743200" y="2277288"/>
                <a:ext cx="214083" cy="107042"/>
              </a:xfrm>
              <a:custGeom>
                <a:avLst/>
                <a:gdLst>
                  <a:gd name="T0" fmla="*/ 182 w 190"/>
                  <a:gd name="T1" fmla="*/ 95 h 95"/>
                  <a:gd name="T2" fmla="*/ 0 w 190"/>
                  <a:gd name="T3" fmla="*/ 95 h 95"/>
                  <a:gd name="T4" fmla="*/ 0 w 190"/>
                  <a:gd name="T5" fmla="*/ 0 h 95"/>
                  <a:gd name="T6" fmla="*/ 190 w 190"/>
                  <a:gd name="T7" fmla="*/ 0 h 95"/>
                  <a:gd name="T8" fmla="*/ 182 w 190"/>
                  <a:gd name="T9" fmla="*/ 95 h 95"/>
                </a:gdLst>
                <a:ahLst/>
                <a:cxnLst>
                  <a:cxn ang="0">
                    <a:pos x="T0" y="T1"/>
                  </a:cxn>
                  <a:cxn ang="0">
                    <a:pos x="T2" y="T3"/>
                  </a:cxn>
                  <a:cxn ang="0">
                    <a:pos x="T4" y="T5"/>
                  </a:cxn>
                  <a:cxn ang="0">
                    <a:pos x="T6" y="T7"/>
                  </a:cxn>
                  <a:cxn ang="0">
                    <a:pos x="T8" y="T9"/>
                  </a:cxn>
                </a:cxnLst>
                <a:rect l="0" t="0" r="r" b="b"/>
                <a:pathLst>
                  <a:path w="190" h="95">
                    <a:moveTo>
                      <a:pt x="182" y="95"/>
                    </a:moveTo>
                    <a:cubicBezTo>
                      <a:pt x="0" y="95"/>
                      <a:pt x="0" y="95"/>
                      <a:pt x="0" y="95"/>
                    </a:cubicBezTo>
                    <a:cubicBezTo>
                      <a:pt x="0" y="0"/>
                      <a:pt x="0" y="0"/>
                      <a:pt x="0" y="0"/>
                    </a:cubicBezTo>
                    <a:cubicBezTo>
                      <a:pt x="190" y="0"/>
                      <a:pt x="190" y="0"/>
                      <a:pt x="190" y="0"/>
                    </a:cubicBezTo>
                    <a:cubicBezTo>
                      <a:pt x="185" y="31"/>
                      <a:pt x="182" y="62"/>
                      <a:pt x="182" y="95"/>
                    </a:cubicBezTo>
                    <a:close/>
                  </a:path>
                </a:pathLst>
              </a:custGeom>
              <a:solidFill>
                <a:schemeClr val="tx1">
                  <a:lumMod val="50000"/>
                  <a:lumOff val="50000"/>
                </a:schemeClr>
              </a:solidFill>
              <a:ln>
                <a:noFill/>
              </a:ln>
            </p:spPr>
            <p:txBody>
              <a:bodyPr vert="horz" wrap="square" lIns="91440" tIns="45720" rIns="91440" bIns="45720" numCol="1" anchor="t" anchorCtr="0" compatLnSpc="1">
                <a:prstTxWarp prst="textNoShape">
                  <a:avLst/>
                </a:prstTxWarp>
              </a:bodyPr>
              <a:lstStyle/>
              <a:p>
                <a:endParaRPr lang="en-US" sz="2000">
                  <a:solidFill>
                    <a:schemeClr val="bg1">
                      <a:lumMod val="50000"/>
                    </a:schemeClr>
                  </a:solidFill>
                </a:endParaRPr>
              </a:p>
            </p:txBody>
          </p:sp>
          <p:sp>
            <p:nvSpPr>
              <p:cNvPr id="25" name="Freeform 11">
                <a:extLst>
                  <a:ext uri="{FF2B5EF4-FFF2-40B4-BE49-F238E27FC236}">
                    <a16:creationId xmlns:a16="http://schemas.microsoft.com/office/drawing/2014/main" id="{73EB5913-E8A8-41BC-B105-6C8FAB5B2097}"/>
                  </a:ext>
                </a:extLst>
              </p:cNvPr>
              <p:cNvSpPr>
                <a:spLocks/>
              </p:cNvSpPr>
              <p:nvPr/>
            </p:nvSpPr>
            <p:spPr bwMode="auto">
              <a:xfrm>
                <a:off x="2748760" y="2460788"/>
                <a:ext cx="227985" cy="166818"/>
              </a:xfrm>
              <a:custGeom>
                <a:avLst/>
                <a:gdLst>
                  <a:gd name="T0" fmla="*/ 202 w 202"/>
                  <a:gd name="T1" fmla="*/ 92 h 148"/>
                  <a:gd name="T2" fmla="*/ 29 w 202"/>
                  <a:gd name="T3" fmla="*/ 148 h 148"/>
                  <a:gd name="T4" fmla="*/ 0 w 202"/>
                  <a:gd name="T5" fmla="*/ 59 h 148"/>
                  <a:gd name="T6" fmla="*/ 181 w 202"/>
                  <a:gd name="T7" fmla="*/ 0 h 148"/>
                  <a:gd name="T8" fmla="*/ 202 w 202"/>
                  <a:gd name="T9" fmla="*/ 92 h 148"/>
                </a:gdLst>
                <a:ahLst/>
                <a:cxnLst>
                  <a:cxn ang="0">
                    <a:pos x="T0" y="T1"/>
                  </a:cxn>
                  <a:cxn ang="0">
                    <a:pos x="T2" y="T3"/>
                  </a:cxn>
                  <a:cxn ang="0">
                    <a:pos x="T4" y="T5"/>
                  </a:cxn>
                  <a:cxn ang="0">
                    <a:pos x="T6" y="T7"/>
                  </a:cxn>
                  <a:cxn ang="0">
                    <a:pos x="T8" y="T9"/>
                  </a:cxn>
                </a:cxnLst>
                <a:rect l="0" t="0" r="r" b="b"/>
                <a:pathLst>
                  <a:path w="202" h="148">
                    <a:moveTo>
                      <a:pt x="202" y="92"/>
                    </a:moveTo>
                    <a:cubicBezTo>
                      <a:pt x="29" y="148"/>
                      <a:pt x="29" y="148"/>
                      <a:pt x="29" y="148"/>
                    </a:cubicBezTo>
                    <a:cubicBezTo>
                      <a:pt x="0" y="59"/>
                      <a:pt x="0" y="59"/>
                      <a:pt x="0" y="59"/>
                    </a:cubicBezTo>
                    <a:cubicBezTo>
                      <a:pt x="181" y="0"/>
                      <a:pt x="181" y="0"/>
                      <a:pt x="181" y="0"/>
                    </a:cubicBezTo>
                    <a:cubicBezTo>
                      <a:pt x="185" y="32"/>
                      <a:pt x="192" y="62"/>
                      <a:pt x="202" y="92"/>
                    </a:cubicBezTo>
                    <a:close/>
                  </a:path>
                </a:pathLst>
              </a:custGeom>
              <a:solidFill>
                <a:schemeClr val="tx1">
                  <a:lumMod val="50000"/>
                  <a:lumOff val="50000"/>
                </a:schemeClr>
              </a:solidFill>
              <a:ln>
                <a:noFill/>
              </a:ln>
            </p:spPr>
            <p:txBody>
              <a:bodyPr vert="horz" wrap="square" lIns="91440" tIns="45720" rIns="91440" bIns="45720" numCol="1" anchor="t" anchorCtr="0" compatLnSpc="1">
                <a:prstTxWarp prst="textNoShape">
                  <a:avLst/>
                </a:prstTxWarp>
              </a:bodyPr>
              <a:lstStyle/>
              <a:p>
                <a:endParaRPr lang="en-US" sz="2000">
                  <a:solidFill>
                    <a:schemeClr val="bg1">
                      <a:lumMod val="50000"/>
                    </a:schemeClr>
                  </a:solidFill>
                </a:endParaRPr>
              </a:p>
            </p:txBody>
          </p:sp>
          <p:sp>
            <p:nvSpPr>
              <p:cNvPr id="26" name="Freeform 12">
                <a:extLst>
                  <a:ext uri="{FF2B5EF4-FFF2-40B4-BE49-F238E27FC236}">
                    <a16:creationId xmlns:a16="http://schemas.microsoft.com/office/drawing/2014/main" id="{8339051E-E3D7-49DE-AF6D-C5E99DA782D8}"/>
                  </a:ext>
                </a:extLst>
              </p:cNvPr>
              <p:cNvSpPr>
                <a:spLocks/>
              </p:cNvSpPr>
              <p:nvPr/>
            </p:nvSpPr>
            <p:spPr bwMode="auto">
              <a:xfrm>
                <a:off x="2832169" y="2635947"/>
                <a:ext cx="227985" cy="212694"/>
              </a:xfrm>
              <a:custGeom>
                <a:avLst/>
                <a:gdLst>
                  <a:gd name="T0" fmla="*/ 202 w 202"/>
                  <a:gd name="T1" fmla="*/ 81 h 188"/>
                  <a:gd name="T2" fmla="*/ 55 w 202"/>
                  <a:gd name="T3" fmla="*/ 188 h 188"/>
                  <a:gd name="T4" fmla="*/ 0 w 202"/>
                  <a:gd name="T5" fmla="*/ 112 h 188"/>
                  <a:gd name="T6" fmla="*/ 154 w 202"/>
                  <a:gd name="T7" fmla="*/ 0 h 188"/>
                  <a:gd name="T8" fmla="*/ 202 w 202"/>
                  <a:gd name="T9" fmla="*/ 81 h 188"/>
                </a:gdLst>
                <a:ahLst/>
                <a:cxnLst>
                  <a:cxn ang="0">
                    <a:pos x="T0" y="T1"/>
                  </a:cxn>
                  <a:cxn ang="0">
                    <a:pos x="T2" y="T3"/>
                  </a:cxn>
                  <a:cxn ang="0">
                    <a:pos x="T4" y="T5"/>
                  </a:cxn>
                  <a:cxn ang="0">
                    <a:pos x="T6" y="T7"/>
                  </a:cxn>
                  <a:cxn ang="0">
                    <a:pos x="T8" y="T9"/>
                  </a:cxn>
                </a:cxnLst>
                <a:rect l="0" t="0" r="r" b="b"/>
                <a:pathLst>
                  <a:path w="202" h="188">
                    <a:moveTo>
                      <a:pt x="202" y="81"/>
                    </a:moveTo>
                    <a:cubicBezTo>
                      <a:pt x="55" y="188"/>
                      <a:pt x="55" y="188"/>
                      <a:pt x="55" y="188"/>
                    </a:cubicBezTo>
                    <a:cubicBezTo>
                      <a:pt x="0" y="112"/>
                      <a:pt x="0" y="112"/>
                      <a:pt x="0" y="112"/>
                    </a:cubicBezTo>
                    <a:cubicBezTo>
                      <a:pt x="154" y="0"/>
                      <a:pt x="154" y="0"/>
                      <a:pt x="154" y="0"/>
                    </a:cubicBezTo>
                    <a:cubicBezTo>
                      <a:pt x="167" y="29"/>
                      <a:pt x="184" y="56"/>
                      <a:pt x="202" y="81"/>
                    </a:cubicBezTo>
                    <a:close/>
                  </a:path>
                </a:pathLst>
              </a:custGeom>
              <a:solidFill>
                <a:schemeClr val="tx1">
                  <a:lumMod val="50000"/>
                  <a:lumOff val="50000"/>
                </a:schemeClr>
              </a:solidFill>
              <a:ln>
                <a:noFill/>
              </a:ln>
            </p:spPr>
            <p:txBody>
              <a:bodyPr vert="horz" wrap="square" lIns="91440" tIns="45720" rIns="91440" bIns="45720" numCol="1" anchor="t" anchorCtr="0" compatLnSpc="1">
                <a:prstTxWarp prst="textNoShape">
                  <a:avLst/>
                </a:prstTxWarp>
              </a:bodyPr>
              <a:lstStyle/>
              <a:p>
                <a:endParaRPr lang="en-US" sz="2000">
                  <a:solidFill>
                    <a:schemeClr val="bg1">
                      <a:lumMod val="50000"/>
                    </a:schemeClr>
                  </a:solidFill>
                </a:endParaRPr>
              </a:p>
            </p:txBody>
          </p:sp>
          <p:sp>
            <p:nvSpPr>
              <p:cNvPr id="27" name="Freeform 13">
                <a:extLst>
                  <a:ext uri="{FF2B5EF4-FFF2-40B4-BE49-F238E27FC236}">
                    <a16:creationId xmlns:a16="http://schemas.microsoft.com/office/drawing/2014/main" id="{E74450D5-EE3F-4202-B00D-E6E30758D175}"/>
                  </a:ext>
                </a:extLst>
              </p:cNvPr>
              <p:cNvSpPr>
                <a:spLocks/>
              </p:cNvSpPr>
              <p:nvPr/>
            </p:nvSpPr>
            <p:spPr bwMode="auto">
              <a:xfrm>
                <a:off x="2983696" y="2787473"/>
                <a:ext cx="205743" cy="234936"/>
              </a:xfrm>
              <a:custGeom>
                <a:avLst/>
                <a:gdLst>
                  <a:gd name="T0" fmla="*/ 183 w 183"/>
                  <a:gd name="T1" fmla="*/ 62 h 209"/>
                  <a:gd name="T2" fmla="*/ 76 w 183"/>
                  <a:gd name="T3" fmla="*/ 209 h 209"/>
                  <a:gd name="T4" fmla="*/ 0 w 183"/>
                  <a:gd name="T5" fmla="*/ 154 h 209"/>
                  <a:gd name="T6" fmla="*/ 112 w 183"/>
                  <a:gd name="T7" fmla="*/ 0 h 209"/>
                  <a:gd name="T8" fmla="*/ 183 w 183"/>
                  <a:gd name="T9" fmla="*/ 62 h 209"/>
                </a:gdLst>
                <a:ahLst/>
                <a:cxnLst>
                  <a:cxn ang="0">
                    <a:pos x="T0" y="T1"/>
                  </a:cxn>
                  <a:cxn ang="0">
                    <a:pos x="T2" y="T3"/>
                  </a:cxn>
                  <a:cxn ang="0">
                    <a:pos x="T4" y="T5"/>
                  </a:cxn>
                  <a:cxn ang="0">
                    <a:pos x="T6" y="T7"/>
                  </a:cxn>
                  <a:cxn ang="0">
                    <a:pos x="T8" y="T9"/>
                  </a:cxn>
                </a:cxnLst>
                <a:rect l="0" t="0" r="r" b="b"/>
                <a:pathLst>
                  <a:path w="183" h="209">
                    <a:moveTo>
                      <a:pt x="183" y="62"/>
                    </a:moveTo>
                    <a:cubicBezTo>
                      <a:pt x="76" y="209"/>
                      <a:pt x="76" y="209"/>
                      <a:pt x="76" y="209"/>
                    </a:cubicBezTo>
                    <a:cubicBezTo>
                      <a:pt x="0" y="154"/>
                      <a:pt x="0" y="154"/>
                      <a:pt x="0" y="154"/>
                    </a:cubicBezTo>
                    <a:cubicBezTo>
                      <a:pt x="112" y="0"/>
                      <a:pt x="112" y="0"/>
                      <a:pt x="112" y="0"/>
                    </a:cubicBezTo>
                    <a:cubicBezTo>
                      <a:pt x="134" y="23"/>
                      <a:pt x="158" y="44"/>
                      <a:pt x="183" y="62"/>
                    </a:cubicBezTo>
                    <a:close/>
                  </a:path>
                </a:pathLst>
              </a:custGeom>
              <a:solidFill>
                <a:schemeClr val="tx1">
                  <a:lumMod val="50000"/>
                  <a:lumOff val="50000"/>
                </a:schemeClr>
              </a:solidFill>
              <a:ln>
                <a:noFill/>
              </a:ln>
            </p:spPr>
            <p:txBody>
              <a:bodyPr vert="horz" wrap="square" lIns="91440" tIns="45720" rIns="91440" bIns="45720" numCol="1" anchor="t" anchorCtr="0" compatLnSpc="1">
                <a:prstTxWarp prst="textNoShape">
                  <a:avLst/>
                </a:prstTxWarp>
              </a:bodyPr>
              <a:lstStyle/>
              <a:p>
                <a:endParaRPr lang="en-US" sz="2000">
                  <a:solidFill>
                    <a:schemeClr val="bg1">
                      <a:lumMod val="50000"/>
                    </a:schemeClr>
                  </a:solidFill>
                </a:endParaRPr>
              </a:p>
            </p:txBody>
          </p:sp>
          <p:sp>
            <p:nvSpPr>
              <p:cNvPr id="28" name="Freeform 14">
                <a:extLst>
                  <a:ext uri="{FF2B5EF4-FFF2-40B4-BE49-F238E27FC236}">
                    <a16:creationId xmlns:a16="http://schemas.microsoft.com/office/drawing/2014/main" id="{3B6D51AB-368E-4F61-B348-A67D04710643}"/>
                  </a:ext>
                </a:extLst>
              </p:cNvPr>
              <p:cNvSpPr>
                <a:spLocks/>
              </p:cNvSpPr>
              <p:nvPr/>
            </p:nvSpPr>
            <p:spPr bwMode="auto">
              <a:xfrm>
                <a:off x="3188048" y="2898685"/>
                <a:ext cx="164038" cy="236326"/>
              </a:xfrm>
              <a:custGeom>
                <a:avLst/>
                <a:gdLst>
                  <a:gd name="T0" fmla="*/ 146 w 146"/>
                  <a:gd name="T1" fmla="*/ 37 h 210"/>
                  <a:gd name="T2" fmla="*/ 90 w 146"/>
                  <a:gd name="T3" fmla="*/ 210 h 210"/>
                  <a:gd name="T4" fmla="*/ 0 w 146"/>
                  <a:gd name="T5" fmla="*/ 181 h 210"/>
                  <a:gd name="T6" fmla="*/ 59 w 146"/>
                  <a:gd name="T7" fmla="*/ 0 h 210"/>
                  <a:gd name="T8" fmla="*/ 146 w 146"/>
                  <a:gd name="T9" fmla="*/ 37 h 210"/>
                </a:gdLst>
                <a:ahLst/>
                <a:cxnLst>
                  <a:cxn ang="0">
                    <a:pos x="T0" y="T1"/>
                  </a:cxn>
                  <a:cxn ang="0">
                    <a:pos x="T2" y="T3"/>
                  </a:cxn>
                  <a:cxn ang="0">
                    <a:pos x="T4" y="T5"/>
                  </a:cxn>
                  <a:cxn ang="0">
                    <a:pos x="T6" y="T7"/>
                  </a:cxn>
                  <a:cxn ang="0">
                    <a:pos x="T8" y="T9"/>
                  </a:cxn>
                </a:cxnLst>
                <a:rect l="0" t="0" r="r" b="b"/>
                <a:pathLst>
                  <a:path w="146" h="210">
                    <a:moveTo>
                      <a:pt x="146" y="37"/>
                    </a:moveTo>
                    <a:cubicBezTo>
                      <a:pt x="90" y="210"/>
                      <a:pt x="90" y="210"/>
                      <a:pt x="90" y="210"/>
                    </a:cubicBezTo>
                    <a:cubicBezTo>
                      <a:pt x="0" y="181"/>
                      <a:pt x="0" y="181"/>
                      <a:pt x="0" y="181"/>
                    </a:cubicBezTo>
                    <a:cubicBezTo>
                      <a:pt x="59" y="0"/>
                      <a:pt x="59" y="0"/>
                      <a:pt x="59" y="0"/>
                    </a:cubicBezTo>
                    <a:cubicBezTo>
                      <a:pt x="87" y="15"/>
                      <a:pt x="116" y="27"/>
                      <a:pt x="146" y="37"/>
                    </a:cubicBezTo>
                    <a:close/>
                  </a:path>
                </a:pathLst>
              </a:custGeom>
              <a:solidFill>
                <a:schemeClr val="tx1">
                  <a:lumMod val="50000"/>
                  <a:lumOff val="50000"/>
                </a:schemeClr>
              </a:solidFill>
              <a:ln>
                <a:noFill/>
              </a:ln>
            </p:spPr>
            <p:txBody>
              <a:bodyPr vert="horz" wrap="square" lIns="91440" tIns="45720" rIns="91440" bIns="45720" numCol="1" anchor="t" anchorCtr="0" compatLnSpc="1">
                <a:prstTxWarp prst="textNoShape">
                  <a:avLst/>
                </a:prstTxWarp>
              </a:bodyPr>
              <a:lstStyle/>
              <a:p>
                <a:endParaRPr lang="en-US" sz="2000">
                  <a:solidFill>
                    <a:schemeClr val="bg1">
                      <a:lumMod val="50000"/>
                    </a:schemeClr>
                  </a:solidFill>
                </a:endParaRPr>
              </a:p>
            </p:txBody>
          </p:sp>
          <p:sp>
            <p:nvSpPr>
              <p:cNvPr id="29" name="Freeform 15">
                <a:extLst>
                  <a:ext uri="{FF2B5EF4-FFF2-40B4-BE49-F238E27FC236}">
                    <a16:creationId xmlns:a16="http://schemas.microsoft.com/office/drawing/2014/main" id="{61388704-E8BD-46B1-82D2-8516AF7B35B9}"/>
                  </a:ext>
                </a:extLst>
              </p:cNvPr>
              <p:cNvSpPr>
                <a:spLocks/>
              </p:cNvSpPr>
              <p:nvPr/>
            </p:nvSpPr>
            <p:spPr bwMode="auto">
              <a:xfrm>
                <a:off x="3427154" y="2959852"/>
                <a:ext cx="105652" cy="214083"/>
              </a:xfrm>
              <a:custGeom>
                <a:avLst/>
                <a:gdLst>
                  <a:gd name="T0" fmla="*/ 94 w 94"/>
                  <a:gd name="T1" fmla="*/ 8 h 190"/>
                  <a:gd name="T2" fmla="*/ 94 w 94"/>
                  <a:gd name="T3" fmla="*/ 190 h 190"/>
                  <a:gd name="T4" fmla="*/ 0 w 94"/>
                  <a:gd name="T5" fmla="*/ 190 h 190"/>
                  <a:gd name="T6" fmla="*/ 0 w 94"/>
                  <a:gd name="T7" fmla="*/ 0 h 190"/>
                  <a:gd name="T8" fmla="*/ 94 w 94"/>
                  <a:gd name="T9" fmla="*/ 8 h 190"/>
                </a:gdLst>
                <a:ahLst/>
                <a:cxnLst>
                  <a:cxn ang="0">
                    <a:pos x="T0" y="T1"/>
                  </a:cxn>
                  <a:cxn ang="0">
                    <a:pos x="T2" y="T3"/>
                  </a:cxn>
                  <a:cxn ang="0">
                    <a:pos x="T4" y="T5"/>
                  </a:cxn>
                  <a:cxn ang="0">
                    <a:pos x="T6" y="T7"/>
                  </a:cxn>
                  <a:cxn ang="0">
                    <a:pos x="T8" y="T9"/>
                  </a:cxn>
                </a:cxnLst>
                <a:rect l="0" t="0" r="r" b="b"/>
                <a:pathLst>
                  <a:path w="94" h="190">
                    <a:moveTo>
                      <a:pt x="94" y="8"/>
                    </a:moveTo>
                    <a:cubicBezTo>
                      <a:pt x="94" y="190"/>
                      <a:pt x="94" y="190"/>
                      <a:pt x="94" y="190"/>
                    </a:cubicBezTo>
                    <a:cubicBezTo>
                      <a:pt x="0" y="190"/>
                      <a:pt x="0" y="190"/>
                      <a:pt x="0" y="190"/>
                    </a:cubicBezTo>
                    <a:cubicBezTo>
                      <a:pt x="0" y="0"/>
                      <a:pt x="0" y="0"/>
                      <a:pt x="0" y="0"/>
                    </a:cubicBezTo>
                    <a:cubicBezTo>
                      <a:pt x="30" y="6"/>
                      <a:pt x="61" y="8"/>
                      <a:pt x="94" y="8"/>
                    </a:cubicBezTo>
                    <a:close/>
                  </a:path>
                </a:pathLst>
              </a:custGeom>
              <a:solidFill>
                <a:schemeClr val="tx1">
                  <a:lumMod val="50000"/>
                  <a:lumOff val="50000"/>
                </a:schemeClr>
              </a:solidFill>
              <a:ln>
                <a:noFill/>
              </a:ln>
            </p:spPr>
            <p:txBody>
              <a:bodyPr vert="horz" wrap="square" lIns="91440" tIns="45720" rIns="91440" bIns="45720" numCol="1" anchor="t" anchorCtr="0" compatLnSpc="1">
                <a:prstTxWarp prst="textNoShape">
                  <a:avLst/>
                </a:prstTxWarp>
              </a:bodyPr>
              <a:lstStyle/>
              <a:p>
                <a:endParaRPr lang="en-US" sz="2000">
                  <a:solidFill>
                    <a:schemeClr val="bg1">
                      <a:lumMod val="50000"/>
                    </a:schemeClr>
                  </a:solidFill>
                </a:endParaRPr>
              </a:p>
            </p:txBody>
          </p:sp>
          <p:sp>
            <p:nvSpPr>
              <p:cNvPr id="30" name="Freeform 16">
                <a:extLst>
                  <a:ext uri="{FF2B5EF4-FFF2-40B4-BE49-F238E27FC236}">
                    <a16:creationId xmlns:a16="http://schemas.microsoft.com/office/drawing/2014/main" id="{0C3C71A5-4934-4960-A22A-8C31CF89775F}"/>
                  </a:ext>
                </a:extLst>
              </p:cNvPr>
              <p:cNvSpPr>
                <a:spLocks/>
              </p:cNvSpPr>
              <p:nvPr/>
            </p:nvSpPr>
            <p:spPr bwMode="auto">
              <a:xfrm>
                <a:off x="3609264" y="2940390"/>
                <a:ext cx="168208" cy="227985"/>
              </a:xfrm>
              <a:custGeom>
                <a:avLst/>
                <a:gdLst>
                  <a:gd name="T0" fmla="*/ 92 w 149"/>
                  <a:gd name="T1" fmla="*/ 0 h 202"/>
                  <a:gd name="T2" fmla="*/ 149 w 149"/>
                  <a:gd name="T3" fmla="*/ 173 h 202"/>
                  <a:gd name="T4" fmla="*/ 59 w 149"/>
                  <a:gd name="T5" fmla="*/ 202 h 202"/>
                  <a:gd name="T6" fmla="*/ 0 w 149"/>
                  <a:gd name="T7" fmla="*/ 21 h 202"/>
                  <a:gd name="T8" fmla="*/ 92 w 149"/>
                  <a:gd name="T9" fmla="*/ 0 h 202"/>
                </a:gdLst>
                <a:ahLst/>
                <a:cxnLst>
                  <a:cxn ang="0">
                    <a:pos x="T0" y="T1"/>
                  </a:cxn>
                  <a:cxn ang="0">
                    <a:pos x="T2" y="T3"/>
                  </a:cxn>
                  <a:cxn ang="0">
                    <a:pos x="T4" y="T5"/>
                  </a:cxn>
                  <a:cxn ang="0">
                    <a:pos x="T6" y="T7"/>
                  </a:cxn>
                  <a:cxn ang="0">
                    <a:pos x="T8" y="T9"/>
                  </a:cxn>
                </a:cxnLst>
                <a:rect l="0" t="0" r="r" b="b"/>
                <a:pathLst>
                  <a:path w="149" h="202">
                    <a:moveTo>
                      <a:pt x="92" y="0"/>
                    </a:moveTo>
                    <a:cubicBezTo>
                      <a:pt x="149" y="173"/>
                      <a:pt x="149" y="173"/>
                      <a:pt x="149" y="173"/>
                    </a:cubicBezTo>
                    <a:cubicBezTo>
                      <a:pt x="59" y="202"/>
                      <a:pt x="59" y="202"/>
                      <a:pt x="59" y="202"/>
                    </a:cubicBezTo>
                    <a:cubicBezTo>
                      <a:pt x="0" y="21"/>
                      <a:pt x="0" y="21"/>
                      <a:pt x="0" y="21"/>
                    </a:cubicBezTo>
                    <a:cubicBezTo>
                      <a:pt x="32" y="17"/>
                      <a:pt x="63" y="10"/>
                      <a:pt x="92" y="0"/>
                    </a:cubicBezTo>
                    <a:close/>
                  </a:path>
                </a:pathLst>
              </a:custGeom>
              <a:solidFill>
                <a:schemeClr val="tx1">
                  <a:lumMod val="50000"/>
                  <a:lumOff val="50000"/>
                </a:schemeClr>
              </a:solidFill>
              <a:ln>
                <a:noFill/>
              </a:ln>
            </p:spPr>
            <p:txBody>
              <a:bodyPr vert="horz" wrap="square" lIns="91440" tIns="45720" rIns="91440" bIns="45720" numCol="1" anchor="t" anchorCtr="0" compatLnSpc="1">
                <a:prstTxWarp prst="textNoShape">
                  <a:avLst/>
                </a:prstTxWarp>
              </a:bodyPr>
              <a:lstStyle/>
              <a:p>
                <a:endParaRPr lang="en-US" sz="2000">
                  <a:solidFill>
                    <a:schemeClr val="bg1">
                      <a:lumMod val="50000"/>
                    </a:schemeClr>
                  </a:solidFill>
                </a:endParaRPr>
              </a:p>
            </p:txBody>
          </p:sp>
          <p:sp>
            <p:nvSpPr>
              <p:cNvPr id="31" name="Freeform 17">
                <a:extLst>
                  <a:ext uri="{FF2B5EF4-FFF2-40B4-BE49-F238E27FC236}">
                    <a16:creationId xmlns:a16="http://schemas.microsoft.com/office/drawing/2014/main" id="{D928AA23-B201-42AA-A96D-621E1B0201D4}"/>
                  </a:ext>
                </a:extLst>
              </p:cNvPr>
              <p:cNvSpPr>
                <a:spLocks/>
              </p:cNvSpPr>
              <p:nvPr/>
            </p:nvSpPr>
            <p:spPr bwMode="auto">
              <a:xfrm>
                <a:off x="3785813" y="2856980"/>
                <a:ext cx="211303" cy="229375"/>
              </a:xfrm>
              <a:custGeom>
                <a:avLst/>
                <a:gdLst>
                  <a:gd name="T0" fmla="*/ 81 w 188"/>
                  <a:gd name="T1" fmla="*/ 0 h 203"/>
                  <a:gd name="T2" fmla="*/ 188 w 188"/>
                  <a:gd name="T3" fmla="*/ 147 h 203"/>
                  <a:gd name="T4" fmla="*/ 112 w 188"/>
                  <a:gd name="T5" fmla="*/ 203 h 203"/>
                  <a:gd name="T6" fmla="*/ 0 w 188"/>
                  <a:gd name="T7" fmla="*/ 49 h 203"/>
                  <a:gd name="T8" fmla="*/ 81 w 188"/>
                  <a:gd name="T9" fmla="*/ 0 h 203"/>
                </a:gdLst>
                <a:ahLst/>
                <a:cxnLst>
                  <a:cxn ang="0">
                    <a:pos x="T0" y="T1"/>
                  </a:cxn>
                  <a:cxn ang="0">
                    <a:pos x="T2" y="T3"/>
                  </a:cxn>
                  <a:cxn ang="0">
                    <a:pos x="T4" y="T5"/>
                  </a:cxn>
                  <a:cxn ang="0">
                    <a:pos x="T6" y="T7"/>
                  </a:cxn>
                  <a:cxn ang="0">
                    <a:pos x="T8" y="T9"/>
                  </a:cxn>
                </a:cxnLst>
                <a:rect l="0" t="0" r="r" b="b"/>
                <a:pathLst>
                  <a:path w="188" h="203">
                    <a:moveTo>
                      <a:pt x="81" y="0"/>
                    </a:moveTo>
                    <a:cubicBezTo>
                      <a:pt x="188" y="147"/>
                      <a:pt x="188" y="147"/>
                      <a:pt x="188" y="147"/>
                    </a:cubicBezTo>
                    <a:cubicBezTo>
                      <a:pt x="112" y="203"/>
                      <a:pt x="112" y="203"/>
                      <a:pt x="112" y="203"/>
                    </a:cubicBezTo>
                    <a:cubicBezTo>
                      <a:pt x="0" y="49"/>
                      <a:pt x="0" y="49"/>
                      <a:pt x="0" y="49"/>
                    </a:cubicBezTo>
                    <a:cubicBezTo>
                      <a:pt x="29" y="35"/>
                      <a:pt x="56" y="19"/>
                      <a:pt x="81" y="0"/>
                    </a:cubicBezTo>
                    <a:close/>
                  </a:path>
                </a:pathLst>
              </a:custGeom>
              <a:solidFill>
                <a:schemeClr val="tx1">
                  <a:lumMod val="50000"/>
                  <a:lumOff val="50000"/>
                </a:schemeClr>
              </a:solidFill>
              <a:ln>
                <a:noFill/>
              </a:ln>
            </p:spPr>
            <p:txBody>
              <a:bodyPr vert="horz" wrap="square" lIns="91440" tIns="45720" rIns="91440" bIns="45720" numCol="1" anchor="t" anchorCtr="0" compatLnSpc="1">
                <a:prstTxWarp prst="textNoShape">
                  <a:avLst/>
                </a:prstTxWarp>
              </a:bodyPr>
              <a:lstStyle/>
              <a:p>
                <a:endParaRPr lang="en-US" sz="2000">
                  <a:solidFill>
                    <a:schemeClr val="bg1">
                      <a:lumMod val="50000"/>
                    </a:schemeClr>
                  </a:solidFill>
                </a:endParaRPr>
              </a:p>
            </p:txBody>
          </p:sp>
          <p:sp>
            <p:nvSpPr>
              <p:cNvPr id="32" name="Freeform 18">
                <a:extLst>
                  <a:ext uri="{FF2B5EF4-FFF2-40B4-BE49-F238E27FC236}">
                    <a16:creationId xmlns:a16="http://schemas.microsoft.com/office/drawing/2014/main" id="{53EB16B4-2A3A-4E4E-A503-5A41BE3AFD79}"/>
                  </a:ext>
                </a:extLst>
              </p:cNvPr>
              <p:cNvSpPr>
                <a:spLocks/>
              </p:cNvSpPr>
              <p:nvPr/>
            </p:nvSpPr>
            <p:spPr bwMode="auto">
              <a:xfrm>
                <a:off x="3935950" y="2727697"/>
                <a:ext cx="236326" cy="205742"/>
              </a:xfrm>
              <a:custGeom>
                <a:avLst/>
                <a:gdLst>
                  <a:gd name="T0" fmla="*/ 62 w 210"/>
                  <a:gd name="T1" fmla="*/ 0 h 183"/>
                  <a:gd name="T2" fmla="*/ 210 w 210"/>
                  <a:gd name="T3" fmla="*/ 107 h 183"/>
                  <a:gd name="T4" fmla="*/ 154 w 210"/>
                  <a:gd name="T5" fmla="*/ 183 h 183"/>
                  <a:gd name="T6" fmla="*/ 0 w 210"/>
                  <a:gd name="T7" fmla="*/ 71 h 183"/>
                  <a:gd name="T8" fmla="*/ 62 w 210"/>
                  <a:gd name="T9" fmla="*/ 0 h 183"/>
                </a:gdLst>
                <a:ahLst/>
                <a:cxnLst>
                  <a:cxn ang="0">
                    <a:pos x="T0" y="T1"/>
                  </a:cxn>
                  <a:cxn ang="0">
                    <a:pos x="T2" y="T3"/>
                  </a:cxn>
                  <a:cxn ang="0">
                    <a:pos x="T4" y="T5"/>
                  </a:cxn>
                  <a:cxn ang="0">
                    <a:pos x="T6" y="T7"/>
                  </a:cxn>
                  <a:cxn ang="0">
                    <a:pos x="T8" y="T9"/>
                  </a:cxn>
                </a:cxnLst>
                <a:rect l="0" t="0" r="r" b="b"/>
                <a:pathLst>
                  <a:path w="210" h="183">
                    <a:moveTo>
                      <a:pt x="62" y="0"/>
                    </a:moveTo>
                    <a:cubicBezTo>
                      <a:pt x="210" y="107"/>
                      <a:pt x="210" y="107"/>
                      <a:pt x="210" y="107"/>
                    </a:cubicBezTo>
                    <a:cubicBezTo>
                      <a:pt x="154" y="183"/>
                      <a:pt x="154" y="183"/>
                      <a:pt x="154" y="183"/>
                    </a:cubicBezTo>
                    <a:cubicBezTo>
                      <a:pt x="0" y="71"/>
                      <a:pt x="0" y="71"/>
                      <a:pt x="0" y="71"/>
                    </a:cubicBezTo>
                    <a:cubicBezTo>
                      <a:pt x="23" y="49"/>
                      <a:pt x="44" y="26"/>
                      <a:pt x="62" y="0"/>
                    </a:cubicBezTo>
                    <a:close/>
                  </a:path>
                </a:pathLst>
              </a:custGeom>
              <a:solidFill>
                <a:schemeClr val="tx1">
                  <a:lumMod val="50000"/>
                  <a:lumOff val="50000"/>
                </a:schemeClr>
              </a:solidFill>
              <a:ln>
                <a:noFill/>
              </a:ln>
            </p:spPr>
            <p:txBody>
              <a:bodyPr vert="horz" wrap="square" lIns="91440" tIns="45720" rIns="91440" bIns="45720" numCol="1" anchor="t" anchorCtr="0" compatLnSpc="1">
                <a:prstTxWarp prst="textNoShape">
                  <a:avLst/>
                </a:prstTxWarp>
              </a:bodyPr>
              <a:lstStyle/>
              <a:p>
                <a:endParaRPr lang="en-US" sz="2000">
                  <a:solidFill>
                    <a:schemeClr val="bg1">
                      <a:lumMod val="50000"/>
                    </a:schemeClr>
                  </a:solidFill>
                </a:endParaRPr>
              </a:p>
            </p:txBody>
          </p:sp>
          <p:sp>
            <p:nvSpPr>
              <p:cNvPr id="33" name="Freeform 19">
                <a:extLst>
                  <a:ext uri="{FF2B5EF4-FFF2-40B4-BE49-F238E27FC236}">
                    <a16:creationId xmlns:a16="http://schemas.microsoft.com/office/drawing/2014/main" id="{F73C64C2-2F93-4A6D-81FE-821780AE5AB1}"/>
                  </a:ext>
                </a:extLst>
              </p:cNvPr>
              <p:cNvSpPr>
                <a:spLocks/>
              </p:cNvSpPr>
              <p:nvPr/>
            </p:nvSpPr>
            <p:spPr bwMode="auto">
              <a:xfrm>
                <a:off x="4047162" y="2563659"/>
                <a:ext cx="236326" cy="165428"/>
              </a:xfrm>
              <a:custGeom>
                <a:avLst/>
                <a:gdLst>
                  <a:gd name="T0" fmla="*/ 37 w 210"/>
                  <a:gd name="T1" fmla="*/ 0 h 146"/>
                  <a:gd name="T2" fmla="*/ 210 w 210"/>
                  <a:gd name="T3" fmla="*/ 56 h 146"/>
                  <a:gd name="T4" fmla="*/ 181 w 210"/>
                  <a:gd name="T5" fmla="*/ 146 h 146"/>
                  <a:gd name="T6" fmla="*/ 0 w 210"/>
                  <a:gd name="T7" fmla="*/ 87 h 146"/>
                  <a:gd name="T8" fmla="*/ 37 w 210"/>
                  <a:gd name="T9" fmla="*/ 0 h 146"/>
                </a:gdLst>
                <a:ahLst/>
                <a:cxnLst>
                  <a:cxn ang="0">
                    <a:pos x="T0" y="T1"/>
                  </a:cxn>
                  <a:cxn ang="0">
                    <a:pos x="T2" y="T3"/>
                  </a:cxn>
                  <a:cxn ang="0">
                    <a:pos x="T4" y="T5"/>
                  </a:cxn>
                  <a:cxn ang="0">
                    <a:pos x="T6" y="T7"/>
                  </a:cxn>
                  <a:cxn ang="0">
                    <a:pos x="T8" y="T9"/>
                  </a:cxn>
                </a:cxnLst>
                <a:rect l="0" t="0" r="r" b="b"/>
                <a:pathLst>
                  <a:path w="210" h="146">
                    <a:moveTo>
                      <a:pt x="37" y="0"/>
                    </a:moveTo>
                    <a:cubicBezTo>
                      <a:pt x="210" y="56"/>
                      <a:pt x="210" y="56"/>
                      <a:pt x="210" y="56"/>
                    </a:cubicBezTo>
                    <a:cubicBezTo>
                      <a:pt x="181" y="146"/>
                      <a:pt x="181" y="146"/>
                      <a:pt x="181" y="146"/>
                    </a:cubicBezTo>
                    <a:cubicBezTo>
                      <a:pt x="0" y="87"/>
                      <a:pt x="0" y="87"/>
                      <a:pt x="0" y="87"/>
                    </a:cubicBezTo>
                    <a:cubicBezTo>
                      <a:pt x="15" y="60"/>
                      <a:pt x="27" y="30"/>
                      <a:pt x="37" y="0"/>
                    </a:cubicBezTo>
                    <a:close/>
                  </a:path>
                </a:pathLst>
              </a:custGeom>
              <a:solidFill>
                <a:schemeClr val="tx1">
                  <a:lumMod val="50000"/>
                  <a:lumOff val="50000"/>
                </a:schemeClr>
              </a:solidFill>
              <a:ln>
                <a:noFill/>
              </a:ln>
            </p:spPr>
            <p:txBody>
              <a:bodyPr vert="horz" wrap="square" lIns="91440" tIns="45720" rIns="91440" bIns="45720" numCol="1" anchor="t" anchorCtr="0" compatLnSpc="1">
                <a:prstTxWarp prst="textNoShape">
                  <a:avLst/>
                </a:prstTxWarp>
              </a:bodyPr>
              <a:lstStyle/>
              <a:p>
                <a:endParaRPr lang="en-US" sz="2000">
                  <a:solidFill>
                    <a:schemeClr val="bg1">
                      <a:lumMod val="50000"/>
                    </a:schemeClr>
                  </a:solidFill>
                </a:endParaRPr>
              </a:p>
            </p:txBody>
          </p:sp>
          <p:sp>
            <p:nvSpPr>
              <p:cNvPr id="34" name="Freeform 20">
                <a:extLst>
                  <a:ext uri="{FF2B5EF4-FFF2-40B4-BE49-F238E27FC236}">
                    <a16:creationId xmlns:a16="http://schemas.microsoft.com/office/drawing/2014/main" id="{9C169DC7-7AA2-447C-8843-C4AD084AE0D7}"/>
                  </a:ext>
                </a:extLst>
              </p:cNvPr>
              <p:cNvSpPr>
                <a:spLocks/>
              </p:cNvSpPr>
              <p:nvPr/>
            </p:nvSpPr>
            <p:spPr bwMode="auto">
              <a:xfrm>
                <a:off x="4108329" y="2384329"/>
                <a:ext cx="214083" cy="105652"/>
              </a:xfrm>
              <a:custGeom>
                <a:avLst/>
                <a:gdLst>
                  <a:gd name="T0" fmla="*/ 9 w 190"/>
                  <a:gd name="T1" fmla="*/ 0 h 94"/>
                  <a:gd name="T2" fmla="*/ 190 w 190"/>
                  <a:gd name="T3" fmla="*/ 0 h 94"/>
                  <a:gd name="T4" fmla="*/ 190 w 190"/>
                  <a:gd name="T5" fmla="*/ 94 h 94"/>
                  <a:gd name="T6" fmla="*/ 0 w 190"/>
                  <a:gd name="T7" fmla="*/ 94 h 94"/>
                  <a:gd name="T8" fmla="*/ 9 w 190"/>
                  <a:gd name="T9" fmla="*/ 0 h 94"/>
                </a:gdLst>
                <a:ahLst/>
                <a:cxnLst>
                  <a:cxn ang="0">
                    <a:pos x="T0" y="T1"/>
                  </a:cxn>
                  <a:cxn ang="0">
                    <a:pos x="T2" y="T3"/>
                  </a:cxn>
                  <a:cxn ang="0">
                    <a:pos x="T4" y="T5"/>
                  </a:cxn>
                  <a:cxn ang="0">
                    <a:pos x="T6" y="T7"/>
                  </a:cxn>
                  <a:cxn ang="0">
                    <a:pos x="T8" y="T9"/>
                  </a:cxn>
                </a:cxnLst>
                <a:rect l="0" t="0" r="r" b="b"/>
                <a:pathLst>
                  <a:path w="190" h="94">
                    <a:moveTo>
                      <a:pt x="9" y="0"/>
                    </a:moveTo>
                    <a:cubicBezTo>
                      <a:pt x="190" y="0"/>
                      <a:pt x="190" y="0"/>
                      <a:pt x="190" y="0"/>
                    </a:cubicBezTo>
                    <a:cubicBezTo>
                      <a:pt x="190" y="94"/>
                      <a:pt x="190" y="94"/>
                      <a:pt x="190" y="94"/>
                    </a:cubicBezTo>
                    <a:cubicBezTo>
                      <a:pt x="0" y="94"/>
                      <a:pt x="0" y="94"/>
                      <a:pt x="0" y="94"/>
                    </a:cubicBezTo>
                    <a:cubicBezTo>
                      <a:pt x="6" y="63"/>
                      <a:pt x="9" y="32"/>
                      <a:pt x="9" y="0"/>
                    </a:cubicBezTo>
                    <a:close/>
                  </a:path>
                </a:pathLst>
              </a:custGeom>
              <a:solidFill>
                <a:schemeClr val="tx1">
                  <a:lumMod val="50000"/>
                  <a:lumOff val="50000"/>
                </a:schemeClr>
              </a:solidFill>
              <a:ln>
                <a:noFill/>
              </a:ln>
            </p:spPr>
            <p:txBody>
              <a:bodyPr vert="horz" wrap="square" lIns="91440" tIns="45720" rIns="91440" bIns="45720" numCol="1" anchor="t" anchorCtr="0" compatLnSpc="1">
                <a:prstTxWarp prst="textNoShape">
                  <a:avLst/>
                </a:prstTxWarp>
              </a:bodyPr>
              <a:lstStyle/>
              <a:p>
                <a:endParaRPr lang="en-US" sz="2000">
                  <a:solidFill>
                    <a:schemeClr val="bg1">
                      <a:lumMod val="50000"/>
                    </a:schemeClr>
                  </a:solidFill>
                </a:endParaRPr>
              </a:p>
            </p:txBody>
          </p:sp>
          <p:sp>
            <p:nvSpPr>
              <p:cNvPr id="35" name="Freeform 21">
                <a:extLst>
                  <a:ext uri="{FF2B5EF4-FFF2-40B4-BE49-F238E27FC236}">
                    <a16:creationId xmlns:a16="http://schemas.microsoft.com/office/drawing/2014/main" id="{28ACA7A8-26E4-474A-BC46-4AEA5CCED96F}"/>
                  </a:ext>
                </a:extLst>
              </p:cNvPr>
              <p:cNvSpPr>
                <a:spLocks/>
              </p:cNvSpPr>
              <p:nvPr/>
            </p:nvSpPr>
            <p:spPr bwMode="auto">
              <a:xfrm>
                <a:off x="4088866" y="2139662"/>
                <a:ext cx="227985" cy="166818"/>
              </a:xfrm>
              <a:custGeom>
                <a:avLst/>
                <a:gdLst>
                  <a:gd name="T0" fmla="*/ 0 w 202"/>
                  <a:gd name="T1" fmla="*/ 56 h 148"/>
                  <a:gd name="T2" fmla="*/ 173 w 202"/>
                  <a:gd name="T3" fmla="*/ 0 h 148"/>
                  <a:gd name="T4" fmla="*/ 202 w 202"/>
                  <a:gd name="T5" fmla="*/ 89 h 148"/>
                  <a:gd name="T6" fmla="*/ 21 w 202"/>
                  <a:gd name="T7" fmla="*/ 148 h 148"/>
                  <a:gd name="T8" fmla="*/ 0 w 202"/>
                  <a:gd name="T9" fmla="*/ 56 h 148"/>
                </a:gdLst>
                <a:ahLst/>
                <a:cxnLst>
                  <a:cxn ang="0">
                    <a:pos x="T0" y="T1"/>
                  </a:cxn>
                  <a:cxn ang="0">
                    <a:pos x="T2" y="T3"/>
                  </a:cxn>
                  <a:cxn ang="0">
                    <a:pos x="T4" y="T5"/>
                  </a:cxn>
                  <a:cxn ang="0">
                    <a:pos x="T6" y="T7"/>
                  </a:cxn>
                  <a:cxn ang="0">
                    <a:pos x="T8" y="T9"/>
                  </a:cxn>
                </a:cxnLst>
                <a:rect l="0" t="0" r="r" b="b"/>
                <a:pathLst>
                  <a:path w="202" h="148">
                    <a:moveTo>
                      <a:pt x="0" y="56"/>
                    </a:moveTo>
                    <a:cubicBezTo>
                      <a:pt x="173" y="0"/>
                      <a:pt x="173" y="0"/>
                      <a:pt x="173" y="0"/>
                    </a:cubicBezTo>
                    <a:cubicBezTo>
                      <a:pt x="202" y="89"/>
                      <a:pt x="202" y="89"/>
                      <a:pt x="202" y="89"/>
                    </a:cubicBezTo>
                    <a:cubicBezTo>
                      <a:pt x="21" y="148"/>
                      <a:pt x="21" y="148"/>
                      <a:pt x="21" y="148"/>
                    </a:cubicBezTo>
                    <a:cubicBezTo>
                      <a:pt x="17" y="116"/>
                      <a:pt x="10" y="85"/>
                      <a:pt x="0" y="56"/>
                    </a:cubicBezTo>
                    <a:close/>
                  </a:path>
                </a:pathLst>
              </a:custGeom>
              <a:solidFill>
                <a:schemeClr val="tx1">
                  <a:lumMod val="50000"/>
                  <a:lumOff val="50000"/>
                </a:schemeClr>
              </a:solidFill>
              <a:ln>
                <a:noFill/>
              </a:ln>
            </p:spPr>
            <p:txBody>
              <a:bodyPr vert="horz" wrap="square" lIns="91440" tIns="45720" rIns="91440" bIns="45720" numCol="1" anchor="t" anchorCtr="0" compatLnSpc="1">
                <a:prstTxWarp prst="textNoShape">
                  <a:avLst/>
                </a:prstTxWarp>
              </a:bodyPr>
              <a:lstStyle/>
              <a:p>
                <a:endParaRPr lang="en-US" sz="2000">
                  <a:solidFill>
                    <a:schemeClr val="bg1">
                      <a:lumMod val="50000"/>
                    </a:schemeClr>
                  </a:solidFill>
                </a:endParaRPr>
              </a:p>
            </p:txBody>
          </p:sp>
          <p:sp>
            <p:nvSpPr>
              <p:cNvPr id="36" name="Freeform 22">
                <a:extLst>
                  <a:ext uri="{FF2B5EF4-FFF2-40B4-BE49-F238E27FC236}">
                    <a16:creationId xmlns:a16="http://schemas.microsoft.com/office/drawing/2014/main" id="{0301D836-0C36-4ACA-A184-1726CD9A3912}"/>
                  </a:ext>
                </a:extLst>
              </p:cNvPr>
              <p:cNvSpPr>
                <a:spLocks/>
              </p:cNvSpPr>
              <p:nvPr/>
            </p:nvSpPr>
            <p:spPr bwMode="auto">
              <a:xfrm>
                <a:off x="4005457" y="1918628"/>
                <a:ext cx="229375" cy="211303"/>
              </a:xfrm>
              <a:custGeom>
                <a:avLst/>
                <a:gdLst>
                  <a:gd name="T0" fmla="*/ 0 w 203"/>
                  <a:gd name="T1" fmla="*/ 107 h 188"/>
                  <a:gd name="T2" fmla="*/ 148 w 203"/>
                  <a:gd name="T3" fmla="*/ 0 h 188"/>
                  <a:gd name="T4" fmla="*/ 203 w 203"/>
                  <a:gd name="T5" fmla="*/ 76 h 188"/>
                  <a:gd name="T6" fmla="*/ 49 w 203"/>
                  <a:gd name="T7" fmla="*/ 188 h 188"/>
                  <a:gd name="T8" fmla="*/ 0 w 203"/>
                  <a:gd name="T9" fmla="*/ 107 h 188"/>
                </a:gdLst>
                <a:ahLst/>
                <a:cxnLst>
                  <a:cxn ang="0">
                    <a:pos x="T0" y="T1"/>
                  </a:cxn>
                  <a:cxn ang="0">
                    <a:pos x="T2" y="T3"/>
                  </a:cxn>
                  <a:cxn ang="0">
                    <a:pos x="T4" y="T5"/>
                  </a:cxn>
                  <a:cxn ang="0">
                    <a:pos x="T6" y="T7"/>
                  </a:cxn>
                  <a:cxn ang="0">
                    <a:pos x="T8" y="T9"/>
                  </a:cxn>
                </a:cxnLst>
                <a:rect l="0" t="0" r="r" b="b"/>
                <a:pathLst>
                  <a:path w="203" h="188">
                    <a:moveTo>
                      <a:pt x="0" y="107"/>
                    </a:moveTo>
                    <a:cubicBezTo>
                      <a:pt x="148" y="0"/>
                      <a:pt x="148" y="0"/>
                      <a:pt x="148" y="0"/>
                    </a:cubicBezTo>
                    <a:cubicBezTo>
                      <a:pt x="203" y="76"/>
                      <a:pt x="203" y="76"/>
                      <a:pt x="203" y="76"/>
                    </a:cubicBezTo>
                    <a:cubicBezTo>
                      <a:pt x="49" y="188"/>
                      <a:pt x="49" y="188"/>
                      <a:pt x="49" y="188"/>
                    </a:cubicBezTo>
                    <a:cubicBezTo>
                      <a:pt x="35" y="160"/>
                      <a:pt x="19" y="132"/>
                      <a:pt x="0" y="107"/>
                    </a:cubicBezTo>
                    <a:close/>
                  </a:path>
                </a:pathLst>
              </a:custGeom>
              <a:solidFill>
                <a:schemeClr val="tx1">
                  <a:lumMod val="50000"/>
                  <a:lumOff val="50000"/>
                </a:schemeClr>
              </a:solidFill>
              <a:ln>
                <a:noFill/>
              </a:ln>
            </p:spPr>
            <p:txBody>
              <a:bodyPr vert="horz" wrap="square" lIns="91440" tIns="45720" rIns="91440" bIns="45720" numCol="1" anchor="t" anchorCtr="0" compatLnSpc="1">
                <a:prstTxWarp prst="textNoShape">
                  <a:avLst/>
                </a:prstTxWarp>
              </a:bodyPr>
              <a:lstStyle/>
              <a:p>
                <a:endParaRPr lang="en-US" sz="2000" dirty="0">
                  <a:solidFill>
                    <a:schemeClr val="bg1">
                      <a:lumMod val="50000"/>
                    </a:schemeClr>
                  </a:solidFill>
                </a:endParaRPr>
              </a:p>
            </p:txBody>
          </p:sp>
          <p:sp>
            <p:nvSpPr>
              <p:cNvPr id="37" name="Freeform 23">
                <a:extLst>
                  <a:ext uri="{FF2B5EF4-FFF2-40B4-BE49-F238E27FC236}">
                    <a16:creationId xmlns:a16="http://schemas.microsoft.com/office/drawing/2014/main" id="{EC5CBC0C-A5B2-470E-AC6C-E7680D08194F}"/>
                  </a:ext>
                </a:extLst>
              </p:cNvPr>
              <p:cNvSpPr>
                <a:spLocks/>
              </p:cNvSpPr>
              <p:nvPr/>
            </p:nvSpPr>
            <p:spPr bwMode="auto">
              <a:xfrm>
                <a:off x="3876174" y="1743469"/>
                <a:ext cx="205743" cy="236326"/>
              </a:xfrm>
              <a:custGeom>
                <a:avLst/>
                <a:gdLst>
                  <a:gd name="T0" fmla="*/ 0 w 183"/>
                  <a:gd name="T1" fmla="*/ 147 h 209"/>
                  <a:gd name="T2" fmla="*/ 107 w 183"/>
                  <a:gd name="T3" fmla="*/ 0 h 209"/>
                  <a:gd name="T4" fmla="*/ 183 w 183"/>
                  <a:gd name="T5" fmla="*/ 55 h 209"/>
                  <a:gd name="T6" fmla="*/ 72 w 183"/>
                  <a:gd name="T7" fmla="*/ 209 h 209"/>
                  <a:gd name="T8" fmla="*/ 0 w 183"/>
                  <a:gd name="T9" fmla="*/ 147 h 209"/>
                </a:gdLst>
                <a:ahLst/>
                <a:cxnLst>
                  <a:cxn ang="0">
                    <a:pos x="T0" y="T1"/>
                  </a:cxn>
                  <a:cxn ang="0">
                    <a:pos x="T2" y="T3"/>
                  </a:cxn>
                  <a:cxn ang="0">
                    <a:pos x="T4" y="T5"/>
                  </a:cxn>
                  <a:cxn ang="0">
                    <a:pos x="T6" y="T7"/>
                  </a:cxn>
                  <a:cxn ang="0">
                    <a:pos x="T8" y="T9"/>
                  </a:cxn>
                </a:cxnLst>
                <a:rect l="0" t="0" r="r" b="b"/>
                <a:pathLst>
                  <a:path w="183" h="209">
                    <a:moveTo>
                      <a:pt x="0" y="147"/>
                    </a:moveTo>
                    <a:cubicBezTo>
                      <a:pt x="107" y="0"/>
                      <a:pt x="107" y="0"/>
                      <a:pt x="107" y="0"/>
                    </a:cubicBezTo>
                    <a:cubicBezTo>
                      <a:pt x="183" y="55"/>
                      <a:pt x="183" y="55"/>
                      <a:pt x="183" y="55"/>
                    </a:cubicBezTo>
                    <a:cubicBezTo>
                      <a:pt x="72" y="209"/>
                      <a:pt x="72" y="209"/>
                      <a:pt x="72" y="209"/>
                    </a:cubicBezTo>
                    <a:cubicBezTo>
                      <a:pt x="50" y="186"/>
                      <a:pt x="26" y="165"/>
                      <a:pt x="0" y="147"/>
                    </a:cubicBezTo>
                    <a:close/>
                  </a:path>
                </a:pathLst>
              </a:custGeom>
              <a:solidFill>
                <a:schemeClr val="tx1">
                  <a:lumMod val="50000"/>
                  <a:lumOff val="50000"/>
                </a:schemeClr>
              </a:solidFill>
              <a:ln>
                <a:noFill/>
              </a:ln>
            </p:spPr>
            <p:txBody>
              <a:bodyPr vert="horz" wrap="square" lIns="91440" tIns="45720" rIns="91440" bIns="45720" numCol="1" anchor="t" anchorCtr="0" compatLnSpc="1">
                <a:prstTxWarp prst="textNoShape">
                  <a:avLst/>
                </a:prstTxWarp>
              </a:bodyPr>
              <a:lstStyle/>
              <a:p>
                <a:endParaRPr lang="en-US" sz="2000">
                  <a:solidFill>
                    <a:schemeClr val="bg1">
                      <a:lumMod val="50000"/>
                    </a:schemeClr>
                  </a:solidFill>
                </a:endParaRPr>
              </a:p>
            </p:txBody>
          </p:sp>
          <p:sp>
            <p:nvSpPr>
              <p:cNvPr id="38" name="Freeform 24">
                <a:extLst>
                  <a:ext uri="{FF2B5EF4-FFF2-40B4-BE49-F238E27FC236}">
                    <a16:creationId xmlns:a16="http://schemas.microsoft.com/office/drawing/2014/main" id="{D0287EC2-7154-4212-9F24-748958CFBB8E}"/>
                  </a:ext>
                </a:extLst>
              </p:cNvPr>
              <p:cNvSpPr>
                <a:spLocks/>
              </p:cNvSpPr>
              <p:nvPr/>
            </p:nvSpPr>
            <p:spPr bwMode="auto">
              <a:xfrm>
                <a:off x="3713525" y="1630867"/>
                <a:ext cx="164038" cy="237716"/>
              </a:xfrm>
              <a:custGeom>
                <a:avLst/>
                <a:gdLst>
                  <a:gd name="T0" fmla="*/ 0 w 146"/>
                  <a:gd name="T1" fmla="*/ 173 h 210"/>
                  <a:gd name="T2" fmla="*/ 57 w 146"/>
                  <a:gd name="T3" fmla="*/ 0 h 210"/>
                  <a:gd name="T4" fmla="*/ 146 w 146"/>
                  <a:gd name="T5" fmla="*/ 29 h 210"/>
                  <a:gd name="T6" fmla="*/ 87 w 146"/>
                  <a:gd name="T7" fmla="*/ 210 h 210"/>
                  <a:gd name="T8" fmla="*/ 0 w 146"/>
                  <a:gd name="T9" fmla="*/ 173 h 210"/>
                </a:gdLst>
                <a:ahLst/>
                <a:cxnLst>
                  <a:cxn ang="0">
                    <a:pos x="T0" y="T1"/>
                  </a:cxn>
                  <a:cxn ang="0">
                    <a:pos x="T2" y="T3"/>
                  </a:cxn>
                  <a:cxn ang="0">
                    <a:pos x="T4" y="T5"/>
                  </a:cxn>
                  <a:cxn ang="0">
                    <a:pos x="T6" y="T7"/>
                  </a:cxn>
                  <a:cxn ang="0">
                    <a:pos x="T8" y="T9"/>
                  </a:cxn>
                </a:cxnLst>
                <a:rect l="0" t="0" r="r" b="b"/>
                <a:pathLst>
                  <a:path w="146" h="210">
                    <a:moveTo>
                      <a:pt x="0" y="173"/>
                    </a:moveTo>
                    <a:cubicBezTo>
                      <a:pt x="57" y="0"/>
                      <a:pt x="57" y="0"/>
                      <a:pt x="57" y="0"/>
                    </a:cubicBezTo>
                    <a:cubicBezTo>
                      <a:pt x="146" y="29"/>
                      <a:pt x="146" y="29"/>
                      <a:pt x="146" y="29"/>
                    </a:cubicBezTo>
                    <a:cubicBezTo>
                      <a:pt x="87" y="210"/>
                      <a:pt x="87" y="210"/>
                      <a:pt x="87" y="210"/>
                    </a:cubicBezTo>
                    <a:cubicBezTo>
                      <a:pt x="60" y="195"/>
                      <a:pt x="31" y="183"/>
                      <a:pt x="0" y="173"/>
                    </a:cubicBezTo>
                    <a:close/>
                  </a:path>
                </a:pathLst>
              </a:custGeom>
              <a:solidFill>
                <a:schemeClr val="tx1">
                  <a:lumMod val="50000"/>
                  <a:lumOff val="50000"/>
                </a:schemeClr>
              </a:solidFill>
              <a:ln>
                <a:noFill/>
              </a:ln>
            </p:spPr>
            <p:txBody>
              <a:bodyPr vert="horz" wrap="square" lIns="91440" tIns="45720" rIns="91440" bIns="45720" numCol="1" anchor="t" anchorCtr="0" compatLnSpc="1">
                <a:prstTxWarp prst="textNoShape">
                  <a:avLst/>
                </a:prstTxWarp>
              </a:bodyPr>
              <a:lstStyle/>
              <a:p>
                <a:endParaRPr lang="en-US" sz="2000">
                  <a:solidFill>
                    <a:schemeClr val="bg1">
                      <a:lumMod val="50000"/>
                    </a:schemeClr>
                  </a:solidFill>
                </a:endParaRPr>
              </a:p>
            </p:txBody>
          </p:sp>
        </p:grpSp>
        <p:sp>
          <p:nvSpPr>
            <p:cNvPr id="15" name="Text Box 10">
              <a:extLst>
                <a:ext uri="{FF2B5EF4-FFF2-40B4-BE49-F238E27FC236}">
                  <a16:creationId xmlns:a16="http://schemas.microsoft.com/office/drawing/2014/main" id="{FDB4F8B9-BF7D-4B14-9EF6-ABA8149CFFAB}"/>
                </a:ext>
              </a:extLst>
            </p:cNvPr>
            <p:cNvSpPr txBox="1">
              <a:spLocks noChangeArrowheads="1"/>
            </p:cNvSpPr>
            <p:nvPr/>
          </p:nvSpPr>
          <p:spPr bwMode="auto">
            <a:xfrm>
              <a:off x="6272693" y="4541081"/>
              <a:ext cx="2400662" cy="1531442"/>
            </a:xfrm>
            <a:prstGeom prst="rect">
              <a:avLst/>
            </a:prstGeom>
            <a:noFill/>
            <a:ln w="9525">
              <a:noFill/>
              <a:miter lim="800000"/>
              <a:headEnd/>
              <a:tailEnd/>
            </a:ln>
          </p:spPr>
          <p:txBody>
            <a:bodyPr wrap="square" lIns="45720" tIns="22860" rIns="45720" bIns="22860">
              <a:spAutoFit/>
            </a:bodyPr>
            <a:lstStyle/>
            <a:p>
              <a:pPr defTabSz="1088232"/>
              <a:r>
                <a:rPr lang="en-US" sz="1600" b="1">
                  <a:solidFill>
                    <a:schemeClr val="bg1">
                      <a:lumMod val="50000"/>
                    </a:schemeClr>
                  </a:solidFill>
                  <a:latin typeface="Open Sans" pitchFamily="34" charset="0"/>
                  <a:ea typeface="Open Sans" pitchFamily="34" charset="0"/>
                  <a:cs typeface="Open Sans" pitchFamily="34" charset="0"/>
                </a:rPr>
                <a:t>Low System</a:t>
              </a:r>
            </a:p>
            <a:p>
              <a:pPr defTabSz="1088232"/>
              <a:endParaRPr lang="en-US" sz="1000" b="1">
                <a:solidFill>
                  <a:schemeClr val="bg1">
                    <a:lumMod val="50000"/>
                  </a:schemeClr>
                </a:solidFill>
                <a:latin typeface="Open Sans" pitchFamily="34" charset="0"/>
                <a:ea typeface="Open Sans" pitchFamily="34" charset="0"/>
                <a:cs typeface="Open Sans" pitchFamily="34" charset="0"/>
              </a:endParaRPr>
            </a:p>
            <a:p>
              <a:pPr defTabSz="1088232"/>
              <a:r>
                <a:rPr lang="en-US" sz="1100">
                  <a:solidFill>
                    <a:schemeClr val="bg1">
                      <a:lumMod val="50000"/>
                    </a:schemeClr>
                  </a:solidFill>
                  <a:latin typeface="Open Sans" pitchFamily="34" charset="0"/>
                  <a:ea typeface="Open Sans" pitchFamily="34" charset="0"/>
                  <a:cs typeface="Open Sans" pitchFamily="34" charset="0"/>
                </a:rPr>
                <a:t>Nullam eu tempor purus. Nunc a leo magna, sit amet consequat risus. Etiam faucibus tortor a ipsum vehicula sed hendrerit eros suscipit. </a:t>
              </a:r>
              <a:endParaRPr lang="en-US" sz="1050">
                <a:solidFill>
                  <a:schemeClr val="bg1">
                    <a:lumMod val="50000"/>
                  </a:schemeClr>
                </a:solidFill>
                <a:latin typeface="Open Sans" pitchFamily="34" charset="0"/>
                <a:ea typeface="Open Sans" pitchFamily="34" charset="0"/>
                <a:cs typeface="Open Sans" pitchFamily="34" charset="0"/>
              </a:endParaRPr>
            </a:p>
          </p:txBody>
        </p:sp>
        <p:sp>
          <p:nvSpPr>
            <p:cNvPr id="16" name="Text Box 10">
              <a:extLst>
                <a:ext uri="{FF2B5EF4-FFF2-40B4-BE49-F238E27FC236}">
                  <a16:creationId xmlns:a16="http://schemas.microsoft.com/office/drawing/2014/main" id="{EE2E77D0-AE80-4C62-921D-E68FBE2CE22E}"/>
                </a:ext>
              </a:extLst>
            </p:cNvPr>
            <p:cNvSpPr txBox="1">
              <a:spLocks noChangeArrowheads="1"/>
            </p:cNvSpPr>
            <p:nvPr/>
          </p:nvSpPr>
          <p:spPr bwMode="auto">
            <a:xfrm>
              <a:off x="9209465" y="4541081"/>
              <a:ext cx="2400662" cy="1531442"/>
            </a:xfrm>
            <a:prstGeom prst="rect">
              <a:avLst/>
            </a:prstGeom>
            <a:noFill/>
            <a:ln w="9525">
              <a:noFill/>
              <a:miter lim="800000"/>
              <a:headEnd/>
              <a:tailEnd/>
            </a:ln>
          </p:spPr>
          <p:txBody>
            <a:bodyPr wrap="square" lIns="45720" tIns="22860" rIns="45720" bIns="22860">
              <a:spAutoFit/>
            </a:bodyPr>
            <a:lstStyle/>
            <a:p>
              <a:pPr defTabSz="1088232"/>
              <a:r>
                <a:rPr lang="en-US" sz="1600" b="1">
                  <a:solidFill>
                    <a:schemeClr val="bg1">
                      <a:lumMod val="50000"/>
                    </a:schemeClr>
                  </a:solidFill>
                  <a:latin typeface="Open Sans" pitchFamily="34" charset="0"/>
                  <a:ea typeface="Open Sans" pitchFamily="34" charset="0"/>
                  <a:cs typeface="Open Sans" pitchFamily="34" charset="0"/>
                </a:rPr>
                <a:t>Cost Planning</a:t>
              </a:r>
            </a:p>
            <a:p>
              <a:pPr defTabSz="1088232"/>
              <a:endParaRPr lang="en-US" sz="1000" b="1">
                <a:solidFill>
                  <a:schemeClr val="bg1">
                    <a:lumMod val="50000"/>
                  </a:schemeClr>
                </a:solidFill>
                <a:latin typeface="Open Sans" pitchFamily="34" charset="0"/>
                <a:ea typeface="Open Sans" pitchFamily="34" charset="0"/>
                <a:cs typeface="Open Sans" pitchFamily="34" charset="0"/>
              </a:endParaRPr>
            </a:p>
            <a:p>
              <a:pPr defTabSz="1088232"/>
              <a:r>
                <a:rPr lang="en-US" sz="1100">
                  <a:solidFill>
                    <a:schemeClr val="bg1">
                      <a:lumMod val="50000"/>
                    </a:schemeClr>
                  </a:solidFill>
                  <a:latin typeface="Open Sans" pitchFamily="34" charset="0"/>
                  <a:ea typeface="Open Sans" pitchFamily="34" charset="0"/>
                  <a:cs typeface="Open Sans" pitchFamily="34" charset="0"/>
                </a:rPr>
                <a:t>Nullam eu tempor purus. Nunc a leo magna, sit amet consequat risus. Etiam faucibus tortor a ipsum vehicula sed hendrerit eros suscipit. </a:t>
              </a:r>
              <a:endParaRPr lang="en-US" sz="1050">
                <a:solidFill>
                  <a:schemeClr val="bg1">
                    <a:lumMod val="50000"/>
                  </a:schemeClr>
                </a:solidFill>
                <a:latin typeface="Open Sans" pitchFamily="34" charset="0"/>
                <a:ea typeface="Open Sans" pitchFamily="34" charset="0"/>
                <a:cs typeface="Open Sans" pitchFamily="34" charset="0"/>
              </a:endParaRPr>
            </a:p>
          </p:txBody>
        </p:sp>
        <p:sp>
          <p:nvSpPr>
            <p:cNvPr id="17" name="Text Box 7">
              <a:extLst>
                <a:ext uri="{FF2B5EF4-FFF2-40B4-BE49-F238E27FC236}">
                  <a16:creationId xmlns:a16="http://schemas.microsoft.com/office/drawing/2014/main" id="{674FC5B9-A962-4EB9-BDE7-6F8FCC62D78E}"/>
                </a:ext>
              </a:extLst>
            </p:cNvPr>
            <p:cNvSpPr txBox="1">
              <a:spLocks noChangeArrowheads="1"/>
            </p:cNvSpPr>
            <p:nvPr/>
          </p:nvSpPr>
          <p:spPr bwMode="auto">
            <a:xfrm>
              <a:off x="9853991" y="2927374"/>
              <a:ext cx="963987" cy="638101"/>
            </a:xfrm>
            <a:prstGeom prst="rect">
              <a:avLst/>
            </a:prstGeom>
            <a:noFill/>
            <a:ln w="9525">
              <a:noFill/>
              <a:miter lim="800000"/>
              <a:headEnd/>
              <a:tailEnd/>
            </a:ln>
          </p:spPr>
          <p:txBody>
            <a:bodyPr wrap="none" lIns="45720" tIns="22860" rIns="45720" bIns="22860">
              <a:spAutoFit/>
            </a:bodyPr>
            <a:lstStyle/>
            <a:p>
              <a:pPr algn="ctr" defTabSz="1088232"/>
              <a:r>
                <a:rPr lang="en-CA" sz="3200" spc="-150">
                  <a:solidFill>
                    <a:schemeClr val="bg1">
                      <a:lumMod val="50000"/>
                    </a:schemeClr>
                  </a:solidFill>
                  <a:latin typeface="Open Sans Light" pitchFamily="34" charset="0"/>
                  <a:ea typeface="Open Sans Light" pitchFamily="34" charset="0"/>
                  <a:cs typeface="Open Sans Light" pitchFamily="34" charset="0"/>
                </a:rPr>
                <a:t>75%</a:t>
              </a:r>
            </a:p>
          </p:txBody>
        </p:sp>
        <p:sp>
          <p:nvSpPr>
            <p:cNvPr id="18" name="Text Box 7">
              <a:extLst>
                <a:ext uri="{FF2B5EF4-FFF2-40B4-BE49-F238E27FC236}">
                  <a16:creationId xmlns:a16="http://schemas.microsoft.com/office/drawing/2014/main" id="{0DD84329-F348-4F70-AA16-BA914B646EFA}"/>
                </a:ext>
              </a:extLst>
            </p:cNvPr>
            <p:cNvSpPr txBox="1">
              <a:spLocks noChangeArrowheads="1"/>
            </p:cNvSpPr>
            <p:nvPr/>
          </p:nvSpPr>
          <p:spPr bwMode="auto">
            <a:xfrm>
              <a:off x="6881603" y="2927374"/>
              <a:ext cx="963987" cy="638101"/>
            </a:xfrm>
            <a:prstGeom prst="rect">
              <a:avLst/>
            </a:prstGeom>
            <a:noFill/>
            <a:ln w="9525">
              <a:noFill/>
              <a:miter lim="800000"/>
              <a:headEnd/>
              <a:tailEnd/>
            </a:ln>
          </p:spPr>
          <p:txBody>
            <a:bodyPr wrap="none" lIns="45720" tIns="22860" rIns="45720" bIns="22860">
              <a:spAutoFit/>
            </a:bodyPr>
            <a:lstStyle/>
            <a:p>
              <a:pPr algn="ctr" defTabSz="1088232"/>
              <a:r>
                <a:rPr lang="en-CA" sz="3200" spc="-150">
                  <a:solidFill>
                    <a:schemeClr val="bg1">
                      <a:lumMod val="50000"/>
                    </a:schemeClr>
                  </a:solidFill>
                  <a:latin typeface="Open Sans Light" pitchFamily="34" charset="0"/>
                  <a:ea typeface="Open Sans Light" pitchFamily="34" charset="0"/>
                  <a:cs typeface="Open Sans Light" pitchFamily="34" charset="0"/>
                </a:rPr>
                <a:t>35%</a:t>
              </a:r>
            </a:p>
          </p:txBody>
        </p:sp>
      </p:grpSp>
    </p:spTree>
    <p:extLst>
      <p:ext uri="{BB962C8B-B14F-4D97-AF65-F5344CB8AC3E}">
        <p14:creationId xmlns:p14="http://schemas.microsoft.com/office/powerpoint/2010/main" val="583740235"/>
      </p:ext>
    </p:extLst>
  </p:cSld>
  <p:clrMapOvr>
    <a:masterClrMapping/>
  </p:clrMapOvr>
  <mc:AlternateContent xmlns:mc="http://schemas.openxmlformats.org/markup-compatibility/2006" xmlns:p14="http://schemas.microsoft.com/office/powerpoint/2010/main">
    <mc:Choice Requires="p14">
      <p:transition spd="slow" p14:dur="900" advTm="1000">
        <p14:warp dir="in"/>
      </p:transition>
    </mc:Choice>
    <mc:Fallback xmlns="">
      <p:transition spd="slow" advTm="1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p:cTn id="7" dur="500" fill="hold"/>
                                        <p:tgtEl>
                                          <p:spTgt spid="11"/>
                                        </p:tgtEl>
                                        <p:attrNameLst>
                                          <p:attrName>ppt_w</p:attrName>
                                        </p:attrNameLst>
                                      </p:cBhvr>
                                      <p:tavLst>
                                        <p:tav tm="0">
                                          <p:val>
                                            <p:fltVal val="0"/>
                                          </p:val>
                                        </p:tav>
                                        <p:tav tm="100000">
                                          <p:val>
                                            <p:strVal val="#ppt_w"/>
                                          </p:val>
                                        </p:tav>
                                      </p:tavLst>
                                    </p:anim>
                                    <p:anim calcmode="lin" valueType="num">
                                      <p:cBhvr>
                                        <p:cTn id="8" dur="500" fill="hold"/>
                                        <p:tgtEl>
                                          <p:spTgt spid="11"/>
                                        </p:tgtEl>
                                        <p:attrNameLst>
                                          <p:attrName>ppt_h</p:attrName>
                                        </p:attrNameLst>
                                      </p:cBhvr>
                                      <p:tavLst>
                                        <p:tav tm="0">
                                          <p:val>
                                            <p:fltVal val="0"/>
                                          </p:val>
                                        </p:tav>
                                        <p:tav tm="100000">
                                          <p:val>
                                            <p:strVal val="#ppt_h"/>
                                          </p:val>
                                        </p:tav>
                                      </p:tavLst>
                                    </p:anim>
                                  </p:childTnLst>
                                </p:cTn>
                              </p:par>
                            </p:childTnLst>
                          </p:cTn>
                        </p:par>
                        <p:par>
                          <p:cTn id="9" fill="hold">
                            <p:stCondLst>
                              <p:cond delay="500"/>
                            </p:stCondLst>
                            <p:childTnLst>
                              <p:par>
                                <p:cTn id="10" presetID="23" presetClass="entr" presetSubtype="16" fill="hold" nodeType="afterEffect">
                                  <p:stCondLst>
                                    <p:cond delay="0"/>
                                  </p:stCondLst>
                                  <p:childTnLst>
                                    <p:set>
                                      <p:cBhvr>
                                        <p:cTn id="11" dur="1" fill="hold">
                                          <p:stCondLst>
                                            <p:cond delay="0"/>
                                          </p:stCondLst>
                                        </p:cTn>
                                        <p:tgtEl>
                                          <p:spTgt spid="12"/>
                                        </p:tgtEl>
                                        <p:attrNameLst>
                                          <p:attrName>style.visibility</p:attrName>
                                        </p:attrNameLst>
                                      </p:cBhvr>
                                      <p:to>
                                        <p:strVal val="visible"/>
                                      </p:to>
                                    </p:set>
                                    <p:anim calcmode="lin" valueType="num">
                                      <p:cBhvr>
                                        <p:cTn id="12" dur="500" fill="hold"/>
                                        <p:tgtEl>
                                          <p:spTgt spid="12"/>
                                        </p:tgtEl>
                                        <p:attrNameLst>
                                          <p:attrName>ppt_w</p:attrName>
                                        </p:attrNameLst>
                                      </p:cBhvr>
                                      <p:tavLst>
                                        <p:tav tm="0">
                                          <p:val>
                                            <p:fltVal val="0"/>
                                          </p:val>
                                        </p:tav>
                                        <p:tav tm="100000">
                                          <p:val>
                                            <p:strVal val="#ppt_w"/>
                                          </p:val>
                                        </p:tav>
                                      </p:tavLst>
                                    </p:anim>
                                    <p:anim calcmode="lin" valueType="num">
                                      <p:cBhvr>
                                        <p:cTn id="13" dur="500" fill="hold"/>
                                        <p:tgtEl>
                                          <p:spTgt spid="12"/>
                                        </p:tgtEl>
                                        <p:attrNameLst>
                                          <p:attrName>ppt_h</p:attrName>
                                        </p:attrNameLst>
                                      </p:cBhvr>
                                      <p:tavLst>
                                        <p:tav tm="0">
                                          <p:val>
                                            <p:fltVal val="0"/>
                                          </p:val>
                                        </p:tav>
                                        <p:tav tm="100000">
                                          <p:val>
                                            <p:strVal val="#ppt_h"/>
                                          </p:val>
                                        </p:tav>
                                      </p:tavLst>
                                    </p:anim>
                                  </p:childTnLst>
                                </p:cTn>
                              </p:par>
                            </p:childTnLst>
                          </p:cTn>
                        </p:par>
                        <p:par>
                          <p:cTn id="14" fill="hold">
                            <p:stCondLst>
                              <p:cond delay="1000"/>
                            </p:stCondLst>
                            <p:childTnLst>
                              <p:par>
                                <p:cTn id="15" presetID="2" presetClass="entr" presetSubtype="4" fill="hold" grpId="0" nodeType="after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additive="base">
                                        <p:cTn id="17" dur="500" fill="hold"/>
                                        <p:tgtEl>
                                          <p:spTgt spid="6"/>
                                        </p:tgtEl>
                                        <p:attrNameLst>
                                          <p:attrName>ppt_x</p:attrName>
                                        </p:attrNameLst>
                                      </p:cBhvr>
                                      <p:tavLst>
                                        <p:tav tm="0">
                                          <p:val>
                                            <p:strVal val="#ppt_x"/>
                                          </p:val>
                                        </p:tav>
                                        <p:tav tm="100000">
                                          <p:val>
                                            <p:strVal val="#ppt_x"/>
                                          </p:val>
                                        </p:tav>
                                      </p:tavLst>
                                    </p:anim>
                                    <p:anim calcmode="lin" valueType="num">
                                      <p:cBhvr additive="base">
                                        <p:cTn id="18" dur="500" fill="hold"/>
                                        <p:tgtEl>
                                          <p:spTgt spid="6"/>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fill="hold" grpId="0" nodeType="afterEffect">
                                  <p:stCondLst>
                                    <p:cond delay="0"/>
                                  </p:stCondLst>
                                  <p:childTnLst>
                                    <p:set>
                                      <p:cBhvr>
                                        <p:cTn id="21" dur="1" fill="hold">
                                          <p:stCondLst>
                                            <p:cond delay="0"/>
                                          </p:stCondLst>
                                        </p:cTn>
                                        <p:tgtEl>
                                          <p:spTgt spid="7"/>
                                        </p:tgtEl>
                                        <p:attrNameLst>
                                          <p:attrName>style.visibility</p:attrName>
                                        </p:attrNameLst>
                                      </p:cBhvr>
                                      <p:to>
                                        <p:strVal val="visible"/>
                                      </p:to>
                                    </p:set>
                                    <p:anim calcmode="lin" valueType="num">
                                      <p:cBhvr additive="base">
                                        <p:cTn id="22" dur="500" fill="hold"/>
                                        <p:tgtEl>
                                          <p:spTgt spid="7"/>
                                        </p:tgtEl>
                                        <p:attrNameLst>
                                          <p:attrName>ppt_x</p:attrName>
                                        </p:attrNameLst>
                                      </p:cBhvr>
                                      <p:tavLst>
                                        <p:tav tm="0">
                                          <p:val>
                                            <p:strVal val="#ppt_x"/>
                                          </p:val>
                                        </p:tav>
                                        <p:tav tm="100000">
                                          <p:val>
                                            <p:strVal val="#ppt_x"/>
                                          </p:val>
                                        </p:tav>
                                      </p:tavLst>
                                    </p:anim>
                                    <p:anim calcmode="lin" valueType="num">
                                      <p:cBhvr additive="base">
                                        <p:cTn id="23" dur="500" fill="hold"/>
                                        <p:tgtEl>
                                          <p:spTgt spid="7"/>
                                        </p:tgtEl>
                                        <p:attrNameLst>
                                          <p:attrName>ppt_y</p:attrName>
                                        </p:attrNameLst>
                                      </p:cBhvr>
                                      <p:tavLst>
                                        <p:tav tm="0">
                                          <p:val>
                                            <p:strVal val="1+#ppt_h/2"/>
                                          </p:val>
                                        </p:tav>
                                        <p:tav tm="100000">
                                          <p:val>
                                            <p:strVal val="#ppt_y"/>
                                          </p:val>
                                        </p:tav>
                                      </p:tavLst>
                                    </p:anim>
                                  </p:childTnLst>
                                </p:cTn>
                              </p:par>
                            </p:childTnLst>
                          </p:cTn>
                        </p:par>
                        <p:par>
                          <p:cTn id="24" fill="hold">
                            <p:stCondLst>
                              <p:cond delay="2000"/>
                            </p:stCondLst>
                            <p:childTnLst>
                              <p:par>
                                <p:cTn id="25" presetID="42" presetClass="entr" presetSubtype="0" fill="hold" nodeType="after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fade">
                                      <p:cBhvr>
                                        <p:cTn id="27" dur="1000"/>
                                        <p:tgtEl>
                                          <p:spTgt spid="8"/>
                                        </p:tgtEl>
                                      </p:cBhvr>
                                    </p:animEffect>
                                    <p:anim calcmode="lin" valueType="num">
                                      <p:cBhvr>
                                        <p:cTn id="28" dur="1000" fill="hold"/>
                                        <p:tgtEl>
                                          <p:spTgt spid="8"/>
                                        </p:tgtEl>
                                        <p:attrNameLst>
                                          <p:attrName>ppt_x</p:attrName>
                                        </p:attrNameLst>
                                      </p:cBhvr>
                                      <p:tavLst>
                                        <p:tav tm="0">
                                          <p:val>
                                            <p:strVal val="#ppt_x"/>
                                          </p:val>
                                        </p:tav>
                                        <p:tav tm="100000">
                                          <p:val>
                                            <p:strVal val="#ppt_x"/>
                                          </p:val>
                                        </p:tav>
                                      </p:tavLst>
                                    </p:anim>
                                    <p:anim calcmode="lin" valueType="num">
                                      <p:cBhvr>
                                        <p:cTn id="29" dur="10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6" grpId="0"/>
      <p:bldP spid="7"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矩形 10">
            <a:extLst>
              <a:ext uri="{FF2B5EF4-FFF2-40B4-BE49-F238E27FC236}">
                <a16:creationId xmlns:a16="http://schemas.microsoft.com/office/drawing/2014/main" id="{C08CFF4D-8595-47FB-9181-87C7AADC0A78}"/>
              </a:ext>
            </a:extLst>
          </p:cNvPr>
          <p:cNvSpPr/>
          <p:nvPr/>
        </p:nvSpPr>
        <p:spPr>
          <a:xfrm>
            <a:off x="4364458" y="461583"/>
            <a:ext cx="3467616" cy="584775"/>
          </a:xfrm>
          <a:prstGeom prst="rect">
            <a:avLst/>
          </a:prstGeom>
        </p:spPr>
        <p:txBody>
          <a:bodyPr wrap="none">
            <a:spAutoFit/>
          </a:bodyPr>
          <a:lstStyle/>
          <a:p>
            <a:pPr algn="ctr"/>
            <a:r>
              <a:rPr lang="zh-CN" altLang="en-US" sz="3200" dirty="0">
                <a:solidFill>
                  <a:schemeClr val="tx1">
                    <a:lumMod val="50000"/>
                    <a:lumOff val="50000"/>
                  </a:schemeClr>
                </a:solidFill>
                <a:latin typeface="华文中宋" panose="02010600040101010101" pitchFamily="2" charset="-122"/>
                <a:ea typeface="华文中宋" panose="02010600040101010101" pitchFamily="2" charset="-122"/>
              </a:rPr>
              <a:t>点击加入你的标题</a:t>
            </a:r>
          </a:p>
        </p:txBody>
      </p:sp>
      <p:grpSp>
        <p:nvGrpSpPr>
          <p:cNvPr id="12" name="组合 11">
            <a:extLst>
              <a:ext uri="{FF2B5EF4-FFF2-40B4-BE49-F238E27FC236}">
                <a16:creationId xmlns:a16="http://schemas.microsoft.com/office/drawing/2014/main" id="{C575DC6D-158E-42AA-A49D-6333EB974121}"/>
              </a:ext>
            </a:extLst>
          </p:cNvPr>
          <p:cNvGrpSpPr/>
          <p:nvPr/>
        </p:nvGrpSpPr>
        <p:grpSpPr>
          <a:xfrm>
            <a:off x="3812270" y="373743"/>
            <a:ext cx="4571998" cy="773790"/>
            <a:chOff x="4564337" y="378280"/>
            <a:chExt cx="3063327" cy="773790"/>
          </a:xfrm>
        </p:grpSpPr>
        <p:cxnSp>
          <p:nvCxnSpPr>
            <p:cNvPr id="13" name="直接连接符 12">
              <a:extLst>
                <a:ext uri="{FF2B5EF4-FFF2-40B4-BE49-F238E27FC236}">
                  <a16:creationId xmlns:a16="http://schemas.microsoft.com/office/drawing/2014/main" id="{11855890-7493-4C95-A853-B7B468AA40FA}"/>
                </a:ext>
              </a:extLst>
            </p:cNvPr>
            <p:cNvCxnSpPr/>
            <p:nvPr/>
          </p:nvCxnSpPr>
          <p:spPr>
            <a:xfrm flipH="1">
              <a:off x="4564337" y="1152070"/>
              <a:ext cx="3063327"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4" name="直接连接符 13">
              <a:extLst>
                <a:ext uri="{FF2B5EF4-FFF2-40B4-BE49-F238E27FC236}">
                  <a16:creationId xmlns:a16="http://schemas.microsoft.com/office/drawing/2014/main" id="{B0EA4389-E8C2-474A-BA41-F81F4427D9D6}"/>
                </a:ext>
              </a:extLst>
            </p:cNvPr>
            <p:cNvCxnSpPr/>
            <p:nvPr/>
          </p:nvCxnSpPr>
          <p:spPr>
            <a:xfrm>
              <a:off x="4564337" y="378280"/>
              <a:ext cx="3063327"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sp>
        <p:nvSpPr>
          <p:cNvPr id="6" name="Freeform 71">
            <a:extLst>
              <a:ext uri="{FF2B5EF4-FFF2-40B4-BE49-F238E27FC236}">
                <a16:creationId xmlns:a16="http://schemas.microsoft.com/office/drawing/2014/main" id="{118487A0-DE49-4CDE-BA64-CF91A870B1BA}"/>
              </a:ext>
            </a:extLst>
          </p:cNvPr>
          <p:cNvSpPr>
            <a:spLocks/>
          </p:cNvSpPr>
          <p:nvPr/>
        </p:nvSpPr>
        <p:spPr bwMode="auto">
          <a:xfrm>
            <a:off x="4281510" y="2944401"/>
            <a:ext cx="2158360" cy="2089084"/>
          </a:xfrm>
          <a:custGeom>
            <a:avLst/>
            <a:gdLst>
              <a:gd name="T0" fmla="*/ 0 w 328"/>
              <a:gd name="T1" fmla="*/ 164 h 329"/>
              <a:gd name="T2" fmla="*/ 0 w 328"/>
              <a:gd name="T3" fmla="*/ 164 h 329"/>
              <a:gd name="T4" fmla="*/ 164 w 328"/>
              <a:gd name="T5" fmla="*/ 0 h 329"/>
              <a:gd name="T6" fmla="*/ 328 w 328"/>
              <a:gd name="T7" fmla="*/ 0 h 329"/>
              <a:gd name="T8" fmla="*/ 328 w 328"/>
              <a:gd name="T9" fmla="*/ 164 h 329"/>
              <a:gd name="T10" fmla="*/ 164 w 328"/>
              <a:gd name="T11" fmla="*/ 329 h 329"/>
              <a:gd name="T12" fmla="*/ 164 w 328"/>
              <a:gd name="T13" fmla="*/ 329 h 329"/>
              <a:gd name="T14" fmla="*/ 0 w 328"/>
              <a:gd name="T15" fmla="*/ 164 h 32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8" h="329">
                <a:moveTo>
                  <a:pt x="0" y="164"/>
                </a:moveTo>
                <a:cubicBezTo>
                  <a:pt x="0" y="164"/>
                  <a:pt x="0" y="164"/>
                  <a:pt x="0" y="164"/>
                </a:cubicBezTo>
                <a:cubicBezTo>
                  <a:pt x="0" y="74"/>
                  <a:pt x="74" y="0"/>
                  <a:pt x="164" y="0"/>
                </a:cubicBezTo>
                <a:cubicBezTo>
                  <a:pt x="328" y="0"/>
                  <a:pt x="328" y="0"/>
                  <a:pt x="328" y="0"/>
                </a:cubicBezTo>
                <a:cubicBezTo>
                  <a:pt x="328" y="164"/>
                  <a:pt x="328" y="164"/>
                  <a:pt x="328" y="164"/>
                </a:cubicBezTo>
                <a:cubicBezTo>
                  <a:pt x="328" y="255"/>
                  <a:pt x="254" y="329"/>
                  <a:pt x="164" y="329"/>
                </a:cubicBezTo>
                <a:cubicBezTo>
                  <a:pt x="164" y="329"/>
                  <a:pt x="164" y="329"/>
                  <a:pt x="164" y="329"/>
                </a:cubicBezTo>
                <a:cubicBezTo>
                  <a:pt x="74" y="329"/>
                  <a:pt x="0" y="255"/>
                  <a:pt x="0" y="164"/>
                </a:cubicBezTo>
                <a:close/>
              </a:path>
            </a:pathLst>
          </a:custGeom>
          <a:solidFill>
            <a:schemeClr val="tx1">
              <a:lumMod val="50000"/>
              <a:lumOff val="50000"/>
            </a:schemeClr>
          </a:solidFill>
          <a:ln w="76200">
            <a:noFill/>
          </a:ln>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7" name="TextBox 44">
            <a:extLst>
              <a:ext uri="{FF2B5EF4-FFF2-40B4-BE49-F238E27FC236}">
                <a16:creationId xmlns:a16="http://schemas.microsoft.com/office/drawing/2014/main" id="{F90DA7A4-CB64-42F1-8F5A-48AFA5ACEB24}"/>
              </a:ext>
            </a:extLst>
          </p:cNvPr>
          <p:cNvSpPr txBox="1"/>
          <p:nvPr/>
        </p:nvSpPr>
        <p:spPr>
          <a:xfrm>
            <a:off x="4944633" y="3484311"/>
            <a:ext cx="1480262" cy="923330"/>
          </a:xfrm>
          <a:prstGeom prst="rect">
            <a:avLst/>
          </a:prstGeom>
          <a:noFill/>
        </p:spPr>
        <p:txBody>
          <a:bodyPr wrap="square" rtlCol="0">
            <a:spAutoFit/>
          </a:bodyPr>
          <a:lstStyle/>
          <a:p>
            <a:r>
              <a:rPr lang="en-US" altLang="zh-CN" sz="5400" b="1" dirty="0">
                <a:solidFill>
                  <a:schemeClr val="bg1"/>
                </a:solidFill>
              </a:rPr>
              <a:t>39%</a:t>
            </a:r>
            <a:endParaRPr lang="zh-CN" altLang="en-US" sz="5400" b="1" dirty="0">
              <a:solidFill>
                <a:schemeClr val="bg1"/>
              </a:solidFill>
            </a:endParaRPr>
          </a:p>
        </p:txBody>
      </p:sp>
      <p:sp>
        <p:nvSpPr>
          <p:cNvPr id="8" name="TextBox 45">
            <a:extLst>
              <a:ext uri="{FF2B5EF4-FFF2-40B4-BE49-F238E27FC236}">
                <a16:creationId xmlns:a16="http://schemas.microsoft.com/office/drawing/2014/main" id="{EF166A8B-749C-4319-B73B-A3E95A5D7E94}"/>
              </a:ext>
            </a:extLst>
          </p:cNvPr>
          <p:cNvSpPr txBox="1"/>
          <p:nvPr/>
        </p:nvSpPr>
        <p:spPr>
          <a:xfrm>
            <a:off x="4859068" y="3171686"/>
            <a:ext cx="1565827" cy="276999"/>
          </a:xfrm>
          <a:prstGeom prst="rect">
            <a:avLst/>
          </a:prstGeom>
          <a:noFill/>
        </p:spPr>
        <p:txBody>
          <a:bodyPr wrap="square" rtlCol="0">
            <a:spAutoFit/>
          </a:bodyPr>
          <a:lstStyle/>
          <a:p>
            <a:r>
              <a:rPr lang="zh-CN" altLang="en-US" sz="1200" dirty="0">
                <a:solidFill>
                  <a:schemeClr val="bg1"/>
                </a:solidFill>
                <a:latin typeface="微软雅黑" panose="020B0503020204020204" pitchFamily="34" charset="-122"/>
                <a:ea typeface="微软雅黑" panose="020B0503020204020204" pitchFamily="34" charset="-122"/>
              </a:rPr>
              <a:t>单击此处添加文本</a:t>
            </a:r>
          </a:p>
        </p:txBody>
      </p:sp>
      <p:sp>
        <p:nvSpPr>
          <p:cNvPr id="9" name="Freeform 72">
            <a:extLst>
              <a:ext uri="{FF2B5EF4-FFF2-40B4-BE49-F238E27FC236}">
                <a16:creationId xmlns:a16="http://schemas.microsoft.com/office/drawing/2014/main" id="{7383512D-320F-458D-B94B-5377186FDFBD}"/>
              </a:ext>
            </a:extLst>
          </p:cNvPr>
          <p:cNvSpPr>
            <a:spLocks/>
          </p:cNvSpPr>
          <p:nvPr/>
        </p:nvSpPr>
        <p:spPr bwMode="auto">
          <a:xfrm>
            <a:off x="2627982" y="2944401"/>
            <a:ext cx="2166918" cy="2089084"/>
          </a:xfrm>
          <a:custGeom>
            <a:avLst/>
            <a:gdLst>
              <a:gd name="T0" fmla="*/ 0 w 329"/>
              <a:gd name="T1" fmla="*/ 164 h 329"/>
              <a:gd name="T2" fmla="*/ 0 w 329"/>
              <a:gd name="T3" fmla="*/ 164 h 329"/>
              <a:gd name="T4" fmla="*/ 164 w 329"/>
              <a:gd name="T5" fmla="*/ 0 h 329"/>
              <a:gd name="T6" fmla="*/ 329 w 329"/>
              <a:gd name="T7" fmla="*/ 0 h 329"/>
              <a:gd name="T8" fmla="*/ 329 w 329"/>
              <a:gd name="T9" fmla="*/ 164 h 329"/>
              <a:gd name="T10" fmla="*/ 164 w 329"/>
              <a:gd name="T11" fmla="*/ 329 h 329"/>
              <a:gd name="T12" fmla="*/ 164 w 329"/>
              <a:gd name="T13" fmla="*/ 329 h 329"/>
              <a:gd name="T14" fmla="*/ 0 w 329"/>
              <a:gd name="T15" fmla="*/ 164 h 32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9" h="329">
                <a:moveTo>
                  <a:pt x="0" y="164"/>
                </a:moveTo>
                <a:cubicBezTo>
                  <a:pt x="0" y="164"/>
                  <a:pt x="0" y="164"/>
                  <a:pt x="0" y="164"/>
                </a:cubicBezTo>
                <a:cubicBezTo>
                  <a:pt x="0" y="74"/>
                  <a:pt x="74" y="0"/>
                  <a:pt x="164" y="0"/>
                </a:cubicBezTo>
                <a:cubicBezTo>
                  <a:pt x="329" y="0"/>
                  <a:pt x="329" y="0"/>
                  <a:pt x="329" y="0"/>
                </a:cubicBezTo>
                <a:cubicBezTo>
                  <a:pt x="329" y="164"/>
                  <a:pt x="329" y="164"/>
                  <a:pt x="329" y="164"/>
                </a:cubicBezTo>
                <a:cubicBezTo>
                  <a:pt x="329" y="255"/>
                  <a:pt x="255" y="329"/>
                  <a:pt x="164" y="329"/>
                </a:cubicBezTo>
                <a:cubicBezTo>
                  <a:pt x="164" y="329"/>
                  <a:pt x="164" y="329"/>
                  <a:pt x="164" y="329"/>
                </a:cubicBezTo>
                <a:cubicBezTo>
                  <a:pt x="74" y="329"/>
                  <a:pt x="0" y="255"/>
                  <a:pt x="0" y="164"/>
                </a:cubicBezTo>
                <a:close/>
              </a:path>
            </a:pathLst>
          </a:custGeom>
          <a:solidFill>
            <a:schemeClr val="bg1">
              <a:lumMod val="75000"/>
            </a:schemeClr>
          </a:solidFill>
          <a:ln w="76200">
            <a:noFill/>
          </a:ln>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10" name="TextBox 70">
            <a:extLst>
              <a:ext uri="{FF2B5EF4-FFF2-40B4-BE49-F238E27FC236}">
                <a16:creationId xmlns:a16="http://schemas.microsoft.com/office/drawing/2014/main" id="{EC75C000-6C33-4DC3-A738-CF51B7E3ECA7}"/>
              </a:ext>
            </a:extLst>
          </p:cNvPr>
          <p:cNvSpPr txBox="1"/>
          <p:nvPr/>
        </p:nvSpPr>
        <p:spPr>
          <a:xfrm>
            <a:off x="3199122" y="3484311"/>
            <a:ext cx="1480263" cy="923330"/>
          </a:xfrm>
          <a:prstGeom prst="rect">
            <a:avLst/>
          </a:prstGeom>
          <a:noFill/>
        </p:spPr>
        <p:txBody>
          <a:bodyPr wrap="square" rtlCol="0">
            <a:spAutoFit/>
          </a:bodyPr>
          <a:lstStyle/>
          <a:p>
            <a:r>
              <a:rPr lang="en-US" altLang="zh-CN" sz="5400" b="1" dirty="0">
                <a:solidFill>
                  <a:schemeClr val="bg1"/>
                </a:solidFill>
              </a:rPr>
              <a:t>34%</a:t>
            </a:r>
            <a:endParaRPr lang="zh-CN" altLang="en-US" sz="5400" b="1" dirty="0">
              <a:solidFill>
                <a:schemeClr val="bg1"/>
              </a:solidFill>
            </a:endParaRPr>
          </a:p>
        </p:txBody>
      </p:sp>
      <p:sp>
        <p:nvSpPr>
          <p:cNvPr id="15" name="TextBox 71">
            <a:extLst>
              <a:ext uri="{FF2B5EF4-FFF2-40B4-BE49-F238E27FC236}">
                <a16:creationId xmlns:a16="http://schemas.microsoft.com/office/drawing/2014/main" id="{0FC84199-6BA2-4764-B1DF-9EB4222F091A}"/>
              </a:ext>
            </a:extLst>
          </p:cNvPr>
          <p:cNvSpPr txBox="1"/>
          <p:nvPr/>
        </p:nvSpPr>
        <p:spPr>
          <a:xfrm>
            <a:off x="3144946" y="3171686"/>
            <a:ext cx="1565827" cy="276999"/>
          </a:xfrm>
          <a:prstGeom prst="rect">
            <a:avLst/>
          </a:prstGeom>
          <a:noFill/>
        </p:spPr>
        <p:txBody>
          <a:bodyPr wrap="square" rtlCol="0">
            <a:spAutoFit/>
          </a:bodyPr>
          <a:lstStyle/>
          <a:p>
            <a:r>
              <a:rPr lang="zh-CN" altLang="en-US" sz="1200" dirty="0">
                <a:solidFill>
                  <a:schemeClr val="bg1"/>
                </a:solidFill>
                <a:latin typeface="微软雅黑" panose="020B0503020204020204" pitchFamily="34" charset="-122"/>
                <a:ea typeface="微软雅黑" panose="020B0503020204020204" pitchFamily="34" charset="-122"/>
              </a:rPr>
              <a:t>单击此处添加文本</a:t>
            </a:r>
          </a:p>
        </p:txBody>
      </p:sp>
      <p:sp>
        <p:nvSpPr>
          <p:cNvPr id="16" name="Freeform 73">
            <a:extLst>
              <a:ext uri="{FF2B5EF4-FFF2-40B4-BE49-F238E27FC236}">
                <a16:creationId xmlns:a16="http://schemas.microsoft.com/office/drawing/2014/main" id="{A6F2B599-9331-4EA9-8F92-B4B49F89BF79}"/>
              </a:ext>
            </a:extLst>
          </p:cNvPr>
          <p:cNvSpPr>
            <a:spLocks/>
          </p:cNvSpPr>
          <p:nvPr/>
        </p:nvSpPr>
        <p:spPr bwMode="auto">
          <a:xfrm>
            <a:off x="884606" y="2944401"/>
            <a:ext cx="2158360" cy="2089084"/>
          </a:xfrm>
          <a:custGeom>
            <a:avLst/>
            <a:gdLst>
              <a:gd name="T0" fmla="*/ 0 w 328"/>
              <a:gd name="T1" fmla="*/ 164 h 329"/>
              <a:gd name="T2" fmla="*/ 0 w 328"/>
              <a:gd name="T3" fmla="*/ 164 h 329"/>
              <a:gd name="T4" fmla="*/ 164 w 328"/>
              <a:gd name="T5" fmla="*/ 0 h 329"/>
              <a:gd name="T6" fmla="*/ 328 w 328"/>
              <a:gd name="T7" fmla="*/ 0 h 329"/>
              <a:gd name="T8" fmla="*/ 328 w 328"/>
              <a:gd name="T9" fmla="*/ 164 h 329"/>
              <a:gd name="T10" fmla="*/ 164 w 328"/>
              <a:gd name="T11" fmla="*/ 329 h 329"/>
              <a:gd name="T12" fmla="*/ 164 w 328"/>
              <a:gd name="T13" fmla="*/ 329 h 329"/>
              <a:gd name="T14" fmla="*/ 0 w 328"/>
              <a:gd name="T15" fmla="*/ 164 h 32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8" h="329">
                <a:moveTo>
                  <a:pt x="0" y="164"/>
                </a:moveTo>
                <a:cubicBezTo>
                  <a:pt x="0" y="164"/>
                  <a:pt x="0" y="164"/>
                  <a:pt x="0" y="164"/>
                </a:cubicBezTo>
                <a:cubicBezTo>
                  <a:pt x="0" y="74"/>
                  <a:pt x="74" y="0"/>
                  <a:pt x="164" y="0"/>
                </a:cubicBezTo>
                <a:cubicBezTo>
                  <a:pt x="328" y="0"/>
                  <a:pt x="328" y="0"/>
                  <a:pt x="328" y="0"/>
                </a:cubicBezTo>
                <a:cubicBezTo>
                  <a:pt x="328" y="164"/>
                  <a:pt x="328" y="164"/>
                  <a:pt x="328" y="164"/>
                </a:cubicBezTo>
                <a:cubicBezTo>
                  <a:pt x="328" y="255"/>
                  <a:pt x="254" y="329"/>
                  <a:pt x="164" y="329"/>
                </a:cubicBezTo>
                <a:cubicBezTo>
                  <a:pt x="164" y="329"/>
                  <a:pt x="164" y="329"/>
                  <a:pt x="164" y="329"/>
                </a:cubicBezTo>
                <a:cubicBezTo>
                  <a:pt x="74" y="329"/>
                  <a:pt x="0" y="255"/>
                  <a:pt x="0" y="164"/>
                </a:cubicBezTo>
                <a:close/>
              </a:path>
            </a:pathLst>
          </a:custGeom>
          <a:solidFill>
            <a:schemeClr val="tx1">
              <a:lumMod val="50000"/>
              <a:lumOff val="50000"/>
            </a:schemeClr>
          </a:solidFill>
          <a:ln w="76200">
            <a:noFill/>
          </a:ln>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17" name="TextBox 98">
            <a:extLst>
              <a:ext uri="{FF2B5EF4-FFF2-40B4-BE49-F238E27FC236}">
                <a16:creationId xmlns:a16="http://schemas.microsoft.com/office/drawing/2014/main" id="{26AE8607-F796-438A-B10A-22BC983F5264}"/>
              </a:ext>
            </a:extLst>
          </p:cNvPr>
          <p:cNvSpPr txBox="1"/>
          <p:nvPr/>
        </p:nvSpPr>
        <p:spPr>
          <a:xfrm>
            <a:off x="1318843" y="3484311"/>
            <a:ext cx="1480262" cy="923330"/>
          </a:xfrm>
          <a:prstGeom prst="rect">
            <a:avLst/>
          </a:prstGeom>
          <a:noFill/>
        </p:spPr>
        <p:txBody>
          <a:bodyPr wrap="square" rtlCol="0">
            <a:spAutoFit/>
          </a:bodyPr>
          <a:lstStyle/>
          <a:p>
            <a:r>
              <a:rPr lang="en-US" altLang="zh-CN" sz="5400" b="1" dirty="0">
                <a:solidFill>
                  <a:schemeClr val="bg1"/>
                </a:solidFill>
              </a:rPr>
              <a:t>27%</a:t>
            </a:r>
            <a:endParaRPr lang="zh-CN" altLang="en-US" sz="5400" b="1" dirty="0">
              <a:solidFill>
                <a:schemeClr val="bg1"/>
              </a:solidFill>
            </a:endParaRPr>
          </a:p>
        </p:txBody>
      </p:sp>
      <p:sp>
        <p:nvSpPr>
          <p:cNvPr id="18" name="TextBox 99">
            <a:extLst>
              <a:ext uri="{FF2B5EF4-FFF2-40B4-BE49-F238E27FC236}">
                <a16:creationId xmlns:a16="http://schemas.microsoft.com/office/drawing/2014/main" id="{EF01AB61-E02F-4B36-9D26-66D1ED713694}"/>
              </a:ext>
            </a:extLst>
          </p:cNvPr>
          <p:cNvSpPr txBox="1"/>
          <p:nvPr/>
        </p:nvSpPr>
        <p:spPr>
          <a:xfrm>
            <a:off x="1322420" y="3171688"/>
            <a:ext cx="1565827" cy="276999"/>
          </a:xfrm>
          <a:prstGeom prst="rect">
            <a:avLst/>
          </a:prstGeom>
          <a:noFill/>
        </p:spPr>
        <p:txBody>
          <a:bodyPr wrap="square" rtlCol="0">
            <a:spAutoFit/>
          </a:bodyPr>
          <a:lstStyle/>
          <a:p>
            <a:r>
              <a:rPr lang="zh-CN" altLang="en-US" sz="1200" dirty="0">
                <a:solidFill>
                  <a:schemeClr val="bg1"/>
                </a:solidFill>
                <a:latin typeface="微软雅黑" panose="020B0503020204020204" pitchFamily="34" charset="-122"/>
                <a:ea typeface="微软雅黑" panose="020B0503020204020204" pitchFamily="34" charset="-122"/>
              </a:rPr>
              <a:t>单击此处添加文本</a:t>
            </a:r>
          </a:p>
        </p:txBody>
      </p:sp>
      <p:sp>
        <p:nvSpPr>
          <p:cNvPr id="19" name="矩形 1">
            <a:extLst>
              <a:ext uri="{FF2B5EF4-FFF2-40B4-BE49-F238E27FC236}">
                <a16:creationId xmlns:a16="http://schemas.microsoft.com/office/drawing/2014/main" id="{7D734795-7B53-4E24-AEB8-F10F4F0A808B}"/>
              </a:ext>
            </a:extLst>
          </p:cNvPr>
          <p:cNvSpPr>
            <a:spLocks noChangeArrowheads="1"/>
          </p:cNvSpPr>
          <p:nvPr/>
        </p:nvSpPr>
        <p:spPr bwMode="auto">
          <a:xfrm>
            <a:off x="7148182" y="2711701"/>
            <a:ext cx="4465620" cy="3032532"/>
          </a:xfrm>
          <a:prstGeom prst="rect">
            <a:avLst/>
          </a:prstGeom>
          <a:noFill/>
          <a:ln w="9525">
            <a:noFill/>
            <a:prstDash val="sysDash"/>
            <a:miter lim="800000"/>
            <a:headEnd/>
            <a:tailEnd/>
          </a:ln>
          <a:extLst>
            <a:ext uri="{909E8E84-426E-40DD-AFC4-6F175D3DCCD1}">
              <a14:hiddenFill xmlns:a14="http://schemas.microsoft.com/office/drawing/2010/main">
                <a:solidFill>
                  <a:srgbClr val="FFFFFF"/>
                </a:solidFill>
              </a14:hiddenFill>
            </a:ext>
          </a:extLst>
        </p:spPr>
        <p:txBody>
          <a:bodyPr wrap="square" lIns="122843" tIns="61422" rIns="122843" bIns="61422">
            <a:spAutoFit/>
          </a:bodyPr>
          <a:lstStyle/>
          <a:p>
            <a:pPr algn="just">
              <a:lnSpc>
                <a:spcPct val="150000"/>
              </a:lnSpc>
            </a:pPr>
            <a:r>
              <a:rPr lang="zh-CN" altLang="en-US" sz="1800" dirty="0">
                <a:solidFill>
                  <a:schemeClr val="bg1">
                    <a:lumMod val="50000"/>
                  </a:schemeClr>
                </a:solidFill>
                <a:latin typeface="微软雅黑" pitchFamily="34" charset="-122"/>
                <a:ea typeface="微软雅黑" pitchFamily="34" charset="-122"/>
              </a:rPr>
              <a:t>点击增加文本内容    点击增加文本内容</a:t>
            </a:r>
            <a:endParaRPr lang="en-US" altLang="zh-CN" sz="1800" dirty="0">
              <a:solidFill>
                <a:schemeClr val="bg1">
                  <a:lumMod val="50000"/>
                </a:schemeClr>
              </a:solidFill>
              <a:latin typeface="微软雅黑" pitchFamily="34" charset="-122"/>
              <a:ea typeface="微软雅黑" pitchFamily="34" charset="-122"/>
            </a:endParaRPr>
          </a:p>
          <a:p>
            <a:pPr algn="just">
              <a:lnSpc>
                <a:spcPct val="150000"/>
              </a:lnSpc>
            </a:pPr>
            <a:r>
              <a:rPr lang="zh-CN" altLang="en-US" sz="1800" dirty="0">
                <a:solidFill>
                  <a:schemeClr val="bg1">
                    <a:lumMod val="50000"/>
                  </a:schemeClr>
                </a:solidFill>
                <a:latin typeface="微软雅黑" pitchFamily="34" charset="-122"/>
                <a:ea typeface="微软雅黑" pitchFamily="34" charset="-122"/>
              </a:rPr>
              <a:t>点击增加文本内容    点击增加文本内容</a:t>
            </a:r>
            <a:endParaRPr lang="zh-CN" altLang="zh-CN" sz="1800" dirty="0">
              <a:solidFill>
                <a:schemeClr val="bg1">
                  <a:lumMod val="50000"/>
                </a:schemeClr>
              </a:solidFill>
              <a:latin typeface="微软雅黑" pitchFamily="34" charset="-122"/>
              <a:ea typeface="微软雅黑" pitchFamily="34" charset="-122"/>
            </a:endParaRPr>
          </a:p>
          <a:p>
            <a:pPr algn="just">
              <a:lnSpc>
                <a:spcPct val="150000"/>
              </a:lnSpc>
            </a:pPr>
            <a:r>
              <a:rPr lang="zh-CN" altLang="en-US" sz="1800" dirty="0">
                <a:solidFill>
                  <a:schemeClr val="bg1">
                    <a:lumMod val="50000"/>
                  </a:schemeClr>
                </a:solidFill>
                <a:latin typeface="微软雅黑" pitchFamily="34" charset="-122"/>
                <a:ea typeface="微软雅黑" pitchFamily="34" charset="-122"/>
              </a:rPr>
              <a:t>点击增加文本内容    点击增加文本内容</a:t>
            </a:r>
            <a:endParaRPr lang="zh-CN" altLang="zh-CN" sz="1800" dirty="0">
              <a:solidFill>
                <a:schemeClr val="bg1">
                  <a:lumMod val="50000"/>
                </a:schemeClr>
              </a:solidFill>
              <a:latin typeface="微软雅黑" pitchFamily="34" charset="-122"/>
              <a:ea typeface="微软雅黑" pitchFamily="34" charset="-122"/>
            </a:endParaRPr>
          </a:p>
          <a:p>
            <a:pPr algn="just">
              <a:lnSpc>
                <a:spcPct val="150000"/>
              </a:lnSpc>
            </a:pPr>
            <a:r>
              <a:rPr lang="zh-CN" altLang="en-US" sz="1800" dirty="0">
                <a:solidFill>
                  <a:schemeClr val="bg1">
                    <a:lumMod val="50000"/>
                  </a:schemeClr>
                </a:solidFill>
                <a:latin typeface="微软雅黑" pitchFamily="34" charset="-122"/>
                <a:ea typeface="微软雅黑" pitchFamily="34" charset="-122"/>
              </a:rPr>
              <a:t>点击增加文本内容    点击增加文本内容</a:t>
            </a:r>
            <a:endParaRPr lang="zh-CN" altLang="zh-CN" sz="1800" dirty="0">
              <a:solidFill>
                <a:schemeClr val="bg1">
                  <a:lumMod val="50000"/>
                </a:schemeClr>
              </a:solidFill>
              <a:latin typeface="微软雅黑" pitchFamily="34" charset="-122"/>
              <a:ea typeface="微软雅黑" pitchFamily="34" charset="-122"/>
            </a:endParaRPr>
          </a:p>
          <a:p>
            <a:pPr algn="just">
              <a:lnSpc>
                <a:spcPct val="150000"/>
              </a:lnSpc>
            </a:pPr>
            <a:r>
              <a:rPr lang="zh-CN" altLang="en-US" sz="1800" dirty="0">
                <a:solidFill>
                  <a:schemeClr val="bg1">
                    <a:lumMod val="50000"/>
                  </a:schemeClr>
                </a:solidFill>
                <a:latin typeface="微软雅黑" pitchFamily="34" charset="-122"/>
                <a:ea typeface="微软雅黑" pitchFamily="34" charset="-122"/>
              </a:rPr>
              <a:t>点击增加文本内容    点击增加文本内容</a:t>
            </a:r>
            <a:endParaRPr lang="zh-CN" altLang="zh-CN" sz="1800" dirty="0">
              <a:solidFill>
                <a:schemeClr val="bg1">
                  <a:lumMod val="50000"/>
                </a:schemeClr>
              </a:solidFill>
              <a:latin typeface="微软雅黑" pitchFamily="34" charset="-122"/>
              <a:ea typeface="微软雅黑" pitchFamily="34" charset="-122"/>
            </a:endParaRPr>
          </a:p>
          <a:p>
            <a:pPr algn="just">
              <a:lnSpc>
                <a:spcPct val="150000"/>
              </a:lnSpc>
            </a:pPr>
            <a:r>
              <a:rPr lang="zh-CN" altLang="en-US" sz="1800" dirty="0">
                <a:solidFill>
                  <a:schemeClr val="bg1">
                    <a:lumMod val="50000"/>
                  </a:schemeClr>
                </a:solidFill>
                <a:latin typeface="微软雅黑" pitchFamily="34" charset="-122"/>
                <a:ea typeface="微软雅黑" pitchFamily="34" charset="-122"/>
              </a:rPr>
              <a:t>点击增加文本内容    点击增加文本内容</a:t>
            </a:r>
            <a:endParaRPr lang="zh-CN" altLang="zh-CN" sz="1800" dirty="0">
              <a:solidFill>
                <a:schemeClr val="bg1">
                  <a:lumMod val="50000"/>
                </a:schemeClr>
              </a:solidFill>
              <a:latin typeface="微软雅黑" pitchFamily="34" charset="-122"/>
              <a:ea typeface="微软雅黑" pitchFamily="34" charset="-122"/>
            </a:endParaRPr>
          </a:p>
          <a:p>
            <a:pPr algn="just">
              <a:lnSpc>
                <a:spcPct val="150000"/>
              </a:lnSpc>
            </a:pPr>
            <a:endParaRPr lang="zh-CN" altLang="zh-CN" sz="1800" dirty="0">
              <a:solidFill>
                <a:schemeClr val="bg1">
                  <a:lumMod val="50000"/>
                </a:schemeClr>
              </a:solidFill>
              <a:latin typeface="微软雅黑" pitchFamily="34" charset="-122"/>
              <a:ea typeface="微软雅黑" pitchFamily="34" charset="-122"/>
            </a:endParaRPr>
          </a:p>
        </p:txBody>
      </p:sp>
      <p:sp>
        <p:nvSpPr>
          <p:cNvPr id="20" name="L 形 19">
            <a:extLst>
              <a:ext uri="{FF2B5EF4-FFF2-40B4-BE49-F238E27FC236}">
                <a16:creationId xmlns:a16="http://schemas.microsoft.com/office/drawing/2014/main" id="{8DAC7A6A-3EC6-4328-BA29-1068E64DDD86}"/>
              </a:ext>
            </a:extLst>
          </p:cNvPr>
          <p:cNvSpPr/>
          <p:nvPr/>
        </p:nvSpPr>
        <p:spPr>
          <a:xfrm rot="5400000">
            <a:off x="7039296" y="2739421"/>
            <a:ext cx="457385" cy="407148"/>
          </a:xfrm>
          <a:prstGeom prst="corner">
            <a:avLst>
              <a:gd name="adj1" fmla="val 25014"/>
              <a:gd name="adj2" fmla="val 23544"/>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2843" tIns="61422" rIns="122843" bIns="61422" rtlCol="0" anchor="ctr"/>
          <a:lstStyle/>
          <a:p>
            <a:pPr algn="ctr"/>
            <a:endParaRPr lang="zh-CN" altLang="en-US">
              <a:solidFill>
                <a:schemeClr val="bg1">
                  <a:lumMod val="50000"/>
                </a:schemeClr>
              </a:solidFill>
            </a:endParaRPr>
          </a:p>
        </p:txBody>
      </p:sp>
      <p:sp>
        <p:nvSpPr>
          <p:cNvPr id="21" name="L 形 20">
            <a:extLst>
              <a:ext uri="{FF2B5EF4-FFF2-40B4-BE49-F238E27FC236}">
                <a16:creationId xmlns:a16="http://schemas.microsoft.com/office/drawing/2014/main" id="{041CF527-ACE9-4F0E-82F3-C0A873666B4C}"/>
              </a:ext>
            </a:extLst>
          </p:cNvPr>
          <p:cNvSpPr/>
          <p:nvPr/>
        </p:nvSpPr>
        <p:spPr>
          <a:xfrm rot="16200000">
            <a:off x="11007005" y="4957881"/>
            <a:ext cx="457385" cy="407148"/>
          </a:xfrm>
          <a:prstGeom prst="corner">
            <a:avLst>
              <a:gd name="adj1" fmla="val 25014"/>
              <a:gd name="adj2" fmla="val 23544"/>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2843" tIns="61422" rIns="122843" bIns="61422" rtlCol="0" anchor="ctr"/>
          <a:lstStyle/>
          <a:p>
            <a:pPr algn="ctr"/>
            <a:endParaRPr lang="zh-CN" altLang="en-US"/>
          </a:p>
        </p:txBody>
      </p:sp>
    </p:spTree>
    <p:extLst>
      <p:ext uri="{BB962C8B-B14F-4D97-AF65-F5344CB8AC3E}">
        <p14:creationId xmlns:p14="http://schemas.microsoft.com/office/powerpoint/2010/main" val="3179993514"/>
      </p:ext>
    </p:extLst>
  </p:cSld>
  <p:clrMapOvr>
    <a:masterClrMapping/>
  </p:clrMapOvr>
  <mc:AlternateContent xmlns:mc="http://schemas.openxmlformats.org/markup-compatibility/2006" xmlns:p14="http://schemas.microsoft.com/office/powerpoint/2010/main">
    <mc:Choice Requires="p14">
      <p:transition spd="slow" p14:dur="900" advTm="1000">
        <p14:warp dir="in"/>
      </p:transition>
    </mc:Choice>
    <mc:Fallback xmlns="">
      <p:transition spd="slow" advTm="1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p:cTn id="7" dur="500" fill="hold"/>
                                        <p:tgtEl>
                                          <p:spTgt spid="11"/>
                                        </p:tgtEl>
                                        <p:attrNameLst>
                                          <p:attrName>ppt_w</p:attrName>
                                        </p:attrNameLst>
                                      </p:cBhvr>
                                      <p:tavLst>
                                        <p:tav tm="0">
                                          <p:val>
                                            <p:fltVal val="0"/>
                                          </p:val>
                                        </p:tav>
                                        <p:tav tm="100000">
                                          <p:val>
                                            <p:strVal val="#ppt_w"/>
                                          </p:val>
                                        </p:tav>
                                      </p:tavLst>
                                    </p:anim>
                                    <p:anim calcmode="lin" valueType="num">
                                      <p:cBhvr>
                                        <p:cTn id="8" dur="500" fill="hold"/>
                                        <p:tgtEl>
                                          <p:spTgt spid="11"/>
                                        </p:tgtEl>
                                        <p:attrNameLst>
                                          <p:attrName>ppt_h</p:attrName>
                                        </p:attrNameLst>
                                      </p:cBhvr>
                                      <p:tavLst>
                                        <p:tav tm="0">
                                          <p:val>
                                            <p:fltVal val="0"/>
                                          </p:val>
                                        </p:tav>
                                        <p:tav tm="100000">
                                          <p:val>
                                            <p:strVal val="#ppt_h"/>
                                          </p:val>
                                        </p:tav>
                                      </p:tavLst>
                                    </p:anim>
                                  </p:childTnLst>
                                </p:cTn>
                              </p:par>
                            </p:childTnLst>
                          </p:cTn>
                        </p:par>
                        <p:par>
                          <p:cTn id="9" fill="hold">
                            <p:stCondLst>
                              <p:cond delay="500"/>
                            </p:stCondLst>
                            <p:childTnLst>
                              <p:par>
                                <p:cTn id="10" presetID="23" presetClass="entr" presetSubtype="16" fill="hold" nodeType="afterEffect">
                                  <p:stCondLst>
                                    <p:cond delay="0"/>
                                  </p:stCondLst>
                                  <p:childTnLst>
                                    <p:set>
                                      <p:cBhvr>
                                        <p:cTn id="11" dur="1" fill="hold">
                                          <p:stCondLst>
                                            <p:cond delay="0"/>
                                          </p:stCondLst>
                                        </p:cTn>
                                        <p:tgtEl>
                                          <p:spTgt spid="12"/>
                                        </p:tgtEl>
                                        <p:attrNameLst>
                                          <p:attrName>style.visibility</p:attrName>
                                        </p:attrNameLst>
                                      </p:cBhvr>
                                      <p:to>
                                        <p:strVal val="visible"/>
                                      </p:to>
                                    </p:set>
                                    <p:anim calcmode="lin" valueType="num">
                                      <p:cBhvr>
                                        <p:cTn id="12" dur="500" fill="hold"/>
                                        <p:tgtEl>
                                          <p:spTgt spid="12"/>
                                        </p:tgtEl>
                                        <p:attrNameLst>
                                          <p:attrName>ppt_w</p:attrName>
                                        </p:attrNameLst>
                                      </p:cBhvr>
                                      <p:tavLst>
                                        <p:tav tm="0">
                                          <p:val>
                                            <p:fltVal val="0"/>
                                          </p:val>
                                        </p:tav>
                                        <p:tav tm="100000">
                                          <p:val>
                                            <p:strVal val="#ppt_w"/>
                                          </p:val>
                                        </p:tav>
                                      </p:tavLst>
                                    </p:anim>
                                    <p:anim calcmode="lin" valueType="num">
                                      <p:cBhvr>
                                        <p:cTn id="13" dur="500" fill="hold"/>
                                        <p:tgtEl>
                                          <p:spTgt spid="12"/>
                                        </p:tgtEl>
                                        <p:attrNameLst>
                                          <p:attrName>ppt_h</p:attrName>
                                        </p:attrNameLst>
                                      </p:cBhvr>
                                      <p:tavLst>
                                        <p:tav tm="0">
                                          <p:val>
                                            <p:fltVal val="0"/>
                                          </p:val>
                                        </p:tav>
                                        <p:tav tm="100000">
                                          <p:val>
                                            <p:strVal val="#ppt_h"/>
                                          </p:val>
                                        </p:tav>
                                      </p:tavLst>
                                    </p:anim>
                                  </p:childTnLst>
                                </p:cTn>
                              </p:par>
                            </p:childTnLst>
                          </p:cTn>
                        </p:par>
                        <p:par>
                          <p:cTn id="14" fill="hold">
                            <p:stCondLst>
                              <p:cond delay="1000"/>
                            </p:stCondLst>
                            <p:childTnLst>
                              <p:par>
                                <p:cTn id="15" presetID="53" presetClass="entr" presetSubtype="16" fill="hold" grpId="0" nodeType="afterEffect">
                                  <p:stCondLst>
                                    <p:cond delay="0"/>
                                  </p:stCondLst>
                                  <p:childTnLst>
                                    <p:set>
                                      <p:cBhvr>
                                        <p:cTn id="16" dur="1" fill="hold">
                                          <p:stCondLst>
                                            <p:cond delay="0"/>
                                          </p:stCondLst>
                                        </p:cTn>
                                        <p:tgtEl>
                                          <p:spTgt spid="19"/>
                                        </p:tgtEl>
                                        <p:attrNameLst>
                                          <p:attrName>style.visibility</p:attrName>
                                        </p:attrNameLst>
                                      </p:cBhvr>
                                      <p:to>
                                        <p:strVal val="visible"/>
                                      </p:to>
                                    </p:set>
                                    <p:anim calcmode="lin" valueType="num">
                                      <p:cBhvr>
                                        <p:cTn id="17" dur="500" fill="hold"/>
                                        <p:tgtEl>
                                          <p:spTgt spid="19"/>
                                        </p:tgtEl>
                                        <p:attrNameLst>
                                          <p:attrName>ppt_w</p:attrName>
                                        </p:attrNameLst>
                                      </p:cBhvr>
                                      <p:tavLst>
                                        <p:tav tm="0">
                                          <p:val>
                                            <p:fltVal val="0"/>
                                          </p:val>
                                        </p:tav>
                                        <p:tav tm="100000">
                                          <p:val>
                                            <p:strVal val="#ppt_w"/>
                                          </p:val>
                                        </p:tav>
                                      </p:tavLst>
                                    </p:anim>
                                    <p:anim calcmode="lin" valueType="num">
                                      <p:cBhvr>
                                        <p:cTn id="18" dur="500" fill="hold"/>
                                        <p:tgtEl>
                                          <p:spTgt spid="19"/>
                                        </p:tgtEl>
                                        <p:attrNameLst>
                                          <p:attrName>ppt_h</p:attrName>
                                        </p:attrNameLst>
                                      </p:cBhvr>
                                      <p:tavLst>
                                        <p:tav tm="0">
                                          <p:val>
                                            <p:fltVal val="0"/>
                                          </p:val>
                                        </p:tav>
                                        <p:tav tm="100000">
                                          <p:val>
                                            <p:strVal val="#ppt_h"/>
                                          </p:val>
                                        </p:tav>
                                      </p:tavLst>
                                    </p:anim>
                                    <p:animEffect transition="in" filter="fade">
                                      <p:cBhvr>
                                        <p:cTn id="19" dur="500"/>
                                        <p:tgtEl>
                                          <p:spTgt spid="19"/>
                                        </p:tgtEl>
                                      </p:cBhvr>
                                    </p:animEffect>
                                  </p:childTnLst>
                                </p:cTn>
                              </p:par>
                            </p:childTnLst>
                          </p:cTn>
                        </p:par>
                        <p:par>
                          <p:cTn id="20" fill="hold">
                            <p:stCondLst>
                              <p:cond delay="1500"/>
                            </p:stCondLst>
                            <p:childTnLst>
                              <p:par>
                                <p:cTn id="21" presetID="2" presetClass="entr" presetSubtype="9" fill="hold" grpId="0" nodeType="afterEffect">
                                  <p:stCondLst>
                                    <p:cond delay="0"/>
                                  </p:stCondLst>
                                  <p:childTnLst>
                                    <p:set>
                                      <p:cBhvr>
                                        <p:cTn id="22" dur="1" fill="hold">
                                          <p:stCondLst>
                                            <p:cond delay="0"/>
                                          </p:stCondLst>
                                        </p:cTn>
                                        <p:tgtEl>
                                          <p:spTgt spid="20"/>
                                        </p:tgtEl>
                                        <p:attrNameLst>
                                          <p:attrName>style.visibility</p:attrName>
                                        </p:attrNameLst>
                                      </p:cBhvr>
                                      <p:to>
                                        <p:strVal val="visible"/>
                                      </p:to>
                                    </p:set>
                                    <p:anim calcmode="lin" valueType="num">
                                      <p:cBhvr additive="base">
                                        <p:cTn id="23" dur="500" fill="hold"/>
                                        <p:tgtEl>
                                          <p:spTgt spid="20"/>
                                        </p:tgtEl>
                                        <p:attrNameLst>
                                          <p:attrName>ppt_x</p:attrName>
                                        </p:attrNameLst>
                                      </p:cBhvr>
                                      <p:tavLst>
                                        <p:tav tm="0">
                                          <p:val>
                                            <p:strVal val="0-#ppt_w/2"/>
                                          </p:val>
                                        </p:tav>
                                        <p:tav tm="100000">
                                          <p:val>
                                            <p:strVal val="#ppt_x"/>
                                          </p:val>
                                        </p:tav>
                                      </p:tavLst>
                                    </p:anim>
                                    <p:anim calcmode="lin" valueType="num">
                                      <p:cBhvr additive="base">
                                        <p:cTn id="24" dur="500" fill="hold"/>
                                        <p:tgtEl>
                                          <p:spTgt spid="20"/>
                                        </p:tgtEl>
                                        <p:attrNameLst>
                                          <p:attrName>ppt_y</p:attrName>
                                        </p:attrNameLst>
                                      </p:cBhvr>
                                      <p:tavLst>
                                        <p:tav tm="0">
                                          <p:val>
                                            <p:strVal val="0-#ppt_h/2"/>
                                          </p:val>
                                        </p:tav>
                                        <p:tav tm="100000">
                                          <p:val>
                                            <p:strVal val="#ppt_y"/>
                                          </p:val>
                                        </p:tav>
                                      </p:tavLst>
                                    </p:anim>
                                  </p:childTnLst>
                                </p:cTn>
                              </p:par>
                            </p:childTnLst>
                          </p:cTn>
                        </p:par>
                        <p:par>
                          <p:cTn id="25" fill="hold">
                            <p:stCondLst>
                              <p:cond delay="2000"/>
                            </p:stCondLst>
                            <p:childTnLst>
                              <p:par>
                                <p:cTn id="26" presetID="2" presetClass="entr" presetSubtype="6" fill="hold" grpId="0" nodeType="afterEffect">
                                  <p:stCondLst>
                                    <p:cond delay="0"/>
                                  </p:stCondLst>
                                  <p:childTnLst>
                                    <p:set>
                                      <p:cBhvr>
                                        <p:cTn id="27" dur="1" fill="hold">
                                          <p:stCondLst>
                                            <p:cond delay="0"/>
                                          </p:stCondLst>
                                        </p:cTn>
                                        <p:tgtEl>
                                          <p:spTgt spid="21"/>
                                        </p:tgtEl>
                                        <p:attrNameLst>
                                          <p:attrName>style.visibility</p:attrName>
                                        </p:attrNameLst>
                                      </p:cBhvr>
                                      <p:to>
                                        <p:strVal val="visible"/>
                                      </p:to>
                                    </p:set>
                                    <p:anim calcmode="lin" valueType="num">
                                      <p:cBhvr additive="base">
                                        <p:cTn id="28" dur="500" fill="hold"/>
                                        <p:tgtEl>
                                          <p:spTgt spid="21"/>
                                        </p:tgtEl>
                                        <p:attrNameLst>
                                          <p:attrName>ppt_x</p:attrName>
                                        </p:attrNameLst>
                                      </p:cBhvr>
                                      <p:tavLst>
                                        <p:tav tm="0">
                                          <p:val>
                                            <p:strVal val="1+#ppt_w/2"/>
                                          </p:val>
                                        </p:tav>
                                        <p:tav tm="100000">
                                          <p:val>
                                            <p:strVal val="#ppt_x"/>
                                          </p:val>
                                        </p:tav>
                                      </p:tavLst>
                                    </p:anim>
                                    <p:anim calcmode="lin" valueType="num">
                                      <p:cBhvr additive="base">
                                        <p:cTn id="29" dur="500" fill="hold"/>
                                        <p:tgtEl>
                                          <p:spTgt spid="21"/>
                                        </p:tgtEl>
                                        <p:attrNameLst>
                                          <p:attrName>ppt_y</p:attrName>
                                        </p:attrNameLst>
                                      </p:cBhvr>
                                      <p:tavLst>
                                        <p:tav tm="0">
                                          <p:val>
                                            <p:strVal val="1+#ppt_h/2"/>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6"/>
                                        </p:tgtEl>
                                        <p:attrNameLst>
                                          <p:attrName>style.visibility</p:attrName>
                                        </p:attrNameLst>
                                      </p:cBhvr>
                                      <p:to>
                                        <p:strVal val="visible"/>
                                      </p:to>
                                    </p:set>
                                    <p:animEffect transition="in" filter="fade">
                                      <p:cBhvr>
                                        <p:cTn id="32" dur="1000"/>
                                        <p:tgtEl>
                                          <p:spTgt spid="6"/>
                                        </p:tgtEl>
                                      </p:cBhvr>
                                    </p:animEffect>
                                    <p:anim calcmode="lin" valueType="num">
                                      <p:cBhvr>
                                        <p:cTn id="33" dur="1000" fill="hold"/>
                                        <p:tgtEl>
                                          <p:spTgt spid="6"/>
                                        </p:tgtEl>
                                        <p:attrNameLst>
                                          <p:attrName>ppt_x</p:attrName>
                                        </p:attrNameLst>
                                      </p:cBhvr>
                                      <p:tavLst>
                                        <p:tav tm="0">
                                          <p:val>
                                            <p:strVal val="#ppt_x"/>
                                          </p:val>
                                        </p:tav>
                                        <p:tav tm="100000">
                                          <p:val>
                                            <p:strVal val="#ppt_x"/>
                                          </p:val>
                                        </p:tav>
                                      </p:tavLst>
                                    </p:anim>
                                    <p:anim calcmode="lin" valueType="num">
                                      <p:cBhvr>
                                        <p:cTn id="34" dur="1000" fill="hold"/>
                                        <p:tgtEl>
                                          <p:spTgt spid="6"/>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7"/>
                                        </p:tgtEl>
                                        <p:attrNameLst>
                                          <p:attrName>style.visibility</p:attrName>
                                        </p:attrNameLst>
                                      </p:cBhvr>
                                      <p:to>
                                        <p:strVal val="visible"/>
                                      </p:to>
                                    </p:set>
                                    <p:animEffect transition="in" filter="fade">
                                      <p:cBhvr>
                                        <p:cTn id="37" dur="1000"/>
                                        <p:tgtEl>
                                          <p:spTgt spid="7"/>
                                        </p:tgtEl>
                                      </p:cBhvr>
                                    </p:animEffect>
                                    <p:anim calcmode="lin" valueType="num">
                                      <p:cBhvr>
                                        <p:cTn id="38" dur="1000" fill="hold"/>
                                        <p:tgtEl>
                                          <p:spTgt spid="7"/>
                                        </p:tgtEl>
                                        <p:attrNameLst>
                                          <p:attrName>ppt_x</p:attrName>
                                        </p:attrNameLst>
                                      </p:cBhvr>
                                      <p:tavLst>
                                        <p:tav tm="0">
                                          <p:val>
                                            <p:strVal val="#ppt_x"/>
                                          </p:val>
                                        </p:tav>
                                        <p:tav tm="100000">
                                          <p:val>
                                            <p:strVal val="#ppt_x"/>
                                          </p:val>
                                        </p:tav>
                                      </p:tavLst>
                                    </p:anim>
                                    <p:anim calcmode="lin" valueType="num">
                                      <p:cBhvr>
                                        <p:cTn id="39" dur="1000" fill="hold"/>
                                        <p:tgtEl>
                                          <p:spTgt spid="7"/>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8"/>
                                        </p:tgtEl>
                                        <p:attrNameLst>
                                          <p:attrName>style.visibility</p:attrName>
                                        </p:attrNameLst>
                                      </p:cBhvr>
                                      <p:to>
                                        <p:strVal val="visible"/>
                                      </p:to>
                                    </p:set>
                                    <p:animEffect transition="in" filter="fade">
                                      <p:cBhvr>
                                        <p:cTn id="42" dur="1000"/>
                                        <p:tgtEl>
                                          <p:spTgt spid="8"/>
                                        </p:tgtEl>
                                      </p:cBhvr>
                                    </p:animEffect>
                                    <p:anim calcmode="lin" valueType="num">
                                      <p:cBhvr>
                                        <p:cTn id="43" dur="1000" fill="hold"/>
                                        <p:tgtEl>
                                          <p:spTgt spid="8"/>
                                        </p:tgtEl>
                                        <p:attrNameLst>
                                          <p:attrName>ppt_x</p:attrName>
                                        </p:attrNameLst>
                                      </p:cBhvr>
                                      <p:tavLst>
                                        <p:tav tm="0">
                                          <p:val>
                                            <p:strVal val="#ppt_x"/>
                                          </p:val>
                                        </p:tav>
                                        <p:tav tm="100000">
                                          <p:val>
                                            <p:strVal val="#ppt_x"/>
                                          </p:val>
                                        </p:tav>
                                      </p:tavLst>
                                    </p:anim>
                                    <p:anim calcmode="lin" valueType="num">
                                      <p:cBhvr>
                                        <p:cTn id="44" dur="1000" fill="hold"/>
                                        <p:tgtEl>
                                          <p:spTgt spid="8"/>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9"/>
                                        </p:tgtEl>
                                        <p:attrNameLst>
                                          <p:attrName>style.visibility</p:attrName>
                                        </p:attrNameLst>
                                      </p:cBhvr>
                                      <p:to>
                                        <p:strVal val="visible"/>
                                      </p:to>
                                    </p:set>
                                    <p:animEffect transition="in" filter="fade">
                                      <p:cBhvr>
                                        <p:cTn id="47" dur="1000"/>
                                        <p:tgtEl>
                                          <p:spTgt spid="9"/>
                                        </p:tgtEl>
                                      </p:cBhvr>
                                    </p:animEffect>
                                    <p:anim calcmode="lin" valueType="num">
                                      <p:cBhvr>
                                        <p:cTn id="48" dur="1000" fill="hold"/>
                                        <p:tgtEl>
                                          <p:spTgt spid="9"/>
                                        </p:tgtEl>
                                        <p:attrNameLst>
                                          <p:attrName>ppt_x</p:attrName>
                                        </p:attrNameLst>
                                      </p:cBhvr>
                                      <p:tavLst>
                                        <p:tav tm="0">
                                          <p:val>
                                            <p:strVal val="#ppt_x"/>
                                          </p:val>
                                        </p:tav>
                                        <p:tav tm="100000">
                                          <p:val>
                                            <p:strVal val="#ppt_x"/>
                                          </p:val>
                                        </p:tav>
                                      </p:tavLst>
                                    </p:anim>
                                    <p:anim calcmode="lin" valueType="num">
                                      <p:cBhvr>
                                        <p:cTn id="49" dur="1000" fill="hold"/>
                                        <p:tgtEl>
                                          <p:spTgt spid="9"/>
                                        </p:tgtEl>
                                        <p:attrNameLst>
                                          <p:attrName>ppt_y</p:attrName>
                                        </p:attrNameLst>
                                      </p:cBhvr>
                                      <p:tavLst>
                                        <p:tav tm="0">
                                          <p:val>
                                            <p:strVal val="#ppt_y+.1"/>
                                          </p:val>
                                        </p:tav>
                                        <p:tav tm="100000">
                                          <p:val>
                                            <p:strVal val="#ppt_y"/>
                                          </p:val>
                                        </p:tav>
                                      </p:tavLst>
                                    </p:anim>
                                  </p:childTnLst>
                                </p:cTn>
                              </p:par>
                              <p:par>
                                <p:cTn id="50" presetID="42" presetClass="entr" presetSubtype="0" fill="hold" grpId="0" nodeType="withEffect">
                                  <p:stCondLst>
                                    <p:cond delay="0"/>
                                  </p:stCondLst>
                                  <p:childTnLst>
                                    <p:set>
                                      <p:cBhvr>
                                        <p:cTn id="51" dur="1" fill="hold">
                                          <p:stCondLst>
                                            <p:cond delay="0"/>
                                          </p:stCondLst>
                                        </p:cTn>
                                        <p:tgtEl>
                                          <p:spTgt spid="10"/>
                                        </p:tgtEl>
                                        <p:attrNameLst>
                                          <p:attrName>style.visibility</p:attrName>
                                        </p:attrNameLst>
                                      </p:cBhvr>
                                      <p:to>
                                        <p:strVal val="visible"/>
                                      </p:to>
                                    </p:set>
                                    <p:animEffect transition="in" filter="fade">
                                      <p:cBhvr>
                                        <p:cTn id="52" dur="1000"/>
                                        <p:tgtEl>
                                          <p:spTgt spid="10"/>
                                        </p:tgtEl>
                                      </p:cBhvr>
                                    </p:animEffect>
                                    <p:anim calcmode="lin" valueType="num">
                                      <p:cBhvr>
                                        <p:cTn id="53" dur="1000" fill="hold"/>
                                        <p:tgtEl>
                                          <p:spTgt spid="10"/>
                                        </p:tgtEl>
                                        <p:attrNameLst>
                                          <p:attrName>ppt_x</p:attrName>
                                        </p:attrNameLst>
                                      </p:cBhvr>
                                      <p:tavLst>
                                        <p:tav tm="0">
                                          <p:val>
                                            <p:strVal val="#ppt_x"/>
                                          </p:val>
                                        </p:tav>
                                        <p:tav tm="100000">
                                          <p:val>
                                            <p:strVal val="#ppt_x"/>
                                          </p:val>
                                        </p:tav>
                                      </p:tavLst>
                                    </p:anim>
                                    <p:anim calcmode="lin" valueType="num">
                                      <p:cBhvr>
                                        <p:cTn id="54" dur="1000" fill="hold"/>
                                        <p:tgtEl>
                                          <p:spTgt spid="10"/>
                                        </p:tgtEl>
                                        <p:attrNameLst>
                                          <p:attrName>ppt_y</p:attrName>
                                        </p:attrNameLst>
                                      </p:cBhvr>
                                      <p:tavLst>
                                        <p:tav tm="0">
                                          <p:val>
                                            <p:strVal val="#ppt_y+.1"/>
                                          </p:val>
                                        </p:tav>
                                        <p:tav tm="100000">
                                          <p:val>
                                            <p:strVal val="#ppt_y"/>
                                          </p:val>
                                        </p:tav>
                                      </p:tavLst>
                                    </p:anim>
                                  </p:childTnLst>
                                </p:cTn>
                              </p:par>
                              <p:par>
                                <p:cTn id="55" presetID="42" presetClass="entr" presetSubtype="0" fill="hold" grpId="0" nodeType="withEffect">
                                  <p:stCondLst>
                                    <p:cond delay="0"/>
                                  </p:stCondLst>
                                  <p:childTnLst>
                                    <p:set>
                                      <p:cBhvr>
                                        <p:cTn id="56" dur="1" fill="hold">
                                          <p:stCondLst>
                                            <p:cond delay="0"/>
                                          </p:stCondLst>
                                        </p:cTn>
                                        <p:tgtEl>
                                          <p:spTgt spid="15"/>
                                        </p:tgtEl>
                                        <p:attrNameLst>
                                          <p:attrName>style.visibility</p:attrName>
                                        </p:attrNameLst>
                                      </p:cBhvr>
                                      <p:to>
                                        <p:strVal val="visible"/>
                                      </p:to>
                                    </p:set>
                                    <p:animEffect transition="in" filter="fade">
                                      <p:cBhvr>
                                        <p:cTn id="57" dur="1000"/>
                                        <p:tgtEl>
                                          <p:spTgt spid="15"/>
                                        </p:tgtEl>
                                      </p:cBhvr>
                                    </p:animEffect>
                                    <p:anim calcmode="lin" valueType="num">
                                      <p:cBhvr>
                                        <p:cTn id="58" dur="1000" fill="hold"/>
                                        <p:tgtEl>
                                          <p:spTgt spid="15"/>
                                        </p:tgtEl>
                                        <p:attrNameLst>
                                          <p:attrName>ppt_x</p:attrName>
                                        </p:attrNameLst>
                                      </p:cBhvr>
                                      <p:tavLst>
                                        <p:tav tm="0">
                                          <p:val>
                                            <p:strVal val="#ppt_x"/>
                                          </p:val>
                                        </p:tav>
                                        <p:tav tm="100000">
                                          <p:val>
                                            <p:strVal val="#ppt_x"/>
                                          </p:val>
                                        </p:tav>
                                      </p:tavLst>
                                    </p:anim>
                                    <p:anim calcmode="lin" valueType="num">
                                      <p:cBhvr>
                                        <p:cTn id="59" dur="1000" fill="hold"/>
                                        <p:tgtEl>
                                          <p:spTgt spid="15"/>
                                        </p:tgtEl>
                                        <p:attrNameLst>
                                          <p:attrName>ppt_y</p:attrName>
                                        </p:attrNameLst>
                                      </p:cBhvr>
                                      <p:tavLst>
                                        <p:tav tm="0">
                                          <p:val>
                                            <p:strVal val="#ppt_y+.1"/>
                                          </p:val>
                                        </p:tav>
                                        <p:tav tm="100000">
                                          <p:val>
                                            <p:strVal val="#ppt_y"/>
                                          </p:val>
                                        </p:tav>
                                      </p:tavLst>
                                    </p:anim>
                                  </p:childTnLst>
                                </p:cTn>
                              </p:par>
                              <p:par>
                                <p:cTn id="60" presetID="42" presetClass="entr" presetSubtype="0" fill="hold" grpId="0" nodeType="withEffect">
                                  <p:stCondLst>
                                    <p:cond delay="0"/>
                                  </p:stCondLst>
                                  <p:childTnLst>
                                    <p:set>
                                      <p:cBhvr>
                                        <p:cTn id="61" dur="1" fill="hold">
                                          <p:stCondLst>
                                            <p:cond delay="0"/>
                                          </p:stCondLst>
                                        </p:cTn>
                                        <p:tgtEl>
                                          <p:spTgt spid="16"/>
                                        </p:tgtEl>
                                        <p:attrNameLst>
                                          <p:attrName>style.visibility</p:attrName>
                                        </p:attrNameLst>
                                      </p:cBhvr>
                                      <p:to>
                                        <p:strVal val="visible"/>
                                      </p:to>
                                    </p:set>
                                    <p:animEffect transition="in" filter="fade">
                                      <p:cBhvr>
                                        <p:cTn id="62" dur="1000"/>
                                        <p:tgtEl>
                                          <p:spTgt spid="16"/>
                                        </p:tgtEl>
                                      </p:cBhvr>
                                    </p:animEffect>
                                    <p:anim calcmode="lin" valueType="num">
                                      <p:cBhvr>
                                        <p:cTn id="63" dur="1000" fill="hold"/>
                                        <p:tgtEl>
                                          <p:spTgt spid="16"/>
                                        </p:tgtEl>
                                        <p:attrNameLst>
                                          <p:attrName>ppt_x</p:attrName>
                                        </p:attrNameLst>
                                      </p:cBhvr>
                                      <p:tavLst>
                                        <p:tav tm="0">
                                          <p:val>
                                            <p:strVal val="#ppt_x"/>
                                          </p:val>
                                        </p:tav>
                                        <p:tav tm="100000">
                                          <p:val>
                                            <p:strVal val="#ppt_x"/>
                                          </p:val>
                                        </p:tav>
                                      </p:tavLst>
                                    </p:anim>
                                    <p:anim calcmode="lin" valueType="num">
                                      <p:cBhvr>
                                        <p:cTn id="64" dur="1000" fill="hold"/>
                                        <p:tgtEl>
                                          <p:spTgt spid="16"/>
                                        </p:tgtEl>
                                        <p:attrNameLst>
                                          <p:attrName>ppt_y</p:attrName>
                                        </p:attrNameLst>
                                      </p:cBhvr>
                                      <p:tavLst>
                                        <p:tav tm="0">
                                          <p:val>
                                            <p:strVal val="#ppt_y+.1"/>
                                          </p:val>
                                        </p:tav>
                                        <p:tav tm="100000">
                                          <p:val>
                                            <p:strVal val="#ppt_y"/>
                                          </p:val>
                                        </p:tav>
                                      </p:tavLst>
                                    </p:anim>
                                  </p:childTnLst>
                                </p:cTn>
                              </p:par>
                              <p:par>
                                <p:cTn id="65" presetID="42" presetClass="entr" presetSubtype="0" fill="hold" grpId="0" nodeType="withEffect">
                                  <p:stCondLst>
                                    <p:cond delay="0"/>
                                  </p:stCondLst>
                                  <p:childTnLst>
                                    <p:set>
                                      <p:cBhvr>
                                        <p:cTn id="66" dur="1" fill="hold">
                                          <p:stCondLst>
                                            <p:cond delay="0"/>
                                          </p:stCondLst>
                                        </p:cTn>
                                        <p:tgtEl>
                                          <p:spTgt spid="17"/>
                                        </p:tgtEl>
                                        <p:attrNameLst>
                                          <p:attrName>style.visibility</p:attrName>
                                        </p:attrNameLst>
                                      </p:cBhvr>
                                      <p:to>
                                        <p:strVal val="visible"/>
                                      </p:to>
                                    </p:set>
                                    <p:animEffect transition="in" filter="fade">
                                      <p:cBhvr>
                                        <p:cTn id="67" dur="1000"/>
                                        <p:tgtEl>
                                          <p:spTgt spid="17"/>
                                        </p:tgtEl>
                                      </p:cBhvr>
                                    </p:animEffect>
                                    <p:anim calcmode="lin" valueType="num">
                                      <p:cBhvr>
                                        <p:cTn id="68" dur="1000" fill="hold"/>
                                        <p:tgtEl>
                                          <p:spTgt spid="17"/>
                                        </p:tgtEl>
                                        <p:attrNameLst>
                                          <p:attrName>ppt_x</p:attrName>
                                        </p:attrNameLst>
                                      </p:cBhvr>
                                      <p:tavLst>
                                        <p:tav tm="0">
                                          <p:val>
                                            <p:strVal val="#ppt_x"/>
                                          </p:val>
                                        </p:tav>
                                        <p:tav tm="100000">
                                          <p:val>
                                            <p:strVal val="#ppt_x"/>
                                          </p:val>
                                        </p:tav>
                                      </p:tavLst>
                                    </p:anim>
                                    <p:anim calcmode="lin" valueType="num">
                                      <p:cBhvr>
                                        <p:cTn id="69" dur="1000" fill="hold"/>
                                        <p:tgtEl>
                                          <p:spTgt spid="17"/>
                                        </p:tgtEl>
                                        <p:attrNameLst>
                                          <p:attrName>ppt_y</p:attrName>
                                        </p:attrNameLst>
                                      </p:cBhvr>
                                      <p:tavLst>
                                        <p:tav tm="0">
                                          <p:val>
                                            <p:strVal val="#ppt_y+.1"/>
                                          </p:val>
                                        </p:tav>
                                        <p:tav tm="100000">
                                          <p:val>
                                            <p:strVal val="#ppt_y"/>
                                          </p:val>
                                        </p:tav>
                                      </p:tavLst>
                                    </p:anim>
                                  </p:childTnLst>
                                </p:cTn>
                              </p:par>
                              <p:par>
                                <p:cTn id="70" presetID="42" presetClass="entr" presetSubtype="0" fill="hold" grpId="0" nodeType="withEffect">
                                  <p:stCondLst>
                                    <p:cond delay="0"/>
                                  </p:stCondLst>
                                  <p:childTnLst>
                                    <p:set>
                                      <p:cBhvr>
                                        <p:cTn id="71" dur="1" fill="hold">
                                          <p:stCondLst>
                                            <p:cond delay="0"/>
                                          </p:stCondLst>
                                        </p:cTn>
                                        <p:tgtEl>
                                          <p:spTgt spid="18"/>
                                        </p:tgtEl>
                                        <p:attrNameLst>
                                          <p:attrName>style.visibility</p:attrName>
                                        </p:attrNameLst>
                                      </p:cBhvr>
                                      <p:to>
                                        <p:strVal val="visible"/>
                                      </p:to>
                                    </p:set>
                                    <p:animEffect transition="in" filter="fade">
                                      <p:cBhvr>
                                        <p:cTn id="72" dur="1000"/>
                                        <p:tgtEl>
                                          <p:spTgt spid="18"/>
                                        </p:tgtEl>
                                      </p:cBhvr>
                                    </p:animEffect>
                                    <p:anim calcmode="lin" valueType="num">
                                      <p:cBhvr>
                                        <p:cTn id="73" dur="1000" fill="hold"/>
                                        <p:tgtEl>
                                          <p:spTgt spid="18"/>
                                        </p:tgtEl>
                                        <p:attrNameLst>
                                          <p:attrName>ppt_x</p:attrName>
                                        </p:attrNameLst>
                                      </p:cBhvr>
                                      <p:tavLst>
                                        <p:tav tm="0">
                                          <p:val>
                                            <p:strVal val="#ppt_x"/>
                                          </p:val>
                                        </p:tav>
                                        <p:tav tm="100000">
                                          <p:val>
                                            <p:strVal val="#ppt_x"/>
                                          </p:val>
                                        </p:tav>
                                      </p:tavLst>
                                    </p:anim>
                                    <p:anim calcmode="lin" valueType="num">
                                      <p:cBhvr>
                                        <p:cTn id="74" dur="1000" fill="hold"/>
                                        <p:tgtEl>
                                          <p:spTgt spid="1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6" grpId="0" animBg="1"/>
      <p:bldP spid="7" grpId="0"/>
      <p:bldP spid="8" grpId="0"/>
      <p:bldP spid="9" grpId="0" animBg="1"/>
      <p:bldP spid="10" grpId="0"/>
      <p:bldP spid="15" grpId="0"/>
      <p:bldP spid="16" grpId="0" animBg="1"/>
      <p:bldP spid="17" grpId="0"/>
      <p:bldP spid="18" grpId="0"/>
      <p:bldP spid="19" grpId="0"/>
      <p:bldP spid="20" grpId="0" animBg="1"/>
      <p:bldP spid="21"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矩形 10">
            <a:extLst>
              <a:ext uri="{FF2B5EF4-FFF2-40B4-BE49-F238E27FC236}">
                <a16:creationId xmlns:a16="http://schemas.microsoft.com/office/drawing/2014/main" id="{C08CFF4D-8595-47FB-9181-87C7AADC0A78}"/>
              </a:ext>
            </a:extLst>
          </p:cNvPr>
          <p:cNvSpPr/>
          <p:nvPr/>
        </p:nvSpPr>
        <p:spPr>
          <a:xfrm>
            <a:off x="4364458" y="461583"/>
            <a:ext cx="3467616" cy="584775"/>
          </a:xfrm>
          <a:prstGeom prst="rect">
            <a:avLst/>
          </a:prstGeom>
        </p:spPr>
        <p:txBody>
          <a:bodyPr wrap="none">
            <a:spAutoFit/>
          </a:bodyPr>
          <a:lstStyle/>
          <a:p>
            <a:pPr algn="ctr"/>
            <a:r>
              <a:rPr lang="zh-CN" altLang="en-US" sz="3200" dirty="0">
                <a:solidFill>
                  <a:schemeClr val="tx1">
                    <a:lumMod val="50000"/>
                    <a:lumOff val="50000"/>
                  </a:schemeClr>
                </a:solidFill>
                <a:latin typeface="华文中宋" panose="02010600040101010101" pitchFamily="2" charset="-122"/>
                <a:ea typeface="华文中宋" panose="02010600040101010101" pitchFamily="2" charset="-122"/>
              </a:rPr>
              <a:t>点击加入你的标题</a:t>
            </a:r>
          </a:p>
        </p:txBody>
      </p:sp>
      <p:grpSp>
        <p:nvGrpSpPr>
          <p:cNvPr id="12" name="组合 11">
            <a:extLst>
              <a:ext uri="{FF2B5EF4-FFF2-40B4-BE49-F238E27FC236}">
                <a16:creationId xmlns:a16="http://schemas.microsoft.com/office/drawing/2014/main" id="{C575DC6D-158E-42AA-A49D-6333EB974121}"/>
              </a:ext>
            </a:extLst>
          </p:cNvPr>
          <p:cNvGrpSpPr/>
          <p:nvPr/>
        </p:nvGrpSpPr>
        <p:grpSpPr>
          <a:xfrm>
            <a:off x="3812270" y="373743"/>
            <a:ext cx="4571998" cy="773790"/>
            <a:chOff x="4564337" y="378280"/>
            <a:chExt cx="3063327" cy="773790"/>
          </a:xfrm>
        </p:grpSpPr>
        <p:cxnSp>
          <p:nvCxnSpPr>
            <p:cNvPr id="13" name="直接连接符 12">
              <a:extLst>
                <a:ext uri="{FF2B5EF4-FFF2-40B4-BE49-F238E27FC236}">
                  <a16:creationId xmlns:a16="http://schemas.microsoft.com/office/drawing/2014/main" id="{11855890-7493-4C95-A853-B7B468AA40FA}"/>
                </a:ext>
              </a:extLst>
            </p:cNvPr>
            <p:cNvCxnSpPr/>
            <p:nvPr/>
          </p:nvCxnSpPr>
          <p:spPr>
            <a:xfrm flipH="1">
              <a:off x="4564337" y="1152070"/>
              <a:ext cx="3063327"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4" name="直接连接符 13">
              <a:extLst>
                <a:ext uri="{FF2B5EF4-FFF2-40B4-BE49-F238E27FC236}">
                  <a16:creationId xmlns:a16="http://schemas.microsoft.com/office/drawing/2014/main" id="{B0EA4389-E8C2-474A-BA41-F81F4427D9D6}"/>
                </a:ext>
              </a:extLst>
            </p:cNvPr>
            <p:cNvCxnSpPr/>
            <p:nvPr/>
          </p:nvCxnSpPr>
          <p:spPr>
            <a:xfrm>
              <a:off x="4564337" y="378280"/>
              <a:ext cx="3063327"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nvGrpSpPr>
          <p:cNvPr id="6" name="组合 5">
            <a:extLst>
              <a:ext uri="{FF2B5EF4-FFF2-40B4-BE49-F238E27FC236}">
                <a16:creationId xmlns:a16="http://schemas.microsoft.com/office/drawing/2014/main" id="{4CA0182B-474E-43B6-BE01-F3BE9B36F694}"/>
              </a:ext>
            </a:extLst>
          </p:cNvPr>
          <p:cNvGrpSpPr/>
          <p:nvPr/>
        </p:nvGrpSpPr>
        <p:grpSpPr>
          <a:xfrm>
            <a:off x="8630284" y="2287891"/>
            <a:ext cx="2764064" cy="756784"/>
            <a:chOff x="7845878" y="1293974"/>
            <a:chExt cx="2764064" cy="756784"/>
          </a:xfrm>
        </p:grpSpPr>
        <p:sp>
          <p:nvSpPr>
            <p:cNvPr id="7" name="文本框 6">
              <a:extLst>
                <a:ext uri="{FF2B5EF4-FFF2-40B4-BE49-F238E27FC236}">
                  <a16:creationId xmlns:a16="http://schemas.microsoft.com/office/drawing/2014/main" id="{482795DE-7106-4C77-9B0C-209588FE746E}"/>
                </a:ext>
              </a:extLst>
            </p:cNvPr>
            <p:cNvSpPr txBox="1"/>
            <p:nvPr/>
          </p:nvSpPr>
          <p:spPr>
            <a:xfrm>
              <a:off x="7845878" y="1293974"/>
              <a:ext cx="1923123" cy="307777"/>
            </a:xfrm>
            <a:prstGeom prst="rect">
              <a:avLst/>
            </a:prstGeom>
            <a:noFill/>
          </p:spPr>
          <p:txBody>
            <a:bodyPr wrap="square" rtlCol="0">
              <a:spAutoFit/>
            </a:bodyPr>
            <a:lstStyle/>
            <a:p>
              <a:r>
                <a:rPr lang="zh-CN" altLang="en-US" sz="1400" dirty="0">
                  <a:solidFill>
                    <a:schemeClr val="bg1">
                      <a:lumMod val="50000"/>
                    </a:schemeClr>
                  </a:solidFill>
                  <a:latin typeface="微软雅黑"/>
                  <a:ea typeface="微软雅黑"/>
                </a:rPr>
                <a:t>点击添加标题</a:t>
              </a:r>
            </a:p>
          </p:txBody>
        </p:sp>
        <p:sp>
          <p:nvSpPr>
            <p:cNvPr id="8" name="矩形 7">
              <a:extLst>
                <a:ext uri="{FF2B5EF4-FFF2-40B4-BE49-F238E27FC236}">
                  <a16:creationId xmlns:a16="http://schemas.microsoft.com/office/drawing/2014/main" id="{66D032E7-8933-4D7E-98CC-1435A1978CE9}"/>
                </a:ext>
              </a:extLst>
            </p:cNvPr>
            <p:cNvSpPr/>
            <p:nvPr/>
          </p:nvSpPr>
          <p:spPr>
            <a:xfrm>
              <a:off x="7845878" y="1542927"/>
              <a:ext cx="2764064" cy="507831"/>
            </a:xfrm>
            <a:prstGeom prst="rect">
              <a:avLst/>
            </a:prstGeom>
          </p:spPr>
          <p:txBody>
            <a:bodyPr wrap="square">
              <a:spAutoFit/>
            </a:bodyPr>
            <a:lstStyle/>
            <a:p>
              <a:pPr lvl="0" fontAlgn="base">
                <a:spcBef>
                  <a:spcPct val="0"/>
                </a:spcBef>
                <a:spcAft>
                  <a:spcPct val="0"/>
                </a:spcAft>
              </a:pPr>
              <a:r>
                <a:rPr lang="en-US" altLang="zh-CN" sz="900" dirty="0">
                  <a:solidFill>
                    <a:schemeClr val="bg1">
                      <a:lumMod val="50000"/>
                    </a:schemeClr>
                  </a:solidFill>
                  <a:latin typeface="Century Gothic" panose="020B0502020202020204" pitchFamily="34" charset="0"/>
                  <a:ea typeface="Segoe UI" panose="020B0502040204020203" pitchFamily="34" charset="0"/>
                  <a:cs typeface="Segoe UI" panose="020B0502040204020203" pitchFamily="34" charset="0"/>
                  <a:sym typeface="Lato Regular" charset="0"/>
                </a:rPr>
                <a:t>Lorem ipsum dolor sit amet, consectetuer adipiscing elit. Maecenas porttitor congue massa. Fusce posuere, </a:t>
              </a:r>
            </a:p>
          </p:txBody>
        </p:sp>
      </p:grpSp>
      <p:grpSp>
        <p:nvGrpSpPr>
          <p:cNvPr id="9" name="组合 8">
            <a:extLst>
              <a:ext uri="{FF2B5EF4-FFF2-40B4-BE49-F238E27FC236}">
                <a16:creationId xmlns:a16="http://schemas.microsoft.com/office/drawing/2014/main" id="{60D602AB-BF30-445E-8C5A-B325502BED58}"/>
              </a:ext>
            </a:extLst>
          </p:cNvPr>
          <p:cNvGrpSpPr/>
          <p:nvPr/>
        </p:nvGrpSpPr>
        <p:grpSpPr>
          <a:xfrm>
            <a:off x="8630284" y="3621391"/>
            <a:ext cx="2764064" cy="756784"/>
            <a:chOff x="7845878" y="1293974"/>
            <a:chExt cx="2764064" cy="756784"/>
          </a:xfrm>
        </p:grpSpPr>
        <p:sp>
          <p:nvSpPr>
            <p:cNvPr id="10" name="文本框 9">
              <a:extLst>
                <a:ext uri="{FF2B5EF4-FFF2-40B4-BE49-F238E27FC236}">
                  <a16:creationId xmlns:a16="http://schemas.microsoft.com/office/drawing/2014/main" id="{432D7F6F-69D0-4D2F-8F94-303C8FA39A11}"/>
                </a:ext>
              </a:extLst>
            </p:cNvPr>
            <p:cNvSpPr txBox="1"/>
            <p:nvPr/>
          </p:nvSpPr>
          <p:spPr>
            <a:xfrm>
              <a:off x="7845878" y="1293974"/>
              <a:ext cx="1923123" cy="307777"/>
            </a:xfrm>
            <a:prstGeom prst="rect">
              <a:avLst/>
            </a:prstGeom>
            <a:noFill/>
          </p:spPr>
          <p:txBody>
            <a:bodyPr wrap="square" rtlCol="0">
              <a:spAutoFit/>
            </a:bodyPr>
            <a:lstStyle/>
            <a:p>
              <a:r>
                <a:rPr lang="zh-CN" altLang="en-US" sz="1400" dirty="0">
                  <a:solidFill>
                    <a:schemeClr val="bg1">
                      <a:lumMod val="50000"/>
                    </a:schemeClr>
                  </a:solidFill>
                  <a:latin typeface="微软雅黑"/>
                  <a:ea typeface="微软雅黑"/>
                </a:rPr>
                <a:t>点击添加标题</a:t>
              </a:r>
            </a:p>
          </p:txBody>
        </p:sp>
        <p:sp>
          <p:nvSpPr>
            <p:cNvPr id="15" name="矩形 14">
              <a:extLst>
                <a:ext uri="{FF2B5EF4-FFF2-40B4-BE49-F238E27FC236}">
                  <a16:creationId xmlns:a16="http://schemas.microsoft.com/office/drawing/2014/main" id="{E594C0B5-040B-4324-A987-DE904F2795DB}"/>
                </a:ext>
              </a:extLst>
            </p:cNvPr>
            <p:cNvSpPr/>
            <p:nvPr/>
          </p:nvSpPr>
          <p:spPr>
            <a:xfrm>
              <a:off x="7845878" y="1542927"/>
              <a:ext cx="2764064" cy="507831"/>
            </a:xfrm>
            <a:prstGeom prst="rect">
              <a:avLst/>
            </a:prstGeom>
          </p:spPr>
          <p:txBody>
            <a:bodyPr wrap="square">
              <a:spAutoFit/>
            </a:bodyPr>
            <a:lstStyle/>
            <a:p>
              <a:pPr lvl="0" fontAlgn="base">
                <a:spcBef>
                  <a:spcPct val="0"/>
                </a:spcBef>
                <a:spcAft>
                  <a:spcPct val="0"/>
                </a:spcAft>
              </a:pPr>
              <a:r>
                <a:rPr lang="en-US" altLang="zh-CN" sz="900" dirty="0">
                  <a:solidFill>
                    <a:schemeClr val="bg1">
                      <a:lumMod val="50000"/>
                    </a:schemeClr>
                  </a:solidFill>
                  <a:latin typeface="Century Gothic" panose="020B0502020202020204" pitchFamily="34" charset="0"/>
                  <a:ea typeface="Segoe UI" panose="020B0502040204020203" pitchFamily="34" charset="0"/>
                  <a:cs typeface="Segoe UI" panose="020B0502040204020203" pitchFamily="34" charset="0"/>
                  <a:sym typeface="Lato Regular" charset="0"/>
                </a:rPr>
                <a:t>Lorem ipsum dolor sit amet, consectetuer adipiscing elit. Maecenas porttitor congue massa. Fusce posuere, </a:t>
              </a:r>
            </a:p>
          </p:txBody>
        </p:sp>
      </p:grpSp>
      <p:grpSp>
        <p:nvGrpSpPr>
          <p:cNvPr id="16" name="组合 15">
            <a:extLst>
              <a:ext uri="{FF2B5EF4-FFF2-40B4-BE49-F238E27FC236}">
                <a16:creationId xmlns:a16="http://schemas.microsoft.com/office/drawing/2014/main" id="{C81861C3-C593-4872-AF5B-E4D5910D3892}"/>
              </a:ext>
            </a:extLst>
          </p:cNvPr>
          <p:cNvGrpSpPr/>
          <p:nvPr/>
        </p:nvGrpSpPr>
        <p:grpSpPr>
          <a:xfrm>
            <a:off x="8630284" y="4897741"/>
            <a:ext cx="2764064" cy="756784"/>
            <a:chOff x="7845878" y="1293974"/>
            <a:chExt cx="2764064" cy="756784"/>
          </a:xfrm>
        </p:grpSpPr>
        <p:sp>
          <p:nvSpPr>
            <p:cNvPr id="17" name="文本框 16">
              <a:extLst>
                <a:ext uri="{FF2B5EF4-FFF2-40B4-BE49-F238E27FC236}">
                  <a16:creationId xmlns:a16="http://schemas.microsoft.com/office/drawing/2014/main" id="{CCC33933-1153-4055-A291-D292C72B23BE}"/>
                </a:ext>
              </a:extLst>
            </p:cNvPr>
            <p:cNvSpPr txBox="1"/>
            <p:nvPr/>
          </p:nvSpPr>
          <p:spPr>
            <a:xfrm>
              <a:off x="7845878" y="1293974"/>
              <a:ext cx="1923123" cy="307777"/>
            </a:xfrm>
            <a:prstGeom prst="rect">
              <a:avLst/>
            </a:prstGeom>
            <a:noFill/>
          </p:spPr>
          <p:txBody>
            <a:bodyPr wrap="square" rtlCol="0">
              <a:spAutoFit/>
            </a:bodyPr>
            <a:lstStyle/>
            <a:p>
              <a:r>
                <a:rPr lang="zh-CN" altLang="en-US" sz="1400" dirty="0">
                  <a:solidFill>
                    <a:schemeClr val="bg1">
                      <a:lumMod val="50000"/>
                    </a:schemeClr>
                  </a:solidFill>
                  <a:latin typeface="微软雅黑"/>
                  <a:ea typeface="微软雅黑"/>
                </a:rPr>
                <a:t>点击添加标题</a:t>
              </a:r>
            </a:p>
          </p:txBody>
        </p:sp>
        <p:sp>
          <p:nvSpPr>
            <p:cNvPr id="18" name="矩形 17">
              <a:extLst>
                <a:ext uri="{FF2B5EF4-FFF2-40B4-BE49-F238E27FC236}">
                  <a16:creationId xmlns:a16="http://schemas.microsoft.com/office/drawing/2014/main" id="{852380F9-EA93-4284-A027-AD283508DC3D}"/>
                </a:ext>
              </a:extLst>
            </p:cNvPr>
            <p:cNvSpPr/>
            <p:nvPr/>
          </p:nvSpPr>
          <p:spPr>
            <a:xfrm>
              <a:off x="7845878" y="1542927"/>
              <a:ext cx="2764064" cy="507831"/>
            </a:xfrm>
            <a:prstGeom prst="rect">
              <a:avLst/>
            </a:prstGeom>
          </p:spPr>
          <p:txBody>
            <a:bodyPr wrap="square">
              <a:spAutoFit/>
            </a:bodyPr>
            <a:lstStyle/>
            <a:p>
              <a:pPr lvl="0" fontAlgn="base">
                <a:spcBef>
                  <a:spcPct val="0"/>
                </a:spcBef>
                <a:spcAft>
                  <a:spcPct val="0"/>
                </a:spcAft>
              </a:pPr>
              <a:r>
                <a:rPr lang="en-US" altLang="zh-CN" sz="900" dirty="0">
                  <a:solidFill>
                    <a:schemeClr val="bg1">
                      <a:lumMod val="50000"/>
                    </a:schemeClr>
                  </a:solidFill>
                  <a:latin typeface="Century Gothic" panose="020B0502020202020204" pitchFamily="34" charset="0"/>
                  <a:ea typeface="Segoe UI" panose="020B0502040204020203" pitchFamily="34" charset="0"/>
                  <a:cs typeface="Segoe UI" panose="020B0502040204020203" pitchFamily="34" charset="0"/>
                  <a:sym typeface="Lato Regular" charset="0"/>
                </a:rPr>
                <a:t>Lorem ipsum dolor sit amet, consectetuer adipiscing elit. Maecenas porttitor congue massa. Fusce posuere, </a:t>
              </a:r>
            </a:p>
          </p:txBody>
        </p:sp>
      </p:grpSp>
      <p:sp>
        <p:nvSpPr>
          <p:cNvPr id="19" name="文本框 18">
            <a:extLst>
              <a:ext uri="{FF2B5EF4-FFF2-40B4-BE49-F238E27FC236}">
                <a16:creationId xmlns:a16="http://schemas.microsoft.com/office/drawing/2014/main" id="{277502DF-C7DA-408A-8069-1B98223EDA01}"/>
              </a:ext>
            </a:extLst>
          </p:cNvPr>
          <p:cNvSpPr txBox="1"/>
          <p:nvPr/>
        </p:nvSpPr>
        <p:spPr>
          <a:xfrm>
            <a:off x="1834737" y="2287891"/>
            <a:ext cx="1923123" cy="307777"/>
          </a:xfrm>
          <a:prstGeom prst="rect">
            <a:avLst/>
          </a:prstGeom>
          <a:noFill/>
        </p:spPr>
        <p:txBody>
          <a:bodyPr wrap="square" rtlCol="0">
            <a:spAutoFit/>
          </a:bodyPr>
          <a:lstStyle/>
          <a:p>
            <a:pPr algn="r"/>
            <a:r>
              <a:rPr lang="zh-CN" altLang="en-US" sz="1400" dirty="0">
                <a:solidFill>
                  <a:schemeClr val="bg1">
                    <a:lumMod val="50000"/>
                  </a:schemeClr>
                </a:solidFill>
                <a:latin typeface="微软雅黑"/>
                <a:ea typeface="微软雅黑"/>
              </a:rPr>
              <a:t>点击添加标题</a:t>
            </a:r>
          </a:p>
        </p:txBody>
      </p:sp>
      <p:sp>
        <p:nvSpPr>
          <p:cNvPr id="20" name="矩形 19">
            <a:extLst>
              <a:ext uri="{FF2B5EF4-FFF2-40B4-BE49-F238E27FC236}">
                <a16:creationId xmlns:a16="http://schemas.microsoft.com/office/drawing/2014/main" id="{A54E5EB8-4B4A-4B90-9E67-A305CD169EC5}"/>
              </a:ext>
            </a:extLst>
          </p:cNvPr>
          <p:cNvSpPr/>
          <p:nvPr/>
        </p:nvSpPr>
        <p:spPr>
          <a:xfrm>
            <a:off x="993796" y="2536844"/>
            <a:ext cx="2764064" cy="507831"/>
          </a:xfrm>
          <a:prstGeom prst="rect">
            <a:avLst/>
          </a:prstGeom>
        </p:spPr>
        <p:txBody>
          <a:bodyPr wrap="square">
            <a:spAutoFit/>
          </a:bodyPr>
          <a:lstStyle/>
          <a:p>
            <a:pPr lvl="0" algn="r" fontAlgn="base">
              <a:spcBef>
                <a:spcPct val="0"/>
              </a:spcBef>
              <a:spcAft>
                <a:spcPct val="0"/>
              </a:spcAft>
            </a:pPr>
            <a:r>
              <a:rPr lang="en-US" altLang="zh-CN" sz="900" dirty="0">
                <a:solidFill>
                  <a:schemeClr val="bg1">
                    <a:lumMod val="50000"/>
                  </a:schemeClr>
                </a:solidFill>
                <a:latin typeface="Century Gothic" panose="020B0502020202020204" pitchFamily="34" charset="0"/>
                <a:ea typeface="Segoe UI" panose="020B0502040204020203" pitchFamily="34" charset="0"/>
                <a:cs typeface="Segoe UI" panose="020B0502040204020203" pitchFamily="34" charset="0"/>
                <a:sym typeface="Lato Regular" charset="0"/>
              </a:rPr>
              <a:t>Lorem ipsum dolor sit amet, consectetuer adipiscing elit. Maecenas porttitor congue massa. Fusce posuere, </a:t>
            </a:r>
          </a:p>
        </p:txBody>
      </p:sp>
      <p:sp>
        <p:nvSpPr>
          <p:cNvPr id="21" name="文本框 20">
            <a:extLst>
              <a:ext uri="{FF2B5EF4-FFF2-40B4-BE49-F238E27FC236}">
                <a16:creationId xmlns:a16="http://schemas.microsoft.com/office/drawing/2014/main" id="{C40A45FB-D528-4DAC-8FE9-1B827953DCE6}"/>
              </a:ext>
            </a:extLst>
          </p:cNvPr>
          <p:cNvSpPr txBox="1"/>
          <p:nvPr/>
        </p:nvSpPr>
        <p:spPr>
          <a:xfrm>
            <a:off x="1834737" y="3621391"/>
            <a:ext cx="1923123" cy="307777"/>
          </a:xfrm>
          <a:prstGeom prst="rect">
            <a:avLst/>
          </a:prstGeom>
          <a:noFill/>
        </p:spPr>
        <p:txBody>
          <a:bodyPr wrap="square" rtlCol="0">
            <a:spAutoFit/>
          </a:bodyPr>
          <a:lstStyle/>
          <a:p>
            <a:pPr algn="r"/>
            <a:r>
              <a:rPr lang="zh-CN" altLang="en-US" sz="1400" dirty="0">
                <a:solidFill>
                  <a:schemeClr val="bg1">
                    <a:lumMod val="50000"/>
                  </a:schemeClr>
                </a:solidFill>
                <a:latin typeface="微软雅黑"/>
                <a:ea typeface="微软雅黑"/>
              </a:rPr>
              <a:t>点击添加标题</a:t>
            </a:r>
          </a:p>
        </p:txBody>
      </p:sp>
      <p:sp>
        <p:nvSpPr>
          <p:cNvPr id="22" name="矩形 21">
            <a:extLst>
              <a:ext uri="{FF2B5EF4-FFF2-40B4-BE49-F238E27FC236}">
                <a16:creationId xmlns:a16="http://schemas.microsoft.com/office/drawing/2014/main" id="{669ADE14-D34D-42DC-9B82-E5506AF749AF}"/>
              </a:ext>
            </a:extLst>
          </p:cNvPr>
          <p:cNvSpPr/>
          <p:nvPr/>
        </p:nvSpPr>
        <p:spPr>
          <a:xfrm>
            <a:off x="993796" y="3870344"/>
            <a:ext cx="2764064" cy="507831"/>
          </a:xfrm>
          <a:prstGeom prst="rect">
            <a:avLst/>
          </a:prstGeom>
        </p:spPr>
        <p:txBody>
          <a:bodyPr wrap="square">
            <a:spAutoFit/>
          </a:bodyPr>
          <a:lstStyle/>
          <a:p>
            <a:pPr lvl="0" algn="r" fontAlgn="base">
              <a:spcBef>
                <a:spcPct val="0"/>
              </a:spcBef>
              <a:spcAft>
                <a:spcPct val="0"/>
              </a:spcAft>
            </a:pPr>
            <a:r>
              <a:rPr lang="en-US" altLang="zh-CN" sz="900" dirty="0">
                <a:solidFill>
                  <a:schemeClr val="bg1">
                    <a:lumMod val="50000"/>
                  </a:schemeClr>
                </a:solidFill>
                <a:latin typeface="Century Gothic" panose="020B0502020202020204" pitchFamily="34" charset="0"/>
                <a:ea typeface="Segoe UI" panose="020B0502040204020203" pitchFamily="34" charset="0"/>
                <a:cs typeface="Segoe UI" panose="020B0502040204020203" pitchFamily="34" charset="0"/>
                <a:sym typeface="Lato Regular" charset="0"/>
              </a:rPr>
              <a:t>Lorem ipsum dolor sit amet, consectetuer adipiscing elit. Maecenas porttitor congue massa. Fusce posuere, </a:t>
            </a:r>
          </a:p>
        </p:txBody>
      </p:sp>
      <p:sp>
        <p:nvSpPr>
          <p:cNvPr id="23" name="文本框 22">
            <a:extLst>
              <a:ext uri="{FF2B5EF4-FFF2-40B4-BE49-F238E27FC236}">
                <a16:creationId xmlns:a16="http://schemas.microsoft.com/office/drawing/2014/main" id="{3BD05CA5-DD11-4C46-B833-4001552DA7A2}"/>
              </a:ext>
            </a:extLst>
          </p:cNvPr>
          <p:cNvSpPr txBox="1"/>
          <p:nvPr/>
        </p:nvSpPr>
        <p:spPr>
          <a:xfrm>
            <a:off x="1834737" y="4897741"/>
            <a:ext cx="1923123" cy="307777"/>
          </a:xfrm>
          <a:prstGeom prst="rect">
            <a:avLst/>
          </a:prstGeom>
          <a:noFill/>
        </p:spPr>
        <p:txBody>
          <a:bodyPr wrap="square" rtlCol="0">
            <a:spAutoFit/>
          </a:bodyPr>
          <a:lstStyle/>
          <a:p>
            <a:pPr algn="r"/>
            <a:r>
              <a:rPr lang="zh-CN" altLang="en-US" sz="1400" dirty="0">
                <a:solidFill>
                  <a:schemeClr val="bg1">
                    <a:lumMod val="50000"/>
                  </a:schemeClr>
                </a:solidFill>
                <a:latin typeface="微软雅黑"/>
                <a:ea typeface="微软雅黑"/>
              </a:rPr>
              <a:t>点击添加标题</a:t>
            </a:r>
          </a:p>
        </p:txBody>
      </p:sp>
      <p:sp>
        <p:nvSpPr>
          <p:cNvPr id="24" name="矩形 23">
            <a:extLst>
              <a:ext uri="{FF2B5EF4-FFF2-40B4-BE49-F238E27FC236}">
                <a16:creationId xmlns:a16="http://schemas.microsoft.com/office/drawing/2014/main" id="{8EF85EF8-6132-42CA-A4AB-E9D15DB2A7EA}"/>
              </a:ext>
            </a:extLst>
          </p:cNvPr>
          <p:cNvSpPr/>
          <p:nvPr/>
        </p:nvSpPr>
        <p:spPr>
          <a:xfrm>
            <a:off x="993796" y="5146694"/>
            <a:ext cx="2764064" cy="507831"/>
          </a:xfrm>
          <a:prstGeom prst="rect">
            <a:avLst/>
          </a:prstGeom>
        </p:spPr>
        <p:txBody>
          <a:bodyPr wrap="square">
            <a:spAutoFit/>
          </a:bodyPr>
          <a:lstStyle/>
          <a:p>
            <a:pPr lvl="0" algn="r" fontAlgn="base">
              <a:spcBef>
                <a:spcPct val="0"/>
              </a:spcBef>
              <a:spcAft>
                <a:spcPct val="0"/>
              </a:spcAft>
            </a:pPr>
            <a:r>
              <a:rPr lang="en-US" altLang="zh-CN" sz="900" dirty="0">
                <a:solidFill>
                  <a:schemeClr val="bg1">
                    <a:lumMod val="50000"/>
                  </a:schemeClr>
                </a:solidFill>
                <a:latin typeface="Century Gothic" panose="020B0502020202020204" pitchFamily="34" charset="0"/>
                <a:ea typeface="Segoe UI" panose="020B0502040204020203" pitchFamily="34" charset="0"/>
                <a:cs typeface="Segoe UI" panose="020B0502040204020203" pitchFamily="34" charset="0"/>
                <a:sym typeface="Lato Regular" charset="0"/>
              </a:rPr>
              <a:t>Lorem ipsum dolor sit amet, consectetuer adipiscing elit. Maecenas porttitor congue massa. Fusce posuere, </a:t>
            </a:r>
          </a:p>
        </p:txBody>
      </p:sp>
      <p:grpSp>
        <p:nvGrpSpPr>
          <p:cNvPr id="25" name="组合 24">
            <a:extLst>
              <a:ext uri="{FF2B5EF4-FFF2-40B4-BE49-F238E27FC236}">
                <a16:creationId xmlns:a16="http://schemas.microsoft.com/office/drawing/2014/main" id="{DA068EAA-E26A-41CE-B5CD-16898B43411F}"/>
              </a:ext>
            </a:extLst>
          </p:cNvPr>
          <p:cNvGrpSpPr/>
          <p:nvPr/>
        </p:nvGrpSpPr>
        <p:grpSpPr>
          <a:xfrm>
            <a:off x="3964865" y="2364179"/>
            <a:ext cx="4510058" cy="3201736"/>
            <a:chOff x="3546389" y="2082322"/>
            <a:chExt cx="4895717" cy="3475521"/>
          </a:xfrm>
          <a:solidFill>
            <a:schemeClr val="tx1">
              <a:lumMod val="50000"/>
              <a:lumOff val="50000"/>
            </a:schemeClr>
          </a:solidFill>
          <a:effectLst/>
        </p:grpSpPr>
        <p:sp>
          <p:nvSpPr>
            <p:cNvPr id="26" name="Freeform 7">
              <a:extLst>
                <a:ext uri="{FF2B5EF4-FFF2-40B4-BE49-F238E27FC236}">
                  <a16:creationId xmlns:a16="http://schemas.microsoft.com/office/drawing/2014/main" id="{71A71A13-ACD1-4A96-A320-2C8299BD82FF}"/>
                </a:ext>
              </a:extLst>
            </p:cNvPr>
            <p:cNvSpPr>
              <a:spLocks noEditPoints="1"/>
            </p:cNvSpPr>
            <p:nvPr/>
          </p:nvSpPr>
          <p:spPr bwMode="auto">
            <a:xfrm>
              <a:off x="6723442" y="3279021"/>
              <a:ext cx="776582" cy="792141"/>
            </a:xfrm>
            <a:custGeom>
              <a:avLst/>
              <a:gdLst>
                <a:gd name="T0" fmla="*/ 194 w 416"/>
                <a:gd name="T1" fmla="*/ 423 h 424"/>
                <a:gd name="T2" fmla="*/ 211 w 416"/>
                <a:gd name="T3" fmla="*/ 404 h 424"/>
                <a:gd name="T4" fmla="*/ 216 w 416"/>
                <a:gd name="T5" fmla="*/ 376 h 424"/>
                <a:gd name="T6" fmla="*/ 278 w 416"/>
                <a:gd name="T7" fmla="*/ 359 h 424"/>
                <a:gd name="T8" fmla="*/ 297 w 416"/>
                <a:gd name="T9" fmla="*/ 380 h 424"/>
                <a:gd name="T10" fmla="*/ 330 w 416"/>
                <a:gd name="T11" fmla="*/ 382 h 424"/>
                <a:gd name="T12" fmla="*/ 357 w 416"/>
                <a:gd name="T13" fmla="*/ 359 h 424"/>
                <a:gd name="T14" fmla="*/ 364 w 416"/>
                <a:gd name="T15" fmla="*/ 343 h 424"/>
                <a:gd name="T16" fmla="*/ 359 w 416"/>
                <a:gd name="T17" fmla="*/ 326 h 424"/>
                <a:gd name="T18" fmla="*/ 340 w 416"/>
                <a:gd name="T19" fmla="*/ 305 h 424"/>
                <a:gd name="T20" fmla="*/ 366 w 416"/>
                <a:gd name="T21" fmla="*/ 245 h 424"/>
                <a:gd name="T22" fmla="*/ 393 w 416"/>
                <a:gd name="T23" fmla="*/ 243 h 424"/>
                <a:gd name="T24" fmla="*/ 416 w 416"/>
                <a:gd name="T25" fmla="*/ 219 h 424"/>
                <a:gd name="T26" fmla="*/ 414 w 416"/>
                <a:gd name="T27" fmla="*/ 184 h 424"/>
                <a:gd name="T28" fmla="*/ 389 w 416"/>
                <a:gd name="T29" fmla="*/ 162 h 424"/>
                <a:gd name="T30" fmla="*/ 363 w 416"/>
                <a:gd name="T31" fmla="*/ 163 h 424"/>
                <a:gd name="T32" fmla="*/ 332 w 416"/>
                <a:gd name="T33" fmla="*/ 104 h 424"/>
                <a:gd name="T34" fmla="*/ 346 w 416"/>
                <a:gd name="T35" fmla="*/ 83 h 424"/>
                <a:gd name="T36" fmla="*/ 350 w 416"/>
                <a:gd name="T37" fmla="*/ 66 h 424"/>
                <a:gd name="T38" fmla="*/ 341 w 416"/>
                <a:gd name="T39" fmla="*/ 50 h 424"/>
                <a:gd name="T40" fmla="*/ 312 w 416"/>
                <a:gd name="T41" fmla="*/ 30 h 424"/>
                <a:gd name="T42" fmla="*/ 280 w 416"/>
                <a:gd name="T43" fmla="*/ 35 h 424"/>
                <a:gd name="T44" fmla="*/ 266 w 416"/>
                <a:gd name="T45" fmla="*/ 55 h 424"/>
                <a:gd name="T46" fmla="*/ 199 w 416"/>
                <a:gd name="T47" fmla="*/ 43 h 424"/>
                <a:gd name="T48" fmla="*/ 193 w 416"/>
                <a:gd name="T49" fmla="*/ 20 h 424"/>
                <a:gd name="T50" fmla="*/ 164 w 416"/>
                <a:gd name="T51" fmla="*/ 4 h 424"/>
                <a:gd name="T52" fmla="*/ 131 w 416"/>
                <a:gd name="T53" fmla="*/ 13 h 424"/>
                <a:gd name="T54" fmla="*/ 114 w 416"/>
                <a:gd name="T55" fmla="*/ 42 h 424"/>
                <a:gd name="T56" fmla="*/ 121 w 416"/>
                <a:gd name="T57" fmla="*/ 65 h 424"/>
                <a:gd name="T58" fmla="*/ 69 w 416"/>
                <a:gd name="T59" fmla="*/ 110 h 424"/>
                <a:gd name="T60" fmla="*/ 47 w 416"/>
                <a:gd name="T61" fmla="*/ 101 h 424"/>
                <a:gd name="T62" fmla="*/ 16 w 416"/>
                <a:gd name="T63" fmla="*/ 113 h 424"/>
                <a:gd name="T64" fmla="*/ 2 w 416"/>
                <a:gd name="T65" fmla="*/ 145 h 424"/>
                <a:gd name="T66" fmla="*/ 2 w 416"/>
                <a:gd name="T67" fmla="*/ 163 h 424"/>
                <a:gd name="T68" fmla="*/ 15 w 416"/>
                <a:gd name="T69" fmla="*/ 176 h 424"/>
                <a:gd name="T70" fmla="*/ 38 w 416"/>
                <a:gd name="T71" fmla="*/ 186 h 424"/>
                <a:gd name="T72" fmla="*/ 42 w 416"/>
                <a:gd name="T73" fmla="*/ 253 h 424"/>
                <a:gd name="T74" fmla="*/ 19 w 416"/>
                <a:gd name="T75" fmla="*/ 266 h 424"/>
                <a:gd name="T76" fmla="*/ 7 w 416"/>
                <a:gd name="T77" fmla="*/ 279 h 424"/>
                <a:gd name="T78" fmla="*/ 9 w 416"/>
                <a:gd name="T79" fmla="*/ 297 h 424"/>
                <a:gd name="T80" fmla="*/ 26 w 416"/>
                <a:gd name="T81" fmla="*/ 328 h 424"/>
                <a:gd name="T82" fmla="*/ 58 w 416"/>
                <a:gd name="T83" fmla="*/ 337 h 424"/>
                <a:gd name="T84" fmla="*/ 82 w 416"/>
                <a:gd name="T85" fmla="*/ 324 h 424"/>
                <a:gd name="T86" fmla="*/ 135 w 416"/>
                <a:gd name="T87" fmla="*/ 362 h 424"/>
                <a:gd name="T88" fmla="*/ 130 w 416"/>
                <a:gd name="T89" fmla="*/ 390 h 424"/>
                <a:gd name="T90" fmla="*/ 134 w 416"/>
                <a:gd name="T91" fmla="*/ 408 h 424"/>
                <a:gd name="T92" fmla="*/ 149 w 416"/>
                <a:gd name="T93" fmla="*/ 417 h 424"/>
                <a:gd name="T94" fmla="*/ 184 w 416"/>
                <a:gd name="T95" fmla="*/ 423 h 424"/>
                <a:gd name="T96" fmla="*/ 194 w 416"/>
                <a:gd name="T97" fmla="*/ 423 h 424"/>
                <a:gd name="T98" fmla="*/ 141 w 416"/>
                <a:gd name="T99" fmla="*/ 227 h 424"/>
                <a:gd name="T100" fmla="*/ 186 w 416"/>
                <a:gd name="T101" fmla="*/ 148 h 424"/>
                <a:gd name="T102" fmla="*/ 265 w 416"/>
                <a:gd name="T103" fmla="*/ 193 h 424"/>
                <a:gd name="T104" fmla="*/ 220 w 416"/>
                <a:gd name="T105" fmla="*/ 272 h 424"/>
                <a:gd name="T106" fmla="*/ 141 w 416"/>
                <a:gd name="T107" fmla="*/ 227 h 4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416" h="424">
                  <a:moveTo>
                    <a:pt x="194" y="423"/>
                  </a:moveTo>
                  <a:cubicBezTo>
                    <a:pt x="202" y="421"/>
                    <a:pt x="209" y="414"/>
                    <a:pt x="211" y="404"/>
                  </a:cubicBezTo>
                  <a:cubicBezTo>
                    <a:pt x="216" y="376"/>
                    <a:pt x="216" y="376"/>
                    <a:pt x="216" y="376"/>
                  </a:cubicBezTo>
                  <a:cubicBezTo>
                    <a:pt x="238" y="375"/>
                    <a:pt x="259" y="369"/>
                    <a:pt x="278" y="359"/>
                  </a:cubicBezTo>
                  <a:cubicBezTo>
                    <a:pt x="297" y="380"/>
                    <a:pt x="297" y="380"/>
                    <a:pt x="297" y="380"/>
                  </a:cubicBezTo>
                  <a:cubicBezTo>
                    <a:pt x="306" y="390"/>
                    <a:pt x="321" y="391"/>
                    <a:pt x="330" y="382"/>
                  </a:cubicBezTo>
                  <a:cubicBezTo>
                    <a:pt x="357" y="359"/>
                    <a:pt x="357" y="359"/>
                    <a:pt x="357" y="359"/>
                  </a:cubicBezTo>
                  <a:cubicBezTo>
                    <a:pt x="361" y="355"/>
                    <a:pt x="364" y="349"/>
                    <a:pt x="364" y="343"/>
                  </a:cubicBezTo>
                  <a:cubicBezTo>
                    <a:pt x="365" y="337"/>
                    <a:pt x="363" y="331"/>
                    <a:pt x="359" y="326"/>
                  </a:cubicBezTo>
                  <a:cubicBezTo>
                    <a:pt x="340" y="305"/>
                    <a:pt x="340" y="305"/>
                    <a:pt x="340" y="305"/>
                  </a:cubicBezTo>
                  <a:cubicBezTo>
                    <a:pt x="353" y="287"/>
                    <a:pt x="362" y="267"/>
                    <a:pt x="366" y="245"/>
                  </a:cubicBezTo>
                  <a:cubicBezTo>
                    <a:pt x="393" y="243"/>
                    <a:pt x="393" y="243"/>
                    <a:pt x="393" y="243"/>
                  </a:cubicBezTo>
                  <a:cubicBezTo>
                    <a:pt x="406" y="243"/>
                    <a:pt x="416" y="232"/>
                    <a:pt x="416" y="219"/>
                  </a:cubicBezTo>
                  <a:cubicBezTo>
                    <a:pt x="414" y="184"/>
                    <a:pt x="414" y="184"/>
                    <a:pt x="414" y="184"/>
                  </a:cubicBezTo>
                  <a:cubicBezTo>
                    <a:pt x="413" y="171"/>
                    <a:pt x="402" y="161"/>
                    <a:pt x="389" y="162"/>
                  </a:cubicBezTo>
                  <a:cubicBezTo>
                    <a:pt x="363" y="163"/>
                    <a:pt x="363" y="163"/>
                    <a:pt x="363" y="163"/>
                  </a:cubicBezTo>
                  <a:cubicBezTo>
                    <a:pt x="357" y="141"/>
                    <a:pt x="346" y="121"/>
                    <a:pt x="332" y="104"/>
                  </a:cubicBezTo>
                  <a:cubicBezTo>
                    <a:pt x="346" y="83"/>
                    <a:pt x="346" y="83"/>
                    <a:pt x="346" y="83"/>
                  </a:cubicBezTo>
                  <a:cubicBezTo>
                    <a:pt x="350" y="78"/>
                    <a:pt x="351" y="72"/>
                    <a:pt x="350" y="66"/>
                  </a:cubicBezTo>
                  <a:cubicBezTo>
                    <a:pt x="349" y="60"/>
                    <a:pt x="346" y="54"/>
                    <a:pt x="341" y="50"/>
                  </a:cubicBezTo>
                  <a:cubicBezTo>
                    <a:pt x="312" y="30"/>
                    <a:pt x="312" y="30"/>
                    <a:pt x="312" y="30"/>
                  </a:cubicBezTo>
                  <a:cubicBezTo>
                    <a:pt x="302" y="23"/>
                    <a:pt x="287" y="25"/>
                    <a:pt x="280" y="35"/>
                  </a:cubicBezTo>
                  <a:cubicBezTo>
                    <a:pt x="266" y="55"/>
                    <a:pt x="266" y="55"/>
                    <a:pt x="266" y="55"/>
                  </a:cubicBezTo>
                  <a:cubicBezTo>
                    <a:pt x="244" y="47"/>
                    <a:pt x="222" y="42"/>
                    <a:pt x="199" y="43"/>
                  </a:cubicBezTo>
                  <a:cubicBezTo>
                    <a:pt x="193" y="20"/>
                    <a:pt x="193" y="20"/>
                    <a:pt x="193" y="20"/>
                  </a:cubicBezTo>
                  <a:cubicBezTo>
                    <a:pt x="190" y="8"/>
                    <a:pt x="177" y="0"/>
                    <a:pt x="164" y="4"/>
                  </a:cubicBezTo>
                  <a:cubicBezTo>
                    <a:pt x="131" y="13"/>
                    <a:pt x="131" y="13"/>
                    <a:pt x="131" y="13"/>
                  </a:cubicBezTo>
                  <a:cubicBezTo>
                    <a:pt x="118" y="16"/>
                    <a:pt x="111" y="29"/>
                    <a:pt x="114" y="42"/>
                  </a:cubicBezTo>
                  <a:cubicBezTo>
                    <a:pt x="121" y="65"/>
                    <a:pt x="121" y="65"/>
                    <a:pt x="121" y="65"/>
                  </a:cubicBezTo>
                  <a:cubicBezTo>
                    <a:pt x="100" y="76"/>
                    <a:pt x="83" y="91"/>
                    <a:pt x="69" y="110"/>
                  </a:cubicBezTo>
                  <a:cubicBezTo>
                    <a:pt x="47" y="101"/>
                    <a:pt x="47" y="101"/>
                    <a:pt x="47" y="101"/>
                  </a:cubicBezTo>
                  <a:cubicBezTo>
                    <a:pt x="35" y="96"/>
                    <a:pt x="21" y="101"/>
                    <a:pt x="16" y="113"/>
                  </a:cubicBezTo>
                  <a:cubicBezTo>
                    <a:pt x="2" y="145"/>
                    <a:pt x="2" y="145"/>
                    <a:pt x="2" y="145"/>
                  </a:cubicBezTo>
                  <a:cubicBezTo>
                    <a:pt x="0" y="151"/>
                    <a:pt x="0" y="157"/>
                    <a:pt x="2" y="163"/>
                  </a:cubicBezTo>
                  <a:cubicBezTo>
                    <a:pt x="4" y="169"/>
                    <a:pt x="9" y="174"/>
                    <a:pt x="15" y="176"/>
                  </a:cubicBezTo>
                  <a:cubicBezTo>
                    <a:pt x="38" y="186"/>
                    <a:pt x="38" y="186"/>
                    <a:pt x="38" y="186"/>
                  </a:cubicBezTo>
                  <a:cubicBezTo>
                    <a:pt x="35" y="208"/>
                    <a:pt x="36" y="231"/>
                    <a:pt x="42" y="253"/>
                  </a:cubicBezTo>
                  <a:cubicBezTo>
                    <a:pt x="19" y="266"/>
                    <a:pt x="19" y="266"/>
                    <a:pt x="19" y="266"/>
                  </a:cubicBezTo>
                  <a:cubicBezTo>
                    <a:pt x="13" y="269"/>
                    <a:pt x="9" y="274"/>
                    <a:pt x="7" y="279"/>
                  </a:cubicBezTo>
                  <a:cubicBezTo>
                    <a:pt x="6" y="285"/>
                    <a:pt x="6" y="292"/>
                    <a:pt x="9" y="297"/>
                  </a:cubicBezTo>
                  <a:cubicBezTo>
                    <a:pt x="26" y="328"/>
                    <a:pt x="26" y="328"/>
                    <a:pt x="26" y="328"/>
                  </a:cubicBezTo>
                  <a:cubicBezTo>
                    <a:pt x="32" y="339"/>
                    <a:pt x="46" y="344"/>
                    <a:pt x="58" y="337"/>
                  </a:cubicBezTo>
                  <a:cubicBezTo>
                    <a:pt x="82" y="324"/>
                    <a:pt x="82" y="324"/>
                    <a:pt x="82" y="324"/>
                  </a:cubicBezTo>
                  <a:cubicBezTo>
                    <a:pt x="97" y="341"/>
                    <a:pt x="115" y="353"/>
                    <a:pt x="135" y="362"/>
                  </a:cubicBezTo>
                  <a:cubicBezTo>
                    <a:pt x="130" y="390"/>
                    <a:pt x="130" y="390"/>
                    <a:pt x="130" y="390"/>
                  </a:cubicBezTo>
                  <a:cubicBezTo>
                    <a:pt x="129" y="396"/>
                    <a:pt x="131" y="402"/>
                    <a:pt x="134" y="408"/>
                  </a:cubicBezTo>
                  <a:cubicBezTo>
                    <a:pt x="138" y="413"/>
                    <a:pt x="143" y="416"/>
                    <a:pt x="149" y="417"/>
                  </a:cubicBezTo>
                  <a:cubicBezTo>
                    <a:pt x="184" y="423"/>
                    <a:pt x="184" y="423"/>
                    <a:pt x="184" y="423"/>
                  </a:cubicBezTo>
                  <a:cubicBezTo>
                    <a:pt x="187" y="424"/>
                    <a:pt x="191" y="424"/>
                    <a:pt x="194" y="423"/>
                  </a:cubicBezTo>
                  <a:close/>
                  <a:moveTo>
                    <a:pt x="141" y="227"/>
                  </a:moveTo>
                  <a:cubicBezTo>
                    <a:pt x="131" y="193"/>
                    <a:pt x="152" y="157"/>
                    <a:pt x="186" y="148"/>
                  </a:cubicBezTo>
                  <a:cubicBezTo>
                    <a:pt x="220" y="138"/>
                    <a:pt x="256" y="159"/>
                    <a:pt x="265" y="193"/>
                  </a:cubicBezTo>
                  <a:cubicBezTo>
                    <a:pt x="275" y="227"/>
                    <a:pt x="254" y="263"/>
                    <a:pt x="220" y="272"/>
                  </a:cubicBezTo>
                  <a:cubicBezTo>
                    <a:pt x="186" y="281"/>
                    <a:pt x="150" y="261"/>
                    <a:pt x="141" y="227"/>
                  </a:cubicBezTo>
                  <a:close/>
                </a:path>
              </a:pathLst>
            </a:custGeom>
            <a:solidFill>
              <a:schemeClr val="bg1">
                <a:lumMod val="75000"/>
              </a:schemeClr>
            </a:solidFill>
            <a:ln>
              <a:noFill/>
            </a:ln>
            <a:effectLst/>
            <a:scene3d>
              <a:camera prst="orthographicFront"/>
              <a:lightRig rig="threePt" dir="t"/>
            </a:scene3d>
            <a:sp3d prstMaterial="softEdge">
              <a:bevelT w="38100" h="6350"/>
            </a:sp3d>
            <a:extLst/>
          </p:spPr>
          <p:txBody>
            <a:bodyPr vert="horz" wrap="square" lIns="91440" tIns="45720" rIns="91440" bIns="45720" numCol="1" anchor="t" anchorCtr="0" compatLnSpc="1">
              <a:prstTxWarp prst="textNoShape">
                <a:avLst/>
              </a:prstTxWarp>
              <a:noAutofit/>
            </a:bodyPr>
            <a:lstStyle/>
            <a:p>
              <a:endParaRPr lang="en-US">
                <a:solidFill>
                  <a:prstClr val="black"/>
                </a:solidFill>
                <a:latin typeface="Arial" panose="020B0604020202020204" pitchFamily="34" charset="0"/>
                <a:ea typeface="微软雅黑" panose="020B0503020204020204" pitchFamily="34" charset="-122"/>
              </a:endParaRPr>
            </a:p>
          </p:txBody>
        </p:sp>
        <p:sp>
          <p:nvSpPr>
            <p:cNvPr id="27" name="Freeform 8">
              <a:extLst>
                <a:ext uri="{FF2B5EF4-FFF2-40B4-BE49-F238E27FC236}">
                  <a16:creationId xmlns:a16="http://schemas.microsoft.com/office/drawing/2014/main" id="{7F5B746D-52E0-42D9-90CE-4FED7E799ACF}"/>
                </a:ext>
              </a:extLst>
            </p:cNvPr>
            <p:cNvSpPr>
              <a:spLocks noEditPoints="1"/>
            </p:cNvSpPr>
            <p:nvPr/>
          </p:nvSpPr>
          <p:spPr bwMode="auto">
            <a:xfrm>
              <a:off x="7072833" y="3890102"/>
              <a:ext cx="1029784" cy="1007151"/>
            </a:xfrm>
            <a:custGeom>
              <a:avLst/>
              <a:gdLst>
                <a:gd name="T0" fmla="*/ 524 w 551"/>
                <a:gd name="T1" fmla="*/ 276 h 539"/>
                <a:gd name="T2" fmla="*/ 491 w 551"/>
                <a:gd name="T3" fmla="*/ 269 h 539"/>
                <a:gd name="T4" fmla="*/ 472 w 551"/>
                <a:gd name="T5" fmla="*/ 183 h 539"/>
                <a:gd name="T6" fmla="*/ 498 w 551"/>
                <a:gd name="T7" fmla="*/ 163 h 539"/>
                <a:gd name="T8" fmla="*/ 509 w 551"/>
                <a:gd name="T9" fmla="*/ 142 h 539"/>
                <a:gd name="T10" fmla="*/ 502 w 551"/>
                <a:gd name="T11" fmla="*/ 120 h 539"/>
                <a:gd name="T12" fmla="*/ 474 w 551"/>
                <a:gd name="T13" fmla="*/ 85 h 539"/>
                <a:gd name="T14" fmla="*/ 431 w 551"/>
                <a:gd name="T15" fmla="*/ 80 h 539"/>
                <a:gd name="T16" fmla="*/ 406 w 551"/>
                <a:gd name="T17" fmla="*/ 100 h 539"/>
                <a:gd name="T18" fmla="*/ 328 w 551"/>
                <a:gd name="T19" fmla="*/ 62 h 539"/>
                <a:gd name="T20" fmla="*/ 328 w 551"/>
                <a:gd name="T21" fmla="*/ 31 h 539"/>
                <a:gd name="T22" fmla="*/ 297 w 551"/>
                <a:gd name="T23" fmla="*/ 0 h 539"/>
                <a:gd name="T24" fmla="*/ 252 w 551"/>
                <a:gd name="T25" fmla="*/ 0 h 539"/>
                <a:gd name="T26" fmla="*/ 221 w 551"/>
                <a:gd name="T27" fmla="*/ 31 h 539"/>
                <a:gd name="T28" fmla="*/ 221 w 551"/>
                <a:gd name="T29" fmla="*/ 62 h 539"/>
                <a:gd name="T30" fmla="*/ 141 w 551"/>
                <a:gd name="T31" fmla="*/ 101 h 539"/>
                <a:gd name="T32" fmla="*/ 141 w 551"/>
                <a:gd name="T33" fmla="*/ 101 h 539"/>
                <a:gd name="T34" fmla="*/ 116 w 551"/>
                <a:gd name="T35" fmla="*/ 81 h 539"/>
                <a:gd name="T36" fmla="*/ 94 w 551"/>
                <a:gd name="T37" fmla="*/ 75 h 539"/>
                <a:gd name="T38" fmla="*/ 74 w 551"/>
                <a:gd name="T39" fmla="*/ 86 h 539"/>
                <a:gd name="T40" fmla="*/ 46 w 551"/>
                <a:gd name="T41" fmla="*/ 122 h 539"/>
                <a:gd name="T42" fmla="*/ 50 w 551"/>
                <a:gd name="T43" fmla="*/ 165 h 539"/>
                <a:gd name="T44" fmla="*/ 76 w 551"/>
                <a:gd name="T45" fmla="*/ 185 h 539"/>
                <a:gd name="T46" fmla="*/ 58 w 551"/>
                <a:gd name="T47" fmla="*/ 271 h 539"/>
                <a:gd name="T48" fmla="*/ 25 w 551"/>
                <a:gd name="T49" fmla="*/ 278 h 539"/>
                <a:gd name="T50" fmla="*/ 6 w 551"/>
                <a:gd name="T51" fmla="*/ 292 h 539"/>
                <a:gd name="T52" fmla="*/ 2 w 551"/>
                <a:gd name="T53" fmla="*/ 315 h 539"/>
                <a:gd name="T54" fmla="*/ 12 w 551"/>
                <a:gd name="T55" fmla="*/ 359 h 539"/>
                <a:gd name="T56" fmla="*/ 49 w 551"/>
                <a:gd name="T57" fmla="*/ 382 h 539"/>
                <a:gd name="T58" fmla="*/ 83 w 551"/>
                <a:gd name="T59" fmla="*/ 374 h 539"/>
                <a:gd name="T60" fmla="*/ 137 w 551"/>
                <a:gd name="T61" fmla="*/ 440 h 539"/>
                <a:gd name="T62" fmla="*/ 137 w 551"/>
                <a:gd name="T63" fmla="*/ 440 h 539"/>
                <a:gd name="T64" fmla="*/ 121 w 551"/>
                <a:gd name="T65" fmla="*/ 473 h 539"/>
                <a:gd name="T66" fmla="*/ 120 w 551"/>
                <a:gd name="T67" fmla="*/ 496 h 539"/>
                <a:gd name="T68" fmla="*/ 136 w 551"/>
                <a:gd name="T69" fmla="*/ 513 h 539"/>
                <a:gd name="T70" fmla="*/ 177 w 551"/>
                <a:gd name="T71" fmla="*/ 533 h 539"/>
                <a:gd name="T72" fmla="*/ 190 w 551"/>
                <a:gd name="T73" fmla="*/ 536 h 539"/>
                <a:gd name="T74" fmla="*/ 217 w 551"/>
                <a:gd name="T75" fmla="*/ 518 h 539"/>
                <a:gd name="T76" fmla="*/ 233 w 551"/>
                <a:gd name="T77" fmla="*/ 485 h 539"/>
                <a:gd name="T78" fmla="*/ 318 w 551"/>
                <a:gd name="T79" fmla="*/ 484 h 539"/>
                <a:gd name="T80" fmla="*/ 334 w 551"/>
                <a:gd name="T81" fmla="*/ 518 h 539"/>
                <a:gd name="T82" fmla="*/ 374 w 551"/>
                <a:gd name="T83" fmla="*/ 532 h 539"/>
                <a:gd name="T84" fmla="*/ 415 w 551"/>
                <a:gd name="T85" fmla="*/ 512 h 539"/>
                <a:gd name="T86" fmla="*/ 431 w 551"/>
                <a:gd name="T87" fmla="*/ 494 h 539"/>
                <a:gd name="T88" fmla="*/ 429 w 551"/>
                <a:gd name="T89" fmla="*/ 471 h 539"/>
                <a:gd name="T90" fmla="*/ 413 w 551"/>
                <a:gd name="T91" fmla="*/ 439 h 539"/>
                <a:gd name="T92" fmla="*/ 467 w 551"/>
                <a:gd name="T93" fmla="*/ 372 h 539"/>
                <a:gd name="T94" fmla="*/ 501 w 551"/>
                <a:gd name="T95" fmla="*/ 380 h 539"/>
                <a:gd name="T96" fmla="*/ 524 w 551"/>
                <a:gd name="T97" fmla="*/ 376 h 539"/>
                <a:gd name="T98" fmla="*/ 538 w 551"/>
                <a:gd name="T99" fmla="*/ 357 h 539"/>
                <a:gd name="T100" fmla="*/ 547 w 551"/>
                <a:gd name="T101" fmla="*/ 312 h 539"/>
                <a:gd name="T102" fmla="*/ 524 w 551"/>
                <a:gd name="T103" fmla="*/ 276 h 539"/>
                <a:gd name="T104" fmla="*/ 358 w 551"/>
                <a:gd name="T105" fmla="*/ 272 h 539"/>
                <a:gd name="T106" fmla="*/ 275 w 551"/>
                <a:gd name="T107" fmla="*/ 356 h 539"/>
                <a:gd name="T108" fmla="*/ 191 w 551"/>
                <a:gd name="T109" fmla="*/ 272 h 539"/>
                <a:gd name="T110" fmla="*/ 275 w 551"/>
                <a:gd name="T111" fmla="*/ 188 h 539"/>
                <a:gd name="T112" fmla="*/ 358 w 551"/>
                <a:gd name="T113" fmla="*/ 272 h 5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551" h="539">
                  <a:moveTo>
                    <a:pt x="524" y="276"/>
                  </a:moveTo>
                  <a:cubicBezTo>
                    <a:pt x="491" y="269"/>
                    <a:pt x="491" y="269"/>
                    <a:pt x="491" y="269"/>
                  </a:cubicBezTo>
                  <a:cubicBezTo>
                    <a:pt x="491" y="239"/>
                    <a:pt x="485" y="210"/>
                    <a:pt x="472" y="183"/>
                  </a:cubicBezTo>
                  <a:cubicBezTo>
                    <a:pt x="498" y="163"/>
                    <a:pt x="498" y="163"/>
                    <a:pt x="498" y="163"/>
                  </a:cubicBezTo>
                  <a:cubicBezTo>
                    <a:pt x="504" y="158"/>
                    <a:pt x="508" y="150"/>
                    <a:pt x="509" y="142"/>
                  </a:cubicBezTo>
                  <a:cubicBezTo>
                    <a:pt x="510" y="134"/>
                    <a:pt x="507" y="126"/>
                    <a:pt x="502" y="120"/>
                  </a:cubicBezTo>
                  <a:cubicBezTo>
                    <a:pt x="474" y="85"/>
                    <a:pt x="474" y="85"/>
                    <a:pt x="474" y="85"/>
                  </a:cubicBezTo>
                  <a:cubicBezTo>
                    <a:pt x="463" y="72"/>
                    <a:pt x="444" y="70"/>
                    <a:pt x="431" y="80"/>
                  </a:cubicBezTo>
                  <a:cubicBezTo>
                    <a:pt x="406" y="100"/>
                    <a:pt x="406" y="100"/>
                    <a:pt x="406" y="100"/>
                  </a:cubicBezTo>
                  <a:cubicBezTo>
                    <a:pt x="383" y="82"/>
                    <a:pt x="356" y="69"/>
                    <a:pt x="328" y="62"/>
                  </a:cubicBezTo>
                  <a:cubicBezTo>
                    <a:pt x="328" y="31"/>
                    <a:pt x="328" y="31"/>
                    <a:pt x="328" y="31"/>
                  </a:cubicBezTo>
                  <a:cubicBezTo>
                    <a:pt x="328" y="14"/>
                    <a:pt x="314" y="0"/>
                    <a:pt x="297" y="0"/>
                  </a:cubicBezTo>
                  <a:cubicBezTo>
                    <a:pt x="252" y="0"/>
                    <a:pt x="252" y="0"/>
                    <a:pt x="252" y="0"/>
                  </a:cubicBezTo>
                  <a:cubicBezTo>
                    <a:pt x="235" y="0"/>
                    <a:pt x="221" y="14"/>
                    <a:pt x="221" y="31"/>
                  </a:cubicBezTo>
                  <a:cubicBezTo>
                    <a:pt x="221" y="62"/>
                    <a:pt x="221" y="62"/>
                    <a:pt x="221" y="62"/>
                  </a:cubicBezTo>
                  <a:cubicBezTo>
                    <a:pt x="192" y="69"/>
                    <a:pt x="165" y="82"/>
                    <a:pt x="141" y="101"/>
                  </a:cubicBezTo>
                  <a:cubicBezTo>
                    <a:pt x="141" y="101"/>
                    <a:pt x="141" y="101"/>
                    <a:pt x="141" y="101"/>
                  </a:cubicBezTo>
                  <a:cubicBezTo>
                    <a:pt x="116" y="81"/>
                    <a:pt x="116" y="81"/>
                    <a:pt x="116" y="81"/>
                  </a:cubicBezTo>
                  <a:cubicBezTo>
                    <a:pt x="110" y="76"/>
                    <a:pt x="102" y="74"/>
                    <a:pt x="94" y="75"/>
                  </a:cubicBezTo>
                  <a:cubicBezTo>
                    <a:pt x="86" y="76"/>
                    <a:pt x="79" y="80"/>
                    <a:pt x="74" y="86"/>
                  </a:cubicBezTo>
                  <a:cubicBezTo>
                    <a:pt x="46" y="122"/>
                    <a:pt x="46" y="122"/>
                    <a:pt x="46" y="122"/>
                  </a:cubicBezTo>
                  <a:cubicBezTo>
                    <a:pt x="35" y="135"/>
                    <a:pt x="37" y="154"/>
                    <a:pt x="50" y="165"/>
                  </a:cubicBezTo>
                  <a:cubicBezTo>
                    <a:pt x="76" y="185"/>
                    <a:pt x="76" y="185"/>
                    <a:pt x="76" y="185"/>
                  </a:cubicBezTo>
                  <a:cubicBezTo>
                    <a:pt x="64" y="212"/>
                    <a:pt x="58" y="241"/>
                    <a:pt x="58" y="271"/>
                  </a:cubicBezTo>
                  <a:cubicBezTo>
                    <a:pt x="25" y="278"/>
                    <a:pt x="25" y="278"/>
                    <a:pt x="25" y="278"/>
                  </a:cubicBezTo>
                  <a:cubicBezTo>
                    <a:pt x="17" y="280"/>
                    <a:pt x="10" y="285"/>
                    <a:pt x="6" y="292"/>
                  </a:cubicBezTo>
                  <a:cubicBezTo>
                    <a:pt x="1" y="299"/>
                    <a:pt x="0" y="307"/>
                    <a:pt x="2" y="315"/>
                  </a:cubicBezTo>
                  <a:cubicBezTo>
                    <a:pt x="12" y="359"/>
                    <a:pt x="12" y="359"/>
                    <a:pt x="12" y="359"/>
                  </a:cubicBezTo>
                  <a:cubicBezTo>
                    <a:pt x="16" y="375"/>
                    <a:pt x="32" y="385"/>
                    <a:pt x="49" y="382"/>
                  </a:cubicBezTo>
                  <a:cubicBezTo>
                    <a:pt x="83" y="374"/>
                    <a:pt x="83" y="374"/>
                    <a:pt x="83" y="374"/>
                  </a:cubicBezTo>
                  <a:cubicBezTo>
                    <a:pt x="97" y="399"/>
                    <a:pt x="115" y="421"/>
                    <a:pt x="137" y="440"/>
                  </a:cubicBezTo>
                  <a:cubicBezTo>
                    <a:pt x="137" y="440"/>
                    <a:pt x="137" y="440"/>
                    <a:pt x="137" y="440"/>
                  </a:cubicBezTo>
                  <a:cubicBezTo>
                    <a:pt x="121" y="473"/>
                    <a:pt x="121" y="473"/>
                    <a:pt x="121" y="473"/>
                  </a:cubicBezTo>
                  <a:cubicBezTo>
                    <a:pt x="118" y="480"/>
                    <a:pt x="118" y="488"/>
                    <a:pt x="120" y="496"/>
                  </a:cubicBezTo>
                  <a:cubicBezTo>
                    <a:pt x="123" y="503"/>
                    <a:pt x="129" y="510"/>
                    <a:pt x="136" y="513"/>
                  </a:cubicBezTo>
                  <a:cubicBezTo>
                    <a:pt x="177" y="533"/>
                    <a:pt x="177" y="533"/>
                    <a:pt x="177" y="533"/>
                  </a:cubicBezTo>
                  <a:cubicBezTo>
                    <a:pt x="181" y="535"/>
                    <a:pt x="185" y="536"/>
                    <a:pt x="190" y="536"/>
                  </a:cubicBezTo>
                  <a:cubicBezTo>
                    <a:pt x="201" y="536"/>
                    <a:pt x="212" y="529"/>
                    <a:pt x="217" y="518"/>
                  </a:cubicBezTo>
                  <a:cubicBezTo>
                    <a:pt x="233" y="485"/>
                    <a:pt x="233" y="485"/>
                    <a:pt x="233" y="485"/>
                  </a:cubicBezTo>
                  <a:cubicBezTo>
                    <a:pt x="261" y="490"/>
                    <a:pt x="290" y="490"/>
                    <a:pt x="318" y="484"/>
                  </a:cubicBezTo>
                  <a:cubicBezTo>
                    <a:pt x="334" y="518"/>
                    <a:pt x="334" y="518"/>
                    <a:pt x="334" y="518"/>
                  </a:cubicBezTo>
                  <a:cubicBezTo>
                    <a:pt x="341" y="533"/>
                    <a:pt x="359" y="539"/>
                    <a:pt x="374" y="532"/>
                  </a:cubicBezTo>
                  <a:cubicBezTo>
                    <a:pt x="415" y="512"/>
                    <a:pt x="415" y="512"/>
                    <a:pt x="415" y="512"/>
                  </a:cubicBezTo>
                  <a:cubicBezTo>
                    <a:pt x="423" y="508"/>
                    <a:pt x="428" y="502"/>
                    <a:pt x="431" y="494"/>
                  </a:cubicBezTo>
                  <a:cubicBezTo>
                    <a:pt x="433" y="487"/>
                    <a:pt x="433" y="478"/>
                    <a:pt x="429" y="471"/>
                  </a:cubicBezTo>
                  <a:cubicBezTo>
                    <a:pt x="413" y="439"/>
                    <a:pt x="413" y="439"/>
                    <a:pt x="413" y="439"/>
                  </a:cubicBezTo>
                  <a:cubicBezTo>
                    <a:pt x="435" y="420"/>
                    <a:pt x="453" y="398"/>
                    <a:pt x="467" y="372"/>
                  </a:cubicBezTo>
                  <a:cubicBezTo>
                    <a:pt x="501" y="380"/>
                    <a:pt x="501" y="380"/>
                    <a:pt x="501" y="380"/>
                  </a:cubicBezTo>
                  <a:cubicBezTo>
                    <a:pt x="509" y="381"/>
                    <a:pt x="518" y="380"/>
                    <a:pt x="524" y="376"/>
                  </a:cubicBezTo>
                  <a:cubicBezTo>
                    <a:pt x="531" y="371"/>
                    <a:pt x="536" y="365"/>
                    <a:pt x="538" y="357"/>
                  </a:cubicBezTo>
                  <a:cubicBezTo>
                    <a:pt x="547" y="312"/>
                    <a:pt x="547" y="312"/>
                    <a:pt x="547" y="312"/>
                  </a:cubicBezTo>
                  <a:cubicBezTo>
                    <a:pt x="551" y="296"/>
                    <a:pt x="541" y="280"/>
                    <a:pt x="524" y="276"/>
                  </a:cubicBezTo>
                  <a:close/>
                  <a:moveTo>
                    <a:pt x="358" y="272"/>
                  </a:moveTo>
                  <a:cubicBezTo>
                    <a:pt x="358" y="318"/>
                    <a:pt x="321" y="356"/>
                    <a:pt x="275" y="356"/>
                  </a:cubicBezTo>
                  <a:cubicBezTo>
                    <a:pt x="229" y="356"/>
                    <a:pt x="191" y="318"/>
                    <a:pt x="191" y="272"/>
                  </a:cubicBezTo>
                  <a:cubicBezTo>
                    <a:pt x="191" y="226"/>
                    <a:pt x="229" y="188"/>
                    <a:pt x="275" y="188"/>
                  </a:cubicBezTo>
                  <a:cubicBezTo>
                    <a:pt x="321" y="188"/>
                    <a:pt x="358" y="226"/>
                    <a:pt x="358" y="272"/>
                  </a:cubicBezTo>
                  <a:close/>
                </a:path>
              </a:pathLst>
            </a:custGeom>
            <a:grpFill/>
            <a:ln>
              <a:noFill/>
            </a:ln>
            <a:effectLst/>
            <a:scene3d>
              <a:camera prst="orthographicFront"/>
              <a:lightRig rig="threePt" dir="t"/>
            </a:scene3d>
            <a:sp3d prstMaterial="softEdge">
              <a:bevelT w="38100" h="6350"/>
            </a:sp3d>
            <a:extLst/>
          </p:spPr>
          <p:txBody>
            <a:bodyPr vert="horz" wrap="square" lIns="91440" tIns="45720" rIns="91440" bIns="45720" numCol="1" anchor="t" anchorCtr="0" compatLnSpc="1">
              <a:prstTxWarp prst="textNoShape">
                <a:avLst/>
              </a:prstTxWarp>
              <a:noAutofit/>
            </a:bodyPr>
            <a:lstStyle/>
            <a:p>
              <a:endParaRPr lang="en-US">
                <a:solidFill>
                  <a:prstClr val="black"/>
                </a:solidFill>
                <a:latin typeface="Arial" panose="020B0604020202020204" pitchFamily="34" charset="0"/>
                <a:ea typeface="微软雅黑" panose="020B0503020204020204" pitchFamily="34" charset="-122"/>
              </a:endParaRPr>
            </a:p>
          </p:txBody>
        </p:sp>
        <p:sp>
          <p:nvSpPr>
            <p:cNvPr id="28" name="Freeform 9">
              <a:extLst>
                <a:ext uri="{FF2B5EF4-FFF2-40B4-BE49-F238E27FC236}">
                  <a16:creationId xmlns:a16="http://schemas.microsoft.com/office/drawing/2014/main" id="{7EFBC4A0-DF5E-4E27-A75B-73634367C978}"/>
                </a:ext>
              </a:extLst>
            </p:cNvPr>
            <p:cNvSpPr>
              <a:spLocks noEditPoints="1"/>
            </p:cNvSpPr>
            <p:nvPr/>
          </p:nvSpPr>
          <p:spPr bwMode="auto">
            <a:xfrm>
              <a:off x="7017666" y="2875878"/>
              <a:ext cx="454067" cy="454067"/>
            </a:xfrm>
            <a:custGeom>
              <a:avLst/>
              <a:gdLst>
                <a:gd name="T0" fmla="*/ 230 w 243"/>
                <a:gd name="T1" fmla="*/ 110 h 243"/>
                <a:gd name="T2" fmla="*/ 215 w 243"/>
                <a:gd name="T3" fmla="*/ 108 h 243"/>
                <a:gd name="T4" fmla="*/ 202 w 243"/>
                <a:gd name="T5" fmla="*/ 72 h 243"/>
                <a:gd name="T6" fmla="*/ 212 w 243"/>
                <a:gd name="T7" fmla="*/ 61 h 243"/>
                <a:gd name="T8" fmla="*/ 216 w 243"/>
                <a:gd name="T9" fmla="*/ 52 h 243"/>
                <a:gd name="T10" fmla="*/ 211 w 243"/>
                <a:gd name="T11" fmla="*/ 42 h 243"/>
                <a:gd name="T12" fmla="*/ 197 w 243"/>
                <a:gd name="T13" fmla="*/ 28 h 243"/>
                <a:gd name="T14" fmla="*/ 178 w 243"/>
                <a:gd name="T15" fmla="*/ 29 h 243"/>
                <a:gd name="T16" fmla="*/ 168 w 243"/>
                <a:gd name="T17" fmla="*/ 39 h 243"/>
                <a:gd name="T18" fmla="*/ 131 w 243"/>
                <a:gd name="T19" fmla="*/ 26 h 243"/>
                <a:gd name="T20" fmla="*/ 130 w 243"/>
                <a:gd name="T21" fmla="*/ 12 h 243"/>
                <a:gd name="T22" fmla="*/ 115 w 243"/>
                <a:gd name="T23" fmla="*/ 1 h 243"/>
                <a:gd name="T24" fmla="*/ 94 w 243"/>
                <a:gd name="T25" fmla="*/ 3 h 243"/>
                <a:gd name="T26" fmla="*/ 83 w 243"/>
                <a:gd name="T27" fmla="*/ 18 h 243"/>
                <a:gd name="T28" fmla="*/ 84 w 243"/>
                <a:gd name="T29" fmla="*/ 32 h 243"/>
                <a:gd name="T30" fmla="*/ 51 w 243"/>
                <a:gd name="T31" fmla="*/ 54 h 243"/>
                <a:gd name="T32" fmla="*/ 51 w 243"/>
                <a:gd name="T33" fmla="*/ 54 h 243"/>
                <a:gd name="T34" fmla="*/ 39 w 243"/>
                <a:gd name="T35" fmla="*/ 46 h 243"/>
                <a:gd name="T36" fmla="*/ 29 w 243"/>
                <a:gd name="T37" fmla="*/ 45 h 243"/>
                <a:gd name="T38" fmla="*/ 21 w 243"/>
                <a:gd name="T39" fmla="*/ 51 h 243"/>
                <a:gd name="T40" fmla="*/ 10 w 243"/>
                <a:gd name="T41" fmla="*/ 68 h 243"/>
                <a:gd name="T42" fmla="*/ 15 w 243"/>
                <a:gd name="T43" fmla="*/ 87 h 243"/>
                <a:gd name="T44" fmla="*/ 27 w 243"/>
                <a:gd name="T45" fmla="*/ 94 h 243"/>
                <a:gd name="T46" fmla="*/ 24 w 243"/>
                <a:gd name="T47" fmla="*/ 133 h 243"/>
                <a:gd name="T48" fmla="*/ 9 w 243"/>
                <a:gd name="T49" fmla="*/ 138 h 243"/>
                <a:gd name="T50" fmla="*/ 2 w 243"/>
                <a:gd name="T51" fmla="*/ 145 h 243"/>
                <a:gd name="T52" fmla="*/ 1 w 243"/>
                <a:gd name="T53" fmla="*/ 155 h 243"/>
                <a:gd name="T54" fmla="*/ 8 w 243"/>
                <a:gd name="T55" fmla="*/ 174 h 243"/>
                <a:gd name="T56" fmla="*/ 26 w 243"/>
                <a:gd name="T57" fmla="*/ 182 h 243"/>
                <a:gd name="T58" fmla="*/ 40 w 243"/>
                <a:gd name="T59" fmla="*/ 177 h 243"/>
                <a:gd name="T60" fmla="*/ 68 w 243"/>
                <a:gd name="T61" fmla="*/ 203 h 243"/>
                <a:gd name="T62" fmla="*/ 68 w 243"/>
                <a:gd name="T63" fmla="*/ 203 h 243"/>
                <a:gd name="T64" fmla="*/ 63 w 243"/>
                <a:gd name="T65" fmla="*/ 219 h 243"/>
                <a:gd name="T66" fmla="*/ 64 w 243"/>
                <a:gd name="T67" fmla="*/ 229 h 243"/>
                <a:gd name="T68" fmla="*/ 71 w 243"/>
                <a:gd name="T69" fmla="*/ 236 h 243"/>
                <a:gd name="T70" fmla="*/ 90 w 243"/>
                <a:gd name="T71" fmla="*/ 242 h 243"/>
                <a:gd name="T72" fmla="*/ 96 w 243"/>
                <a:gd name="T73" fmla="*/ 243 h 243"/>
                <a:gd name="T74" fmla="*/ 108 w 243"/>
                <a:gd name="T75" fmla="*/ 234 h 243"/>
                <a:gd name="T76" fmla="*/ 113 w 243"/>
                <a:gd name="T77" fmla="*/ 218 h 243"/>
                <a:gd name="T78" fmla="*/ 150 w 243"/>
                <a:gd name="T79" fmla="*/ 213 h 243"/>
                <a:gd name="T80" fmla="*/ 159 w 243"/>
                <a:gd name="T81" fmla="*/ 227 h 243"/>
                <a:gd name="T82" fmla="*/ 178 w 243"/>
                <a:gd name="T83" fmla="*/ 231 h 243"/>
                <a:gd name="T84" fmla="*/ 195 w 243"/>
                <a:gd name="T85" fmla="*/ 220 h 243"/>
                <a:gd name="T86" fmla="*/ 200 w 243"/>
                <a:gd name="T87" fmla="*/ 211 h 243"/>
                <a:gd name="T88" fmla="*/ 198 w 243"/>
                <a:gd name="T89" fmla="*/ 201 h 243"/>
                <a:gd name="T90" fmla="*/ 190 w 243"/>
                <a:gd name="T91" fmla="*/ 188 h 243"/>
                <a:gd name="T92" fmla="*/ 210 w 243"/>
                <a:gd name="T93" fmla="*/ 155 h 243"/>
                <a:gd name="T94" fmla="*/ 225 w 243"/>
                <a:gd name="T95" fmla="*/ 157 h 243"/>
                <a:gd name="T96" fmla="*/ 235 w 243"/>
                <a:gd name="T97" fmla="*/ 154 h 243"/>
                <a:gd name="T98" fmla="*/ 240 w 243"/>
                <a:gd name="T99" fmla="*/ 145 h 243"/>
                <a:gd name="T100" fmla="*/ 242 w 243"/>
                <a:gd name="T101" fmla="*/ 125 h 243"/>
                <a:gd name="T102" fmla="*/ 230 w 243"/>
                <a:gd name="T103" fmla="*/ 110 h 243"/>
                <a:gd name="T104" fmla="*/ 156 w 243"/>
                <a:gd name="T105" fmla="*/ 117 h 243"/>
                <a:gd name="T106" fmla="*/ 124 w 243"/>
                <a:gd name="T107" fmla="*/ 159 h 243"/>
                <a:gd name="T108" fmla="*/ 82 w 243"/>
                <a:gd name="T109" fmla="*/ 126 h 243"/>
                <a:gd name="T110" fmla="*/ 115 w 243"/>
                <a:gd name="T111" fmla="*/ 85 h 243"/>
                <a:gd name="T112" fmla="*/ 156 w 243"/>
                <a:gd name="T113" fmla="*/ 117 h 2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243" h="243">
                  <a:moveTo>
                    <a:pt x="230" y="110"/>
                  </a:moveTo>
                  <a:cubicBezTo>
                    <a:pt x="215" y="108"/>
                    <a:pt x="215" y="108"/>
                    <a:pt x="215" y="108"/>
                  </a:cubicBezTo>
                  <a:cubicBezTo>
                    <a:pt x="213" y="95"/>
                    <a:pt x="209" y="83"/>
                    <a:pt x="202" y="72"/>
                  </a:cubicBezTo>
                  <a:cubicBezTo>
                    <a:pt x="212" y="61"/>
                    <a:pt x="212" y="61"/>
                    <a:pt x="212" y="61"/>
                  </a:cubicBezTo>
                  <a:cubicBezTo>
                    <a:pt x="214" y="59"/>
                    <a:pt x="216" y="55"/>
                    <a:pt x="216" y="52"/>
                  </a:cubicBezTo>
                  <a:cubicBezTo>
                    <a:pt x="216" y="48"/>
                    <a:pt x="214" y="45"/>
                    <a:pt x="211" y="42"/>
                  </a:cubicBezTo>
                  <a:cubicBezTo>
                    <a:pt x="197" y="28"/>
                    <a:pt x="197" y="28"/>
                    <a:pt x="197" y="28"/>
                  </a:cubicBezTo>
                  <a:cubicBezTo>
                    <a:pt x="192" y="23"/>
                    <a:pt x="183" y="23"/>
                    <a:pt x="178" y="29"/>
                  </a:cubicBezTo>
                  <a:cubicBezTo>
                    <a:pt x="168" y="39"/>
                    <a:pt x="168" y="39"/>
                    <a:pt x="168" y="39"/>
                  </a:cubicBezTo>
                  <a:cubicBezTo>
                    <a:pt x="157" y="32"/>
                    <a:pt x="144" y="28"/>
                    <a:pt x="131" y="26"/>
                  </a:cubicBezTo>
                  <a:cubicBezTo>
                    <a:pt x="130" y="12"/>
                    <a:pt x="130" y="12"/>
                    <a:pt x="130" y="12"/>
                  </a:cubicBezTo>
                  <a:cubicBezTo>
                    <a:pt x="129" y="5"/>
                    <a:pt x="122" y="0"/>
                    <a:pt x="115" y="1"/>
                  </a:cubicBezTo>
                  <a:cubicBezTo>
                    <a:pt x="94" y="3"/>
                    <a:pt x="94" y="3"/>
                    <a:pt x="94" y="3"/>
                  </a:cubicBezTo>
                  <a:cubicBezTo>
                    <a:pt x="87" y="4"/>
                    <a:pt x="82" y="11"/>
                    <a:pt x="83" y="18"/>
                  </a:cubicBezTo>
                  <a:cubicBezTo>
                    <a:pt x="84" y="32"/>
                    <a:pt x="84" y="32"/>
                    <a:pt x="84" y="32"/>
                  </a:cubicBezTo>
                  <a:cubicBezTo>
                    <a:pt x="72" y="37"/>
                    <a:pt x="61" y="44"/>
                    <a:pt x="51" y="54"/>
                  </a:cubicBezTo>
                  <a:cubicBezTo>
                    <a:pt x="51" y="54"/>
                    <a:pt x="51" y="54"/>
                    <a:pt x="51" y="54"/>
                  </a:cubicBezTo>
                  <a:cubicBezTo>
                    <a:pt x="39" y="46"/>
                    <a:pt x="39" y="46"/>
                    <a:pt x="39" y="46"/>
                  </a:cubicBezTo>
                  <a:cubicBezTo>
                    <a:pt x="36" y="44"/>
                    <a:pt x="33" y="44"/>
                    <a:pt x="29" y="45"/>
                  </a:cubicBezTo>
                  <a:cubicBezTo>
                    <a:pt x="26" y="46"/>
                    <a:pt x="23" y="48"/>
                    <a:pt x="21" y="51"/>
                  </a:cubicBezTo>
                  <a:cubicBezTo>
                    <a:pt x="10" y="68"/>
                    <a:pt x="10" y="68"/>
                    <a:pt x="10" y="68"/>
                  </a:cubicBezTo>
                  <a:cubicBezTo>
                    <a:pt x="6" y="74"/>
                    <a:pt x="8" y="83"/>
                    <a:pt x="15" y="87"/>
                  </a:cubicBezTo>
                  <a:cubicBezTo>
                    <a:pt x="27" y="94"/>
                    <a:pt x="27" y="94"/>
                    <a:pt x="27" y="94"/>
                  </a:cubicBezTo>
                  <a:cubicBezTo>
                    <a:pt x="23" y="107"/>
                    <a:pt x="22" y="120"/>
                    <a:pt x="24" y="133"/>
                  </a:cubicBezTo>
                  <a:cubicBezTo>
                    <a:pt x="9" y="138"/>
                    <a:pt x="9" y="138"/>
                    <a:pt x="9" y="138"/>
                  </a:cubicBezTo>
                  <a:cubicBezTo>
                    <a:pt x="6" y="139"/>
                    <a:pt x="3" y="142"/>
                    <a:pt x="2" y="145"/>
                  </a:cubicBezTo>
                  <a:cubicBezTo>
                    <a:pt x="0" y="148"/>
                    <a:pt x="0" y="152"/>
                    <a:pt x="1" y="155"/>
                  </a:cubicBezTo>
                  <a:cubicBezTo>
                    <a:pt x="8" y="174"/>
                    <a:pt x="8" y="174"/>
                    <a:pt x="8" y="174"/>
                  </a:cubicBezTo>
                  <a:cubicBezTo>
                    <a:pt x="11" y="181"/>
                    <a:pt x="19" y="185"/>
                    <a:pt x="26" y="182"/>
                  </a:cubicBezTo>
                  <a:cubicBezTo>
                    <a:pt x="40" y="177"/>
                    <a:pt x="40" y="177"/>
                    <a:pt x="40" y="177"/>
                  </a:cubicBezTo>
                  <a:cubicBezTo>
                    <a:pt x="48" y="188"/>
                    <a:pt x="57" y="196"/>
                    <a:pt x="68" y="203"/>
                  </a:cubicBezTo>
                  <a:cubicBezTo>
                    <a:pt x="68" y="203"/>
                    <a:pt x="68" y="203"/>
                    <a:pt x="68" y="203"/>
                  </a:cubicBezTo>
                  <a:cubicBezTo>
                    <a:pt x="63" y="219"/>
                    <a:pt x="63" y="219"/>
                    <a:pt x="63" y="219"/>
                  </a:cubicBezTo>
                  <a:cubicBezTo>
                    <a:pt x="62" y="222"/>
                    <a:pt x="62" y="226"/>
                    <a:pt x="64" y="229"/>
                  </a:cubicBezTo>
                  <a:cubicBezTo>
                    <a:pt x="65" y="232"/>
                    <a:pt x="68" y="235"/>
                    <a:pt x="71" y="236"/>
                  </a:cubicBezTo>
                  <a:cubicBezTo>
                    <a:pt x="90" y="242"/>
                    <a:pt x="90" y="242"/>
                    <a:pt x="90" y="242"/>
                  </a:cubicBezTo>
                  <a:cubicBezTo>
                    <a:pt x="92" y="243"/>
                    <a:pt x="94" y="243"/>
                    <a:pt x="96" y="243"/>
                  </a:cubicBezTo>
                  <a:cubicBezTo>
                    <a:pt x="101" y="242"/>
                    <a:pt x="106" y="239"/>
                    <a:pt x="108" y="234"/>
                  </a:cubicBezTo>
                  <a:cubicBezTo>
                    <a:pt x="113" y="218"/>
                    <a:pt x="113" y="218"/>
                    <a:pt x="113" y="218"/>
                  </a:cubicBezTo>
                  <a:cubicBezTo>
                    <a:pt x="125" y="219"/>
                    <a:pt x="138" y="217"/>
                    <a:pt x="150" y="213"/>
                  </a:cubicBezTo>
                  <a:cubicBezTo>
                    <a:pt x="159" y="227"/>
                    <a:pt x="159" y="227"/>
                    <a:pt x="159" y="227"/>
                  </a:cubicBezTo>
                  <a:cubicBezTo>
                    <a:pt x="163" y="233"/>
                    <a:pt x="171" y="235"/>
                    <a:pt x="178" y="231"/>
                  </a:cubicBezTo>
                  <a:cubicBezTo>
                    <a:pt x="195" y="220"/>
                    <a:pt x="195" y="220"/>
                    <a:pt x="195" y="220"/>
                  </a:cubicBezTo>
                  <a:cubicBezTo>
                    <a:pt x="198" y="218"/>
                    <a:pt x="200" y="215"/>
                    <a:pt x="200" y="211"/>
                  </a:cubicBezTo>
                  <a:cubicBezTo>
                    <a:pt x="201" y="208"/>
                    <a:pt x="200" y="204"/>
                    <a:pt x="198" y="201"/>
                  </a:cubicBezTo>
                  <a:cubicBezTo>
                    <a:pt x="190" y="188"/>
                    <a:pt x="190" y="188"/>
                    <a:pt x="190" y="188"/>
                  </a:cubicBezTo>
                  <a:cubicBezTo>
                    <a:pt x="198" y="178"/>
                    <a:pt x="205" y="167"/>
                    <a:pt x="210" y="155"/>
                  </a:cubicBezTo>
                  <a:cubicBezTo>
                    <a:pt x="225" y="157"/>
                    <a:pt x="225" y="157"/>
                    <a:pt x="225" y="157"/>
                  </a:cubicBezTo>
                  <a:cubicBezTo>
                    <a:pt x="229" y="157"/>
                    <a:pt x="232" y="156"/>
                    <a:pt x="235" y="154"/>
                  </a:cubicBezTo>
                  <a:cubicBezTo>
                    <a:pt x="238" y="152"/>
                    <a:pt x="240" y="148"/>
                    <a:pt x="240" y="145"/>
                  </a:cubicBezTo>
                  <a:cubicBezTo>
                    <a:pt x="242" y="125"/>
                    <a:pt x="242" y="125"/>
                    <a:pt x="242" y="125"/>
                  </a:cubicBezTo>
                  <a:cubicBezTo>
                    <a:pt x="243" y="117"/>
                    <a:pt x="237" y="111"/>
                    <a:pt x="230" y="110"/>
                  </a:cubicBezTo>
                  <a:close/>
                  <a:moveTo>
                    <a:pt x="156" y="117"/>
                  </a:moveTo>
                  <a:cubicBezTo>
                    <a:pt x="159" y="138"/>
                    <a:pt x="144" y="156"/>
                    <a:pt x="124" y="159"/>
                  </a:cubicBezTo>
                  <a:cubicBezTo>
                    <a:pt x="104" y="161"/>
                    <a:pt x="85" y="147"/>
                    <a:pt x="82" y="126"/>
                  </a:cubicBezTo>
                  <a:cubicBezTo>
                    <a:pt x="80" y="106"/>
                    <a:pt x="94" y="87"/>
                    <a:pt x="115" y="85"/>
                  </a:cubicBezTo>
                  <a:cubicBezTo>
                    <a:pt x="135" y="82"/>
                    <a:pt x="154" y="97"/>
                    <a:pt x="156" y="117"/>
                  </a:cubicBezTo>
                  <a:close/>
                </a:path>
              </a:pathLst>
            </a:custGeom>
            <a:grpFill/>
            <a:ln w="12700" cap="flat" cmpd="sng" algn="ctr">
              <a:noFill/>
              <a:prstDash val="solid"/>
              <a:miter lim="800000"/>
            </a:ln>
            <a:effectLst/>
            <a:extLst/>
          </p:spPr>
          <p:txBody>
            <a:bodyPr rtlCol="0" anchor="ctr"/>
            <a:lstStyle/>
            <a:p>
              <a:pPr algn="ctr"/>
              <a:endParaRPr lang="en-US">
                <a:solidFill>
                  <a:sysClr val="window" lastClr="FFFFFF"/>
                </a:solidFill>
                <a:latin typeface="Calibri" panose="020F0502020204030204"/>
              </a:endParaRPr>
            </a:p>
          </p:txBody>
        </p:sp>
        <p:sp>
          <p:nvSpPr>
            <p:cNvPr id="29" name="Freeform 10">
              <a:extLst>
                <a:ext uri="{FF2B5EF4-FFF2-40B4-BE49-F238E27FC236}">
                  <a16:creationId xmlns:a16="http://schemas.microsoft.com/office/drawing/2014/main" id="{C4879D1A-7090-4EF5-8D82-C9D00570CA77}"/>
                </a:ext>
              </a:extLst>
            </p:cNvPr>
            <p:cNvSpPr>
              <a:spLocks noEditPoints="1"/>
            </p:cNvSpPr>
            <p:nvPr/>
          </p:nvSpPr>
          <p:spPr bwMode="auto">
            <a:xfrm>
              <a:off x="4461595" y="5048609"/>
              <a:ext cx="458310" cy="446994"/>
            </a:xfrm>
            <a:custGeom>
              <a:avLst/>
              <a:gdLst>
                <a:gd name="T0" fmla="*/ 233 w 245"/>
                <a:gd name="T1" fmla="*/ 122 h 239"/>
                <a:gd name="T2" fmla="*/ 218 w 245"/>
                <a:gd name="T3" fmla="*/ 119 h 239"/>
                <a:gd name="T4" fmla="*/ 210 w 245"/>
                <a:gd name="T5" fmla="*/ 81 h 239"/>
                <a:gd name="T6" fmla="*/ 221 w 245"/>
                <a:gd name="T7" fmla="*/ 72 h 239"/>
                <a:gd name="T8" fmla="*/ 226 w 245"/>
                <a:gd name="T9" fmla="*/ 63 h 239"/>
                <a:gd name="T10" fmla="*/ 223 w 245"/>
                <a:gd name="T11" fmla="*/ 53 h 239"/>
                <a:gd name="T12" fmla="*/ 210 w 245"/>
                <a:gd name="T13" fmla="*/ 37 h 239"/>
                <a:gd name="T14" fmla="*/ 191 w 245"/>
                <a:gd name="T15" fmla="*/ 35 h 239"/>
                <a:gd name="T16" fmla="*/ 181 w 245"/>
                <a:gd name="T17" fmla="*/ 44 h 239"/>
                <a:gd name="T18" fmla="*/ 146 w 245"/>
                <a:gd name="T19" fmla="*/ 27 h 239"/>
                <a:gd name="T20" fmla="*/ 146 w 245"/>
                <a:gd name="T21" fmla="*/ 13 h 239"/>
                <a:gd name="T22" fmla="*/ 132 w 245"/>
                <a:gd name="T23" fmla="*/ 0 h 239"/>
                <a:gd name="T24" fmla="*/ 112 w 245"/>
                <a:gd name="T25" fmla="*/ 0 h 239"/>
                <a:gd name="T26" fmla="*/ 98 w 245"/>
                <a:gd name="T27" fmla="*/ 13 h 239"/>
                <a:gd name="T28" fmla="*/ 98 w 245"/>
                <a:gd name="T29" fmla="*/ 27 h 239"/>
                <a:gd name="T30" fmla="*/ 63 w 245"/>
                <a:gd name="T31" fmla="*/ 45 h 239"/>
                <a:gd name="T32" fmla="*/ 63 w 245"/>
                <a:gd name="T33" fmla="*/ 45 h 239"/>
                <a:gd name="T34" fmla="*/ 52 w 245"/>
                <a:gd name="T35" fmla="*/ 36 h 239"/>
                <a:gd name="T36" fmla="*/ 42 w 245"/>
                <a:gd name="T37" fmla="*/ 33 h 239"/>
                <a:gd name="T38" fmla="*/ 33 w 245"/>
                <a:gd name="T39" fmla="*/ 38 h 239"/>
                <a:gd name="T40" fmla="*/ 20 w 245"/>
                <a:gd name="T41" fmla="*/ 54 h 239"/>
                <a:gd name="T42" fmla="*/ 22 w 245"/>
                <a:gd name="T43" fmla="*/ 73 h 239"/>
                <a:gd name="T44" fmla="*/ 34 w 245"/>
                <a:gd name="T45" fmla="*/ 82 h 239"/>
                <a:gd name="T46" fmla="*/ 26 w 245"/>
                <a:gd name="T47" fmla="*/ 120 h 239"/>
                <a:gd name="T48" fmla="*/ 11 w 245"/>
                <a:gd name="T49" fmla="*/ 123 h 239"/>
                <a:gd name="T50" fmla="*/ 2 w 245"/>
                <a:gd name="T51" fmla="*/ 129 h 239"/>
                <a:gd name="T52" fmla="*/ 1 w 245"/>
                <a:gd name="T53" fmla="*/ 140 h 239"/>
                <a:gd name="T54" fmla="*/ 5 w 245"/>
                <a:gd name="T55" fmla="*/ 159 h 239"/>
                <a:gd name="T56" fmla="*/ 21 w 245"/>
                <a:gd name="T57" fmla="*/ 169 h 239"/>
                <a:gd name="T58" fmla="*/ 37 w 245"/>
                <a:gd name="T59" fmla="*/ 166 h 239"/>
                <a:gd name="T60" fmla="*/ 61 w 245"/>
                <a:gd name="T61" fmla="*/ 195 h 239"/>
                <a:gd name="T62" fmla="*/ 61 w 245"/>
                <a:gd name="T63" fmla="*/ 195 h 239"/>
                <a:gd name="T64" fmla="*/ 54 w 245"/>
                <a:gd name="T65" fmla="*/ 210 h 239"/>
                <a:gd name="T66" fmla="*/ 53 w 245"/>
                <a:gd name="T67" fmla="*/ 220 h 239"/>
                <a:gd name="T68" fmla="*/ 60 w 245"/>
                <a:gd name="T69" fmla="*/ 228 h 239"/>
                <a:gd name="T70" fmla="*/ 79 w 245"/>
                <a:gd name="T71" fmla="*/ 236 h 239"/>
                <a:gd name="T72" fmla="*/ 84 w 245"/>
                <a:gd name="T73" fmla="*/ 238 h 239"/>
                <a:gd name="T74" fmla="*/ 97 w 245"/>
                <a:gd name="T75" fmla="*/ 230 h 239"/>
                <a:gd name="T76" fmla="*/ 104 w 245"/>
                <a:gd name="T77" fmla="*/ 215 h 239"/>
                <a:gd name="T78" fmla="*/ 141 w 245"/>
                <a:gd name="T79" fmla="*/ 215 h 239"/>
                <a:gd name="T80" fmla="*/ 148 w 245"/>
                <a:gd name="T81" fmla="*/ 230 h 239"/>
                <a:gd name="T82" fmla="*/ 166 w 245"/>
                <a:gd name="T83" fmla="*/ 236 h 239"/>
                <a:gd name="T84" fmla="*/ 185 w 245"/>
                <a:gd name="T85" fmla="*/ 227 h 239"/>
                <a:gd name="T86" fmla="*/ 191 w 245"/>
                <a:gd name="T87" fmla="*/ 219 h 239"/>
                <a:gd name="T88" fmla="*/ 191 w 245"/>
                <a:gd name="T89" fmla="*/ 209 h 239"/>
                <a:gd name="T90" fmla="*/ 184 w 245"/>
                <a:gd name="T91" fmla="*/ 195 h 239"/>
                <a:gd name="T92" fmla="*/ 207 w 245"/>
                <a:gd name="T93" fmla="*/ 165 h 239"/>
                <a:gd name="T94" fmla="*/ 223 w 245"/>
                <a:gd name="T95" fmla="*/ 168 h 239"/>
                <a:gd name="T96" fmla="*/ 233 w 245"/>
                <a:gd name="T97" fmla="*/ 167 h 239"/>
                <a:gd name="T98" fmla="*/ 239 w 245"/>
                <a:gd name="T99" fmla="*/ 158 h 239"/>
                <a:gd name="T100" fmla="*/ 243 w 245"/>
                <a:gd name="T101" fmla="*/ 138 h 239"/>
                <a:gd name="T102" fmla="*/ 233 w 245"/>
                <a:gd name="T103" fmla="*/ 122 h 239"/>
                <a:gd name="T104" fmla="*/ 159 w 245"/>
                <a:gd name="T105" fmla="*/ 121 h 239"/>
                <a:gd name="T106" fmla="*/ 122 w 245"/>
                <a:gd name="T107" fmla="*/ 158 h 239"/>
                <a:gd name="T108" fmla="*/ 85 w 245"/>
                <a:gd name="T109" fmla="*/ 121 h 239"/>
                <a:gd name="T110" fmla="*/ 122 w 245"/>
                <a:gd name="T111" fmla="*/ 83 h 239"/>
                <a:gd name="T112" fmla="*/ 159 w 245"/>
                <a:gd name="T113" fmla="*/ 121 h 2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245" h="239">
                  <a:moveTo>
                    <a:pt x="233" y="122"/>
                  </a:moveTo>
                  <a:cubicBezTo>
                    <a:pt x="218" y="119"/>
                    <a:pt x="218" y="119"/>
                    <a:pt x="218" y="119"/>
                  </a:cubicBezTo>
                  <a:cubicBezTo>
                    <a:pt x="218" y="106"/>
                    <a:pt x="215" y="93"/>
                    <a:pt x="210" y="81"/>
                  </a:cubicBezTo>
                  <a:cubicBezTo>
                    <a:pt x="221" y="72"/>
                    <a:pt x="221" y="72"/>
                    <a:pt x="221" y="72"/>
                  </a:cubicBezTo>
                  <a:cubicBezTo>
                    <a:pt x="224" y="70"/>
                    <a:pt x="226" y="66"/>
                    <a:pt x="226" y="63"/>
                  </a:cubicBezTo>
                  <a:cubicBezTo>
                    <a:pt x="227" y="59"/>
                    <a:pt x="225" y="56"/>
                    <a:pt x="223" y="53"/>
                  </a:cubicBezTo>
                  <a:cubicBezTo>
                    <a:pt x="210" y="37"/>
                    <a:pt x="210" y="37"/>
                    <a:pt x="210" y="37"/>
                  </a:cubicBezTo>
                  <a:cubicBezTo>
                    <a:pt x="206" y="31"/>
                    <a:pt x="197" y="31"/>
                    <a:pt x="191" y="35"/>
                  </a:cubicBezTo>
                  <a:cubicBezTo>
                    <a:pt x="181" y="44"/>
                    <a:pt x="181" y="44"/>
                    <a:pt x="181" y="44"/>
                  </a:cubicBezTo>
                  <a:cubicBezTo>
                    <a:pt x="170" y="36"/>
                    <a:pt x="158" y="30"/>
                    <a:pt x="146" y="27"/>
                  </a:cubicBezTo>
                  <a:cubicBezTo>
                    <a:pt x="146" y="13"/>
                    <a:pt x="146" y="13"/>
                    <a:pt x="146" y="13"/>
                  </a:cubicBezTo>
                  <a:cubicBezTo>
                    <a:pt x="146" y="6"/>
                    <a:pt x="140" y="0"/>
                    <a:pt x="132" y="0"/>
                  </a:cubicBezTo>
                  <a:cubicBezTo>
                    <a:pt x="112" y="0"/>
                    <a:pt x="112" y="0"/>
                    <a:pt x="112" y="0"/>
                  </a:cubicBezTo>
                  <a:cubicBezTo>
                    <a:pt x="104" y="0"/>
                    <a:pt x="98" y="6"/>
                    <a:pt x="98" y="13"/>
                  </a:cubicBezTo>
                  <a:cubicBezTo>
                    <a:pt x="98" y="27"/>
                    <a:pt x="98" y="27"/>
                    <a:pt x="98" y="27"/>
                  </a:cubicBezTo>
                  <a:cubicBezTo>
                    <a:pt x="85" y="30"/>
                    <a:pt x="73" y="36"/>
                    <a:pt x="63" y="45"/>
                  </a:cubicBezTo>
                  <a:cubicBezTo>
                    <a:pt x="63" y="45"/>
                    <a:pt x="63" y="45"/>
                    <a:pt x="63" y="45"/>
                  </a:cubicBezTo>
                  <a:cubicBezTo>
                    <a:pt x="52" y="36"/>
                    <a:pt x="52" y="36"/>
                    <a:pt x="52" y="36"/>
                  </a:cubicBezTo>
                  <a:cubicBezTo>
                    <a:pt x="49" y="34"/>
                    <a:pt x="45" y="33"/>
                    <a:pt x="42" y="33"/>
                  </a:cubicBezTo>
                  <a:cubicBezTo>
                    <a:pt x="38" y="33"/>
                    <a:pt x="35" y="35"/>
                    <a:pt x="33" y="38"/>
                  </a:cubicBezTo>
                  <a:cubicBezTo>
                    <a:pt x="20" y="54"/>
                    <a:pt x="20" y="54"/>
                    <a:pt x="20" y="54"/>
                  </a:cubicBezTo>
                  <a:cubicBezTo>
                    <a:pt x="16" y="60"/>
                    <a:pt x="16" y="68"/>
                    <a:pt x="22" y="73"/>
                  </a:cubicBezTo>
                  <a:cubicBezTo>
                    <a:pt x="34" y="82"/>
                    <a:pt x="34" y="82"/>
                    <a:pt x="34" y="82"/>
                  </a:cubicBezTo>
                  <a:cubicBezTo>
                    <a:pt x="28" y="94"/>
                    <a:pt x="26" y="107"/>
                    <a:pt x="26" y="120"/>
                  </a:cubicBezTo>
                  <a:cubicBezTo>
                    <a:pt x="11" y="123"/>
                    <a:pt x="11" y="123"/>
                    <a:pt x="11" y="123"/>
                  </a:cubicBezTo>
                  <a:cubicBezTo>
                    <a:pt x="7" y="124"/>
                    <a:pt x="4" y="126"/>
                    <a:pt x="2" y="129"/>
                  </a:cubicBezTo>
                  <a:cubicBezTo>
                    <a:pt x="1" y="132"/>
                    <a:pt x="0" y="136"/>
                    <a:pt x="1" y="140"/>
                  </a:cubicBezTo>
                  <a:cubicBezTo>
                    <a:pt x="5" y="159"/>
                    <a:pt x="5" y="159"/>
                    <a:pt x="5" y="159"/>
                  </a:cubicBezTo>
                  <a:cubicBezTo>
                    <a:pt x="7" y="167"/>
                    <a:pt x="14" y="171"/>
                    <a:pt x="21" y="169"/>
                  </a:cubicBezTo>
                  <a:cubicBezTo>
                    <a:pt x="37" y="166"/>
                    <a:pt x="37" y="166"/>
                    <a:pt x="37" y="166"/>
                  </a:cubicBezTo>
                  <a:cubicBezTo>
                    <a:pt x="43" y="177"/>
                    <a:pt x="51" y="187"/>
                    <a:pt x="61" y="195"/>
                  </a:cubicBezTo>
                  <a:cubicBezTo>
                    <a:pt x="61" y="195"/>
                    <a:pt x="61" y="195"/>
                    <a:pt x="61" y="195"/>
                  </a:cubicBezTo>
                  <a:cubicBezTo>
                    <a:pt x="54" y="210"/>
                    <a:pt x="54" y="210"/>
                    <a:pt x="54" y="210"/>
                  </a:cubicBezTo>
                  <a:cubicBezTo>
                    <a:pt x="52" y="213"/>
                    <a:pt x="52" y="217"/>
                    <a:pt x="53" y="220"/>
                  </a:cubicBezTo>
                  <a:cubicBezTo>
                    <a:pt x="55" y="223"/>
                    <a:pt x="57" y="226"/>
                    <a:pt x="60" y="228"/>
                  </a:cubicBezTo>
                  <a:cubicBezTo>
                    <a:pt x="79" y="236"/>
                    <a:pt x="79" y="236"/>
                    <a:pt x="79" y="236"/>
                  </a:cubicBezTo>
                  <a:cubicBezTo>
                    <a:pt x="80" y="237"/>
                    <a:pt x="82" y="238"/>
                    <a:pt x="84" y="238"/>
                  </a:cubicBezTo>
                  <a:cubicBezTo>
                    <a:pt x="89" y="238"/>
                    <a:pt x="94" y="235"/>
                    <a:pt x="97" y="230"/>
                  </a:cubicBezTo>
                  <a:cubicBezTo>
                    <a:pt x="104" y="215"/>
                    <a:pt x="104" y="215"/>
                    <a:pt x="104" y="215"/>
                  </a:cubicBezTo>
                  <a:cubicBezTo>
                    <a:pt x="116" y="218"/>
                    <a:pt x="129" y="218"/>
                    <a:pt x="141" y="215"/>
                  </a:cubicBezTo>
                  <a:cubicBezTo>
                    <a:pt x="148" y="230"/>
                    <a:pt x="148" y="230"/>
                    <a:pt x="148" y="230"/>
                  </a:cubicBezTo>
                  <a:cubicBezTo>
                    <a:pt x="152" y="237"/>
                    <a:pt x="160" y="239"/>
                    <a:pt x="166" y="236"/>
                  </a:cubicBezTo>
                  <a:cubicBezTo>
                    <a:pt x="185" y="227"/>
                    <a:pt x="185" y="227"/>
                    <a:pt x="185" y="227"/>
                  </a:cubicBezTo>
                  <a:cubicBezTo>
                    <a:pt x="188" y="226"/>
                    <a:pt x="190" y="223"/>
                    <a:pt x="191" y="219"/>
                  </a:cubicBezTo>
                  <a:cubicBezTo>
                    <a:pt x="193" y="216"/>
                    <a:pt x="192" y="212"/>
                    <a:pt x="191" y="209"/>
                  </a:cubicBezTo>
                  <a:cubicBezTo>
                    <a:pt x="184" y="195"/>
                    <a:pt x="184" y="195"/>
                    <a:pt x="184" y="195"/>
                  </a:cubicBezTo>
                  <a:cubicBezTo>
                    <a:pt x="194" y="186"/>
                    <a:pt x="202" y="176"/>
                    <a:pt x="207" y="165"/>
                  </a:cubicBezTo>
                  <a:cubicBezTo>
                    <a:pt x="223" y="168"/>
                    <a:pt x="223" y="168"/>
                    <a:pt x="223" y="168"/>
                  </a:cubicBezTo>
                  <a:cubicBezTo>
                    <a:pt x="226" y="169"/>
                    <a:pt x="230" y="169"/>
                    <a:pt x="233" y="167"/>
                  </a:cubicBezTo>
                  <a:cubicBezTo>
                    <a:pt x="236" y="165"/>
                    <a:pt x="238" y="162"/>
                    <a:pt x="239" y="158"/>
                  </a:cubicBezTo>
                  <a:cubicBezTo>
                    <a:pt x="243" y="138"/>
                    <a:pt x="243" y="138"/>
                    <a:pt x="243" y="138"/>
                  </a:cubicBezTo>
                  <a:cubicBezTo>
                    <a:pt x="245" y="131"/>
                    <a:pt x="240" y="124"/>
                    <a:pt x="233" y="122"/>
                  </a:cubicBezTo>
                  <a:close/>
                  <a:moveTo>
                    <a:pt x="159" y="121"/>
                  </a:moveTo>
                  <a:cubicBezTo>
                    <a:pt x="159" y="141"/>
                    <a:pt x="143" y="158"/>
                    <a:pt x="122" y="158"/>
                  </a:cubicBezTo>
                  <a:cubicBezTo>
                    <a:pt x="102" y="158"/>
                    <a:pt x="85" y="141"/>
                    <a:pt x="85" y="121"/>
                  </a:cubicBezTo>
                  <a:cubicBezTo>
                    <a:pt x="85" y="100"/>
                    <a:pt x="102" y="83"/>
                    <a:pt x="122" y="83"/>
                  </a:cubicBezTo>
                  <a:cubicBezTo>
                    <a:pt x="143" y="83"/>
                    <a:pt x="159" y="100"/>
                    <a:pt x="159" y="121"/>
                  </a:cubicBezTo>
                  <a:close/>
                </a:path>
              </a:pathLst>
            </a:custGeom>
            <a:grpFill/>
            <a:ln>
              <a:noFill/>
            </a:ln>
            <a:effectLst/>
            <a:scene3d>
              <a:camera prst="orthographicFront"/>
              <a:lightRig rig="threePt" dir="t"/>
            </a:scene3d>
            <a:sp3d prstMaterial="softEdge">
              <a:bevelT w="38100" h="6350"/>
            </a:sp3d>
            <a:extLst/>
          </p:spPr>
          <p:txBody>
            <a:bodyPr vert="horz" wrap="square" lIns="91440" tIns="45720" rIns="91440" bIns="45720" numCol="1" anchor="t" anchorCtr="0" compatLnSpc="1">
              <a:prstTxWarp prst="textNoShape">
                <a:avLst/>
              </a:prstTxWarp>
              <a:noAutofit/>
            </a:bodyPr>
            <a:lstStyle/>
            <a:p>
              <a:endParaRPr lang="en-US">
                <a:solidFill>
                  <a:prstClr val="black"/>
                </a:solidFill>
                <a:latin typeface="Arial" panose="020B0604020202020204" pitchFamily="34" charset="0"/>
                <a:ea typeface="微软雅黑" panose="020B0503020204020204" pitchFamily="34" charset="-122"/>
              </a:endParaRPr>
            </a:p>
          </p:txBody>
        </p:sp>
        <p:sp>
          <p:nvSpPr>
            <p:cNvPr id="30" name="Freeform 11">
              <a:extLst>
                <a:ext uri="{FF2B5EF4-FFF2-40B4-BE49-F238E27FC236}">
                  <a16:creationId xmlns:a16="http://schemas.microsoft.com/office/drawing/2014/main" id="{C4EF663F-D8AA-4172-92BC-5EB83E55614F}"/>
                </a:ext>
              </a:extLst>
            </p:cNvPr>
            <p:cNvSpPr>
              <a:spLocks noEditPoints="1"/>
            </p:cNvSpPr>
            <p:nvPr/>
          </p:nvSpPr>
          <p:spPr bwMode="auto">
            <a:xfrm>
              <a:off x="4501202" y="2082322"/>
              <a:ext cx="1029784" cy="1005737"/>
            </a:xfrm>
            <a:custGeom>
              <a:avLst/>
              <a:gdLst>
                <a:gd name="T0" fmla="*/ 525 w 551"/>
                <a:gd name="T1" fmla="*/ 275 h 538"/>
                <a:gd name="T2" fmla="*/ 491 w 551"/>
                <a:gd name="T3" fmla="*/ 268 h 538"/>
                <a:gd name="T4" fmla="*/ 472 w 551"/>
                <a:gd name="T5" fmla="*/ 182 h 538"/>
                <a:gd name="T6" fmla="*/ 498 w 551"/>
                <a:gd name="T7" fmla="*/ 162 h 538"/>
                <a:gd name="T8" fmla="*/ 509 w 551"/>
                <a:gd name="T9" fmla="*/ 141 h 538"/>
                <a:gd name="T10" fmla="*/ 502 w 551"/>
                <a:gd name="T11" fmla="*/ 119 h 538"/>
                <a:gd name="T12" fmla="*/ 474 w 551"/>
                <a:gd name="T13" fmla="*/ 84 h 538"/>
                <a:gd name="T14" fmla="*/ 431 w 551"/>
                <a:gd name="T15" fmla="*/ 79 h 538"/>
                <a:gd name="T16" fmla="*/ 407 w 551"/>
                <a:gd name="T17" fmla="*/ 99 h 538"/>
                <a:gd name="T18" fmla="*/ 328 w 551"/>
                <a:gd name="T19" fmla="*/ 61 h 538"/>
                <a:gd name="T20" fmla="*/ 328 w 551"/>
                <a:gd name="T21" fmla="*/ 30 h 538"/>
                <a:gd name="T22" fmla="*/ 297 w 551"/>
                <a:gd name="T23" fmla="*/ 0 h 538"/>
                <a:gd name="T24" fmla="*/ 252 w 551"/>
                <a:gd name="T25" fmla="*/ 0 h 538"/>
                <a:gd name="T26" fmla="*/ 222 w 551"/>
                <a:gd name="T27" fmla="*/ 30 h 538"/>
                <a:gd name="T28" fmla="*/ 222 w 551"/>
                <a:gd name="T29" fmla="*/ 61 h 538"/>
                <a:gd name="T30" fmla="*/ 141 w 551"/>
                <a:gd name="T31" fmla="*/ 100 h 538"/>
                <a:gd name="T32" fmla="*/ 141 w 551"/>
                <a:gd name="T33" fmla="*/ 100 h 538"/>
                <a:gd name="T34" fmla="*/ 117 w 551"/>
                <a:gd name="T35" fmla="*/ 81 h 538"/>
                <a:gd name="T36" fmla="*/ 94 w 551"/>
                <a:gd name="T37" fmla="*/ 74 h 538"/>
                <a:gd name="T38" fmla="*/ 74 w 551"/>
                <a:gd name="T39" fmla="*/ 86 h 538"/>
                <a:gd name="T40" fmla="*/ 46 w 551"/>
                <a:gd name="T41" fmla="*/ 121 h 538"/>
                <a:gd name="T42" fmla="*/ 51 w 551"/>
                <a:gd name="T43" fmla="*/ 164 h 538"/>
                <a:gd name="T44" fmla="*/ 76 w 551"/>
                <a:gd name="T45" fmla="*/ 184 h 538"/>
                <a:gd name="T46" fmla="*/ 58 w 551"/>
                <a:gd name="T47" fmla="*/ 270 h 538"/>
                <a:gd name="T48" fmla="*/ 25 w 551"/>
                <a:gd name="T49" fmla="*/ 277 h 538"/>
                <a:gd name="T50" fmla="*/ 6 w 551"/>
                <a:gd name="T51" fmla="*/ 291 h 538"/>
                <a:gd name="T52" fmla="*/ 2 w 551"/>
                <a:gd name="T53" fmla="*/ 314 h 538"/>
                <a:gd name="T54" fmla="*/ 12 w 551"/>
                <a:gd name="T55" fmla="*/ 358 h 538"/>
                <a:gd name="T56" fmla="*/ 49 w 551"/>
                <a:gd name="T57" fmla="*/ 381 h 538"/>
                <a:gd name="T58" fmla="*/ 83 w 551"/>
                <a:gd name="T59" fmla="*/ 373 h 538"/>
                <a:gd name="T60" fmla="*/ 137 w 551"/>
                <a:gd name="T61" fmla="*/ 439 h 538"/>
                <a:gd name="T62" fmla="*/ 137 w 551"/>
                <a:gd name="T63" fmla="*/ 439 h 538"/>
                <a:gd name="T64" fmla="*/ 122 w 551"/>
                <a:gd name="T65" fmla="*/ 472 h 538"/>
                <a:gd name="T66" fmla="*/ 120 w 551"/>
                <a:gd name="T67" fmla="*/ 495 h 538"/>
                <a:gd name="T68" fmla="*/ 136 w 551"/>
                <a:gd name="T69" fmla="*/ 512 h 538"/>
                <a:gd name="T70" fmla="*/ 177 w 551"/>
                <a:gd name="T71" fmla="*/ 532 h 538"/>
                <a:gd name="T72" fmla="*/ 190 w 551"/>
                <a:gd name="T73" fmla="*/ 535 h 538"/>
                <a:gd name="T74" fmla="*/ 217 w 551"/>
                <a:gd name="T75" fmla="*/ 518 h 538"/>
                <a:gd name="T76" fmla="*/ 233 w 551"/>
                <a:gd name="T77" fmla="*/ 484 h 538"/>
                <a:gd name="T78" fmla="*/ 318 w 551"/>
                <a:gd name="T79" fmla="*/ 484 h 538"/>
                <a:gd name="T80" fmla="*/ 334 w 551"/>
                <a:gd name="T81" fmla="*/ 517 h 538"/>
                <a:gd name="T82" fmla="*/ 375 w 551"/>
                <a:gd name="T83" fmla="*/ 531 h 538"/>
                <a:gd name="T84" fmla="*/ 415 w 551"/>
                <a:gd name="T85" fmla="*/ 511 h 538"/>
                <a:gd name="T86" fmla="*/ 431 w 551"/>
                <a:gd name="T87" fmla="*/ 494 h 538"/>
                <a:gd name="T88" fmla="*/ 429 w 551"/>
                <a:gd name="T89" fmla="*/ 470 h 538"/>
                <a:gd name="T90" fmla="*/ 413 w 551"/>
                <a:gd name="T91" fmla="*/ 438 h 538"/>
                <a:gd name="T92" fmla="*/ 467 w 551"/>
                <a:gd name="T93" fmla="*/ 371 h 538"/>
                <a:gd name="T94" fmla="*/ 502 w 551"/>
                <a:gd name="T95" fmla="*/ 379 h 538"/>
                <a:gd name="T96" fmla="*/ 524 w 551"/>
                <a:gd name="T97" fmla="*/ 375 h 538"/>
                <a:gd name="T98" fmla="*/ 538 w 551"/>
                <a:gd name="T99" fmla="*/ 356 h 538"/>
                <a:gd name="T100" fmla="*/ 548 w 551"/>
                <a:gd name="T101" fmla="*/ 311 h 538"/>
                <a:gd name="T102" fmla="*/ 525 w 551"/>
                <a:gd name="T103" fmla="*/ 275 h 538"/>
                <a:gd name="T104" fmla="*/ 358 w 551"/>
                <a:gd name="T105" fmla="*/ 271 h 538"/>
                <a:gd name="T106" fmla="*/ 275 w 551"/>
                <a:gd name="T107" fmla="*/ 355 h 538"/>
                <a:gd name="T108" fmla="*/ 191 w 551"/>
                <a:gd name="T109" fmla="*/ 271 h 538"/>
                <a:gd name="T110" fmla="*/ 275 w 551"/>
                <a:gd name="T111" fmla="*/ 188 h 538"/>
                <a:gd name="T112" fmla="*/ 358 w 551"/>
                <a:gd name="T113" fmla="*/ 271 h 5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551" h="538">
                  <a:moveTo>
                    <a:pt x="525" y="275"/>
                  </a:moveTo>
                  <a:cubicBezTo>
                    <a:pt x="491" y="268"/>
                    <a:pt x="491" y="268"/>
                    <a:pt x="491" y="268"/>
                  </a:cubicBezTo>
                  <a:cubicBezTo>
                    <a:pt x="491" y="238"/>
                    <a:pt x="485" y="209"/>
                    <a:pt x="472" y="182"/>
                  </a:cubicBezTo>
                  <a:cubicBezTo>
                    <a:pt x="498" y="162"/>
                    <a:pt x="498" y="162"/>
                    <a:pt x="498" y="162"/>
                  </a:cubicBezTo>
                  <a:cubicBezTo>
                    <a:pt x="504" y="157"/>
                    <a:pt x="508" y="149"/>
                    <a:pt x="509" y="141"/>
                  </a:cubicBezTo>
                  <a:cubicBezTo>
                    <a:pt x="510" y="133"/>
                    <a:pt x="507" y="125"/>
                    <a:pt x="502" y="119"/>
                  </a:cubicBezTo>
                  <a:cubicBezTo>
                    <a:pt x="474" y="84"/>
                    <a:pt x="474" y="84"/>
                    <a:pt x="474" y="84"/>
                  </a:cubicBezTo>
                  <a:cubicBezTo>
                    <a:pt x="463" y="71"/>
                    <a:pt x="444" y="69"/>
                    <a:pt x="431" y="79"/>
                  </a:cubicBezTo>
                  <a:cubicBezTo>
                    <a:pt x="407" y="99"/>
                    <a:pt x="407" y="99"/>
                    <a:pt x="407" y="99"/>
                  </a:cubicBezTo>
                  <a:cubicBezTo>
                    <a:pt x="383" y="81"/>
                    <a:pt x="356" y="68"/>
                    <a:pt x="328" y="61"/>
                  </a:cubicBezTo>
                  <a:cubicBezTo>
                    <a:pt x="328" y="30"/>
                    <a:pt x="328" y="30"/>
                    <a:pt x="328" y="30"/>
                  </a:cubicBezTo>
                  <a:cubicBezTo>
                    <a:pt x="328" y="13"/>
                    <a:pt x="314" y="0"/>
                    <a:pt x="297" y="0"/>
                  </a:cubicBezTo>
                  <a:cubicBezTo>
                    <a:pt x="252" y="0"/>
                    <a:pt x="252" y="0"/>
                    <a:pt x="252" y="0"/>
                  </a:cubicBezTo>
                  <a:cubicBezTo>
                    <a:pt x="235" y="0"/>
                    <a:pt x="222" y="13"/>
                    <a:pt x="222" y="30"/>
                  </a:cubicBezTo>
                  <a:cubicBezTo>
                    <a:pt x="222" y="61"/>
                    <a:pt x="222" y="61"/>
                    <a:pt x="222" y="61"/>
                  </a:cubicBezTo>
                  <a:cubicBezTo>
                    <a:pt x="192" y="68"/>
                    <a:pt x="165" y="82"/>
                    <a:pt x="141" y="100"/>
                  </a:cubicBezTo>
                  <a:cubicBezTo>
                    <a:pt x="141" y="100"/>
                    <a:pt x="141" y="100"/>
                    <a:pt x="141" y="100"/>
                  </a:cubicBezTo>
                  <a:cubicBezTo>
                    <a:pt x="117" y="81"/>
                    <a:pt x="117" y="81"/>
                    <a:pt x="117" y="81"/>
                  </a:cubicBezTo>
                  <a:cubicBezTo>
                    <a:pt x="110" y="76"/>
                    <a:pt x="102" y="73"/>
                    <a:pt x="94" y="74"/>
                  </a:cubicBezTo>
                  <a:cubicBezTo>
                    <a:pt x="86" y="75"/>
                    <a:pt x="79" y="79"/>
                    <a:pt x="74" y="86"/>
                  </a:cubicBezTo>
                  <a:cubicBezTo>
                    <a:pt x="46" y="121"/>
                    <a:pt x="46" y="121"/>
                    <a:pt x="46" y="121"/>
                  </a:cubicBezTo>
                  <a:cubicBezTo>
                    <a:pt x="35" y="134"/>
                    <a:pt x="37" y="153"/>
                    <a:pt x="51" y="164"/>
                  </a:cubicBezTo>
                  <a:cubicBezTo>
                    <a:pt x="76" y="184"/>
                    <a:pt x="76" y="184"/>
                    <a:pt x="76" y="184"/>
                  </a:cubicBezTo>
                  <a:cubicBezTo>
                    <a:pt x="64" y="211"/>
                    <a:pt x="58" y="240"/>
                    <a:pt x="58" y="270"/>
                  </a:cubicBezTo>
                  <a:cubicBezTo>
                    <a:pt x="25" y="277"/>
                    <a:pt x="25" y="277"/>
                    <a:pt x="25" y="277"/>
                  </a:cubicBezTo>
                  <a:cubicBezTo>
                    <a:pt x="17" y="279"/>
                    <a:pt x="10" y="284"/>
                    <a:pt x="6" y="291"/>
                  </a:cubicBezTo>
                  <a:cubicBezTo>
                    <a:pt x="2" y="298"/>
                    <a:pt x="0" y="306"/>
                    <a:pt x="2" y="314"/>
                  </a:cubicBezTo>
                  <a:cubicBezTo>
                    <a:pt x="12" y="358"/>
                    <a:pt x="12" y="358"/>
                    <a:pt x="12" y="358"/>
                  </a:cubicBezTo>
                  <a:cubicBezTo>
                    <a:pt x="16" y="374"/>
                    <a:pt x="32" y="385"/>
                    <a:pt x="49" y="381"/>
                  </a:cubicBezTo>
                  <a:cubicBezTo>
                    <a:pt x="83" y="373"/>
                    <a:pt x="83" y="373"/>
                    <a:pt x="83" y="373"/>
                  </a:cubicBezTo>
                  <a:cubicBezTo>
                    <a:pt x="97" y="398"/>
                    <a:pt x="115" y="421"/>
                    <a:pt x="137" y="439"/>
                  </a:cubicBezTo>
                  <a:cubicBezTo>
                    <a:pt x="137" y="439"/>
                    <a:pt x="137" y="439"/>
                    <a:pt x="137" y="439"/>
                  </a:cubicBezTo>
                  <a:cubicBezTo>
                    <a:pt x="122" y="472"/>
                    <a:pt x="122" y="472"/>
                    <a:pt x="122" y="472"/>
                  </a:cubicBezTo>
                  <a:cubicBezTo>
                    <a:pt x="118" y="479"/>
                    <a:pt x="118" y="487"/>
                    <a:pt x="120" y="495"/>
                  </a:cubicBezTo>
                  <a:cubicBezTo>
                    <a:pt x="123" y="503"/>
                    <a:pt x="129" y="509"/>
                    <a:pt x="136" y="512"/>
                  </a:cubicBezTo>
                  <a:cubicBezTo>
                    <a:pt x="177" y="532"/>
                    <a:pt x="177" y="532"/>
                    <a:pt x="177" y="532"/>
                  </a:cubicBezTo>
                  <a:cubicBezTo>
                    <a:pt x="181" y="534"/>
                    <a:pt x="186" y="535"/>
                    <a:pt x="190" y="535"/>
                  </a:cubicBezTo>
                  <a:cubicBezTo>
                    <a:pt x="201" y="535"/>
                    <a:pt x="212" y="528"/>
                    <a:pt x="217" y="518"/>
                  </a:cubicBezTo>
                  <a:cubicBezTo>
                    <a:pt x="233" y="484"/>
                    <a:pt x="233" y="484"/>
                    <a:pt x="233" y="484"/>
                  </a:cubicBezTo>
                  <a:cubicBezTo>
                    <a:pt x="261" y="489"/>
                    <a:pt x="290" y="489"/>
                    <a:pt x="318" y="484"/>
                  </a:cubicBezTo>
                  <a:cubicBezTo>
                    <a:pt x="334" y="517"/>
                    <a:pt x="334" y="517"/>
                    <a:pt x="334" y="517"/>
                  </a:cubicBezTo>
                  <a:cubicBezTo>
                    <a:pt x="341" y="532"/>
                    <a:pt x="360" y="538"/>
                    <a:pt x="375" y="531"/>
                  </a:cubicBezTo>
                  <a:cubicBezTo>
                    <a:pt x="415" y="511"/>
                    <a:pt x="415" y="511"/>
                    <a:pt x="415" y="511"/>
                  </a:cubicBezTo>
                  <a:cubicBezTo>
                    <a:pt x="423" y="507"/>
                    <a:pt x="428" y="501"/>
                    <a:pt x="431" y="494"/>
                  </a:cubicBezTo>
                  <a:cubicBezTo>
                    <a:pt x="433" y="486"/>
                    <a:pt x="433" y="478"/>
                    <a:pt x="429" y="470"/>
                  </a:cubicBezTo>
                  <a:cubicBezTo>
                    <a:pt x="413" y="438"/>
                    <a:pt x="413" y="438"/>
                    <a:pt x="413" y="438"/>
                  </a:cubicBezTo>
                  <a:cubicBezTo>
                    <a:pt x="436" y="419"/>
                    <a:pt x="454" y="397"/>
                    <a:pt x="467" y="371"/>
                  </a:cubicBezTo>
                  <a:cubicBezTo>
                    <a:pt x="502" y="379"/>
                    <a:pt x="502" y="379"/>
                    <a:pt x="502" y="379"/>
                  </a:cubicBezTo>
                  <a:cubicBezTo>
                    <a:pt x="509" y="381"/>
                    <a:pt x="518" y="379"/>
                    <a:pt x="524" y="375"/>
                  </a:cubicBezTo>
                  <a:cubicBezTo>
                    <a:pt x="531" y="371"/>
                    <a:pt x="536" y="364"/>
                    <a:pt x="538" y="356"/>
                  </a:cubicBezTo>
                  <a:cubicBezTo>
                    <a:pt x="548" y="311"/>
                    <a:pt x="548" y="311"/>
                    <a:pt x="548" y="311"/>
                  </a:cubicBezTo>
                  <a:cubicBezTo>
                    <a:pt x="551" y="295"/>
                    <a:pt x="541" y="279"/>
                    <a:pt x="525" y="275"/>
                  </a:cubicBezTo>
                  <a:close/>
                  <a:moveTo>
                    <a:pt x="358" y="271"/>
                  </a:moveTo>
                  <a:cubicBezTo>
                    <a:pt x="358" y="317"/>
                    <a:pt x="321" y="355"/>
                    <a:pt x="275" y="355"/>
                  </a:cubicBezTo>
                  <a:cubicBezTo>
                    <a:pt x="229" y="355"/>
                    <a:pt x="191" y="317"/>
                    <a:pt x="191" y="271"/>
                  </a:cubicBezTo>
                  <a:cubicBezTo>
                    <a:pt x="191" y="225"/>
                    <a:pt x="229" y="188"/>
                    <a:pt x="275" y="188"/>
                  </a:cubicBezTo>
                  <a:cubicBezTo>
                    <a:pt x="321" y="188"/>
                    <a:pt x="358" y="225"/>
                    <a:pt x="358" y="271"/>
                  </a:cubicBezTo>
                  <a:close/>
                </a:path>
              </a:pathLst>
            </a:custGeom>
            <a:solidFill>
              <a:schemeClr val="bg1">
                <a:lumMod val="75000"/>
              </a:schemeClr>
            </a:solidFill>
            <a:ln w="12700" cap="flat" cmpd="sng" algn="ctr">
              <a:noFill/>
              <a:prstDash val="solid"/>
              <a:miter lim="800000"/>
            </a:ln>
            <a:effectLst/>
            <a:extLst/>
          </p:spPr>
          <p:txBody>
            <a:bodyPr rtlCol="0" anchor="ctr"/>
            <a:lstStyle/>
            <a:p>
              <a:pPr algn="ctr"/>
              <a:endParaRPr lang="en-US">
                <a:solidFill>
                  <a:sysClr val="window" lastClr="FFFFFF"/>
                </a:solidFill>
                <a:latin typeface="Calibri" panose="020F0502020204030204"/>
              </a:endParaRPr>
            </a:p>
          </p:txBody>
        </p:sp>
        <p:sp>
          <p:nvSpPr>
            <p:cNvPr id="31" name="Freeform 12">
              <a:extLst>
                <a:ext uri="{FF2B5EF4-FFF2-40B4-BE49-F238E27FC236}">
                  <a16:creationId xmlns:a16="http://schemas.microsoft.com/office/drawing/2014/main" id="{B09519BA-ECA7-4116-BC88-CB62903364A9}"/>
                </a:ext>
              </a:extLst>
            </p:cNvPr>
            <p:cNvSpPr>
              <a:spLocks noEditPoints="1"/>
            </p:cNvSpPr>
            <p:nvPr/>
          </p:nvSpPr>
          <p:spPr bwMode="auto">
            <a:xfrm>
              <a:off x="4463010" y="2867391"/>
              <a:ext cx="2414617" cy="2359450"/>
            </a:xfrm>
            <a:custGeom>
              <a:avLst/>
              <a:gdLst>
                <a:gd name="T0" fmla="*/ 1229 w 1292"/>
                <a:gd name="T1" fmla="*/ 646 h 1262"/>
                <a:gd name="T2" fmla="*/ 1151 w 1292"/>
                <a:gd name="T3" fmla="*/ 628 h 1262"/>
                <a:gd name="T4" fmla="*/ 1107 w 1292"/>
                <a:gd name="T5" fmla="*/ 428 h 1262"/>
                <a:gd name="T6" fmla="*/ 1166 w 1292"/>
                <a:gd name="T7" fmla="*/ 380 h 1262"/>
                <a:gd name="T8" fmla="*/ 1192 w 1292"/>
                <a:gd name="T9" fmla="*/ 332 h 1262"/>
                <a:gd name="T10" fmla="*/ 1177 w 1292"/>
                <a:gd name="T11" fmla="*/ 280 h 1262"/>
                <a:gd name="T12" fmla="*/ 1110 w 1292"/>
                <a:gd name="T13" fmla="*/ 197 h 1262"/>
                <a:gd name="T14" fmla="*/ 1010 w 1292"/>
                <a:gd name="T15" fmla="*/ 186 h 1262"/>
                <a:gd name="T16" fmla="*/ 952 w 1292"/>
                <a:gd name="T17" fmla="*/ 233 h 1262"/>
                <a:gd name="T18" fmla="*/ 768 w 1292"/>
                <a:gd name="T19" fmla="*/ 144 h 1262"/>
                <a:gd name="T20" fmla="*/ 768 w 1292"/>
                <a:gd name="T21" fmla="*/ 71 h 1262"/>
                <a:gd name="T22" fmla="*/ 697 w 1292"/>
                <a:gd name="T23" fmla="*/ 0 h 1262"/>
                <a:gd name="T24" fmla="*/ 590 w 1292"/>
                <a:gd name="T25" fmla="*/ 0 h 1262"/>
                <a:gd name="T26" fmla="*/ 519 w 1292"/>
                <a:gd name="T27" fmla="*/ 71 h 1262"/>
                <a:gd name="T28" fmla="*/ 519 w 1292"/>
                <a:gd name="T29" fmla="*/ 144 h 1262"/>
                <a:gd name="T30" fmla="*/ 331 w 1292"/>
                <a:gd name="T31" fmla="*/ 236 h 1262"/>
                <a:gd name="T32" fmla="*/ 331 w 1292"/>
                <a:gd name="T33" fmla="*/ 236 h 1262"/>
                <a:gd name="T34" fmla="*/ 273 w 1292"/>
                <a:gd name="T35" fmla="*/ 190 h 1262"/>
                <a:gd name="T36" fmla="*/ 221 w 1292"/>
                <a:gd name="T37" fmla="*/ 175 h 1262"/>
                <a:gd name="T38" fmla="*/ 173 w 1292"/>
                <a:gd name="T39" fmla="*/ 201 h 1262"/>
                <a:gd name="T40" fmla="*/ 107 w 1292"/>
                <a:gd name="T41" fmla="*/ 284 h 1262"/>
                <a:gd name="T42" fmla="*/ 118 w 1292"/>
                <a:gd name="T43" fmla="*/ 384 h 1262"/>
                <a:gd name="T44" fmla="*/ 178 w 1292"/>
                <a:gd name="T45" fmla="*/ 432 h 1262"/>
                <a:gd name="T46" fmla="*/ 136 w 1292"/>
                <a:gd name="T47" fmla="*/ 633 h 1262"/>
                <a:gd name="T48" fmla="*/ 58 w 1292"/>
                <a:gd name="T49" fmla="*/ 651 h 1262"/>
                <a:gd name="T50" fmla="*/ 13 w 1292"/>
                <a:gd name="T51" fmla="*/ 682 h 1262"/>
                <a:gd name="T52" fmla="*/ 5 w 1292"/>
                <a:gd name="T53" fmla="*/ 736 h 1262"/>
                <a:gd name="T54" fmla="*/ 29 w 1292"/>
                <a:gd name="T55" fmla="*/ 840 h 1262"/>
                <a:gd name="T56" fmla="*/ 114 w 1292"/>
                <a:gd name="T57" fmla="*/ 893 h 1262"/>
                <a:gd name="T58" fmla="*/ 195 w 1292"/>
                <a:gd name="T59" fmla="*/ 874 h 1262"/>
                <a:gd name="T60" fmla="*/ 322 w 1292"/>
                <a:gd name="T61" fmla="*/ 1029 h 1262"/>
                <a:gd name="T62" fmla="*/ 322 w 1292"/>
                <a:gd name="T63" fmla="*/ 1029 h 1262"/>
                <a:gd name="T64" fmla="*/ 285 w 1292"/>
                <a:gd name="T65" fmla="*/ 1106 h 1262"/>
                <a:gd name="T66" fmla="*/ 282 w 1292"/>
                <a:gd name="T67" fmla="*/ 1160 h 1262"/>
                <a:gd name="T68" fmla="*/ 318 w 1292"/>
                <a:gd name="T69" fmla="*/ 1201 h 1262"/>
                <a:gd name="T70" fmla="*/ 414 w 1292"/>
                <a:gd name="T71" fmla="*/ 1247 h 1262"/>
                <a:gd name="T72" fmla="*/ 445 w 1292"/>
                <a:gd name="T73" fmla="*/ 1254 h 1262"/>
                <a:gd name="T74" fmla="*/ 509 w 1292"/>
                <a:gd name="T75" fmla="*/ 1213 h 1262"/>
                <a:gd name="T76" fmla="*/ 547 w 1292"/>
                <a:gd name="T77" fmla="*/ 1135 h 1262"/>
                <a:gd name="T78" fmla="*/ 744 w 1292"/>
                <a:gd name="T79" fmla="*/ 1134 h 1262"/>
                <a:gd name="T80" fmla="*/ 782 w 1292"/>
                <a:gd name="T81" fmla="*/ 1212 h 1262"/>
                <a:gd name="T82" fmla="*/ 878 w 1292"/>
                <a:gd name="T83" fmla="*/ 1245 h 1262"/>
                <a:gd name="T84" fmla="*/ 973 w 1292"/>
                <a:gd name="T85" fmla="*/ 1198 h 1262"/>
                <a:gd name="T86" fmla="*/ 1009 w 1292"/>
                <a:gd name="T87" fmla="*/ 1157 h 1262"/>
                <a:gd name="T88" fmla="*/ 1006 w 1292"/>
                <a:gd name="T89" fmla="*/ 1103 h 1262"/>
                <a:gd name="T90" fmla="*/ 969 w 1292"/>
                <a:gd name="T91" fmla="*/ 1026 h 1262"/>
                <a:gd name="T92" fmla="*/ 1094 w 1292"/>
                <a:gd name="T93" fmla="*/ 871 h 1262"/>
                <a:gd name="T94" fmla="*/ 1175 w 1292"/>
                <a:gd name="T95" fmla="*/ 888 h 1262"/>
                <a:gd name="T96" fmla="*/ 1229 w 1292"/>
                <a:gd name="T97" fmla="*/ 879 h 1262"/>
                <a:gd name="T98" fmla="*/ 1260 w 1292"/>
                <a:gd name="T99" fmla="*/ 834 h 1262"/>
                <a:gd name="T100" fmla="*/ 1283 w 1292"/>
                <a:gd name="T101" fmla="*/ 730 h 1262"/>
                <a:gd name="T102" fmla="*/ 1229 w 1292"/>
                <a:gd name="T103" fmla="*/ 646 h 1262"/>
                <a:gd name="T104" fmla="*/ 979 w 1292"/>
                <a:gd name="T105" fmla="*/ 636 h 1262"/>
                <a:gd name="T106" fmla="*/ 644 w 1292"/>
                <a:gd name="T107" fmla="*/ 972 h 1262"/>
                <a:gd name="T108" fmla="*/ 308 w 1292"/>
                <a:gd name="T109" fmla="*/ 636 h 1262"/>
                <a:gd name="T110" fmla="*/ 644 w 1292"/>
                <a:gd name="T111" fmla="*/ 301 h 1262"/>
                <a:gd name="T112" fmla="*/ 979 w 1292"/>
                <a:gd name="T113" fmla="*/ 636 h 12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292" h="1262">
                  <a:moveTo>
                    <a:pt x="1229" y="646"/>
                  </a:moveTo>
                  <a:cubicBezTo>
                    <a:pt x="1151" y="628"/>
                    <a:pt x="1151" y="628"/>
                    <a:pt x="1151" y="628"/>
                  </a:cubicBezTo>
                  <a:cubicBezTo>
                    <a:pt x="1150" y="559"/>
                    <a:pt x="1135" y="491"/>
                    <a:pt x="1107" y="428"/>
                  </a:cubicBezTo>
                  <a:cubicBezTo>
                    <a:pt x="1166" y="380"/>
                    <a:pt x="1166" y="380"/>
                    <a:pt x="1166" y="380"/>
                  </a:cubicBezTo>
                  <a:cubicBezTo>
                    <a:pt x="1181" y="368"/>
                    <a:pt x="1191" y="351"/>
                    <a:pt x="1192" y="332"/>
                  </a:cubicBezTo>
                  <a:cubicBezTo>
                    <a:pt x="1194" y="313"/>
                    <a:pt x="1189" y="294"/>
                    <a:pt x="1177" y="280"/>
                  </a:cubicBezTo>
                  <a:cubicBezTo>
                    <a:pt x="1110" y="197"/>
                    <a:pt x="1110" y="197"/>
                    <a:pt x="1110" y="197"/>
                  </a:cubicBezTo>
                  <a:cubicBezTo>
                    <a:pt x="1085" y="166"/>
                    <a:pt x="1040" y="162"/>
                    <a:pt x="1010" y="186"/>
                  </a:cubicBezTo>
                  <a:cubicBezTo>
                    <a:pt x="952" y="233"/>
                    <a:pt x="952" y="233"/>
                    <a:pt x="952" y="233"/>
                  </a:cubicBezTo>
                  <a:cubicBezTo>
                    <a:pt x="897" y="190"/>
                    <a:pt x="835" y="160"/>
                    <a:pt x="768" y="144"/>
                  </a:cubicBezTo>
                  <a:cubicBezTo>
                    <a:pt x="768" y="71"/>
                    <a:pt x="768" y="71"/>
                    <a:pt x="768" y="71"/>
                  </a:cubicBezTo>
                  <a:cubicBezTo>
                    <a:pt x="768" y="32"/>
                    <a:pt x="736" y="0"/>
                    <a:pt x="697" y="0"/>
                  </a:cubicBezTo>
                  <a:cubicBezTo>
                    <a:pt x="590" y="0"/>
                    <a:pt x="590" y="0"/>
                    <a:pt x="590" y="0"/>
                  </a:cubicBezTo>
                  <a:cubicBezTo>
                    <a:pt x="551" y="0"/>
                    <a:pt x="519" y="32"/>
                    <a:pt x="519" y="71"/>
                  </a:cubicBezTo>
                  <a:cubicBezTo>
                    <a:pt x="519" y="144"/>
                    <a:pt x="519" y="144"/>
                    <a:pt x="519" y="144"/>
                  </a:cubicBezTo>
                  <a:cubicBezTo>
                    <a:pt x="450" y="161"/>
                    <a:pt x="387" y="192"/>
                    <a:pt x="331" y="236"/>
                  </a:cubicBezTo>
                  <a:cubicBezTo>
                    <a:pt x="331" y="236"/>
                    <a:pt x="331" y="236"/>
                    <a:pt x="331" y="236"/>
                  </a:cubicBezTo>
                  <a:cubicBezTo>
                    <a:pt x="273" y="190"/>
                    <a:pt x="273" y="190"/>
                    <a:pt x="273" y="190"/>
                  </a:cubicBezTo>
                  <a:cubicBezTo>
                    <a:pt x="258" y="178"/>
                    <a:pt x="240" y="173"/>
                    <a:pt x="221" y="175"/>
                  </a:cubicBezTo>
                  <a:cubicBezTo>
                    <a:pt x="202" y="177"/>
                    <a:pt x="185" y="186"/>
                    <a:pt x="173" y="201"/>
                  </a:cubicBezTo>
                  <a:cubicBezTo>
                    <a:pt x="107" y="284"/>
                    <a:pt x="107" y="284"/>
                    <a:pt x="107" y="284"/>
                  </a:cubicBezTo>
                  <a:cubicBezTo>
                    <a:pt x="82" y="315"/>
                    <a:pt x="87" y="360"/>
                    <a:pt x="118" y="384"/>
                  </a:cubicBezTo>
                  <a:cubicBezTo>
                    <a:pt x="178" y="432"/>
                    <a:pt x="178" y="432"/>
                    <a:pt x="178" y="432"/>
                  </a:cubicBezTo>
                  <a:cubicBezTo>
                    <a:pt x="150" y="496"/>
                    <a:pt x="136" y="563"/>
                    <a:pt x="136" y="633"/>
                  </a:cubicBezTo>
                  <a:cubicBezTo>
                    <a:pt x="58" y="651"/>
                    <a:pt x="58" y="651"/>
                    <a:pt x="58" y="651"/>
                  </a:cubicBezTo>
                  <a:cubicBezTo>
                    <a:pt x="39" y="655"/>
                    <a:pt x="23" y="666"/>
                    <a:pt x="13" y="682"/>
                  </a:cubicBezTo>
                  <a:cubicBezTo>
                    <a:pt x="3" y="698"/>
                    <a:pt x="0" y="718"/>
                    <a:pt x="5" y="736"/>
                  </a:cubicBezTo>
                  <a:cubicBezTo>
                    <a:pt x="29" y="840"/>
                    <a:pt x="29" y="840"/>
                    <a:pt x="29" y="840"/>
                  </a:cubicBezTo>
                  <a:cubicBezTo>
                    <a:pt x="37" y="878"/>
                    <a:pt x="76" y="902"/>
                    <a:pt x="114" y="893"/>
                  </a:cubicBezTo>
                  <a:cubicBezTo>
                    <a:pt x="195" y="874"/>
                    <a:pt x="195" y="874"/>
                    <a:pt x="195" y="874"/>
                  </a:cubicBezTo>
                  <a:cubicBezTo>
                    <a:pt x="227" y="934"/>
                    <a:pt x="269" y="986"/>
                    <a:pt x="322" y="1029"/>
                  </a:cubicBezTo>
                  <a:cubicBezTo>
                    <a:pt x="322" y="1029"/>
                    <a:pt x="322" y="1029"/>
                    <a:pt x="322" y="1029"/>
                  </a:cubicBezTo>
                  <a:cubicBezTo>
                    <a:pt x="285" y="1106"/>
                    <a:pt x="285" y="1106"/>
                    <a:pt x="285" y="1106"/>
                  </a:cubicBezTo>
                  <a:cubicBezTo>
                    <a:pt x="277" y="1123"/>
                    <a:pt x="276" y="1143"/>
                    <a:pt x="282" y="1160"/>
                  </a:cubicBezTo>
                  <a:cubicBezTo>
                    <a:pt x="288" y="1178"/>
                    <a:pt x="301" y="1193"/>
                    <a:pt x="318" y="1201"/>
                  </a:cubicBezTo>
                  <a:cubicBezTo>
                    <a:pt x="414" y="1247"/>
                    <a:pt x="414" y="1247"/>
                    <a:pt x="414" y="1247"/>
                  </a:cubicBezTo>
                  <a:cubicBezTo>
                    <a:pt x="424" y="1252"/>
                    <a:pt x="435" y="1254"/>
                    <a:pt x="445" y="1254"/>
                  </a:cubicBezTo>
                  <a:cubicBezTo>
                    <a:pt x="472" y="1254"/>
                    <a:pt x="497" y="1239"/>
                    <a:pt x="509" y="1213"/>
                  </a:cubicBezTo>
                  <a:cubicBezTo>
                    <a:pt x="547" y="1135"/>
                    <a:pt x="547" y="1135"/>
                    <a:pt x="547" y="1135"/>
                  </a:cubicBezTo>
                  <a:cubicBezTo>
                    <a:pt x="612" y="1147"/>
                    <a:pt x="680" y="1147"/>
                    <a:pt x="744" y="1134"/>
                  </a:cubicBezTo>
                  <a:cubicBezTo>
                    <a:pt x="782" y="1212"/>
                    <a:pt x="782" y="1212"/>
                    <a:pt x="782" y="1212"/>
                  </a:cubicBezTo>
                  <a:cubicBezTo>
                    <a:pt x="800" y="1247"/>
                    <a:pt x="842" y="1262"/>
                    <a:pt x="878" y="1245"/>
                  </a:cubicBezTo>
                  <a:cubicBezTo>
                    <a:pt x="973" y="1198"/>
                    <a:pt x="973" y="1198"/>
                    <a:pt x="973" y="1198"/>
                  </a:cubicBezTo>
                  <a:cubicBezTo>
                    <a:pt x="990" y="1190"/>
                    <a:pt x="1003" y="1175"/>
                    <a:pt x="1009" y="1157"/>
                  </a:cubicBezTo>
                  <a:cubicBezTo>
                    <a:pt x="1015" y="1139"/>
                    <a:pt x="1014" y="1120"/>
                    <a:pt x="1006" y="1103"/>
                  </a:cubicBezTo>
                  <a:cubicBezTo>
                    <a:pt x="969" y="1026"/>
                    <a:pt x="969" y="1026"/>
                    <a:pt x="969" y="1026"/>
                  </a:cubicBezTo>
                  <a:cubicBezTo>
                    <a:pt x="1020" y="983"/>
                    <a:pt x="1063" y="931"/>
                    <a:pt x="1094" y="871"/>
                  </a:cubicBezTo>
                  <a:cubicBezTo>
                    <a:pt x="1175" y="888"/>
                    <a:pt x="1175" y="888"/>
                    <a:pt x="1175" y="888"/>
                  </a:cubicBezTo>
                  <a:cubicBezTo>
                    <a:pt x="1193" y="893"/>
                    <a:pt x="1213" y="889"/>
                    <a:pt x="1229" y="879"/>
                  </a:cubicBezTo>
                  <a:cubicBezTo>
                    <a:pt x="1245" y="869"/>
                    <a:pt x="1256" y="853"/>
                    <a:pt x="1260" y="834"/>
                  </a:cubicBezTo>
                  <a:cubicBezTo>
                    <a:pt x="1283" y="730"/>
                    <a:pt x="1283" y="730"/>
                    <a:pt x="1283" y="730"/>
                  </a:cubicBezTo>
                  <a:cubicBezTo>
                    <a:pt x="1292" y="692"/>
                    <a:pt x="1267" y="654"/>
                    <a:pt x="1229" y="646"/>
                  </a:cubicBezTo>
                  <a:close/>
                  <a:moveTo>
                    <a:pt x="979" y="636"/>
                  </a:moveTo>
                  <a:cubicBezTo>
                    <a:pt x="979" y="821"/>
                    <a:pt x="829" y="972"/>
                    <a:pt x="644" y="972"/>
                  </a:cubicBezTo>
                  <a:cubicBezTo>
                    <a:pt x="459" y="972"/>
                    <a:pt x="308" y="821"/>
                    <a:pt x="308" y="636"/>
                  </a:cubicBezTo>
                  <a:cubicBezTo>
                    <a:pt x="308" y="451"/>
                    <a:pt x="459" y="301"/>
                    <a:pt x="644" y="301"/>
                  </a:cubicBezTo>
                  <a:cubicBezTo>
                    <a:pt x="829" y="301"/>
                    <a:pt x="979" y="451"/>
                    <a:pt x="979" y="636"/>
                  </a:cubicBezTo>
                  <a:close/>
                </a:path>
              </a:pathLst>
            </a:custGeom>
            <a:grpFill/>
            <a:ln w="12700" cap="flat" cmpd="sng" algn="ctr">
              <a:noFill/>
              <a:prstDash val="solid"/>
              <a:miter lim="800000"/>
            </a:ln>
            <a:effectLst/>
            <a:extLst/>
          </p:spPr>
          <p:txBody>
            <a:bodyPr rtlCol="0" anchor="ctr"/>
            <a:lstStyle/>
            <a:p>
              <a:pPr algn="ctr"/>
              <a:endParaRPr lang="en-US">
                <a:solidFill>
                  <a:sysClr val="window" lastClr="FFFFFF"/>
                </a:solidFill>
                <a:latin typeface="Calibri" panose="020F0502020204030204"/>
              </a:endParaRPr>
            </a:p>
          </p:txBody>
        </p:sp>
        <p:sp>
          <p:nvSpPr>
            <p:cNvPr id="32" name="Freeform 13">
              <a:extLst>
                <a:ext uri="{FF2B5EF4-FFF2-40B4-BE49-F238E27FC236}">
                  <a16:creationId xmlns:a16="http://schemas.microsoft.com/office/drawing/2014/main" id="{2C1507E0-992F-4ECB-B762-B3E3BA1BF124}"/>
                </a:ext>
              </a:extLst>
            </p:cNvPr>
            <p:cNvSpPr>
              <a:spLocks noEditPoints="1"/>
            </p:cNvSpPr>
            <p:nvPr/>
          </p:nvSpPr>
          <p:spPr bwMode="auto">
            <a:xfrm>
              <a:off x="7546703" y="3114935"/>
              <a:ext cx="895403" cy="872770"/>
            </a:xfrm>
            <a:custGeom>
              <a:avLst/>
              <a:gdLst>
                <a:gd name="T0" fmla="*/ 455 w 479"/>
                <a:gd name="T1" fmla="*/ 239 h 467"/>
                <a:gd name="T2" fmla="*/ 427 w 479"/>
                <a:gd name="T3" fmla="*/ 232 h 467"/>
                <a:gd name="T4" fmla="*/ 410 w 479"/>
                <a:gd name="T5" fmla="*/ 158 h 467"/>
                <a:gd name="T6" fmla="*/ 432 w 479"/>
                <a:gd name="T7" fmla="*/ 140 h 467"/>
                <a:gd name="T8" fmla="*/ 442 w 479"/>
                <a:gd name="T9" fmla="*/ 123 h 467"/>
                <a:gd name="T10" fmla="*/ 436 w 479"/>
                <a:gd name="T11" fmla="*/ 103 h 467"/>
                <a:gd name="T12" fmla="*/ 411 w 479"/>
                <a:gd name="T13" fmla="*/ 73 h 467"/>
                <a:gd name="T14" fmla="*/ 374 w 479"/>
                <a:gd name="T15" fmla="*/ 69 h 467"/>
                <a:gd name="T16" fmla="*/ 353 w 479"/>
                <a:gd name="T17" fmla="*/ 86 h 467"/>
                <a:gd name="T18" fmla="*/ 285 w 479"/>
                <a:gd name="T19" fmla="*/ 53 h 467"/>
                <a:gd name="T20" fmla="*/ 285 w 479"/>
                <a:gd name="T21" fmla="*/ 26 h 467"/>
                <a:gd name="T22" fmla="*/ 258 w 479"/>
                <a:gd name="T23" fmla="*/ 0 h 467"/>
                <a:gd name="T24" fmla="*/ 219 w 479"/>
                <a:gd name="T25" fmla="*/ 0 h 467"/>
                <a:gd name="T26" fmla="*/ 192 w 479"/>
                <a:gd name="T27" fmla="*/ 26 h 467"/>
                <a:gd name="T28" fmla="*/ 192 w 479"/>
                <a:gd name="T29" fmla="*/ 53 h 467"/>
                <a:gd name="T30" fmla="*/ 123 w 479"/>
                <a:gd name="T31" fmla="*/ 87 h 467"/>
                <a:gd name="T32" fmla="*/ 123 w 479"/>
                <a:gd name="T33" fmla="*/ 87 h 467"/>
                <a:gd name="T34" fmla="*/ 101 w 479"/>
                <a:gd name="T35" fmla="*/ 70 h 467"/>
                <a:gd name="T36" fmla="*/ 82 w 479"/>
                <a:gd name="T37" fmla="*/ 64 h 467"/>
                <a:gd name="T38" fmla="*/ 64 w 479"/>
                <a:gd name="T39" fmla="*/ 74 h 467"/>
                <a:gd name="T40" fmla="*/ 40 w 479"/>
                <a:gd name="T41" fmla="*/ 105 h 467"/>
                <a:gd name="T42" fmla="*/ 44 w 479"/>
                <a:gd name="T43" fmla="*/ 142 h 467"/>
                <a:gd name="T44" fmla="*/ 66 w 479"/>
                <a:gd name="T45" fmla="*/ 160 h 467"/>
                <a:gd name="T46" fmla="*/ 50 w 479"/>
                <a:gd name="T47" fmla="*/ 234 h 467"/>
                <a:gd name="T48" fmla="*/ 22 w 479"/>
                <a:gd name="T49" fmla="*/ 241 h 467"/>
                <a:gd name="T50" fmla="*/ 5 w 479"/>
                <a:gd name="T51" fmla="*/ 252 h 467"/>
                <a:gd name="T52" fmla="*/ 2 w 479"/>
                <a:gd name="T53" fmla="*/ 272 h 467"/>
                <a:gd name="T54" fmla="*/ 11 w 479"/>
                <a:gd name="T55" fmla="*/ 311 h 467"/>
                <a:gd name="T56" fmla="*/ 42 w 479"/>
                <a:gd name="T57" fmla="*/ 331 h 467"/>
                <a:gd name="T58" fmla="*/ 72 w 479"/>
                <a:gd name="T59" fmla="*/ 324 h 467"/>
                <a:gd name="T60" fmla="*/ 119 w 479"/>
                <a:gd name="T61" fmla="*/ 381 h 467"/>
                <a:gd name="T62" fmla="*/ 119 w 479"/>
                <a:gd name="T63" fmla="*/ 381 h 467"/>
                <a:gd name="T64" fmla="*/ 106 w 479"/>
                <a:gd name="T65" fmla="*/ 409 h 467"/>
                <a:gd name="T66" fmla="*/ 105 w 479"/>
                <a:gd name="T67" fmla="*/ 430 h 467"/>
                <a:gd name="T68" fmla="*/ 118 w 479"/>
                <a:gd name="T69" fmla="*/ 445 h 467"/>
                <a:gd name="T70" fmla="*/ 154 w 479"/>
                <a:gd name="T71" fmla="*/ 462 h 467"/>
                <a:gd name="T72" fmla="*/ 165 w 479"/>
                <a:gd name="T73" fmla="*/ 464 h 467"/>
                <a:gd name="T74" fmla="*/ 189 w 479"/>
                <a:gd name="T75" fmla="*/ 449 h 467"/>
                <a:gd name="T76" fmla="*/ 203 w 479"/>
                <a:gd name="T77" fmla="*/ 420 h 467"/>
                <a:gd name="T78" fmla="*/ 276 w 479"/>
                <a:gd name="T79" fmla="*/ 420 h 467"/>
                <a:gd name="T80" fmla="*/ 290 w 479"/>
                <a:gd name="T81" fmla="*/ 449 h 467"/>
                <a:gd name="T82" fmla="*/ 325 w 479"/>
                <a:gd name="T83" fmla="*/ 461 h 467"/>
                <a:gd name="T84" fmla="*/ 361 w 479"/>
                <a:gd name="T85" fmla="*/ 443 h 467"/>
                <a:gd name="T86" fmla="*/ 374 w 479"/>
                <a:gd name="T87" fmla="*/ 428 h 467"/>
                <a:gd name="T88" fmla="*/ 373 w 479"/>
                <a:gd name="T89" fmla="*/ 408 h 467"/>
                <a:gd name="T90" fmla="*/ 359 w 479"/>
                <a:gd name="T91" fmla="*/ 380 h 467"/>
                <a:gd name="T92" fmla="*/ 405 w 479"/>
                <a:gd name="T93" fmla="*/ 322 h 467"/>
                <a:gd name="T94" fmla="*/ 435 w 479"/>
                <a:gd name="T95" fmla="*/ 329 h 467"/>
                <a:gd name="T96" fmla="*/ 455 w 479"/>
                <a:gd name="T97" fmla="*/ 325 h 467"/>
                <a:gd name="T98" fmla="*/ 467 w 479"/>
                <a:gd name="T99" fmla="*/ 309 h 467"/>
                <a:gd name="T100" fmla="*/ 475 w 479"/>
                <a:gd name="T101" fmla="*/ 270 h 467"/>
                <a:gd name="T102" fmla="*/ 455 w 479"/>
                <a:gd name="T103" fmla="*/ 239 h 467"/>
                <a:gd name="T104" fmla="*/ 363 w 479"/>
                <a:gd name="T105" fmla="*/ 235 h 467"/>
                <a:gd name="T106" fmla="*/ 239 w 479"/>
                <a:gd name="T107" fmla="*/ 360 h 467"/>
                <a:gd name="T108" fmla="*/ 114 w 479"/>
                <a:gd name="T109" fmla="*/ 235 h 467"/>
                <a:gd name="T110" fmla="*/ 239 w 479"/>
                <a:gd name="T111" fmla="*/ 111 h 467"/>
                <a:gd name="T112" fmla="*/ 363 w 479"/>
                <a:gd name="T113" fmla="*/ 235 h 4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479" h="467">
                  <a:moveTo>
                    <a:pt x="455" y="239"/>
                  </a:moveTo>
                  <a:cubicBezTo>
                    <a:pt x="427" y="232"/>
                    <a:pt x="427" y="232"/>
                    <a:pt x="427" y="232"/>
                  </a:cubicBezTo>
                  <a:cubicBezTo>
                    <a:pt x="426" y="207"/>
                    <a:pt x="421" y="182"/>
                    <a:pt x="410" y="158"/>
                  </a:cubicBezTo>
                  <a:cubicBezTo>
                    <a:pt x="432" y="140"/>
                    <a:pt x="432" y="140"/>
                    <a:pt x="432" y="140"/>
                  </a:cubicBezTo>
                  <a:cubicBezTo>
                    <a:pt x="438" y="136"/>
                    <a:pt x="441" y="130"/>
                    <a:pt x="442" y="123"/>
                  </a:cubicBezTo>
                  <a:cubicBezTo>
                    <a:pt x="443" y="116"/>
                    <a:pt x="441" y="109"/>
                    <a:pt x="436" y="103"/>
                  </a:cubicBezTo>
                  <a:cubicBezTo>
                    <a:pt x="411" y="73"/>
                    <a:pt x="411" y="73"/>
                    <a:pt x="411" y="73"/>
                  </a:cubicBezTo>
                  <a:cubicBezTo>
                    <a:pt x="402" y="61"/>
                    <a:pt x="386" y="60"/>
                    <a:pt x="374" y="69"/>
                  </a:cubicBezTo>
                  <a:cubicBezTo>
                    <a:pt x="353" y="86"/>
                    <a:pt x="353" y="86"/>
                    <a:pt x="353" y="86"/>
                  </a:cubicBezTo>
                  <a:cubicBezTo>
                    <a:pt x="333" y="70"/>
                    <a:pt x="310" y="59"/>
                    <a:pt x="285" y="53"/>
                  </a:cubicBezTo>
                  <a:cubicBezTo>
                    <a:pt x="285" y="26"/>
                    <a:pt x="285" y="26"/>
                    <a:pt x="285" y="26"/>
                  </a:cubicBezTo>
                  <a:cubicBezTo>
                    <a:pt x="285" y="11"/>
                    <a:pt x="273" y="0"/>
                    <a:pt x="258" y="0"/>
                  </a:cubicBezTo>
                  <a:cubicBezTo>
                    <a:pt x="219" y="0"/>
                    <a:pt x="219" y="0"/>
                    <a:pt x="219" y="0"/>
                  </a:cubicBezTo>
                  <a:cubicBezTo>
                    <a:pt x="204" y="0"/>
                    <a:pt x="192" y="11"/>
                    <a:pt x="192" y="26"/>
                  </a:cubicBezTo>
                  <a:cubicBezTo>
                    <a:pt x="192" y="53"/>
                    <a:pt x="192" y="53"/>
                    <a:pt x="192" y="53"/>
                  </a:cubicBezTo>
                  <a:cubicBezTo>
                    <a:pt x="167" y="59"/>
                    <a:pt x="144" y="71"/>
                    <a:pt x="123" y="87"/>
                  </a:cubicBezTo>
                  <a:cubicBezTo>
                    <a:pt x="123" y="87"/>
                    <a:pt x="123" y="87"/>
                    <a:pt x="123" y="87"/>
                  </a:cubicBezTo>
                  <a:cubicBezTo>
                    <a:pt x="101" y="70"/>
                    <a:pt x="101" y="70"/>
                    <a:pt x="101" y="70"/>
                  </a:cubicBezTo>
                  <a:cubicBezTo>
                    <a:pt x="96" y="66"/>
                    <a:pt x="89" y="64"/>
                    <a:pt x="82" y="64"/>
                  </a:cubicBezTo>
                  <a:cubicBezTo>
                    <a:pt x="75" y="65"/>
                    <a:pt x="69" y="69"/>
                    <a:pt x="64" y="74"/>
                  </a:cubicBezTo>
                  <a:cubicBezTo>
                    <a:pt x="40" y="105"/>
                    <a:pt x="40" y="105"/>
                    <a:pt x="40" y="105"/>
                  </a:cubicBezTo>
                  <a:cubicBezTo>
                    <a:pt x="31" y="116"/>
                    <a:pt x="33" y="133"/>
                    <a:pt x="44" y="142"/>
                  </a:cubicBezTo>
                  <a:cubicBezTo>
                    <a:pt x="66" y="160"/>
                    <a:pt x="66" y="160"/>
                    <a:pt x="66" y="160"/>
                  </a:cubicBezTo>
                  <a:cubicBezTo>
                    <a:pt x="56" y="183"/>
                    <a:pt x="51" y="208"/>
                    <a:pt x="50" y="234"/>
                  </a:cubicBezTo>
                  <a:cubicBezTo>
                    <a:pt x="22" y="241"/>
                    <a:pt x="22" y="241"/>
                    <a:pt x="22" y="241"/>
                  </a:cubicBezTo>
                  <a:cubicBezTo>
                    <a:pt x="15" y="242"/>
                    <a:pt x="9" y="246"/>
                    <a:pt x="5" y="252"/>
                  </a:cubicBezTo>
                  <a:cubicBezTo>
                    <a:pt x="2" y="258"/>
                    <a:pt x="0" y="266"/>
                    <a:pt x="2" y="272"/>
                  </a:cubicBezTo>
                  <a:cubicBezTo>
                    <a:pt x="11" y="311"/>
                    <a:pt x="11" y="311"/>
                    <a:pt x="11" y="311"/>
                  </a:cubicBezTo>
                  <a:cubicBezTo>
                    <a:pt x="14" y="325"/>
                    <a:pt x="28" y="334"/>
                    <a:pt x="42" y="331"/>
                  </a:cubicBezTo>
                  <a:cubicBezTo>
                    <a:pt x="72" y="324"/>
                    <a:pt x="72" y="324"/>
                    <a:pt x="72" y="324"/>
                  </a:cubicBezTo>
                  <a:cubicBezTo>
                    <a:pt x="84" y="346"/>
                    <a:pt x="100" y="365"/>
                    <a:pt x="119" y="381"/>
                  </a:cubicBezTo>
                  <a:cubicBezTo>
                    <a:pt x="119" y="381"/>
                    <a:pt x="119" y="381"/>
                    <a:pt x="119" y="381"/>
                  </a:cubicBezTo>
                  <a:cubicBezTo>
                    <a:pt x="106" y="409"/>
                    <a:pt x="106" y="409"/>
                    <a:pt x="106" y="409"/>
                  </a:cubicBezTo>
                  <a:cubicBezTo>
                    <a:pt x="103" y="416"/>
                    <a:pt x="102" y="423"/>
                    <a:pt x="105" y="430"/>
                  </a:cubicBezTo>
                  <a:cubicBezTo>
                    <a:pt x="107" y="436"/>
                    <a:pt x="112" y="442"/>
                    <a:pt x="118" y="445"/>
                  </a:cubicBezTo>
                  <a:cubicBezTo>
                    <a:pt x="154" y="462"/>
                    <a:pt x="154" y="462"/>
                    <a:pt x="154" y="462"/>
                  </a:cubicBezTo>
                  <a:cubicBezTo>
                    <a:pt x="157" y="463"/>
                    <a:pt x="161" y="464"/>
                    <a:pt x="165" y="464"/>
                  </a:cubicBezTo>
                  <a:cubicBezTo>
                    <a:pt x="175" y="464"/>
                    <a:pt x="184" y="459"/>
                    <a:pt x="189" y="449"/>
                  </a:cubicBezTo>
                  <a:cubicBezTo>
                    <a:pt x="203" y="420"/>
                    <a:pt x="203" y="420"/>
                    <a:pt x="203" y="420"/>
                  </a:cubicBezTo>
                  <a:cubicBezTo>
                    <a:pt x="227" y="425"/>
                    <a:pt x="252" y="425"/>
                    <a:pt x="276" y="420"/>
                  </a:cubicBezTo>
                  <a:cubicBezTo>
                    <a:pt x="290" y="449"/>
                    <a:pt x="290" y="449"/>
                    <a:pt x="290" y="449"/>
                  </a:cubicBezTo>
                  <a:cubicBezTo>
                    <a:pt x="296" y="462"/>
                    <a:pt x="312" y="467"/>
                    <a:pt x="325" y="461"/>
                  </a:cubicBezTo>
                  <a:cubicBezTo>
                    <a:pt x="361" y="443"/>
                    <a:pt x="361" y="443"/>
                    <a:pt x="361" y="443"/>
                  </a:cubicBezTo>
                  <a:cubicBezTo>
                    <a:pt x="367" y="440"/>
                    <a:pt x="372" y="435"/>
                    <a:pt x="374" y="428"/>
                  </a:cubicBezTo>
                  <a:cubicBezTo>
                    <a:pt x="376" y="422"/>
                    <a:pt x="376" y="414"/>
                    <a:pt x="373" y="408"/>
                  </a:cubicBezTo>
                  <a:cubicBezTo>
                    <a:pt x="359" y="380"/>
                    <a:pt x="359" y="380"/>
                    <a:pt x="359" y="380"/>
                  </a:cubicBezTo>
                  <a:cubicBezTo>
                    <a:pt x="378" y="364"/>
                    <a:pt x="394" y="344"/>
                    <a:pt x="405" y="322"/>
                  </a:cubicBezTo>
                  <a:cubicBezTo>
                    <a:pt x="435" y="329"/>
                    <a:pt x="435" y="329"/>
                    <a:pt x="435" y="329"/>
                  </a:cubicBezTo>
                  <a:cubicBezTo>
                    <a:pt x="442" y="330"/>
                    <a:pt x="449" y="329"/>
                    <a:pt x="455" y="325"/>
                  </a:cubicBezTo>
                  <a:cubicBezTo>
                    <a:pt x="461" y="322"/>
                    <a:pt x="465" y="316"/>
                    <a:pt x="467" y="309"/>
                  </a:cubicBezTo>
                  <a:cubicBezTo>
                    <a:pt x="475" y="270"/>
                    <a:pt x="475" y="270"/>
                    <a:pt x="475" y="270"/>
                  </a:cubicBezTo>
                  <a:cubicBezTo>
                    <a:pt x="479" y="256"/>
                    <a:pt x="470" y="242"/>
                    <a:pt x="455" y="239"/>
                  </a:cubicBezTo>
                  <a:close/>
                  <a:moveTo>
                    <a:pt x="363" y="235"/>
                  </a:moveTo>
                  <a:cubicBezTo>
                    <a:pt x="363" y="304"/>
                    <a:pt x="307" y="360"/>
                    <a:pt x="239" y="360"/>
                  </a:cubicBezTo>
                  <a:cubicBezTo>
                    <a:pt x="170" y="360"/>
                    <a:pt x="114" y="304"/>
                    <a:pt x="114" y="235"/>
                  </a:cubicBezTo>
                  <a:cubicBezTo>
                    <a:pt x="114" y="167"/>
                    <a:pt x="170" y="111"/>
                    <a:pt x="239" y="111"/>
                  </a:cubicBezTo>
                  <a:cubicBezTo>
                    <a:pt x="307" y="111"/>
                    <a:pt x="363" y="167"/>
                    <a:pt x="363" y="235"/>
                  </a:cubicBezTo>
                  <a:close/>
                </a:path>
              </a:pathLst>
            </a:custGeom>
            <a:grpFill/>
            <a:ln>
              <a:noFill/>
            </a:ln>
            <a:effectLst/>
            <a:scene3d>
              <a:camera prst="orthographicFront"/>
              <a:lightRig rig="threePt" dir="t"/>
            </a:scene3d>
            <a:sp3d prstMaterial="softEdge">
              <a:bevelT w="38100" h="6350"/>
            </a:sp3d>
            <a:extLst/>
          </p:spPr>
          <p:txBody>
            <a:bodyPr vert="horz" wrap="square" lIns="91440" tIns="45720" rIns="91440" bIns="45720" numCol="1" anchor="t" anchorCtr="0" compatLnSpc="1">
              <a:prstTxWarp prst="textNoShape">
                <a:avLst/>
              </a:prstTxWarp>
              <a:noAutofit/>
            </a:bodyPr>
            <a:lstStyle/>
            <a:p>
              <a:endParaRPr lang="en-US">
                <a:solidFill>
                  <a:prstClr val="black"/>
                </a:solidFill>
                <a:latin typeface="Arial" panose="020B0604020202020204" pitchFamily="34" charset="0"/>
                <a:ea typeface="微软雅黑" panose="020B0503020204020204" pitchFamily="34" charset="-122"/>
              </a:endParaRPr>
            </a:p>
          </p:txBody>
        </p:sp>
        <p:sp>
          <p:nvSpPr>
            <p:cNvPr id="33" name="Freeform 14">
              <a:extLst>
                <a:ext uri="{FF2B5EF4-FFF2-40B4-BE49-F238E27FC236}">
                  <a16:creationId xmlns:a16="http://schemas.microsoft.com/office/drawing/2014/main" id="{1CE7DCB9-050E-4DFA-8A1F-6AAB8BC44F3C}"/>
                </a:ext>
              </a:extLst>
            </p:cNvPr>
            <p:cNvSpPr>
              <a:spLocks noEditPoints="1"/>
            </p:cNvSpPr>
            <p:nvPr/>
          </p:nvSpPr>
          <p:spPr bwMode="auto">
            <a:xfrm>
              <a:off x="5938373" y="2318550"/>
              <a:ext cx="892574" cy="874185"/>
            </a:xfrm>
            <a:custGeom>
              <a:avLst/>
              <a:gdLst>
                <a:gd name="T0" fmla="*/ 455 w 478"/>
                <a:gd name="T1" fmla="*/ 239 h 468"/>
                <a:gd name="T2" fmla="*/ 426 w 478"/>
                <a:gd name="T3" fmla="*/ 233 h 468"/>
                <a:gd name="T4" fmla="*/ 410 w 478"/>
                <a:gd name="T5" fmla="*/ 159 h 468"/>
                <a:gd name="T6" fmla="*/ 432 w 478"/>
                <a:gd name="T7" fmla="*/ 141 h 468"/>
                <a:gd name="T8" fmla="*/ 442 w 478"/>
                <a:gd name="T9" fmla="*/ 123 h 468"/>
                <a:gd name="T10" fmla="*/ 436 w 478"/>
                <a:gd name="T11" fmla="*/ 104 h 468"/>
                <a:gd name="T12" fmla="*/ 411 w 478"/>
                <a:gd name="T13" fmla="*/ 73 h 468"/>
                <a:gd name="T14" fmla="*/ 374 w 478"/>
                <a:gd name="T15" fmla="*/ 69 h 468"/>
                <a:gd name="T16" fmla="*/ 353 w 478"/>
                <a:gd name="T17" fmla="*/ 87 h 468"/>
                <a:gd name="T18" fmla="*/ 284 w 478"/>
                <a:gd name="T19" fmla="*/ 53 h 468"/>
                <a:gd name="T20" fmla="*/ 284 w 478"/>
                <a:gd name="T21" fmla="*/ 27 h 468"/>
                <a:gd name="T22" fmla="*/ 258 w 478"/>
                <a:gd name="T23" fmla="*/ 0 h 468"/>
                <a:gd name="T24" fmla="*/ 219 w 478"/>
                <a:gd name="T25" fmla="*/ 0 h 468"/>
                <a:gd name="T26" fmla="*/ 192 w 478"/>
                <a:gd name="T27" fmla="*/ 27 h 468"/>
                <a:gd name="T28" fmla="*/ 192 w 478"/>
                <a:gd name="T29" fmla="*/ 54 h 468"/>
                <a:gd name="T30" fmla="*/ 123 w 478"/>
                <a:gd name="T31" fmla="*/ 88 h 468"/>
                <a:gd name="T32" fmla="*/ 123 w 478"/>
                <a:gd name="T33" fmla="*/ 88 h 468"/>
                <a:gd name="T34" fmla="*/ 101 w 478"/>
                <a:gd name="T35" fmla="*/ 71 h 468"/>
                <a:gd name="T36" fmla="*/ 82 w 478"/>
                <a:gd name="T37" fmla="*/ 65 h 468"/>
                <a:gd name="T38" fmla="*/ 64 w 478"/>
                <a:gd name="T39" fmla="*/ 75 h 468"/>
                <a:gd name="T40" fmla="*/ 40 w 478"/>
                <a:gd name="T41" fmla="*/ 106 h 468"/>
                <a:gd name="T42" fmla="*/ 44 w 478"/>
                <a:gd name="T43" fmla="*/ 143 h 468"/>
                <a:gd name="T44" fmla="*/ 66 w 478"/>
                <a:gd name="T45" fmla="*/ 160 h 468"/>
                <a:gd name="T46" fmla="*/ 50 w 478"/>
                <a:gd name="T47" fmla="*/ 235 h 468"/>
                <a:gd name="T48" fmla="*/ 21 w 478"/>
                <a:gd name="T49" fmla="*/ 241 h 468"/>
                <a:gd name="T50" fmla="*/ 5 w 478"/>
                <a:gd name="T51" fmla="*/ 253 h 468"/>
                <a:gd name="T52" fmla="*/ 2 w 478"/>
                <a:gd name="T53" fmla="*/ 273 h 468"/>
                <a:gd name="T54" fmla="*/ 11 w 478"/>
                <a:gd name="T55" fmla="*/ 311 h 468"/>
                <a:gd name="T56" fmla="*/ 42 w 478"/>
                <a:gd name="T57" fmla="*/ 331 h 468"/>
                <a:gd name="T58" fmla="*/ 72 w 478"/>
                <a:gd name="T59" fmla="*/ 324 h 468"/>
                <a:gd name="T60" fmla="*/ 119 w 478"/>
                <a:gd name="T61" fmla="*/ 381 h 468"/>
                <a:gd name="T62" fmla="*/ 119 w 478"/>
                <a:gd name="T63" fmla="*/ 381 h 468"/>
                <a:gd name="T64" fmla="*/ 105 w 478"/>
                <a:gd name="T65" fmla="*/ 410 h 468"/>
                <a:gd name="T66" fmla="*/ 104 w 478"/>
                <a:gd name="T67" fmla="*/ 430 h 468"/>
                <a:gd name="T68" fmla="*/ 118 w 478"/>
                <a:gd name="T69" fmla="*/ 445 h 468"/>
                <a:gd name="T70" fmla="*/ 153 w 478"/>
                <a:gd name="T71" fmla="*/ 462 h 468"/>
                <a:gd name="T72" fmla="*/ 165 w 478"/>
                <a:gd name="T73" fmla="*/ 465 h 468"/>
                <a:gd name="T74" fmla="*/ 189 w 478"/>
                <a:gd name="T75" fmla="*/ 450 h 468"/>
                <a:gd name="T76" fmla="*/ 203 w 478"/>
                <a:gd name="T77" fmla="*/ 421 h 468"/>
                <a:gd name="T78" fmla="*/ 276 w 478"/>
                <a:gd name="T79" fmla="*/ 420 h 468"/>
                <a:gd name="T80" fmla="*/ 290 w 478"/>
                <a:gd name="T81" fmla="*/ 449 h 468"/>
                <a:gd name="T82" fmla="*/ 325 w 478"/>
                <a:gd name="T83" fmla="*/ 461 h 468"/>
                <a:gd name="T84" fmla="*/ 360 w 478"/>
                <a:gd name="T85" fmla="*/ 444 h 468"/>
                <a:gd name="T86" fmla="*/ 374 w 478"/>
                <a:gd name="T87" fmla="*/ 429 h 468"/>
                <a:gd name="T88" fmla="*/ 373 w 478"/>
                <a:gd name="T89" fmla="*/ 409 h 468"/>
                <a:gd name="T90" fmla="*/ 359 w 478"/>
                <a:gd name="T91" fmla="*/ 380 h 468"/>
                <a:gd name="T92" fmla="*/ 405 w 478"/>
                <a:gd name="T93" fmla="*/ 323 h 468"/>
                <a:gd name="T94" fmla="*/ 435 w 478"/>
                <a:gd name="T95" fmla="*/ 329 h 468"/>
                <a:gd name="T96" fmla="*/ 455 w 478"/>
                <a:gd name="T97" fmla="*/ 326 h 468"/>
                <a:gd name="T98" fmla="*/ 467 w 478"/>
                <a:gd name="T99" fmla="*/ 309 h 468"/>
                <a:gd name="T100" fmla="*/ 475 w 478"/>
                <a:gd name="T101" fmla="*/ 271 h 468"/>
                <a:gd name="T102" fmla="*/ 455 w 478"/>
                <a:gd name="T103" fmla="*/ 239 h 468"/>
                <a:gd name="T104" fmla="*/ 363 w 478"/>
                <a:gd name="T105" fmla="*/ 236 h 468"/>
                <a:gd name="T106" fmla="*/ 238 w 478"/>
                <a:gd name="T107" fmla="*/ 360 h 468"/>
                <a:gd name="T108" fmla="*/ 114 w 478"/>
                <a:gd name="T109" fmla="*/ 236 h 468"/>
                <a:gd name="T110" fmla="*/ 238 w 478"/>
                <a:gd name="T111" fmla="*/ 112 h 468"/>
                <a:gd name="T112" fmla="*/ 363 w 478"/>
                <a:gd name="T113" fmla="*/ 236 h 4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478" h="468">
                  <a:moveTo>
                    <a:pt x="455" y="239"/>
                  </a:moveTo>
                  <a:cubicBezTo>
                    <a:pt x="426" y="233"/>
                    <a:pt x="426" y="233"/>
                    <a:pt x="426" y="233"/>
                  </a:cubicBezTo>
                  <a:cubicBezTo>
                    <a:pt x="426" y="207"/>
                    <a:pt x="421" y="182"/>
                    <a:pt x="410" y="159"/>
                  </a:cubicBezTo>
                  <a:cubicBezTo>
                    <a:pt x="432" y="141"/>
                    <a:pt x="432" y="141"/>
                    <a:pt x="432" y="141"/>
                  </a:cubicBezTo>
                  <a:cubicBezTo>
                    <a:pt x="438" y="137"/>
                    <a:pt x="441" y="130"/>
                    <a:pt x="442" y="123"/>
                  </a:cubicBezTo>
                  <a:cubicBezTo>
                    <a:pt x="442" y="116"/>
                    <a:pt x="440" y="109"/>
                    <a:pt x="436" y="104"/>
                  </a:cubicBezTo>
                  <a:cubicBezTo>
                    <a:pt x="411" y="73"/>
                    <a:pt x="411" y="73"/>
                    <a:pt x="411" y="73"/>
                  </a:cubicBezTo>
                  <a:cubicBezTo>
                    <a:pt x="402" y="62"/>
                    <a:pt x="385" y="60"/>
                    <a:pt x="374" y="69"/>
                  </a:cubicBezTo>
                  <a:cubicBezTo>
                    <a:pt x="353" y="87"/>
                    <a:pt x="353" y="87"/>
                    <a:pt x="353" y="87"/>
                  </a:cubicBezTo>
                  <a:cubicBezTo>
                    <a:pt x="332" y="71"/>
                    <a:pt x="309" y="60"/>
                    <a:pt x="284" y="53"/>
                  </a:cubicBezTo>
                  <a:cubicBezTo>
                    <a:pt x="284" y="27"/>
                    <a:pt x="284" y="27"/>
                    <a:pt x="284" y="27"/>
                  </a:cubicBezTo>
                  <a:cubicBezTo>
                    <a:pt x="284" y="12"/>
                    <a:pt x="273" y="0"/>
                    <a:pt x="258" y="0"/>
                  </a:cubicBezTo>
                  <a:cubicBezTo>
                    <a:pt x="219" y="0"/>
                    <a:pt x="219" y="0"/>
                    <a:pt x="219" y="0"/>
                  </a:cubicBezTo>
                  <a:cubicBezTo>
                    <a:pt x="204" y="0"/>
                    <a:pt x="192" y="12"/>
                    <a:pt x="192" y="27"/>
                  </a:cubicBezTo>
                  <a:cubicBezTo>
                    <a:pt x="192" y="54"/>
                    <a:pt x="192" y="54"/>
                    <a:pt x="192" y="54"/>
                  </a:cubicBezTo>
                  <a:cubicBezTo>
                    <a:pt x="167" y="60"/>
                    <a:pt x="143" y="71"/>
                    <a:pt x="123" y="88"/>
                  </a:cubicBezTo>
                  <a:cubicBezTo>
                    <a:pt x="123" y="88"/>
                    <a:pt x="123" y="88"/>
                    <a:pt x="123" y="88"/>
                  </a:cubicBezTo>
                  <a:cubicBezTo>
                    <a:pt x="101" y="71"/>
                    <a:pt x="101" y="71"/>
                    <a:pt x="101" y="71"/>
                  </a:cubicBezTo>
                  <a:cubicBezTo>
                    <a:pt x="96" y="66"/>
                    <a:pt x="89" y="64"/>
                    <a:pt x="82" y="65"/>
                  </a:cubicBezTo>
                  <a:cubicBezTo>
                    <a:pt x="75" y="66"/>
                    <a:pt x="68" y="69"/>
                    <a:pt x="64" y="75"/>
                  </a:cubicBezTo>
                  <a:cubicBezTo>
                    <a:pt x="40" y="106"/>
                    <a:pt x="40" y="106"/>
                    <a:pt x="40" y="106"/>
                  </a:cubicBezTo>
                  <a:cubicBezTo>
                    <a:pt x="30" y="117"/>
                    <a:pt x="32" y="134"/>
                    <a:pt x="44" y="143"/>
                  </a:cubicBezTo>
                  <a:cubicBezTo>
                    <a:pt x="66" y="160"/>
                    <a:pt x="66" y="160"/>
                    <a:pt x="66" y="160"/>
                  </a:cubicBezTo>
                  <a:cubicBezTo>
                    <a:pt x="56" y="184"/>
                    <a:pt x="50" y="209"/>
                    <a:pt x="50" y="235"/>
                  </a:cubicBezTo>
                  <a:cubicBezTo>
                    <a:pt x="21" y="241"/>
                    <a:pt x="21" y="241"/>
                    <a:pt x="21" y="241"/>
                  </a:cubicBezTo>
                  <a:cubicBezTo>
                    <a:pt x="15" y="243"/>
                    <a:pt x="9" y="247"/>
                    <a:pt x="5" y="253"/>
                  </a:cubicBezTo>
                  <a:cubicBezTo>
                    <a:pt x="1" y="259"/>
                    <a:pt x="0" y="266"/>
                    <a:pt x="2" y="273"/>
                  </a:cubicBezTo>
                  <a:cubicBezTo>
                    <a:pt x="11" y="311"/>
                    <a:pt x="11" y="311"/>
                    <a:pt x="11" y="311"/>
                  </a:cubicBezTo>
                  <a:cubicBezTo>
                    <a:pt x="14" y="326"/>
                    <a:pt x="28" y="334"/>
                    <a:pt x="42" y="331"/>
                  </a:cubicBezTo>
                  <a:cubicBezTo>
                    <a:pt x="72" y="324"/>
                    <a:pt x="72" y="324"/>
                    <a:pt x="72" y="324"/>
                  </a:cubicBezTo>
                  <a:cubicBezTo>
                    <a:pt x="84" y="346"/>
                    <a:pt x="100" y="366"/>
                    <a:pt x="119" y="381"/>
                  </a:cubicBezTo>
                  <a:cubicBezTo>
                    <a:pt x="119" y="381"/>
                    <a:pt x="119" y="381"/>
                    <a:pt x="119" y="381"/>
                  </a:cubicBezTo>
                  <a:cubicBezTo>
                    <a:pt x="105" y="410"/>
                    <a:pt x="105" y="410"/>
                    <a:pt x="105" y="410"/>
                  </a:cubicBezTo>
                  <a:cubicBezTo>
                    <a:pt x="102" y="416"/>
                    <a:pt x="102" y="424"/>
                    <a:pt x="104" y="430"/>
                  </a:cubicBezTo>
                  <a:cubicBezTo>
                    <a:pt x="107" y="437"/>
                    <a:pt x="112" y="442"/>
                    <a:pt x="118" y="445"/>
                  </a:cubicBezTo>
                  <a:cubicBezTo>
                    <a:pt x="153" y="462"/>
                    <a:pt x="153" y="462"/>
                    <a:pt x="153" y="462"/>
                  </a:cubicBezTo>
                  <a:cubicBezTo>
                    <a:pt x="157" y="464"/>
                    <a:pt x="161" y="465"/>
                    <a:pt x="165" y="465"/>
                  </a:cubicBezTo>
                  <a:cubicBezTo>
                    <a:pt x="175" y="465"/>
                    <a:pt x="184" y="459"/>
                    <a:pt x="189" y="450"/>
                  </a:cubicBezTo>
                  <a:cubicBezTo>
                    <a:pt x="203" y="421"/>
                    <a:pt x="203" y="421"/>
                    <a:pt x="203" y="421"/>
                  </a:cubicBezTo>
                  <a:cubicBezTo>
                    <a:pt x="227" y="425"/>
                    <a:pt x="252" y="425"/>
                    <a:pt x="276" y="420"/>
                  </a:cubicBezTo>
                  <a:cubicBezTo>
                    <a:pt x="290" y="449"/>
                    <a:pt x="290" y="449"/>
                    <a:pt x="290" y="449"/>
                  </a:cubicBezTo>
                  <a:cubicBezTo>
                    <a:pt x="296" y="462"/>
                    <a:pt x="312" y="468"/>
                    <a:pt x="325" y="461"/>
                  </a:cubicBezTo>
                  <a:cubicBezTo>
                    <a:pt x="360" y="444"/>
                    <a:pt x="360" y="444"/>
                    <a:pt x="360" y="444"/>
                  </a:cubicBezTo>
                  <a:cubicBezTo>
                    <a:pt x="367" y="441"/>
                    <a:pt x="372" y="436"/>
                    <a:pt x="374" y="429"/>
                  </a:cubicBezTo>
                  <a:cubicBezTo>
                    <a:pt x="376" y="422"/>
                    <a:pt x="376" y="415"/>
                    <a:pt x="373" y="409"/>
                  </a:cubicBezTo>
                  <a:cubicBezTo>
                    <a:pt x="359" y="380"/>
                    <a:pt x="359" y="380"/>
                    <a:pt x="359" y="380"/>
                  </a:cubicBezTo>
                  <a:cubicBezTo>
                    <a:pt x="378" y="364"/>
                    <a:pt x="394" y="345"/>
                    <a:pt x="405" y="323"/>
                  </a:cubicBezTo>
                  <a:cubicBezTo>
                    <a:pt x="435" y="329"/>
                    <a:pt x="435" y="329"/>
                    <a:pt x="435" y="329"/>
                  </a:cubicBezTo>
                  <a:cubicBezTo>
                    <a:pt x="442" y="331"/>
                    <a:pt x="449" y="330"/>
                    <a:pt x="455" y="326"/>
                  </a:cubicBezTo>
                  <a:cubicBezTo>
                    <a:pt x="461" y="322"/>
                    <a:pt x="465" y="316"/>
                    <a:pt x="467" y="309"/>
                  </a:cubicBezTo>
                  <a:cubicBezTo>
                    <a:pt x="475" y="271"/>
                    <a:pt x="475" y="271"/>
                    <a:pt x="475" y="271"/>
                  </a:cubicBezTo>
                  <a:cubicBezTo>
                    <a:pt x="478" y="257"/>
                    <a:pt x="469" y="243"/>
                    <a:pt x="455" y="239"/>
                  </a:cubicBezTo>
                  <a:close/>
                  <a:moveTo>
                    <a:pt x="363" y="236"/>
                  </a:moveTo>
                  <a:cubicBezTo>
                    <a:pt x="363" y="304"/>
                    <a:pt x="307" y="360"/>
                    <a:pt x="238" y="360"/>
                  </a:cubicBezTo>
                  <a:cubicBezTo>
                    <a:pt x="170" y="360"/>
                    <a:pt x="114" y="304"/>
                    <a:pt x="114" y="236"/>
                  </a:cubicBezTo>
                  <a:cubicBezTo>
                    <a:pt x="114" y="167"/>
                    <a:pt x="170" y="112"/>
                    <a:pt x="238" y="112"/>
                  </a:cubicBezTo>
                  <a:cubicBezTo>
                    <a:pt x="307" y="112"/>
                    <a:pt x="363" y="167"/>
                    <a:pt x="363" y="236"/>
                  </a:cubicBezTo>
                  <a:close/>
                </a:path>
              </a:pathLst>
            </a:custGeom>
            <a:grpFill/>
            <a:ln>
              <a:noFill/>
            </a:ln>
            <a:effectLst/>
            <a:scene3d>
              <a:camera prst="orthographicFront"/>
              <a:lightRig rig="threePt" dir="t"/>
            </a:scene3d>
            <a:sp3d prstMaterial="softEdge">
              <a:bevelT w="38100" h="6350"/>
            </a:sp3d>
            <a:extLst/>
          </p:spPr>
          <p:txBody>
            <a:bodyPr vert="horz" wrap="square" lIns="91440" tIns="45720" rIns="91440" bIns="45720" numCol="1" anchor="t" anchorCtr="0" compatLnSpc="1">
              <a:prstTxWarp prst="textNoShape">
                <a:avLst/>
              </a:prstTxWarp>
              <a:noAutofit/>
            </a:bodyPr>
            <a:lstStyle/>
            <a:p>
              <a:endParaRPr lang="en-US">
                <a:solidFill>
                  <a:prstClr val="black"/>
                </a:solidFill>
                <a:latin typeface="Arial" panose="020B0604020202020204" pitchFamily="34" charset="0"/>
                <a:ea typeface="微软雅黑" panose="020B0503020204020204" pitchFamily="34" charset="-122"/>
              </a:endParaRPr>
            </a:p>
          </p:txBody>
        </p:sp>
        <p:sp>
          <p:nvSpPr>
            <p:cNvPr id="34" name="Oval 16">
              <a:extLst>
                <a:ext uri="{FF2B5EF4-FFF2-40B4-BE49-F238E27FC236}">
                  <a16:creationId xmlns:a16="http://schemas.microsoft.com/office/drawing/2014/main" id="{132FDBAE-59E9-4A14-B292-247A6287CFB8}"/>
                </a:ext>
              </a:extLst>
            </p:cNvPr>
            <p:cNvSpPr>
              <a:spLocks noChangeArrowheads="1"/>
            </p:cNvSpPr>
            <p:nvPr/>
          </p:nvSpPr>
          <p:spPr bwMode="auto">
            <a:xfrm>
              <a:off x="5450358" y="5150456"/>
              <a:ext cx="407387" cy="407387"/>
            </a:xfrm>
            <a:prstGeom prst="ellipse">
              <a:avLst/>
            </a:prstGeom>
            <a:grpFill/>
            <a:ln w="12700" cap="flat" cmpd="sng" algn="ctr">
              <a:noFill/>
              <a:prstDash val="solid"/>
              <a:miter lim="800000"/>
            </a:ln>
            <a:effectLst/>
            <a:extLst/>
          </p:spPr>
          <p:txBody>
            <a:bodyPr rtlCol="0" anchor="ctr"/>
            <a:lstStyle/>
            <a:p>
              <a:pPr algn="ctr"/>
              <a:endParaRPr lang="en-US">
                <a:solidFill>
                  <a:sysClr val="window" lastClr="FFFFFF"/>
                </a:solidFill>
                <a:latin typeface="Calibri" panose="020F0502020204030204"/>
              </a:endParaRPr>
            </a:p>
          </p:txBody>
        </p:sp>
        <p:sp>
          <p:nvSpPr>
            <p:cNvPr id="35" name="Oval 18">
              <a:extLst>
                <a:ext uri="{FF2B5EF4-FFF2-40B4-BE49-F238E27FC236}">
                  <a16:creationId xmlns:a16="http://schemas.microsoft.com/office/drawing/2014/main" id="{E09E0536-0ABE-4C23-A54E-39F8D088CEC4}"/>
                </a:ext>
              </a:extLst>
            </p:cNvPr>
            <p:cNvSpPr>
              <a:spLocks noChangeArrowheads="1"/>
            </p:cNvSpPr>
            <p:nvPr/>
          </p:nvSpPr>
          <p:spPr bwMode="auto">
            <a:xfrm>
              <a:off x="7610357" y="5112263"/>
              <a:ext cx="415874" cy="415874"/>
            </a:xfrm>
            <a:prstGeom prst="ellipse">
              <a:avLst/>
            </a:prstGeom>
            <a:solidFill>
              <a:schemeClr val="bg1">
                <a:lumMod val="75000"/>
              </a:schemeClr>
            </a:solidFill>
            <a:ln w="12700" cap="flat" cmpd="sng" algn="ctr">
              <a:noFill/>
              <a:prstDash val="solid"/>
              <a:miter lim="800000"/>
            </a:ln>
            <a:effectLst/>
            <a:extLst/>
          </p:spPr>
          <p:txBody>
            <a:bodyPr rtlCol="0" anchor="ctr"/>
            <a:lstStyle/>
            <a:p>
              <a:pPr algn="ctr"/>
              <a:endParaRPr lang="en-US">
                <a:solidFill>
                  <a:sysClr val="window" lastClr="FFFFFF"/>
                </a:solidFill>
                <a:latin typeface="Calibri" panose="020F0502020204030204"/>
              </a:endParaRPr>
            </a:p>
          </p:txBody>
        </p:sp>
        <p:sp>
          <p:nvSpPr>
            <p:cNvPr id="36" name="Oval 20">
              <a:extLst>
                <a:ext uri="{FF2B5EF4-FFF2-40B4-BE49-F238E27FC236}">
                  <a16:creationId xmlns:a16="http://schemas.microsoft.com/office/drawing/2014/main" id="{8D8CF0B8-4B46-4E22-AE4A-345EBB77F12B}"/>
                </a:ext>
              </a:extLst>
            </p:cNvPr>
            <p:cNvSpPr>
              <a:spLocks noChangeArrowheads="1"/>
            </p:cNvSpPr>
            <p:nvPr/>
          </p:nvSpPr>
          <p:spPr bwMode="auto">
            <a:xfrm>
              <a:off x="3984896" y="5112263"/>
              <a:ext cx="414460" cy="415874"/>
            </a:xfrm>
            <a:prstGeom prst="ellipse">
              <a:avLst/>
            </a:prstGeom>
            <a:solidFill>
              <a:schemeClr val="bg1">
                <a:lumMod val="75000"/>
              </a:schemeClr>
            </a:solidFill>
            <a:ln w="12700" cap="flat" cmpd="sng" algn="ctr">
              <a:noFill/>
              <a:prstDash val="solid"/>
              <a:miter lim="800000"/>
            </a:ln>
            <a:effectLst/>
            <a:extLst/>
          </p:spPr>
          <p:txBody>
            <a:bodyPr rtlCol="0" anchor="ctr"/>
            <a:lstStyle/>
            <a:p>
              <a:pPr algn="ctr"/>
              <a:endParaRPr lang="en-US">
                <a:solidFill>
                  <a:sysClr val="window" lastClr="FFFFFF"/>
                </a:solidFill>
                <a:latin typeface="Calibri" panose="020F0502020204030204"/>
              </a:endParaRPr>
            </a:p>
          </p:txBody>
        </p:sp>
        <p:sp>
          <p:nvSpPr>
            <p:cNvPr id="37" name="Freeform 21">
              <a:extLst>
                <a:ext uri="{FF2B5EF4-FFF2-40B4-BE49-F238E27FC236}">
                  <a16:creationId xmlns:a16="http://schemas.microsoft.com/office/drawing/2014/main" id="{BD21FFEC-03F8-497B-9E61-38930A624DEC}"/>
                </a:ext>
              </a:extLst>
            </p:cNvPr>
            <p:cNvSpPr>
              <a:spLocks noEditPoints="1"/>
            </p:cNvSpPr>
            <p:nvPr/>
          </p:nvSpPr>
          <p:spPr bwMode="auto">
            <a:xfrm>
              <a:off x="6381124" y="4522401"/>
              <a:ext cx="942082" cy="919450"/>
            </a:xfrm>
            <a:custGeom>
              <a:avLst/>
              <a:gdLst>
                <a:gd name="T0" fmla="*/ 480 w 504"/>
                <a:gd name="T1" fmla="*/ 252 h 492"/>
                <a:gd name="T2" fmla="*/ 449 w 504"/>
                <a:gd name="T3" fmla="*/ 245 h 492"/>
                <a:gd name="T4" fmla="*/ 432 w 504"/>
                <a:gd name="T5" fmla="*/ 167 h 492"/>
                <a:gd name="T6" fmla="*/ 455 w 504"/>
                <a:gd name="T7" fmla="*/ 148 h 492"/>
                <a:gd name="T8" fmla="*/ 465 w 504"/>
                <a:gd name="T9" fmla="*/ 130 h 492"/>
                <a:gd name="T10" fmla="*/ 459 w 504"/>
                <a:gd name="T11" fmla="*/ 109 h 492"/>
                <a:gd name="T12" fmla="*/ 433 w 504"/>
                <a:gd name="T13" fmla="*/ 77 h 492"/>
                <a:gd name="T14" fmla="*/ 394 w 504"/>
                <a:gd name="T15" fmla="*/ 73 h 492"/>
                <a:gd name="T16" fmla="*/ 372 w 504"/>
                <a:gd name="T17" fmla="*/ 91 h 492"/>
                <a:gd name="T18" fmla="*/ 300 w 504"/>
                <a:gd name="T19" fmla="*/ 56 h 492"/>
                <a:gd name="T20" fmla="*/ 300 w 504"/>
                <a:gd name="T21" fmla="*/ 28 h 492"/>
                <a:gd name="T22" fmla="*/ 272 w 504"/>
                <a:gd name="T23" fmla="*/ 0 h 492"/>
                <a:gd name="T24" fmla="*/ 231 w 504"/>
                <a:gd name="T25" fmla="*/ 0 h 492"/>
                <a:gd name="T26" fmla="*/ 203 w 504"/>
                <a:gd name="T27" fmla="*/ 28 h 492"/>
                <a:gd name="T28" fmla="*/ 203 w 504"/>
                <a:gd name="T29" fmla="*/ 56 h 492"/>
                <a:gd name="T30" fmla="*/ 130 w 504"/>
                <a:gd name="T31" fmla="*/ 92 h 492"/>
                <a:gd name="T32" fmla="*/ 129 w 504"/>
                <a:gd name="T33" fmla="*/ 92 h 492"/>
                <a:gd name="T34" fmla="*/ 107 w 504"/>
                <a:gd name="T35" fmla="*/ 74 h 492"/>
                <a:gd name="T36" fmla="*/ 86 w 504"/>
                <a:gd name="T37" fmla="*/ 68 h 492"/>
                <a:gd name="T38" fmla="*/ 68 w 504"/>
                <a:gd name="T39" fmla="*/ 79 h 492"/>
                <a:gd name="T40" fmla="*/ 42 w 504"/>
                <a:gd name="T41" fmla="*/ 111 h 492"/>
                <a:gd name="T42" fmla="*/ 46 w 504"/>
                <a:gd name="T43" fmla="*/ 150 h 492"/>
                <a:gd name="T44" fmla="*/ 70 w 504"/>
                <a:gd name="T45" fmla="*/ 169 h 492"/>
                <a:gd name="T46" fmla="*/ 53 w 504"/>
                <a:gd name="T47" fmla="*/ 247 h 492"/>
                <a:gd name="T48" fmla="*/ 23 w 504"/>
                <a:gd name="T49" fmla="*/ 254 h 492"/>
                <a:gd name="T50" fmla="*/ 6 w 504"/>
                <a:gd name="T51" fmla="*/ 266 h 492"/>
                <a:gd name="T52" fmla="*/ 2 w 504"/>
                <a:gd name="T53" fmla="*/ 287 h 492"/>
                <a:gd name="T54" fmla="*/ 11 w 504"/>
                <a:gd name="T55" fmla="*/ 328 h 492"/>
                <a:gd name="T56" fmla="*/ 45 w 504"/>
                <a:gd name="T57" fmla="*/ 348 h 492"/>
                <a:gd name="T58" fmla="*/ 76 w 504"/>
                <a:gd name="T59" fmla="*/ 341 h 492"/>
                <a:gd name="T60" fmla="*/ 126 w 504"/>
                <a:gd name="T61" fmla="*/ 401 h 492"/>
                <a:gd name="T62" fmla="*/ 126 w 504"/>
                <a:gd name="T63" fmla="*/ 401 h 492"/>
                <a:gd name="T64" fmla="*/ 111 w 504"/>
                <a:gd name="T65" fmla="*/ 431 h 492"/>
                <a:gd name="T66" fmla="*/ 110 w 504"/>
                <a:gd name="T67" fmla="*/ 453 h 492"/>
                <a:gd name="T68" fmla="*/ 125 w 504"/>
                <a:gd name="T69" fmla="*/ 468 h 492"/>
                <a:gd name="T70" fmla="*/ 162 w 504"/>
                <a:gd name="T71" fmla="*/ 486 h 492"/>
                <a:gd name="T72" fmla="*/ 174 w 504"/>
                <a:gd name="T73" fmla="*/ 489 h 492"/>
                <a:gd name="T74" fmla="*/ 199 w 504"/>
                <a:gd name="T75" fmla="*/ 473 h 492"/>
                <a:gd name="T76" fmla="*/ 214 w 504"/>
                <a:gd name="T77" fmla="*/ 443 h 492"/>
                <a:gd name="T78" fmla="*/ 291 w 504"/>
                <a:gd name="T79" fmla="*/ 442 h 492"/>
                <a:gd name="T80" fmla="*/ 305 w 504"/>
                <a:gd name="T81" fmla="*/ 473 h 492"/>
                <a:gd name="T82" fmla="*/ 343 w 504"/>
                <a:gd name="T83" fmla="*/ 486 h 492"/>
                <a:gd name="T84" fmla="*/ 380 w 504"/>
                <a:gd name="T85" fmla="*/ 467 h 492"/>
                <a:gd name="T86" fmla="*/ 394 w 504"/>
                <a:gd name="T87" fmla="*/ 451 h 492"/>
                <a:gd name="T88" fmla="*/ 393 w 504"/>
                <a:gd name="T89" fmla="*/ 430 h 492"/>
                <a:gd name="T90" fmla="*/ 378 w 504"/>
                <a:gd name="T91" fmla="*/ 400 h 492"/>
                <a:gd name="T92" fmla="*/ 427 w 504"/>
                <a:gd name="T93" fmla="*/ 340 h 492"/>
                <a:gd name="T94" fmla="*/ 459 w 504"/>
                <a:gd name="T95" fmla="*/ 347 h 492"/>
                <a:gd name="T96" fmla="*/ 480 w 504"/>
                <a:gd name="T97" fmla="*/ 343 h 492"/>
                <a:gd name="T98" fmla="*/ 492 w 504"/>
                <a:gd name="T99" fmla="*/ 326 h 492"/>
                <a:gd name="T100" fmla="*/ 501 w 504"/>
                <a:gd name="T101" fmla="*/ 285 h 492"/>
                <a:gd name="T102" fmla="*/ 480 w 504"/>
                <a:gd name="T103" fmla="*/ 252 h 492"/>
                <a:gd name="T104" fmla="*/ 371 w 504"/>
                <a:gd name="T105" fmla="*/ 248 h 492"/>
                <a:gd name="T106" fmla="*/ 251 w 504"/>
                <a:gd name="T107" fmla="*/ 368 h 492"/>
                <a:gd name="T108" fmla="*/ 132 w 504"/>
                <a:gd name="T109" fmla="*/ 248 h 492"/>
                <a:gd name="T110" fmla="*/ 251 w 504"/>
                <a:gd name="T111" fmla="*/ 129 h 492"/>
                <a:gd name="T112" fmla="*/ 371 w 504"/>
                <a:gd name="T113" fmla="*/ 248 h 4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504" h="492">
                  <a:moveTo>
                    <a:pt x="480" y="252"/>
                  </a:moveTo>
                  <a:cubicBezTo>
                    <a:pt x="449" y="245"/>
                    <a:pt x="449" y="245"/>
                    <a:pt x="449" y="245"/>
                  </a:cubicBezTo>
                  <a:cubicBezTo>
                    <a:pt x="449" y="218"/>
                    <a:pt x="443" y="192"/>
                    <a:pt x="432" y="167"/>
                  </a:cubicBezTo>
                  <a:cubicBezTo>
                    <a:pt x="455" y="148"/>
                    <a:pt x="455" y="148"/>
                    <a:pt x="455" y="148"/>
                  </a:cubicBezTo>
                  <a:cubicBezTo>
                    <a:pt x="461" y="144"/>
                    <a:pt x="465" y="137"/>
                    <a:pt x="465" y="130"/>
                  </a:cubicBezTo>
                  <a:cubicBezTo>
                    <a:pt x="466" y="122"/>
                    <a:pt x="464" y="115"/>
                    <a:pt x="459" y="109"/>
                  </a:cubicBezTo>
                  <a:cubicBezTo>
                    <a:pt x="433" y="77"/>
                    <a:pt x="433" y="77"/>
                    <a:pt x="433" y="77"/>
                  </a:cubicBezTo>
                  <a:cubicBezTo>
                    <a:pt x="424" y="65"/>
                    <a:pt x="406" y="63"/>
                    <a:pt x="394" y="73"/>
                  </a:cubicBezTo>
                  <a:cubicBezTo>
                    <a:pt x="372" y="91"/>
                    <a:pt x="372" y="91"/>
                    <a:pt x="372" y="91"/>
                  </a:cubicBezTo>
                  <a:cubicBezTo>
                    <a:pt x="350" y="74"/>
                    <a:pt x="326" y="63"/>
                    <a:pt x="300" y="56"/>
                  </a:cubicBezTo>
                  <a:cubicBezTo>
                    <a:pt x="300" y="28"/>
                    <a:pt x="300" y="28"/>
                    <a:pt x="300" y="28"/>
                  </a:cubicBezTo>
                  <a:cubicBezTo>
                    <a:pt x="300" y="12"/>
                    <a:pt x="287" y="0"/>
                    <a:pt x="272" y="0"/>
                  </a:cubicBezTo>
                  <a:cubicBezTo>
                    <a:pt x="231" y="0"/>
                    <a:pt x="231" y="0"/>
                    <a:pt x="231" y="0"/>
                  </a:cubicBezTo>
                  <a:cubicBezTo>
                    <a:pt x="215" y="0"/>
                    <a:pt x="203" y="12"/>
                    <a:pt x="203" y="28"/>
                  </a:cubicBezTo>
                  <a:cubicBezTo>
                    <a:pt x="203" y="56"/>
                    <a:pt x="203" y="56"/>
                    <a:pt x="203" y="56"/>
                  </a:cubicBezTo>
                  <a:cubicBezTo>
                    <a:pt x="176" y="63"/>
                    <a:pt x="151" y="75"/>
                    <a:pt x="130" y="92"/>
                  </a:cubicBezTo>
                  <a:cubicBezTo>
                    <a:pt x="129" y="92"/>
                    <a:pt x="129" y="92"/>
                    <a:pt x="129" y="92"/>
                  </a:cubicBezTo>
                  <a:cubicBezTo>
                    <a:pt x="107" y="74"/>
                    <a:pt x="107" y="74"/>
                    <a:pt x="107" y="74"/>
                  </a:cubicBezTo>
                  <a:cubicBezTo>
                    <a:pt x="101" y="69"/>
                    <a:pt x="94" y="67"/>
                    <a:pt x="86" y="68"/>
                  </a:cubicBezTo>
                  <a:cubicBezTo>
                    <a:pt x="79" y="69"/>
                    <a:pt x="72" y="73"/>
                    <a:pt x="68" y="79"/>
                  </a:cubicBezTo>
                  <a:cubicBezTo>
                    <a:pt x="42" y="111"/>
                    <a:pt x="42" y="111"/>
                    <a:pt x="42" y="111"/>
                  </a:cubicBezTo>
                  <a:cubicBezTo>
                    <a:pt x="32" y="123"/>
                    <a:pt x="34" y="140"/>
                    <a:pt x="46" y="150"/>
                  </a:cubicBezTo>
                  <a:cubicBezTo>
                    <a:pt x="70" y="169"/>
                    <a:pt x="70" y="169"/>
                    <a:pt x="70" y="169"/>
                  </a:cubicBezTo>
                  <a:cubicBezTo>
                    <a:pt x="59" y="193"/>
                    <a:pt x="53" y="220"/>
                    <a:pt x="53" y="247"/>
                  </a:cubicBezTo>
                  <a:cubicBezTo>
                    <a:pt x="23" y="254"/>
                    <a:pt x="23" y="254"/>
                    <a:pt x="23" y="254"/>
                  </a:cubicBezTo>
                  <a:cubicBezTo>
                    <a:pt x="16" y="256"/>
                    <a:pt x="10" y="260"/>
                    <a:pt x="6" y="266"/>
                  </a:cubicBezTo>
                  <a:cubicBezTo>
                    <a:pt x="2" y="272"/>
                    <a:pt x="0" y="280"/>
                    <a:pt x="2" y="287"/>
                  </a:cubicBezTo>
                  <a:cubicBezTo>
                    <a:pt x="11" y="328"/>
                    <a:pt x="11" y="328"/>
                    <a:pt x="11" y="328"/>
                  </a:cubicBezTo>
                  <a:cubicBezTo>
                    <a:pt x="15" y="343"/>
                    <a:pt x="30" y="352"/>
                    <a:pt x="45" y="348"/>
                  </a:cubicBezTo>
                  <a:cubicBezTo>
                    <a:pt x="76" y="341"/>
                    <a:pt x="76" y="341"/>
                    <a:pt x="76" y="341"/>
                  </a:cubicBezTo>
                  <a:cubicBezTo>
                    <a:pt x="89" y="364"/>
                    <a:pt x="105" y="385"/>
                    <a:pt x="126" y="401"/>
                  </a:cubicBezTo>
                  <a:cubicBezTo>
                    <a:pt x="126" y="401"/>
                    <a:pt x="126" y="401"/>
                    <a:pt x="126" y="401"/>
                  </a:cubicBezTo>
                  <a:cubicBezTo>
                    <a:pt x="111" y="431"/>
                    <a:pt x="111" y="431"/>
                    <a:pt x="111" y="431"/>
                  </a:cubicBezTo>
                  <a:cubicBezTo>
                    <a:pt x="108" y="438"/>
                    <a:pt x="108" y="446"/>
                    <a:pt x="110" y="453"/>
                  </a:cubicBezTo>
                  <a:cubicBezTo>
                    <a:pt x="113" y="460"/>
                    <a:pt x="118" y="465"/>
                    <a:pt x="125" y="468"/>
                  </a:cubicBezTo>
                  <a:cubicBezTo>
                    <a:pt x="162" y="486"/>
                    <a:pt x="162" y="486"/>
                    <a:pt x="162" y="486"/>
                  </a:cubicBezTo>
                  <a:cubicBezTo>
                    <a:pt x="166" y="488"/>
                    <a:pt x="170" y="489"/>
                    <a:pt x="174" y="489"/>
                  </a:cubicBezTo>
                  <a:cubicBezTo>
                    <a:pt x="184" y="489"/>
                    <a:pt x="194" y="483"/>
                    <a:pt x="199" y="473"/>
                  </a:cubicBezTo>
                  <a:cubicBezTo>
                    <a:pt x="214" y="443"/>
                    <a:pt x="214" y="443"/>
                    <a:pt x="214" y="443"/>
                  </a:cubicBezTo>
                  <a:cubicBezTo>
                    <a:pt x="239" y="448"/>
                    <a:pt x="265" y="447"/>
                    <a:pt x="291" y="442"/>
                  </a:cubicBezTo>
                  <a:cubicBezTo>
                    <a:pt x="305" y="473"/>
                    <a:pt x="305" y="473"/>
                    <a:pt x="305" y="473"/>
                  </a:cubicBezTo>
                  <a:cubicBezTo>
                    <a:pt x="312" y="487"/>
                    <a:pt x="329" y="492"/>
                    <a:pt x="343" y="486"/>
                  </a:cubicBezTo>
                  <a:cubicBezTo>
                    <a:pt x="380" y="467"/>
                    <a:pt x="380" y="467"/>
                    <a:pt x="380" y="467"/>
                  </a:cubicBezTo>
                  <a:cubicBezTo>
                    <a:pt x="387" y="464"/>
                    <a:pt x="392" y="458"/>
                    <a:pt x="394" y="451"/>
                  </a:cubicBezTo>
                  <a:cubicBezTo>
                    <a:pt x="396" y="445"/>
                    <a:pt x="396" y="437"/>
                    <a:pt x="393" y="430"/>
                  </a:cubicBezTo>
                  <a:cubicBezTo>
                    <a:pt x="378" y="400"/>
                    <a:pt x="378" y="400"/>
                    <a:pt x="378" y="400"/>
                  </a:cubicBezTo>
                  <a:cubicBezTo>
                    <a:pt x="398" y="383"/>
                    <a:pt x="415" y="363"/>
                    <a:pt x="427" y="340"/>
                  </a:cubicBezTo>
                  <a:cubicBezTo>
                    <a:pt x="459" y="347"/>
                    <a:pt x="459" y="347"/>
                    <a:pt x="459" y="347"/>
                  </a:cubicBezTo>
                  <a:cubicBezTo>
                    <a:pt x="466" y="348"/>
                    <a:pt x="473" y="347"/>
                    <a:pt x="480" y="343"/>
                  </a:cubicBezTo>
                  <a:cubicBezTo>
                    <a:pt x="486" y="339"/>
                    <a:pt x="490" y="333"/>
                    <a:pt x="492" y="326"/>
                  </a:cubicBezTo>
                  <a:cubicBezTo>
                    <a:pt x="501" y="285"/>
                    <a:pt x="501" y="285"/>
                    <a:pt x="501" y="285"/>
                  </a:cubicBezTo>
                  <a:cubicBezTo>
                    <a:pt x="504" y="270"/>
                    <a:pt x="495" y="255"/>
                    <a:pt x="480" y="252"/>
                  </a:cubicBezTo>
                  <a:close/>
                  <a:moveTo>
                    <a:pt x="371" y="248"/>
                  </a:moveTo>
                  <a:cubicBezTo>
                    <a:pt x="371" y="314"/>
                    <a:pt x="317" y="368"/>
                    <a:pt x="251" y="368"/>
                  </a:cubicBezTo>
                  <a:cubicBezTo>
                    <a:pt x="186" y="368"/>
                    <a:pt x="132" y="314"/>
                    <a:pt x="132" y="248"/>
                  </a:cubicBezTo>
                  <a:cubicBezTo>
                    <a:pt x="132" y="182"/>
                    <a:pt x="186" y="129"/>
                    <a:pt x="251" y="129"/>
                  </a:cubicBezTo>
                  <a:cubicBezTo>
                    <a:pt x="317" y="129"/>
                    <a:pt x="371" y="182"/>
                    <a:pt x="371" y="248"/>
                  </a:cubicBezTo>
                  <a:close/>
                </a:path>
              </a:pathLst>
            </a:custGeom>
            <a:grpFill/>
            <a:ln>
              <a:noFill/>
            </a:ln>
            <a:effectLst/>
            <a:scene3d>
              <a:camera prst="orthographicFront"/>
              <a:lightRig rig="threePt" dir="t"/>
            </a:scene3d>
            <a:sp3d prstMaterial="softEdge">
              <a:bevelT w="38100" h="6350"/>
            </a:sp3d>
            <a:extLst/>
          </p:spPr>
          <p:txBody>
            <a:bodyPr vert="horz" wrap="square" lIns="91440" tIns="45720" rIns="91440" bIns="45720" numCol="1" anchor="t" anchorCtr="0" compatLnSpc="1">
              <a:prstTxWarp prst="textNoShape">
                <a:avLst/>
              </a:prstTxWarp>
              <a:noAutofit/>
            </a:bodyPr>
            <a:lstStyle/>
            <a:p>
              <a:endParaRPr lang="en-US">
                <a:solidFill>
                  <a:prstClr val="black"/>
                </a:solidFill>
                <a:latin typeface="Arial" panose="020B0604020202020204" pitchFamily="34" charset="0"/>
                <a:ea typeface="微软雅黑" panose="020B0503020204020204" pitchFamily="34" charset="-122"/>
              </a:endParaRPr>
            </a:p>
          </p:txBody>
        </p:sp>
        <p:sp>
          <p:nvSpPr>
            <p:cNvPr id="38" name="Oval 22">
              <a:extLst>
                <a:ext uri="{FF2B5EF4-FFF2-40B4-BE49-F238E27FC236}">
                  <a16:creationId xmlns:a16="http://schemas.microsoft.com/office/drawing/2014/main" id="{EFE9F99C-4461-4C7B-B5C3-87C0AA9965FD}"/>
                </a:ext>
              </a:extLst>
            </p:cNvPr>
            <p:cNvSpPr>
              <a:spLocks noChangeArrowheads="1"/>
            </p:cNvSpPr>
            <p:nvPr/>
          </p:nvSpPr>
          <p:spPr bwMode="auto">
            <a:xfrm>
              <a:off x="6731929" y="4867548"/>
              <a:ext cx="236228" cy="236228"/>
            </a:xfrm>
            <a:prstGeom prst="ellipse">
              <a:avLst/>
            </a:prstGeom>
            <a:grpFill/>
            <a:ln>
              <a:noFill/>
            </a:ln>
            <a:effectLst/>
            <a:scene3d>
              <a:camera prst="orthographicFront"/>
              <a:lightRig rig="threePt" dir="t"/>
            </a:scene3d>
            <a:sp3d prstMaterial="softEdge">
              <a:bevelT w="38100" h="6350"/>
            </a:sp3d>
            <a:extLst/>
          </p:spPr>
          <p:txBody>
            <a:bodyPr vert="horz" wrap="square" lIns="91440" tIns="45720" rIns="91440" bIns="45720" numCol="1" anchor="t" anchorCtr="0" compatLnSpc="1">
              <a:prstTxWarp prst="textNoShape">
                <a:avLst/>
              </a:prstTxWarp>
              <a:noAutofit/>
            </a:bodyPr>
            <a:lstStyle/>
            <a:p>
              <a:endParaRPr lang="en-US">
                <a:solidFill>
                  <a:prstClr val="black"/>
                </a:solidFill>
                <a:latin typeface="Arial" panose="020B0604020202020204" pitchFamily="34" charset="0"/>
                <a:ea typeface="微软雅黑" panose="020B0503020204020204" pitchFamily="34" charset="-122"/>
              </a:endParaRPr>
            </a:p>
          </p:txBody>
        </p:sp>
        <p:sp>
          <p:nvSpPr>
            <p:cNvPr id="39" name="Freeform 23">
              <a:extLst>
                <a:ext uri="{FF2B5EF4-FFF2-40B4-BE49-F238E27FC236}">
                  <a16:creationId xmlns:a16="http://schemas.microsoft.com/office/drawing/2014/main" id="{C3EE5E26-D635-4CAB-951A-3AA2CC55E54F}"/>
                </a:ext>
              </a:extLst>
            </p:cNvPr>
            <p:cNvSpPr>
              <a:spLocks noEditPoints="1"/>
            </p:cNvSpPr>
            <p:nvPr/>
          </p:nvSpPr>
          <p:spPr bwMode="auto">
            <a:xfrm>
              <a:off x="3840613" y="2800907"/>
              <a:ext cx="765265" cy="746876"/>
            </a:xfrm>
            <a:custGeom>
              <a:avLst/>
              <a:gdLst>
                <a:gd name="T0" fmla="*/ 389 w 409"/>
                <a:gd name="T1" fmla="*/ 205 h 400"/>
                <a:gd name="T2" fmla="*/ 364 w 409"/>
                <a:gd name="T3" fmla="*/ 200 h 400"/>
                <a:gd name="T4" fmla="*/ 350 w 409"/>
                <a:gd name="T5" fmla="*/ 136 h 400"/>
                <a:gd name="T6" fmla="*/ 369 w 409"/>
                <a:gd name="T7" fmla="*/ 121 h 400"/>
                <a:gd name="T8" fmla="*/ 377 w 409"/>
                <a:gd name="T9" fmla="*/ 106 h 400"/>
                <a:gd name="T10" fmla="*/ 372 w 409"/>
                <a:gd name="T11" fmla="*/ 89 h 400"/>
                <a:gd name="T12" fmla="*/ 351 w 409"/>
                <a:gd name="T13" fmla="*/ 63 h 400"/>
                <a:gd name="T14" fmla="*/ 319 w 409"/>
                <a:gd name="T15" fmla="*/ 60 h 400"/>
                <a:gd name="T16" fmla="*/ 301 w 409"/>
                <a:gd name="T17" fmla="*/ 74 h 400"/>
                <a:gd name="T18" fmla="*/ 243 w 409"/>
                <a:gd name="T19" fmla="*/ 46 h 400"/>
                <a:gd name="T20" fmla="*/ 243 w 409"/>
                <a:gd name="T21" fmla="*/ 23 h 400"/>
                <a:gd name="T22" fmla="*/ 220 w 409"/>
                <a:gd name="T23" fmla="*/ 0 h 400"/>
                <a:gd name="T24" fmla="*/ 186 w 409"/>
                <a:gd name="T25" fmla="*/ 0 h 400"/>
                <a:gd name="T26" fmla="*/ 164 w 409"/>
                <a:gd name="T27" fmla="*/ 23 h 400"/>
                <a:gd name="T28" fmla="*/ 164 w 409"/>
                <a:gd name="T29" fmla="*/ 46 h 400"/>
                <a:gd name="T30" fmla="*/ 104 w 409"/>
                <a:gd name="T31" fmla="*/ 75 h 400"/>
                <a:gd name="T32" fmla="*/ 104 w 409"/>
                <a:gd name="T33" fmla="*/ 75 h 400"/>
                <a:gd name="T34" fmla="*/ 86 w 409"/>
                <a:gd name="T35" fmla="*/ 61 h 400"/>
                <a:gd name="T36" fmla="*/ 69 w 409"/>
                <a:gd name="T37" fmla="*/ 56 h 400"/>
                <a:gd name="T38" fmla="*/ 54 w 409"/>
                <a:gd name="T39" fmla="*/ 64 h 400"/>
                <a:gd name="T40" fmla="*/ 33 w 409"/>
                <a:gd name="T41" fmla="*/ 91 h 400"/>
                <a:gd name="T42" fmla="*/ 37 w 409"/>
                <a:gd name="T43" fmla="*/ 122 h 400"/>
                <a:gd name="T44" fmla="*/ 56 w 409"/>
                <a:gd name="T45" fmla="*/ 137 h 400"/>
                <a:gd name="T46" fmla="*/ 42 w 409"/>
                <a:gd name="T47" fmla="*/ 201 h 400"/>
                <a:gd name="T48" fmla="*/ 18 w 409"/>
                <a:gd name="T49" fmla="*/ 207 h 400"/>
                <a:gd name="T50" fmla="*/ 4 w 409"/>
                <a:gd name="T51" fmla="*/ 217 h 400"/>
                <a:gd name="T52" fmla="*/ 1 w 409"/>
                <a:gd name="T53" fmla="*/ 234 h 400"/>
                <a:gd name="T54" fmla="*/ 8 w 409"/>
                <a:gd name="T55" fmla="*/ 267 h 400"/>
                <a:gd name="T56" fmla="*/ 36 w 409"/>
                <a:gd name="T57" fmla="*/ 283 h 400"/>
                <a:gd name="T58" fmla="*/ 61 w 409"/>
                <a:gd name="T59" fmla="*/ 278 h 400"/>
                <a:gd name="T60" fmla="*/ 101 w 409"/>
                <a:gd name="T61" fmla="*/ 327 h 400"/>
                <a:gd name="T62" fmla="*/ 101 w 409"/>
                <a:gd name="T63" fmla="*/ 327 h 400"/>
                <a:gd name="T64" fmla="*/ 90 w 409"/>
                <a:gd name="T65" fmla="*/ 351 h 400"/>
                <a:gd name="T66" fmla="*/ 89 w 409"/>
                <a:gd name="T67" fmla="*/ 368 h 400"/>
                <a:gd name="T68" fmla="*/ 100 w 409"/>
                <a:gd name="T69" fmla="*/ 381 h 400"/>
                <a:gd name="T70" fmla="*/ 131 w 409"/>
                <a:gd name="T71" fmla="*/ 396 h 400"/>
                <a:gd name="T72" fmla="*/ 140 w 409"/>
                <a:gd name="T73" fmla="*/ 398 h 400"/>
                <a:gd name="T74" fmla="*/ 161 w 409"/>
                <a:gd name="T75" fmla="*/ 385 h 400"/>
                <a:gd name="T76" fmla="*/ 173 w 409"/>
                <a:gd name="T77" fmla="*/ 360 h 400"/>
                <a:gd name="T78" fmla="*/ 235 w 409"/>
                <a:gd name="T79" fmla="*/ 360 h 400"/>
                <a:gd name="T80" fmla="*/ 247 w 409"/>
                <a:gd name="T81" fmla="*/ 385 h 400"/>
                <a:gd name="T82" fmla="*/ 278 w 409"/>
                <a:gd name="T83" fmla="*/ 395 h 400"/>
                <a:gd name="T84" fmla="*/ 308 w 409"/>
                <a:gd name="T85" fmla="*/ 380 h 400"/>
                <a:gd name="T86" fmla="*/ 319 w 409"/>
                <a:gd name="T87" fmla="*/ 367 h 400"/>
                <a:gd name="T88" fmla="*/ 318 w 409"/>
                <a:gd name="T89" fmla="*/ 350 h 400"/>
                <a:gd name="T90" fmla="*/ 306 w 409"/>
                <a:gd name="T91" fmla="*/ 326 h 400"/>
                <a:gd name="T92" fmla="*/ 346 w 409"/>
                <a:gd name="T93" fmla="*/ 276 h 400"/>
                <a:gd name="T94" fmla="*/ 372 w 409"/>
                <a:gd name="T95" fmla="*/ 282 h 400"/>
                <a:gd name="T96" fmla="*/ 389 w 409"/>
                <a:gd name="T97" fmla="*/ 279 h 400"/>
                <a:gd name="T98" fmla="*/ 399 w 409"/>
                <a:gd name="T99" fmla="*/ 265 h 400"/>
                <a:gd name="T100" fmla="*/ 406 w 409"/>
                <a:gd name="T101" fmla="*/ 232 h 400"/>
                <a:gd name="T102" fmla="*/ 389 w 409"/>
                <a:gd name="T103" fmla="*/ 205 h 400"/>
                <a:gd name="T104" fmla="*/ 301 w 409"/>
                <a:gd name="T105" fmla="*/ 202 h 400"/>
                <a:gd name="T106" fmla="*/ 203 w 409"/>
                <a:gd name="T107" fmla="*/ 299 h 400"/>
                <a:gd name="T108" fmla="*/ 106 w 409"/>
                <a:gd name="T109" fmla="*/ 202 h 400"/>
                <a:gd name="T110" fmla="*/ 203 w 409"/>
                <a:gd name="T111" fmla="*/ 105 h 400"/>
                <a:gd name="T112" fmla="*/ 301 w 409"/>
                <a:gd name="T113" fmla="*/ 202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409" h="400">
                  <a:moveTo>
                    <a:pt x="389" y="205"/>
                  </a:moveTo>
                  <a:cubicBezTo>
                    <a:pt x="364" y="200"/>
                    <a:pt x="364" y="200"/>
                    <a:pt x="364" y="200"/>
                  </a:cubicBezTo>
                  <a:cubicBezTo>
                    <a:pt x="364" y="177"/>
                    <a:pt x="359" y="156"/>
                    <a:pt x="350" y="136"/>
                  </a:cubicBezTo>
                  <a:cubicBezTo>
                    <a:pt x="369" y="121"/>
                    <a:pt x="369" y="121"/>
                    <a:pt x="369" y="121"/>
                  </a:cubicBezTo>
                  <a:cubicBezTo>
                    <a:pt x="374" y="117"/>
                    <a:pt x="377" y="112"/>
                    <a:pt x="377" y="106"/>
                  </a:cubicBezTo>
                  <a:cubicBezTo>
                    <a:pt x="378" y="100"/>
                    <a:pt x="376" y="94"/>
                    <a:pt x="372" y="89"/>
                  </a:cubicBezTo>
                  <a:cubicBezTo>
                    <a:pt x="351" y="63"/>
                    <a:pt x="351" y="63"/>
                    <a:pt x="351" y="63"/>
                  </a:cubicBezTo>
                  <a:cubicBezTo>
                    <a:pt x="343" y="53"/>
                    <a:pt x="329" y="52"/>
                    <a:pt x="319" y="60"/>
                  </a:cubicBezTo>
                  <a:cubicBezTo>
                    <a:pt x="301" y="74"/>
                    <a:pt x="301" y="74"/>
                    <a:pt x="301" y="74"/>
                  </a:cubicBezTo>
                  <a:cubicBezTo>
                    <a:pt x="284" y="61"/>
                    <a:pt x="264" y="51"/>
                    <a:pt x="243" y="46"/>
                  </a:cubicBezTo>
                  <a:cubicBezTo>
                    <a:pt x="243" y="23"/>
                    <a:pt x="243" y="23"/>
                    <a:pt x="243" y="23"/>
                  </a:cubicBezTo>
                  <a:cubicBezTo>
                    <a:pt x="243" y="10"/>
                    <a:pt x="233" y="0"/>
                    <a:pt x="220" y="0"/>
                  </a:cubicBezTo>
                  <a:cubicBezTo>
                    <a:pt x="186" y="0"/>
                    <a:pt x="186" y="0"/>
                    <a:pt x="186" y="0"/>
                  </a:cubicBezTo>
                  <a:cubicBezTo>
                    <a:pt x="174" y="0"/>
                    <a:pt x="164" y="10"/>
                    <a:pt x="164" y="23"/>
                  </a:cubicBezTo>
                  <a:cubicBezTo>
                    <a:pt x="164" y="46"/>
                    <a:pt x="164" y="46"/>
                    <a:pt x="164" y="46"/>
                  </a:cubicBezTo>
                  <a:cubicBezTo>
                    <a:pt x="142" y="51"/>
                    <a:pt x="122" y="61"/>
                    <a:pt x="104" y="75"/>
                  </a:cubicBezTo>
                  <a:cubicBezTo>
                    <a:pt x="104" y="75"/>
                    <a:pt x="104" y="75"/>
                    <a:pt x="104" y="75"/>
                  </a:cubicBezTo>
                  <a:cubicBezTo>
                    <a:pt x="86" y="61"/>
                    <a:pt x="86" y="61"/>
                    <a:pt x="86" y="61"/>
                  </a:cubicBezTo>
                  <a:cubicBezTo>
                    <a:pt x="81" y="57"/>
                    <a:pt x="75" y="55"/>
                    <a:pt x="69" y="56"/>
                  </a:cubicBezTo>
                  <a:cubicBezTo>
                    <a:pt x="63" y="56"/>
                    <a:pt x="58" y="59"/>
                    <a:pt x="54" y="64"/>
                  </a:cubicBezTo>
                  <a:cubicBezTo>
                    <a:pt x="33" y="91"/>
                    <a:pt x="33" y="91"/>
                    <a:pt x="33" y="91"/>
                  </a:cubicBezTo>
                  <a:cubicBezTo>
                    <a:pt x="26" y="100"/>
                    <a:pt x="27" y="115"/>
                    <a:pt x="37" y="122"/>
                  </a:cubicBezTo>
                  <a:cubicBezTo>
                    <a:pt x="56" y="137"/>
                    <a:pt x="56" y="137"/>
                    <a:pt x="56" y="137"/>
                  </a:cubicBezTo>
                  <a:cubicBezTo>
                    <a:pt x="47" y="158"/>
                    <a:pt x="43" y="179"/>
                    <a:pt x="42" y="201"/>
                  </a:cubicBezTo>
                  <a:cubicBezTo>
                    <a:pt x="18" y="207"/>
                    <a:pt x="18" y="207"/>
                    <a:pt x="18" y="207"/>
                  </a:cubicBezTo>
                  <a:cubicBezTo>
                    <a:pt x="12" y="208"/>
                    <a:pt x="7" y="212"/>
                    <a:pt x="4" y="217"/>
                  </a:cubicBezTo>
                  <a:cubicBezTo>
                    <a:pt x="1" y="222"/>
                    <a:pt x="0" y="228"/>
                    <a:pt x="1" y="234"/>
                  </a:cubicBezTo>
                  <a:cubicBezTo>
                    <a:pt x="8" y="267"/>
                    <a:pt x="8" y="267"/>
                    <a:pt x="8" y="267"/>
                  </a:cubicBezTo>
                  <a:cubicBezTo>
                    <a:pt x="11" y="279"/>
                    <a:pt x="23" y="286"/>
                    <a:pt x="36" y="283"/>
                  </a:cubicBezTo>
                  <a:cubicBezTo>
                    <a:pt x="61" y="278"/>
                    <a:pt x="61" y="278"/>
                    <a:pt x="61" y="278"/>
                  </a:cubicBezTo>
                  <a:cubicBezTo>
                    <a:pt x="71" y="296"/>
                    <a:pt x="85" y="313"/>
                    <a:pt x="101" y="327"/>
                  </a:cubicBezTo>
                  <a:cubicBezTo>
                    <a:pt x="101" y="327"/>
                    <a:pt x="101" y="327"/>
                    <a:pt x="101" y="327"/>
                  </a:cubicBezTo>
                  <a:cubicBezTo>
                    <a:pt x="90" y="351"/>
                    <a:pt x="90" y="351"/>
                    <a:pt x="90" y="351"/>
                  </a:cubicBezTo>
                  <a:cubicBezTo>
                    <a:pt x="87" y="356"/>
                    <a:pt x="87" y="363"/>
                    <a:pt x="89" y="368"/>
                  </a:cubicBezTo>
                  <a:cubicBezTo>
                    <a:pt x="91" y="374"/>
                    <a:pt x="95" y="378"/>
                    <a:pt x="100" y="381"/>
                  </a:cubicBezTo>
                  <a:cubicBezTo>
                    <a:pt x="131" y="396"/>
                    <a:pt x="131" y="396"/>
                    <a:pt x="131" y="396"/>
                  </a:cubicBezTo>
                  <a:cubicBezTo>
                    <a:pt x="134" y="397"/>
                    <a:pt x="137" y="398"/>
                    <a:pt x="140" y="398"/>
                  </a:cubicBezTo>
                  <a:cubicBezTo>
                    <a:pt x="149" y="398"/>
                    <a:pt x="157" y="393"/>
                    <a:pt x="161" y="385"/>
                  </a:cubicBezTo>
                  <a:cubicBezTo>
                    <a:pt x="173" y="360"/>
                    <a:pt x="173" y="360"/>
                    <a:pt x="173" y="360"/>
                  </a:cubicBezTo>
                  <a:cubicBezTo>
                    <a:pt x="193" y="364"/>
                    <a:pt x="215" y="364"/>
                    <a:pt x="235" y="360"/>
                  </a:cubicBezTo>
                  <a:cubicBezTo>
                    <a:pt x="247" y="385"/>
                    <a:pt x="247" y="385"/>
                    <a:pt x="247" y="385"/>
                  </a:cubicBezTo>
                  <a:cubicBezTo>
                    <a:pt x="253" y="396"/>
                    <a:pt x="266" y="400"/>
                    <a:pt x="278" y="395"/>
                  </a:cubicBezTo>
                  <a:cubicBezTo>
                    <a:pt x="308" y="380"/>
                    <a:pt x="308" y="380"/>
                    <a:pt x="308" y="380"/>
                  </a:cubicBezTo>
                  <a:cubicBezTo>
                    <a:pt x="313" y="377"/>
                    <a:pt x="317" y="373"/>
                    <a:pt x="319" y="367"/>
                  </a:cubicBezTo>
                  <a:cubicBezTo>
                    <a:pt x="321" y="362"/>
                    <a:pt x="321" y="355"/>
                    <a:pt x="318" y="350"/>
                  </a:cubicBezTo>
                  <a:cubicBezTo>
                    <a:pt x="306" y="326"/>
                    <a:pt x="306" y="326"/>
                    <a:pt x="306" y="326"/>
                  </a:cubicBezTo>
                  <a:cubicBezTo>
                    <a:pt x="323" y="312"/>
                    <a:pt x="336" y="295"/>
                    <a:pt x="346" y="276"/>
                  </a:cubicBezTo>
                  <a:cubicBezTo>
                    <a:pt x="372" y="282"/>
                    <a:pt x="372" y="282"/>
                    <a:pt x="372" y="282"/>
                  </a:cubicBezTo>
                  <a:cubicBezTo>
                    <a:pt x="378" y="283"/>
                    <a:pt x="384" y="282"/>
                    <a:pt x="389" y="279"/>
                  </a:cubicBezTo>
                  <a:cubicBezTo>
                    <a:pt x="394" y="276"/>
                    <a:pt x="397" y="271"/>
                    <a:pt x="399" y="265"/>
                  </a:cubicBezTo>
                  <a:cubicBezTo>
                    <a:pt x="406" y="232"/>
                    <a:pt x="406" y="232"/>
                    <a:pt x="406" y="232"/>
                  </a:cubicBezTo>
                  <a:cubicBezTo>
                    <a:pt x="409" y="220"/>
                    <a:pt x="401" y="208"/>
                    <a:pt x="389" y="205"/>
                  </a:cubicBezTo>
                  <a:close/>
                  <a:moveTo>
                    <a:pt x="301" y="202"/>
                  </a:moveTo>
                  <a:cubicBezTo>
                    <a:pt x="301" y="256"/>
                    <a:pt x="257" y="299"/>
                    <a:pt x="203" y="299"/>
                  </a:cubicBezTo>
                  <a:cubicBezTo>
                    <a:pt x="150" y="299"/>
                    <a:pt x="106" y="256"/>
                    <a:pt x="106" y="202"/>
                  </a:cubicBezTo>
                  <a:cubicBezTo>
                    <a:pt x="106" y="148"/>
                    <a:pt x="150" y="105"/>
                    <a:pt x="203" y="105"/>
                  </a:cubicBezTo>
                  <a:cubicBezTo>
                    <a:pt x="257" y="105"/>
                    <a:pt x="301" y="149"/>
                    <a:pt x="301" y="202"/>
                  </a:cubicBezTo>
                  <a:close/>
                </a:path>
              </a:pathLst>
            </a:custGeom>
            <a:grpFill/>
            <a:ln>
              <a:noFill/>
            </a:ln>
            <a:effectLst/>
            <a:scene3d>
              <a:camera prst="orthographicFront"/>
              <a:lightRig rig="threePt" dir="t"/>
            </a:scene3d>
            <a:sp3d prstMaterial="softEdge">
              <a:bevelT w="38100" h="6350"/>
            </a:sp3d>
            <a:extLst/>
          </p:spPr>
          <p:txBody>
            <a:bodyPr vert="horz" wrap="square" lIns="91440" tIns="45720" rIns="91440" bIns="45720" numCol="1" anchor="t" anchorCtr="0" compatLnSpc="1">
              <a:prstTxWarp prst="textNoShape">
                <a:avLst/>
              </a:prstTxWarp>
              <a:noAutofit/>
            </a:bodyPr>
            <a:lstStyle/>
            <a:p>
              <a:endParaRPr lang="en-US">
                <a:solidFill>
                  <a:prstClr val="black"/>
                </a:solidFill>
                <a:latin typeface="Arial" panose="020B0604020202020204" pitchFamily="34" charset="0"/>
                <a:ea typeface="微软雅黑" panose="020B0503020204020204" pitchFamily="34" charset="-122"/>
              </a:endParaRPr>
            </a:p>
          </p:txBody>
        </p:sp>
        <p:sp>
          <p:nvSpPr>
            <p:cNvPr id="40" name="Oval 24">
              <a:extLst>
                <a:ext uri="{FF2B5EF4-FFF2-40B4-BE49-F238E27FC236}">
                  <a16:creationId xmlns:a16="http://schemas.microsoft.com/office/drawing/2014/main" id="{568BC135-D9F9-461F-AF2D-48B74993A704}"/>
                </a:ext>
              </a:extLst>
            </p:cNvPr>
            <p:cNvSpPr>
              <a:spLocks noChangeArrowheads="1"/>
            </p:cNvSpPr>
            <p:nvPr/>
          </p:nvSpPr>
          <p:spPr bwMode="auto">
            <a:xfrm>
              <a:off x="4124935" y="3082401"/>
              <a:ext cx="192377" cy="190963"/>
            </a:xfrm>
            <a:prstGeom prst="ellipse">
              <a:avLst/>
            </a:prstGeom>
            <a:grpFill/>
            <a:ln>
              <a:noFill/>
            </a:ln>
            <a:effectLst/>
            <a:scene3d>
              <a:camera prst="orthographicFront"/>
              <a:lightRig rig="threePt" dir="t"/>
            </a:scene3d>
            <a:sp3d prstMaterial="softEdge">
              <a:bevelT w="38100" h="6350"/>
            </a:sp3d>
            <a:extLst/>
          </p:spPr>
          <p:txBody>
            <a:bodyPr vert="horz" wrap="square" lIns="91440" tIns="45720" rIns="91440" bIns="45720" numCol="1" anchor="t" anchorCtr="0" compatLnSpc="1">
              <a:prstTxWarp prst="textNoShape">
                <a:avLst/>
              </a:prstTxWarp>
              <a:noAutofit/>
            </a:bodyPr>
            <a:lstStyle/>
            <a:p>
              <a:endParaRPr lang="en-US">
                <a:solidFill>
                  <a:prstClr val="black"/>
                </a:solidFill>
                <a:latin typeface="Arial" panose="020B0604020202020204" pitchFamily="34" charset="0"/>
                <a:ea typeface="微软雅黑" panose="020B0503020204020204" pitchFamily="34" charset="-122"/>
              </a:endParaRPr>
            </a:p>
          </p:txBody>
        </p:sp>
        <p:sp>
          <p:nvSpPr>
            <p:cNvPr id="41" name="Freeform 13">
              <a:extLst>
                <a:ext uri="{FF2B5EF4-FFF2-40B4-BE49-F238E27FC236}">
                  <a16:creationId xmlns:a16="http://schemas.microsoft.com/office/drawing/2014/main" id="{BDA808FA-C6E9-4AFA-8BCF-033FB1AA1DB1}"/>
                </a:ext>
              </a:extLst>
            </p:cNvPr>
            <p:cNvSpPr>
              <a:spLocks noEditPoints="1"/>
            </p:cNvSpPr>
            <p:nvPr/>
          </p:nvSpPr>
          <p:spPr bwMode="auto">
            <a:xfrm>
              <a:off x="3546389" y="3915564"/>
              <a:ext cx="895403" cy="872770"/>
            </a:xfrm>
            <a:custGeom>
              <a:avLst/>
              <a:gdLst>
                <a:gd name="T0" fmla="*/ 455 w 479"/>
                <a:gd name="T1" fmla="*/ 239 h 467"/>
                <a:gd name="T2" fmla="*/ 427 w 479"/>
                <a:gd name="T3" fmla="*/ 232 h 467"/>
                <a:gd name="T4" fmla="*/ 410 w 479"/>
                <a:gd name="T5" fmla="*/ 158 h 467"/>
                <a:gd name="T6" fmla="*/ 432 w 479"/>
                <a:gd name="T7" fmla="*/ 140 h 467"/>
                <a:gd name="T8" fmla="*/ 442 w 479"/>
                <a:gd name="T9" fmla="*/ 123 h 467"/>
                <a:gd name="T10" fmla="*/ 436 w 479"/>
                <a:gd name="T11" fmla="*/ 103 h 467"/>
                <a:gd name="T12" fmla="*/ 411 w 479"/>
                <a:gd name="T13" fmla="*/ 73 h 467"/>
                <a:gd name="T14" fmla="*/ 374 w 479"/>
                <a:gd name="T15" fmla="*/ 69 h 467"/>
                <a:gd name="T16" fmla="*/ 353 w 479"/>
                <a:gd name="T17" fmla="*/ 86 h 467"/>
                <a:gd name="T18" fmla="*/ 285 w 479"/>
                <a:gd name="T19" fmla="*/ 53 h 467"/>
                <a:gd name="T20" fmla="*/ 285 w 479"/>
                <a:gd name="T21" fmla="*/ 26 h 467"/>
                <a:gd name="T22" fmla="*/ 258 w 479"/>
                <a:gd name="T23" fmla="*/ 0 h 467"/>
                <a:gd name="T24" fmla="*/ 219 w 479"/>
                <a:gd name="T25" fmla="*/ 0 h 467"/>
                <a:gd name="T26" fmla="*/ 192 w 479"/>
                <a:gd name="T27" fmla="*/ 26 h 467"/>
                <a:gd name="T28" fmla="*/ 192 w 479"/>
                <a:gd name="T29" fmla="*/ 53 h 467"/>
                <a:gd name="T30" fmla="*/ 123 w 479"/>
                <a:gd name="T31" fmla="*/ 87 h 467"/>
                <a:gd name="T32" fmla="*/ 123 w 479"/>
                <a:gd name="T33" fmla="*/ 87 h 467"/>
                <a:gd name="T34" fmla="*/ 101 w 479"/>
                <a:gd name="T35" fmla="*/ 70 h 467"/>
                <a:gd name="T36" fmla="*/ 82 w 479"/>
                <a:gd name="T37" fmla="*/ 64 h 467"/>
                <a:gd name="T38" fmla="*/ 64 w 479"/>
                <a:gd name="T39" fmla="*/ 74 h 467"/>
                <a:gd name="T40" fmla="*/ 40 w 479"/>
                <a:gd name="T41" fmla="*/ 105 h 467"/>
                <a:gd name="T42" fmla="*/ 44 w 479"/>
                <a:gd name="T43" fmla="*/ 142 h 467"/>
                <a:gd name="T44" fmla="*/ 66 w 479"/>
                <a:gd name="T45" fmla="*/ 160 h 467"/>
                <a:gd name="T46" fmla="*/ 50 w 479"/>
                <a:gd name="T47" fmla="*/ 234 h 467"/>
                <a:gd name="T48" fmla="*/ 22 w 479"/>
                <a:gd name="T49" fmla="*/ 241 h 467"/>
                <a:gd name="T50" fmla="*/ 5 w 479"/>
                <a:gd name="T51" fmla="*/ 252 h 467"/>
                <a:gd name="T52" fmla="*/ 2 w 479"/>
                <a:gd name="T53" fmla="*/ 272 h 467"/>
                <a:gd name="T54" fmla="*/ 11 w 479"/>
                <a:gd name="T55" fmla="*/ 311 h 467"/>
                <a:gd name="T56" fmla="*/ 42 w 479"/>
                <a:gd name="T57" fmla="*/ 331 h 467"/>
                <a:gd name="T58" fmla="*/ 72 w 479"/>
                <a:gd name="T59" fmla="*/ 324 h 467"/>
                <a:gd name="T60" fmla="*/ 119 w 479"/>
                <a:gd name="T61" fmla="*/ 381 h 467"/>
                <a:gd name="T62" fmla="*/ 119 w 479"/>
                <a:gd name="T63" fmla="*/ 381 h 467"/>
                <a:gd name="T64" fmla="*/ 106 w 479"/>
                <a:gd name="T65" fmla="*/ 409 h 467"/>
                <a:gd name="T66" fmla="*/ 105 w 479"/>
                <a:gd name="T67" fmla="*/ 430 h 467"/>
                <a:gd name="T68" fmla="*/ 118 w 479"/>
                <a:gd name="T69" fmla="*/ 445 h 467"/>
                <a:gd name="T70" fmla="*/ 154 w 479"/>
                <a:gd name="T71" fmla="*/ 462 h 467"/>
                <a:gd name="T72" fmla="*/ 165 w 479"/>
                <a:gd name="T73" fmla="*/ 464 h 467"/>
                <a:gd name="T74" fmla="*/ 189 w 479"/>
                <a:gd name="T75" fmla="*/ 449 h 467"/>
                <a:gd name="T76" fmla="*/ 203 w 479"/>
                <a:gd name="T77" fmla="*/ 420 h 467"/>
                <a:gd name="T78" fmla="*/ 276 w 479"/>
                <a:gd name="T79" fmla="*/ 420 h 467"/>
                <a:gd name="T80" fmla="*/ 290 w 479"/>
                <a:gd name="T81" fmla="*/ 449 h 467"/>
                <a:gd name="T82" fmla="*/ 325 w 479"/>
                <a:gd name="T83" fmla="*/ 461 h 467"/>
                <a:gd name="T84" fmla="*/ 361 w 479"/>
                <a:gd name="T85" fmla="*/ 443 h 467"/>
                <a:gd name="T86" fmla="*/ 374 w 479"/>
                <a:gd name="T87" fmla="*/ 428 h 467"/>
                <a:gd name="T88" fmla="*/ 373 w 479"/>
                <a:gd name="T89" fmla="*/ 408 h 467"/>
                <a:gd name="T90" fmla="*/ 359 w 479"/>
                <a:gd name="T91" fmla="*/ 380 h 467"/>
                <a:gd name="T92" fmla="*/ 405 w 479"/>
                <a:gd name="T93" fmla="*/ 322 h 467"/>
                <a:gd name="T94" fmla="*/ 435 w 479"/>
                <a:gd name="T95" fmla="*/ 329 h 467"/>
                <a:gd name="T96" fmla="*/ 455 w 479"/>
                <a:gd name="T97" fmla="*/ 325 h 467"/>
                <a:gd name="T98" fmla="*/ 467 w 479"/>
                <a:gd name="T99" fmla="*/ 309 h 467"/>
                <a:gd name="T100" fmla="*/ 475 w 479"/>
                <a:gd name="T101" fmla="*/ 270 h 467"/>
                <a:gd name="T102" fmla="*/ 455 w 479"/>
                <a:gd name="T103" fmla="*/ 239 h 467"/>
                <a:gd name="T104" fmla="*/ 363 w 479"/>
                <a:gd name="T105" fmla="*/ 235 h 467"/>
                <a:gd name="T106" fmla="*/ 239 w 479"/>
                <a:gd name="T107" fmla="*/ 360 h 467"/>
                <a:gd name="T108" fmla="*/ 114 w 479"/>
                <a:gd name="T109" fmla="*/ 235 h 467"/>
                <a:gd name="T110" fmla="*/ 239 w 479"/>
                <a:gd name="T111" fmla="*/ 111 h 467"/>
                <a:gd name="T112" fmla="*/ 363 w 479"/>
                <a:gd name="T113" fmla="*/ 235 h 4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479" h="467">
                  <a:moveTo>
                    <a:pt x="455" y="239"/>
                  </a:moveTo>
                  <a:cubicBezTo>
                    <a:pt x="427" y="232"/>
                    <a:pt x="427" y="232"/>
                    <a:pt x="427" y="232"/>
                  </a:cubicBezTo>
                  <a:cubicBezTo>
                    <a:pt x="426" y="207"/>
                    <a:pt x="421" y="182"/>
                    <a:pt x="410" y="158"/>
                  </a:cubicBezTo>
                  <a:cubicBezTo>
                    <a:pt x="432" y="140"/>
                    <a:pt x="432" y="140"/>
                    <a:pt x="432" y="140"/>
                  </a:cubicBezTo>
                  <a:cubicBezTo>
                    <a:pt x="438" y="136"/>
                    <a:pt x="441" y="130"/>
                    <a:pt x="442" y="123"/>
                  </a:cubicBezTo>
                  <a:cubicBezTo>
                    <a:pt x="443" y="116"/>
                    <a:pt x="441" y="109"/>
                    <a:pt x="436" y="103"/>
                  </a:cubicBezTo>
                  <a:cubicBezTo>
                    <a:pt x="411" y="73"/>
                    <a:pt x="411" y="73"/>
                    <a:pt x="411" y="73"/>
                  </a:cubicBezTo>
                  <a:cubicBezTo>
                    <a:pt x="402" y="61"/>
                    <a:pt x="386" y="60"/>
                    <a:pt x="374" y="69"/>
                  </a:cubicBezTo>
                  <a:cubicBezTo>
                    <a:pt x="353" y="86"/>
                    <a:pt x="353" y="86"/>
                    <a:pt x="353" y="86"/>
                  </a:cubicBezTo>
                  <a:cubicBezTo>
                    <a:pt x="333" y="70"/>
                    <a:pt x="310" y="59"/>
                    <a:pt x="285" y="53"/>
                  </a:cubicBezTo>
                  <a:cubicBezTo>
                    <a:pt x="285" y="26"/>
                    <a:pt x="285" y="26"/>
                    <a:pt x="285" y="26"/>
                  </a:cubicBezTo>
                  <a:cubicBezTo>
                    <a:pt x="285" y="11"/>
                    <a:pt x="273" y="0"/>
                    <a:pt x="258" y="0"/>
                  </a:cubicBezTo>
                  <a:cubicBezTo>
                    <a:pt x="219" y="0"/>
                    <a:pt x="219" y="0"/>
                    <a:pt x="219" y="0"/>
                  </a:cubicBezTo>
                  <a:cubicBezTo>
                    <a:pt x="204" y="0"/>
                    <a:pt x="192" y="11"/>
                    <a:pt x="192" y="26"/>
                  </a:cubicBezTo>
                  <a:cubicBezTo>
                    <a:pt x="192" y="53"/>
                    <a:pt x="192" y="53"/>
                    <a:pt x="192" y="53"/>
                  </a:cubicBezTo>
                  <a:cubicBezTo>
                    <a:pt x="167" y="59"/>
                    <a:pt x="144" y="71"/>
                    <a:pt x="123" y="87"/>
                  </a:cubicBezTo>
                  <a:cubicBezTo>
                    <a:pt x="123" y="87"/>
                    <a:pt x="123" y="87"/>
                    <a:pt x="123" y="87"/>
                  </a:cubicBezTo>
                  <a:cubicBezTo>
                    <a:pt x="101" y="70"/>
                    <a:pt x="101" y="70"/>
                    <a:pt x="101" y="70"/>
                  </a:cubicBezTo>
                  <a:cubicBezTo>
                    <a:pt x="96" y="66"/>
                    <a:pt x="89" y="64"/>
                    <a:pt x="82" y="64"/>
                  </a:cubicBezTo>
                  <a:cubicBezTo>
                    <a:pt x="75" y="65"/>
                    <a:pt x="69" y="69"/>
                    <a:pt x="64" y="74"/>
                  </a:cubicBezTo>
                  <a:cubicBezTo>
                    <a:pt x="40" y="105"/>
                    <a:pt x="40" y="105"/>
                    <a:pt x="40" y="105"/>
                  </a:cubicBezTo>
                  <a:cubicBezTo>
                    <a:pt x="31" y="116"/>
                    <a:pt x="33" y="133"/>
                    <a:pt x="44" y="142"/>
                  </a:cubicBezTo>
                  <a:cubicBezTo>
                    <a:pt x="66" y="160"/>
                    <a:pt x="66" y="160"/>
                    <a:pt x="66" y="160"/>
                  </a:cubicBezTo>
                  <a:cubicBezTo>
                    <a:pt x="56" y="183"/>
                    <a:pt x="51" y="208"/>
                    <a:pt x="50" y="234"/>
                  </a:cubicBezTo>
                  <a:cubicBezTo>
                    <a:pt x="22" y="241"/>
                    <a:pt x="22" y="241"/>
                    <a:pt x="22" y="241"/>
                  </a:cubicBezTo>
                  <a:cubicBezTo>
                    <a:pt x="15" y="242"/>
                    <a:pt x="9" y="246"/>
                    <a:pt x="5" y="252"/>
                  </a:cubicBezTo>
                  <a:cubicBezTo>
                    <a:pt x="2" y="258"/>
                    <a:pt x="0" y="266"/>
                    <a:pt x="2" y="272"/>
                  </a:cubicBezTo>
                  <a:cubicBezTo>
                    <a:pt x="11" y="311"/>
                    <a:pt x="11" y="311"/>
                    <a:pt x="11" y="311"/>
                  </a:cubicBezTo>
                  <a:cubicBezTo>
                    <a:pt x="14" y="325"/>
                    <a:pt x="28" y="334"/>
                    <a:pt x="42" y="331"/>
                  </a:cubicBezTo>
                  <a:cubicBezTo>
                    <a:pt x="72" y="324"/>
                    <a:pt x="72" y="324"/>
                    <a:pt x="72" y="324"/>
                  </a:cubicBezTo>
                  <a:cubicBezTo>
                    <a:pt x="84" y="346"/>
                    <a:pt x="100" y="365"/>
                    <a:pt x="119" y="381"/>
                  </a:cubicBezTo>
                  <a:cubicBezTo>
                    <a:pt x="119" y="381"/>
                    <a:pt x="119" y="381"/>
                    <a:pt x="119" y="381"/>
                  </a:cubicBezTo>
                  <a:cubicBezTo>
                    <a:pt x="106" y="409"/>
                    <a:pt x="106" y="409"/>
                    <a:pt x="106" y="409"/>
                  </a:cubicBezTo>
                  <a:cubicBezTo>
                    <a:pt x="103" y="416"/>
                    <a:pt x="102" y="423"/>
                    <a:pt x="105" y="430"/>
                  </a:cubicBezTo>
                  <a:cubicBezTo>
                    <a:pt x="107" y="436"/>
                    <a:pt x="112" y="442"/>
                    <a:pt x="118" y="445"/>
                  </a:cubicBezTo>
                  <a:cubicBezTo>
                    <a:pt x="154" y="462"/>
                    <a:pt x="154" y="462"/>
                    <a:pt x="154" y="462"/>
                  </a:cubicBezTo>
                  <a:cubicBezTo>
                    <a:pt x="157" y="463"/>
                    <a:pt x="161" y="464"/>
                    <a:pt x="165" y="464"/>
                  </a:cubicBezTo>
                  <a:cubicBezTo>
                    <a:pt x="175" y="464"/>
                    <a:pt x="184" y="459"/>
                    <a:pt x="189" y="449"/>
                  </a:cubicBezTo>
                  <a:cubicBezTo>
                    <a:pt x="203" y="420"/>
                    <a:pt x="203" y="420"/>
                    <a:pt x="203" y="420"/>
                  </a:cubicBezTo>
                  <a:cubicBezTo>
                    <a:pt x="227" y="425"/>
                    <a:pt x="252" y="425"/>
                    <a:pt x="276" y="420"/>
                  </a:cubicBezTo>
                  <a:cubicBezTo>
                    <a:pt x="290" y="449"/>
                    <a:pt x="290" y="449"/>
                    <a:pt x="290" y="449"/>
                  </a:cubicBezTo>
                  <a:cubicBezTo>
                    <a:pt x="296" y="462"/>
                    <a:pt x="312" y="467"/>
                    <a:pt x="325" y="461"/>
                  </a:cubicBezTo>
                  <a:cubicBezTo>
                    <a:pt x="361" y="443"/>
                    <a:pt x="361" y="443"/>
                    <a:pt x="361" y="443"/>
                  </a:cubicBezTo>
                  <a:cubicBezTo>
                    <a:pt x="367" y="440"/>
                    <a:pt x="372" y="435"/>
                    <a:pt x="374" y="428"/>
                  </a:cubicBezTo>
                  <a:cubicBezTo>
                    <a:pt x="376" y="422"/>
                    <a:pt x="376" y="414"/>
                    <a:pt x="373" y="408"/>
                  </a:cubicBezTo>
                  <a:cubicBezTo>
                    <a:pt x="359" y="380"/>
                    <a:pt x="359" y="380"/>
                    <a:pt x="359" y="380"/>
                  </a:cubicBezTo>
                  <a:cubicBezTo>
                    <a:pt x="378" y="364"/>
                    <a:pt x="394" y="344"/>
                    <a:pt x="405" y="322"/>
                  </a:cubicBezTo>
                  <a:cubicBezTo>
                    <a:pt x="435" y="329"/>
                    <a:pt x="435" y="329"/>
                    <a:pt x="435" y="329"/>
                  </a:cubicBezTo>
                  <a:cubicBezTo>
                    <a:pt x="442" y="330"/>
                    <a:pt x="449" y="329"/>
                    <a:pt x="455" y="325"/>
                  </a:cubicBezTo>
                  <a:cubicBezTo>
                    <a:pt x="461" y="322"/>
                    <a:pt x="465" y="316"/>
                    <a:pt x="467" y="309"/>
                  </a:cubicBezTo>
                  <a:cubicBezTo>
                    <a:pt x="475" y="270"/>
                    <a:pt x="475" y="270"/>
                    <a:pt x="475" y="270"/>
                  </a:cubicBezTo>
                  <a:cubicBezTo>
                    <a:pt x="479" y="256"/>
                    <a:pt x="470" y="242"/>
                    <a:pt x="455" y="239"/>
                  </a:cubicBezTo>
                  <a:close/>
                  <a:moveTo>
                    <a:pt x="363" y="235"/>
                  </a:moveTo>
                  <a:cubicBezTo>
                    <a:pt x="363" y="304"/>
                    <a:pt x="307" y="360"/>
                    <a:pt x="239" y="360"/>
                  </a:cubicBezTo>
                  <a:cubicBezTo>
                    <a:pt x="170" y="360"/>
                    <a:pt x="114" y="304"/>
                    <a:pt x="114" y="235"/>
                  </a:cubicBezTo>
                  <a:cubicBezTo>
                    <a:pt x="114" y="167"/>
                    <a:pt x="170" y="111"/>
                    <a:pt x="239" y="111"/>
                  </a:cubicBezTo>
                  <a:cubicBezTo>
                    <a:pt x="307" y="111"/>
                    <a:pt x="363" y="167"/>
                    <a:pt x="363" y="235"/>
                  </a:cubicBezTo>
                  <a:close/>
                </a:path>
              </a:pathLst>
            </a:custGeom>
            <a:grpFill/>
            <a:ln>
              <a:noFill/>
            </a:ln>
            <a:effectLst/>
            <a:scene3d>
              <a:camera prst="orthographicFront"/>
              <a:lightRig rig="threePt" dir="t"/>
            </a:scene3d>
            <a:sp3d prstMaterial="softEdge">
              <a:bevelT w="38100" h="6350"/>
            </a:sp3d>
            <a:extLst/>
          </p:spPr>
          <p:txBody>
            <a:bodyPr vert="horz" wrap="square" lIns="91440" tIns="45720" rIns="91440" bIns="45720" numCol="1" anchor="t" anchorCtr="0" compatLnSpc="1">
              <a:prstTxWarp prst="textNoShape">
                <a:avLst/>
              </a:prstTxWarp>
              <a:noAutofit/>
            </a:bodyPr>
            <a:lstStyle/>
            <a:p>
              <a:endParaRPr lang="en-US">
                <a:solidFill>
                  <a:prstClr val="black"/>
                </a:solidFill>
                <a:latin typeface="Arial" panose="020B0604020202020204" pitchFamily="34" charset="0"/>
                <a:ea typeface="微软雅黑" panose="020B0503020204020204" pitchFamily="34" charset="-122"/>
              </a:endParaRPr>
            </a:p>
          </p:txBody>
        </p:sp>
      </p:grpSp>
    </p:spTree>
    <p:extLst>
      <p:ext uri="{BB962C8B-B14F-4D97-AF65-F5344CB8AC3E}">
        <p14:creationId xmlns:p14="http://schemas.microsoft.com/office/powerpoint/2010/main" val="104679042"/>
      </p:ext>
    </p:extLst>
  </p:cSld>
  <p:clrMapOvr>
    <a:masterClrMapping/>
  </p:clrMapOvr>
  <mc:AlternateContent xmlns:mc="http://schemas.openxmlformats.org/markup-compatibility/2006" xmlns:p14="http://schemas.microsoft.com/office/powerpoint/2010/main">
    <mc:Choice Requires="p14">
      <p:transition spd="slow" p14:dur="900" advTm="1000">
        <p14:warp dir="in"/>
      </p:transition>
    </mc:Choice>
    <mc:Fallback xmlns="">
      <p:transition spd="slow" advTm="1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p:cTn id="7" dur="500" fill="hold"/>
                                        <p:tgtEl>
                                          <p:spTgt spid="11"/>
                                        </p:tgtEl>
                                        <p:attrNameLst>
                                          <p:attrName>ppt_w</p:attrName>
                                        </p:attrNameLst>
                                      </p:cBhvr>
                                      <p:tavLst>
                                        <p:tav tm="0">
                                          <p:val>
                                            <p:fltVal val="0"/>
                                          </p:val>
                                        </p:tav>
                                        <p:tav tm="100000">
                                          <p:val>
                                            <p:strVal val="#ppt_w"/>
                                          </p:val>
                                        </p:tav>
                                      </p:tavLst>
                                    </p:anim>
                                    <p:anim calcmode="lin" valueType="num">
                                      <p:cBhvr>
                                        <p:cTn id="8" dur="500" fill="hold"/>
                                        <p:tgtEl>
                                          <p:spTgt spid="11"/>
                                        </p:tgtEl>
                                        <p:attrNameLst>
                                          <p:attrName>ppt_h</p:attrName>
                                        </p:attrNameLst>
                                      </p:cBhvr>
                                      <p:tavLst>
                                        <p:tav tm="0">
                                          <p:val>
                                            <p:fltVal val="0"/>
                                          </p:val>
                                        </p:tav>
                                        <p:tav tm="100000">
                                          <p:val>
                                            <p:strVal val="#ppt_h"/>
                                          </p:val>
                                        </p:tav>
                                      </p:tavLst>
                                    </p:anim>
                                  </p:childTnLst>
                                </p:cTn>
                              </p:par>
                            </p:childTnLst>
                          </p:cTn>
                        </p:par>
                        <p:par>
                          <p:cTn id="9" fill="hold">
                            <p:stCondLst>
                              <p:cond delay="500"/>
                            </p:stCondLst>
                            <p:childTnLst>
                              <p:par>
                                <p:cTn id="10" presetID="23" presetClass="entr" presetSubtype="16" fill="hold" nodeType="afterEffect">
                                  <p:stCondLst>
                                    <p:cond delay="0"/>
                                  </p:stCondLst>
                                  <p:childTnLst>
                                    <p:set>
                                      <p:cBhvr>
                                        <p:cTn id="11" dur="1" fill="hold">
                                          <p:stCondLst>
                                            <p:cond delay="0"/>
                                          </p:stCondLst>
                                        </p:cTn>
                                        <p:tgtEl>
                                          <p:spTgt spid="12"/>
                                        </p:tgtEl>
                                        <p:attrNameLst>
                                          <p:attrName>style.visibility</p:attrName>
                                        </p:attrNameLst>
                                      </p:cBhvr>
                                      <p:to>
                                        <p:strVal val="visible"/>
                                      </p:to>
                                    </p:set>
                                    <p:anim calcmode="lin" valueType="num">
                                      <p:cBhvr>
                                        <p:cTn id="12" dur="500" fill="hold"/>
                                        <p:tgtEl>
                                          <p:spTgt spid="12"/>
                                        </p:tgtEl>
                                        <p:attrNameLst>
                                          <p:attrName>ppt_w</p:attrName>
                                        </p:attrNameLst>
                                      </p:cBhvr>
                                      <p:tavLst>
                                        <p:tav tm="0">
                                          <p:val>
                                            <p:fltVal val="0"/>
                                          </p:val>
                                        </p:tav>
                                        <p:tav tm="100000">
                                          <p:val>
                                            <p:strVal val="#ppt_w"/>
                                          </p:val>
                                        </p:tav>
                                      </p:tavLst>
                                    </p:anim>
                                    <p:anim calcmode="lin" valueType="num">
                                      <p:cBhvr>
                                        <p:cTn id="13" dur="500" fill="hold"/>
                                        <p:tgtEl>
                                          <p:spTgt spid="12"/>
                                        </p:tgtEl>
                                        <p:attrNameLst>
                                          <p:attrName>ppt_h</p:attrName>
                                        </p:attrNameLst>
                                      </p:cBhvr>
                                      <p:tavLst>
                                        <p:tav tm="0">
                                          <p:val>
                                            <p:fltVal val="0"/>
                                          </p:val>
                                        </p:tav>
                                        <p:tav tm="100000">
                                          <p:val>
                                            <p:strVal val="#ppt_h"/>
                                          </p:val>
                                        </p:tav>
                                      </p:tavLst>
                                    </p:anim>
                                  </p:childTnLst>
                                </p:cTn>
                              </p:par>
                            </p:childTnLst>
                          </p:cTn>
                        </p:par>
                        <p:par>
                          <p:cTn id="14" fill="hold">
                            <p:stCondLst>
                              <p:cond delay="1000"/>
                            </p:stCondLst>
                            <p:childTnLst>
                              <p:par>
                                <p:cTn id="15" presetID="2" presetClass="entr" presetSubtype="1" fill="hold" nodeType="afterEffect">
                                  <p:stCondLst>
                                    <p:cond delay="0"/>
                                  </p:stCondLst>
                                  <p:childTnLst>
                                    <p:set>
                                      <p:cBhvr>
                                        <p:cTn id="16" dur="1" fill="hold">
                                          <p:stCondLst>
                                            <p:cond delay="0"/>
                                          </p:stCondLst>
                                        </p:cTn>
                                        <p:tgtEl>
                                          <p:spTgt spid="25"/>
                                        </p:tgtEl>
                                        <p:attrNameLst>
                                          <p:attrName>style.visibility</p:attrName>
                                        </p:attrNameLst>
                                      </p:cBhvr>
                                      <p:to>
                                        <p:strVal val="visible"/>
                                      </p:to>
                                    </p:set>
                                    <p:anim calcmode="lin" valueType="num">
                                      <p:cBhvr additive="base">
                                        <p:cTn id="17" dur="500" fill="hold"/>
                                        <p:tgtEl>
                                          <p:spTgt spid="25"/>
                                        </p:tgtEl>
                                        <p:attrNameLst>
                                          <p:attrName>ppt_x</p:attrName>
                                        </p:attrNameLst>
                                      </p:cBhvr>
                                      <p:tavLst>
                                        <p:tav tm="0">
                                          <p:val>
                                            <p:strVal val="#ppt_x"/>
                                          </p:val>
                                        </p:tav>
                                        <p:tav tm="100000">
                                          <p:val>
                                            <p:strVal val="#ppt_x"/>
                                          </p:val>
                                        </p:tav>
                                      </p:tavLst>
                                    </p:anim>
                                    <p:anim calcmode="lin" valueType="num">
                                      <p:cBhvr additive="base">
                                        <p:cTn id="18" dur="500" fill="hold"/>
                                        <p:tgtEl>
                                          <p:spTgt spid="25"/>
                                        </p:tgtEl>
                                        <p:attrNameLst>
                                          <p:attrName>ppt_y</p:attrName>
                                        </p:attrNameLst>
                                      </p:cBhvr>
                                      <p:tavLst>
                                        <p:tav tm="0">
                                          <p:val>
                                            <p:strVal val="0-#ppt_h/2"/>
                                          </p:val>
                                        </p:tav>
                                        <p:tav tm="100000">
                                          <p:val>
                                            <p:strVal val="#ppt_y"/>
                                          </p:val>
                                        </p:tav>
                                      </p:tavLst>
                                    </p:anim>
                                  </p:childTnLst>
                                </p:cTn>
                              </p:par>
                            </p:childTnLst>
                          </p:cTn>
                        </p:par>
                        <p:par>
                          <p:cTn id="19" fill="hold">
                            <p:stCondLst>
                              <p:cond delay="1500"/>
                            </p:stCondLst>
                            <p:childTnLst>
                              <p:par>
                                <p:cTn id="20" presetID="23" presetClass="entr" presetSubtype="16" fill="hold" nodeType="afterEffect">
                                  <p:stCondLst>
                                    <p:cond delay="0"/>
                                  </p:stCondLst>
                                  <p:childTnLst>
                                    <p:set>
                                      <p:cBhvr>
                                        <p:cTn id="21" dur="1" fill="hold">
                                          <p:stCondLst>
                                            <p:cond delay="0"/>
                                          </p:stCondLst>
                                        </p:cTn>
                                        <p:tgtEl>
                                          <p:spTgt spid="6"/>
                                        </p:tgtEl>
                                        <p:attrNameLst>
                                          <p:attrName>style.visibility</p:attrName>
                                        </p:attrNameLst>
                                      </p:cBhvr>
                                      <p:to>
                                        <p:strVal val="visible"/>
                                      </p:to>
                                    </p:set>
                                    <p:anim calcmode="lin" valueType="num">
                                      <p:cBhvr>
                                        <p:cTn id="22" dur="500" fill="hold"/>
                                        <p:tgtEl>
                                          <p:spTgt spid="6"/>
                                        </p:tgtEl>
                                        <p:attrNameLst>
                                          <p:attrName>ppt_w</p:attrName>
                                        </p:attrNameLst>
                                      </p:cBhvr>
                                      <p:tavLst>
                                        <p:tav tm="0">
                                          <p:val>
                                            <p:fltVal val="0"/>
                                          </p:val>
                                        </p:tav>
                                        <p:tav tm="100000">
                                          <p:val>
                                            <p:strVal val="#ppt_w"/>
                                          </p:val>
                                        </p:tav>
                                      </p:tavLst>
                                    </p:anim>
                                    <p:anim calcmode="lin" valueType="num">
                                      <p:cBhvr>
                                        <p:cTn id="23" dur="500" fill="hold"/>
                                        <p:tgtEl>
                                          <p:spTgt spid="6"/>
                                        </p:tgtEl>
                                        <p:attrNameLst>
                                          <p:attrName>ppt_h</p:attrName>
                                        </p:attrNameLst>
                                      </p:cBhvr>
                                      <p:tavLst>
                                        <p:tav tm="0">
                                          <p:val>
                                            <p:fltVal val="0"/>
                                          </p:val>
                                        </p:tav>
                                        <p:tav tm="100000">
                                          <p:val>
                                            <p:strVal val="#ppt_h"/>
                                          </p:val>
                                        </p:tav>
                                      </p:tavLst>
                                    </p:anim>
                                  </p:childTnLst>
                                </p:cTn>
                              </p:par>
                            </p:childTnLst>
                          </p:cTn>
                        </p:par>
                        <p:par>
                          <p:cTn id="24" fill="hold">
                            <p:stCondLst>
                              <p:cond delay="2000"/>
                            </p:stCondLst>
                            <p:childTnLst>
                              <p:par>
                                <p:cTn id="25" presetID="23" presetClass="entr" presetSubtype="16" fill="hold" nodeType="afterEffect">
                                  <p:stCondLst>
                                    <p:cond delay="0"/>
                                  </p:stCondLst>
                                  <p:childTnLst>
                                    <p:set>
                                      <p:cBhvr>
                                        <p:cTn id="26" dur="1" fill="hold">
                                          <p:stCondLst>
                                            <p:cond delay="0"/>
                                          </p:stCondLst>
                                        </p:cTn>
                                        <p:tgtEl>
                                          <p:spTgt spid="9"/>
                                        </p:tgtEl>
                                        <p:attrNameLst>
                                          <p:attrName>style.visibility</p:attrName>
                                        </p:attrNameLst>
                                      </p:cBhvr>
                                      <p:to>
                                        <p:strVal val="visible"/>
                                      </p:to>
                                    </p:set>
                                    <p:anim calcmode="lin" valueType="num">
                                      <p:cBhvr>
                                        <p:cTn id="27" dur="500" fill="hold"/>
                                        <p:tgtEl>
                                          <p:spTgt spid="9"/>
                                        </p:tgtEl>
                                        <p:attrNameLst>
                                          <p:attrName>ppt_w</p:attrName>
                                        </p:attrNameLst>
                                      </p:cBhvr>
                                      <p:tavLst>
                                        <p:tav tm="0">
                                          <p:val>
                                            <p:fltVal val="0"/>
                                          </p:val>
                                        </p:tav>
                                        <p:tav tm="100000">
                                          <p:val>
                                            <p:strVal val="#ppt_w"/>
                                          </p:val>
                                        </p:tav>
                                      </p:tavLst>
                                    </p:anim>
                                    <p:anim calcmode="lin" valueType="num">
                                      <p:cBhvr>
                                        <p:cTn id="28" dur="500" fill="hold"/>
                                        <p:tgtEl>
                                          <p:spTgt spid="9"/>
                                        </p:tgtEl>
                                        <p:attrNameLst>
                                          <p:attrName>ppt_h</p:attrName>
                                        </p:attrNameLst>
                                      </p:cBhvr>
                                      <p:tavLst>
                                        <p:tav tm="0">
                                          <p:val>
                                            <p:fltVal val="0"/>
                                          </p:val>
                                        </p:tav>
                                        <p:tav tm="100000">
                                          <p:val>
                                            <p:strVal val="#ppt_h"/>
                                          </p:val>
                                        </p:tav>
                                      </p:tavLst>
                                    </p:anim>
                                  </p:childTnLst>
                                </p:cTn>
                              </p:par>
                            </p:childTnLst>
                          </p:cTn>
                        </p:par>
                        <p:par>
                          <p:cTn id="29" fill="hold">
                            <p:stCondLst>
                              <p:cond delay="2500"/>
                            </p:stCondLst>
                            <p:childTnLst>
                              <p:par>
                                <p:cTn id="30" presetID="23" presetClass="entr" presetSubtype="16" fill="hold" nodeType="afterEffect">
                                  <p:stCondLst>
                                    <p:cond delay="0"/>
                                  </p:stCondLst>
                                  <p:childTnLst>
                                    <p:set>
                                      <p:cBhvr>
                                        <p:cTn id="31" dur="1" fill="hold">
                                          <p:stCondLst>
                                            <p:cond delay="0"/>
                                          </p:stCondLst>
                                        </p:cTn>
                                        <p:tgtEl>
                                          <p:spTgt spid="16"/>
                                        </p:tgtEl>
                                        <p:attrNameLst>
                                          <p:attrName>style.visibility</p:attrName>
                                        </p:attrNameLst>
                                      </p:cBhvr>
                                      <p:to>
                                        <p:strVal val="visible"/>
                                      </p:to>
                                    </p:set>
                                    <p:anim calcmode="lin" valueType="num">
                                      <p:cBhvr>
                                        <p:cTn id="32" dur="500" fill="hold"/>
                                        <p:tgtEl>
                                          <p:spTgt spid="16"/>
                                        </p:tgtEl>
                                        <p:attrNameLst>
                                          <p:attrName>ppt_w</p:attrName>
                                        </p:attrNameLst>
                                      </p:cBhvr>
                                      <p:tavLst>
                                        <p:tav tm="0">
                                          <p:val>
                                            <p:fltVal val="0"/>
                                          </p:val>
                                        </p:tav>
                                        <p:tav tm="100000">
                                          <p:val>
                                            <p:strVal val="#ppt_w"/>
                                          </p:val>
                                        </p:tav>
                                      </p:tavLst>
                                    </p:anim>
                                    <p:anim calcmode="lin" valueType="num">
                                      <p:cBhvr>
                                        <p:cTn id="33" dur="500" fill="hold"/>
                                        <p:tgtEl>
                                          <p:spTgt spid="16"/>
                                        </p:tgtEl>
                                        <p:attrNameLst>
                                          <p:attrName>ppt_h</p:attrName>
                                        </p:attrNameLst>
                                      </p:cBhvr>
                                      <p:tavLst>
                                        <p:tav tm="0">
                                          <p:val>
                                            <p:fltVal val="0"/>
                                          </p:val>
                                        </p:tav>
                                        <p:tav tm="100000">
                                          <p:val>
                                            <p:strVal val="#ppt_h"/>
                                          </p:val>
                                        </p:tav>
                                      </p:tavLst>
                                    </p:anim>
                                  </p:childTnLst>
                                </p:cTn>
                              </p:par>
                            </p:childTnLst>
                          </p:cTn>
                        </p:par>
                        <p:par>
                          <p:cTn id="34" fill="hold">
                            <p:stCondLst>
                              <p:cond delay="3000"/>
                            </p:stCondLst>
                            <p:childTnLst>
                              <p:par>
                                <p:cTn id="35" presetID="23" presetClass="entr" presetSubtype="16" fill="hold" grpId="0" nodeType="afterEffect">
                                  <p:stCondLst>
                                    <p:cond delay="0"/>
                                  </p:stCondLst>
                                  <p:childTnLst>
                                    <p:set>
                                      <p:cBhvr>
                                        <p:cTn id="36" dur="1" fill="hold">
                                          <p:stCondLst>
                                            <p:cond delay="0"/>
                                          </p:stCondLst>
                                        </p:cTn>
                                        <p:tgtEl>
                                          <p:spTgt spid="19"/>
                                        </p:tgtEl>
                                        <p:attrNameLst>
                                          <p:attrName>style.visibility</p:attrName>
                                        </p:attrNameLst>
                                      </p:cBhvr>
                                      <p:to>
                                        <p:strVal val="visible"/>
                                      </p:to>
                                    </p:set>
                                    <p:anim calcmode="lin" valueType="num">
                                      <p:cBhvr>
                                        <p:cTn id="37" dur="500" fill="hold"/>
                                        <p:tgtEl>
                                          <p:spTgt spid="19"/>
                                        </p:tgtEl>
                                        <p:attrNameLst>
                                          <p:attrName>ppt_w</p:attrName>
                                        </p:attrNameLst>
                                      </p:cBhvr>
                                      <p:tavLst>
                                        <p:tav tm="0">
                                          <p:val>
                                            <p:fltVal val="0"/>
                                          </p:val>
                                        </p:tav>
                                        <p:tav tm="100000">
                                          <p:val>
                                            <p:strVal val="#ppt_w"/>
                                          </p:val>
                                        </p:tav>
                                      </p:tavLst>
                                    </p:anim>
                                    <p:anim calcmode="lin" valueType="num">
                                      <p:cBhvr>
                                        <p:cTn id="38" dur="500" fill="hold"/>
                                        <p:tgtEl>
                                          <p:spTgt spid="19"/>
                                        </p:tgtEl>
                                        <p:attrNameLst>
                                          <p:attrName>ppt_h</p:attrName>
                                        </p:attrNameLst>
                                      </p:cBhvr>
                                      <p:tavLst>
                                        <p:tav tm="0">
                                          <p:val>
                                            <p:fltVal val="0"/>
                                          </p:val>
                                        </p:tav>
                                        <p:tav tm="100000">
                                          <p:val>
                                            <p:strVal val="#ppt_h"/>
                                          </p:val>
                                        </p:tav>
                                      </p:tavLst>
                                    </p:anim>
                                  </p:childTnLst>
                                </p:cTn>
                              </p:par>
                            </p:childTnLst>
                          </p:cTn>
                        </p:par>
                        <p:par>
                          <p:cTn id="39" fill="hold">
                            <p:stCondLst>
                              <p:cond delay="3500"/>
                            </p:stCondLst>
                            <p:childTnLst>
                              <p:par>
                                <p:cTn id="40" presetID="23" presetClass="entr" presetSubtype="16" fill="hold" grpId="0" nodeType="afterEffect">
                                  <p:stCondLst>
                                    <p:cond delay="0"/>
                                  </p:stCondLst>
                                  <p:childTnLst>
                                    <p:set>
                                      <p:cBhvr>
                                        <p:cTn id="41" dur="1" fill="hold">
                                          <p:stCondLst>
                                            <p:cond delay="0"/>
                                          </p:stCondLst>
                                        </p:cTn>
                                        <p:tgtEl>
                                          <p:spTgt spid="20"/>
                                        </p:tgtEl>
                                        <p:attrNameLst>
                                          <p:attrName>style.visibility</p:attrName>
                                        </p:attrNameLst>
                                      </p:cBhvr>
                                      <p:to>
                                        <p:strVal val="visible"/>
                                      </p:to>
                                    </p:set>
                                    <p:anim calcmode="lin" valueType="num">
                                      <p:cBhvr>
                                        <p:cTn id="42" dur="500" fill="hold"/>
                                        <p:tgtEl>
                                          <p:spTgt spid="20"/>
                                        </p:tgtEl>
                                        <p:attrNameLst>
                                          <p:attrName>ppt_w</p:attrName>
                                        </p:attrNameLst>
                                      </p:cBhvr>
                                      <p:tavLst>
                                        <p:tav tm="0">
                                          <p:val>
                                            <p:fltVal val="0"/>
                                          </p:val>
                                        </p:tav>
                                        <p:tav tm="100000">
                                          <p:val>
                                            <p:strVal val="#ppt_w"/>
                                          </p:val>
                                        </p:tav>
                                      </p:tavLst>
                                    </p:anim>
                                    <p:anim calcmode="lin" valueType="num">
                                      <p:cBhvr>
                                        <p:cTn id="43" dur="500" fill="hold"/>
                                        <p:tgtEl>
                                          <p:spTgt spid="20"/>
                                        </p:tgtEl>
                                        <p:attrNameLst>
                                          <p:attrName>ppt_h</p:attrName>
                                        </p:attrNameLst>
                                      </p:cBhvr>
                                      <p:tavLst>
                                        <p:tav tm="0">
                                          <p:val>
                                            <p:fltVal val="0"/>
                                          </p:val>
                                        </p:tav>
                                        <p:tav tm="100000">
                                          <p:val>
                                            <p:strVal val="#ppt_h"/>
                                          </p:val>
                                        </p:tav>
                                      </p:tavLst>
                                    </p:anim>
                                  </p:childTnLst>
                                </p:cTn>
                              </p:par>
                            </p:childTnLst>
                          </p:cTn>
                        </p:par>
                        <p:par>
                          <p:cTn id="44" fill="hold">
                            <p:stCondLst>
                              <p:cond delay="4000"/>
                            </p:stCondLst>
                            <p:childTnLst>
                              <p:par>
                                <p:cTn id="45" presetID="23" presetClass="entr" presetSubtype="16" fill="hold" grpId="0" nodeType="afterEffect">
                                  <p:stCondLst>
                                    <p:cond delay="0"/>
                                  </p:stCondLst>
                                  <p:childTnLst>
                                    <p:set>
                                      <p:cBhvr>
                                        <p:cTn id="46" dur="1" fill="hold">
                                          <p:stCondLst>
                                            <p:cond delay="0"/>
                                          </p:stCondLst>
                                        </p:cTn>
                                        <p:tgtEl>
                                          <p:spTgt spid="21"/>
                                        </p:tgtEl>
                                        <p:attrNameLst>
                                          <p:attrName>style.visibility</p:attrName>
                                        </p:attrNameLst>
                                      </p:cBhvr>
                                      <p:to>
                                        <p:strVal val="visible"/>
                                      </p:to>
                                    </p:set>
                                    <p:anim calcmode="lin" valueType="num">
                                      <p:cBhvr>
                                        <p:cTn id="47" dur="500" fill="hold"/>
                                        <p:tgtEl>
                                          <p:spTgt spid="21"/>
                                        </p:tgtEl>
                                        <p:attrNameLst>
                                          <p:attrName>ppt_w</p:attrName>
                                        </p:attrNameLst>
                                      </p:cBhvr>
                                      <p:tavLst>
                                        <p:tav tm="0">
                                          <p:val>
                                            <p:fltVal val="0"/>
                                          </p:val>
                                        </p:tav>
                                        <p:tav tm="100000">
                                          <p:val>
                                            <p:strVal val="#ppt_w"/>
                                          </p:val>
                                        </p:tav>
                                      </p:tavLst>
                                    </p:anim>
                                    <p:anim calcmode="lin" valueType="num">
                                      <p:cBhvr>
                                        <p:cTn id="48" dur="500" fill="hold"/>
                                        <p:tgtEl>
                                          <p:spTgt spid="21"/>
                                        </p:tgtEl>
                                        <p:attrNameLst>
                                          <p:attrName>ppt_h</p:attrName>
                                        </p:attrNameLst>
                                      </p:cBhvr>
                                      <p:tavLst>
                                        <p:tav tm="0">
                                          <p:val>
                                            <p:fltVal val="0"/>
                                          </p:val>
                                        </p:tav>
                                        <p:tav tm="100000">
                                          <p:val>
                                            <p:strVal val="#ppt_h"/>
                                          </p:val>
                                        </p:tav>
                                      </p:tavLst>
                                    </p:anim>
                                  </p:childTnLst>
                                </p:cTn>
                              </p:par>
                            </p:childTnLst>
                          </p:cTn>
                        </p:par>
                        <p:par>
                          <p:cTn id="49" fill="hold">
                            <p:stCondLst>
                              <p:cond delay="4500"/>
                            </p:stCondLst>
                            <p:childTnLst>
                              <p:par>
                                <p:cTn id="50" presetID="23" presetClass="entr" presetSubtype="16" fill="hold" grpId="0" nodeType="afterEffect">
                                  <p:stCondLst>
                                    <p:cond delay="0"/>
                                  </p:stCondLst>
                                  <p:childTnLst>
                                    <p:set>
                                      <p:cBhvr>
                                        <p:cTn id="51" dur="1" fill="hold">
                                          <p:stCondLst>
                                            <p:cond delay="0"/>
                                          </p:stCondLst>
                                        </p:cTn>
                                        <p:tgtEl>
                                          <p:spTgt spid="22"/>
                                        </p:tgtEl>
                                        <p:attrNameLst>
                                          <p:attrName>style.visibility</p:attrName>
                                        </p:attrNameLst>
                                      </p:cBhvr>
                                      <p:to>
                                        <p:strVal val="visible"/>
                                      </p:to>
                                    </p:set>
                                    <p:anim calcmode="lin" valueType="num">
                                      <p:cBhvr>
                                        <p:cTn id="52" dur="500" fill="hold"/>
                                        <p:tgtEl>
                                          <p:spTgt spid="22"/>
                                        </p:tgtEl>
                                        <p:attrNameLst>
                                          <p:attrName>ppt_w</p:attrName>
                                        </p:attrNameLst>
                                      </p:cBhvr>
                                      <p:tavLst>
                                        <p:tav tm="0">
                                          <p:val>
                                            <p:fltVal val="0"/>
                                          </p:val>
                                        </p:tav>
                                        <p:tav tm="100000">
                                          <p:val>
                                            <p:strVal val="#ppt_w"/>
                                          </p:val>
                                        </p:tav>
                                      </p:tavLst>
                                    </p:anim>
                                    <p:anim calcmode="lin" valueType="num">
                                      <p:cBhvr>
                                        <p:cTn id="53" dur="500" fill="hold"/>
                                        <p:tgtEl>
                                          <p:spTgt spid="22"/>
                                        </p:tgtEl>
                                        <p:attrNameLst>
                                          <p:attrName>ppt_h</p:attrName>
                                        </p:attrNameLst>
                                      </p:cBhvr>
                                      <p:tavLst>
                                        <p:tav tm="0">
                                          <p:val>
                                            <p:fltVal val="0"/>
                                          </p:val>
                                        </p:tav>
                                        <p:tav tm="100000">
                                          <p:val>
                                            <p:strVal val="#ppt_h"/>
                                          </p:val>
                                        </p:tav>
                                      </p:tavLst>
                                    </p:anim>
                                  </p:childTnLst>
                                </p:cTn>
                              </p:par>
                            </p:childTnLst>
                          </p:cTn>
                        </p:par>
                        <p:par>
                          <p:cTn id="54" fill="hold">
                            <p:stCondLst>
                              <p:cond delay="5000"/>
                            </p:stCondLst>
                            <p:childTnLst>
                              <p:par>
                                <p:cTn id="55" presetID="23" presetClass="entr" presetSubtype="16" fill="hold" grpId="0" nodeType="afterEffect">
                                  <p:stCondLst>
                                    <p:cond delay="0"/>
                                  </p:stCondLst>
                                  <p:childTnLst>
                                    <p:set>
                                      <p:cBhvr>
                                        <p:cTn id="56" dur="1" fill="hold">
                                          <p:stCondLst>
                                            <p:cond delay="0"/>
                                          </p:stCondLst>
                                        </p:cTn>
                                        <p:tgtEl>
                                          <p:spTgt spid="23"/>
                                        </p:tgtEl>
                                        <p:attrNameLst>
                                          <p:attrName>style.visibility</p:attrName>
                                        </p:attrNameLst>
                                      </p:cBhvr>
                                      <p:to>
                                        <p:strVal val="visible"/>
                                      </p:to>
                                    </p:set>
                                    <p:anim calcmode="lin" valueType="num">
                                      <p:cBhvr>
                                        <p:cTn id="57" dur="500" fill="hold"/>
                                        <p:tgtEl>
                                          <p:spTgt spid="23"/>
                                        </p:tgtEl>
                                        <p:attrNameLst>
                                          <p:attrName>ppt_w</p:attrName>
                                        </p:attrNameLst>
                                      </p:cBhvr>
                                      <p:tavLst>
                                        <p:tav tm="0">
                                          <p:val>
                                            <p:fltVal val="0"/>
                                          </p:val>
                                        </p:tav>
                                        <p:tav tm="100000">
                                          <p:val>
                                            <p:strVal val="#ppt_w"/>
                                          </p:val>
                                        </p:tav>
                                      </p:tavLst>
                                    </p:anim>
                                    <p:anim calcmode="lin" valueType="num">
                                      <p:cBhvr>
                                        <p:cTn id="58" dur="500" fill="hold"/>
                                        <p:tgtEl>
                                          <p:spTgt spid="23"/>
                                        </p:tgtEl>
                                        <p:attrNameLst>
                                          <p:attrName>ppt_h</p:attrName>
                                        </p:attrNameLst>
                                      </p:cBhvr>
                                      <p:tavLst>
                                        <p:tav tm="0">
                                          <p:val>
                                            <p:fltVal val="0"/>
                                          </p:val>
                                        </p:tav>
                                        <p:tav tm="100000">
                                          <p:val>
                                            <p:strVal val="#ppt_h"/>
                                          </p:val>
                                        </p:tav>
                                      </p:tavLst>
                                    </p:anim>
                                  </p:childTnLst>
                                </p:cTn>
                              </p:par>
                            </p:childTnLst>
                          </p:cTn>
                        </p:par>
                        <p:par>
                          <p:cTn id="59" fill="hold">
                            <p:stCondLst>
                              <p:cond delay="5500"/>
                            </p:stCondLst>
                            <p:childTnLst>
                              <p:par>
                                <p:cTn id="60" presetID="23" presetClass="entr" presetSubtype="16" fill="hold" grpId="0" nodeType="afterEffect">
                                  <p:stCondLst>
                                    <p:cond delay="0"/>
                                  </p:stCondLst>
                                  <p:childTnLst>
                                    <p:set>
                                      <p:cBhvr>
                                        <p:cTn id="61" dur="1" fill="hold">
                                          <p:stCondLst>
                                            <p:cond delay="0"/>
                                          </p:stCondLst>
                                        </p:cTn>
                                        <p:tgtEl>
                                          <p:spTgt spid="24"/>
                                        </p:tgtEl>
                                        <p:attrNameLst>
                                          <p:attrName>style.visibility</p:attrName>
                                        </p:attrNameLst>
                                      </p:cBhvr>
                                      <p:to>
                                        <p:strVal val="visible"/>
                                      </p:to>
                                    </p:set>
                                    <p:anim calcmode="lin" valueType="num">
                                      <p:cBhvr>
                                        <p:cTn id="62" dur="500" fill="hold"/>
                                        <p:tgtEl>
                                          <p:spTgt spid="24"/>
                                        </p:tgtEl>
                                        <p:attrNameLst>
                                          <p:attrName>ppt_w</p:attrName>
                                        </p:attrNameLst>
                                      </p:cBhvr>
                                      <p:tavLst>
                                        <p:tav tm="0">
                                          <p:val>
                                            <p:fltVal val="0"/>
                                          </p:val>
                                        </p:tav>
                                        <p:tav tm="100000">
                                          <p:val>
                                            <p:strVal val="#ppt_w"/>
                                          </p:val>
                                        </p:tav>
                                      </p:tavLst>
                                    </p:anim>
                                    <p:anim calcmode="lin" valueType="num">
                                      <p:cBhvr>
                                        <p:cTn id="63" dur="500" fill="hold"/>
                                        <p:tgtEl>
                                          <p:spTgt spid="24"/>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9" grpId="0"/>
      <p:bldP spid="20" grpId="0"/>
      <p:bldP spid="21" grpId="0"/>
      <p:bldP spid="22" grpId="0"/>
      <p:bldP spid="23" grpId="0"/>
      <p:bldP spid="24"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矩形 10">
            <a:extLst>
              <a:ext uri="{FF2B5EF4-FFF2-40B4-BE49-F238E27FC236}">
                <a16:creationId xmlns:a16="http://schemas.microsoft.com/office/drawing/2014/main" id="{C08CFF4D-8595-47FB-9181-87C7AADC0A78}"/>
              </a:ext>
            </a:extLst>
          </p:cNvPr>
          <p:cNvSpPr/>
          <p:nvPr/>
        </p:nvSpPr>
        <p:spPr>
          <a:xfrm>
            <a:off x="4364458" y="461583"/>
            <a:ext cx="3467616" cy="584775"/>
          </a:xfrm>
          <a:prstGeom prst="rect">
            <a:avLst/>
          </a:prstGeom>
        </p:spPr>
        <p:txBody>
          <a:bodyPr wrap="none">
            <a:spAutoFit/>
          </a:bodyPr>
          <a:lstStyle/>
          <a:p>
            <a:pPr algn="ctr"/>
            <a:r>
              <a:rPr lang="zh-CN" altLang="en-US" sz="3200" dirty="0">
                <a:solidFill>
                  <a:schemeClr val="tx1">
                    <a:lumMod val="50000"/>
                    <a:lumOff val="50000"/>
                  </a:schemeClr>
                </a:solidFill>
                <a:latin typeface="华文中宋" panose="02010600040101010101" pitchFamily="2" charset="-122"/>
                <a:ea typeface="华文中宋" panose="02010600040101010101" pitchFamily="2" charset="-122"/>
              </a:rPr>
              <a:t>点击加入你的标题</a:t>
            </a:r>
          </a:p>
        </p:txBody>
      </p:sp>
      <p:grpSp>
        <p:nvGrpSpPr>
          <p:cNvPr id="12" name="组合 11">
            <a:extLst>
              <a:ext uri="{FF2B5EF4-FFF2-40B4-BE49-F238E27FC236}">
                <a16:creationId xmlns:a16="http://schemas.microsoft.com/office/drawing/2014/main" id="{C575DC6D-158E-42AA-A49D-6333EB974121}"/>
              </a:ext>
            </a:extLst>
          </p:cNvPr>
          <p:cNvGrpSpPr/>
          <p:nvPr/>
        </p:nvGrpSpPr>
        <p:grpSpPr>
          <a:xfrm>
            <a:off x="3812270" y="373743"/>
            <a:ext cx="4571998" cy="773790"/>
            <a:chOff x="4564337" y="378280"/>
            <a:chExt cx="3063327" cy="773790"/>
          </a:xfrm>
        </p:grpSpPr>
        <p:cxnSp>
          <p:nvCxnSpPr>
            <p:cNvPr id="13" name="直接连接符 12">
              <a:extLst>
                <a:ext uri="{FF2B5EF4-FFF2-40B4-BE49-F238E27FC236}">
                  <a16:creationId xmlns:a16="http://schemas.microsoft.com/office/drawing/2014/main" id="{11855890-7493-4C95-A853-B7B468AA40FA}"/>
                </a:ext>
              </a:extLst>
            </p:cNvPr>
            <p:cNvCxnSpPr/>
            <p:nvPr/>
          </p:nvCxnSpPr>
          <p:spPr>
            <a:xfrm flipH="1">
              <a:off x="4564337" y="1152070"/>
              <a:ext cx="3063327"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4" name="直接连接符 13">
              <a:extLst>
                <a:ext uri="{FF2B5EF4-FFF2-40B4-BE49-F238E27FC236}">
                  <a16:creationId xmlns:a16="http://schemas.microsoft.com/office/drawing/2014/main" id="{B0EA4389-E8C2-474A-BA41-F81F4427D9D6}"/>
                </a:ext>
              </a:extLst>
            </p:cNvPr>
            <p:cNvCxnSpPr/>
            <p:nvPr/>
          </p:nvCxnSpPr>
          <p:spPr>
            <a:xfrm>
              <a:off x="4564337" y="378280"/>
              <a:ext cx="3063327"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nvGrpSpPr>
          <p:cNvPr id="6" name="组合 5">
            <a:extLst>
              <a:ext uri="{FF2B5EF4-FFF2-40B4-BE49-F238E27FC236}">
                <a16:creationId xmlns:a16="http://schemas.microsoft.com/office/drawing/2014/main" id="{40A461BD-6233-48DA-B920-6D036C5197EC}"/>
              </a:ext>
            </a:extLst>
          </p:cNvPr>
          <p:cNvGrpSpPr/>
          <p:nvPr/>
        </p:nvGrpSpPr>
        <p:grpSpPr>
          <a:xfrm>
            <a:off x="2132015" y="1671995"/>
            <a:ext cx="8013470" cy="4865379"/>
            <a:chOff x="1605317" y="1451232"/>
            <a:chExt cx="8979782" cy="5452075"/>
          </a:xfrm>
        </p:grpSpPr>
        <p:sp>
          <p:nvSpPr>
            <p:cNvPr id="7" name="38">
              <a:extLst>
                <a:ext uri="{FF2B5EF4-FFF2-40B4-BE49-F238E27FC236}">
                  <a16:creationId xmlns:a16="http://schemas.microsoft.com/office/drawing/2014/main" id="{C94462AC-7A70-44A8-8F5B-F33E9D2B712F}"/>
                </a:ext>
              </a:extLst>
            </p:cNvPr>
            <p:cNvSpPr/>
            <p:nvPr/>
          </p:nvSpPr>
          <p:spPr>
            <a:xfrm>
              <a:off x="2875866" y="2035980"/>
              <a:ext cx="6482652" cy="4322328"/>
            </a:xfrm>
            <a:prstGeom prst="rect">
              <a:avLst/>
            </a:prstGeom>
            <a:ln>
              <a:noFill/>
            </a:ln>
          </p:spPr>
        </p:sp>
        <p:grpSp>
          <p:nvGrpSpPr>
            <p:cNvPr id="8" name="Group 54">
              <a:extLst>
                <a:ext uri="{FF2B5EF4-FFF2-40B4-BE49-F238E27FC236}">
                  <a16:creationId xmlns:a16="http://schemas.microsoft.com/office/drawing/2014/main" id="{E5DB3B75-B6F9-4669-8933-BE8B205D0F6D}"/>
                </a:ext>
              </a:extLst>
            </p:cNvPr>
            <p:cNvGrpSpPr/>
            <p:nvPr/>
          </p:nvGrpSpPr>
          <p:grpSpPr>
            <a:xfrm>
              <a:off x="5272400" y="2245779"/>
              <a:ext cx="1747099" cy="774509"/>
              <a:chOff x="5603652" y="1672504"/>
              <a:chExt cx="1310495" cy="580882"/>
            </a:xfrm>
          </p:grpSpPr>
          <p:sp>
            <p:nvSpPr>
              <p:cNvPr id="34" name="Text Placeholder 3">
                <a:extLst>
                  <a:ext uri="{FF2B5EF4-FFF2-40B4-BE49-F238E27FC236}">
                    <a16:creationId xmlns:a16="http://schemas.microsoft.com/office/drawing/2014/main" id="{05EBEDBA-D1F2-49B6-B56F-FD761E1B833B}"/>
                  </a:ext>
                </a:extLst>
              </p:cNvPr>
              <p:cNvSpPr txBox="1">
                <a:spLocks/>
              </p:cNvSpPr>
              <p:nvPr/>
            </p:nvSpPr>
            <p:spPr>
              <a:xfrm>
                <a:off x="5827731" y="1672504"/>
                <a:ext cx="862338" cy="206934"/>
              </a:xfrm>
              <a:prstGeom prst="rect">
                <a:avLst/>
              </a:prstGeom>
            </p:spPr>
            <p:txBody>
              <a:bodyPr wrap="non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1219078">
                  <a:spcBef>
                    <a:spcPct val="20000"/>
                  </a:spcBef>
                  <a:defRPr/>
                </a:pPr>
                <a:r>
                  <a:rPr lang="zh-CN" altLang="en-US" sz="1600" dirty="0">
                    <a:solidFill>
                      <a:schemeClr val="bg1">
                        <a:lumMod val="65000"/>
                      </a:schemeClr>
                    </a:solidFill>
                    <a:latin typeface="微软雅黑" panose="020B0503020204020204" pitchFamily="34" charset="-122"/>
                    <a:ea typeface="微软雅黑" panose="020B0503020204020204" pitchFamily="34" charset="-122"/>
                  </a:rPr>
                  <a:t>添加副标题</a:t>
                </a:r>
                <a:endParaRPr lang="en-US" sz="1600" dirty="0">
                  <a:solidFill>
                    <a:schemeClr val="bg1">
                      <a:lumMod val="65000"/>
                    </a:schemeClr>
                  </a:solidFill>
                  <a:latin typeface="微软雅黑" panose="020B0503020204020204" pitchFamily="34" charset="-122"/>
                  <a:ea typeface="微软雅黑" panose="020B0503020204020204" pitchFamily="34" charset="-122"/>
                </a:endParaRPr>
              </a:p>
            </p:txBody>
          </p:sp>
          <p:sp>
            <p:nvSpPr>
              <p:cNvPr id="35" name="Text Placeholder 3">
                <a:extLst>
                  <a:ext uri="{FF2B5EF4-FFF2-40B4-BE49-F238E27FC236}">
                    <a16:creationId xmlns:a16="http://schemas.microsoft.com/office/drawing/2014/main" id="{97E064FD-E738-435F-B1EC-8EBF8C8B92A4}"/>
                  </a:ext>
                </a:extLst>
              </p:cNvPr>
              <p:cNvSpPr txBox="1">
                <a:spLocks/>
              </p:cNvSpPr>
              <p:nvPr/>
            </p:nvSpPr>
            <p:spPr>
              <a:xfrm>
                <a:off x="5603652" y="1917118"/>
                <a:ext cx="1310495" cy="336268"/>
              </a:xfrm>
              <a:prstGeom prst="rect">
                <a:avLst/>
              </a:prstGeom>
            </p:spPr>
            <p:txBody>
              <a:bodyPr wrap="square" lIns="0" tIns="0" rIns="0" bIns="0" anchor="ctr"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1219078">
                  <a:spcBef>
                    <a:spcPct val="20000"/>
                  </a:spcBef>
                  <a:defRPr/>
                </a:pPr>
                <a:r>
                  <a:rPr lang="zh-CN" altLang="en-US" sz="1300" dirty="0">
                    <a:solidFill>
                      <a:schemeClr val="bg1">
                        <a:lumMod val="65000"/>
                      </a:schemeClr>
                    </a:solidFill>
                    <a:latin typeface="微软雅黑" panose="020B0503020204020204" pitchFamily="34" charset="-122"/>
                    <a:ea typeface="微软雅黑" panose="020B0503020204020204" pitchFamily="34" charset="-122"/>
                  </a:rPr>
                  <a:t>单击此处添加副标题或详细文本描述</a:t>
                </a:r>
              </a:p>
            </p:txBody>
          </p:sp>
        </p:grpSp>
        <p:sp>
          <p:nvSpPr>
            <p:cNvPr id="9" name="Block Arc 30">
              <a:extLst>
                <a:ext uri="{FF2B5EF4-FFF2-40B4-BE49-F238E27FC236}">
                  <a16:creationId xmlns:a16="http://schemas.microsoft.com/office/drawing/2014/main" id="{3E3D8806-3279-454A-95BA-52AB8A5CA3BB}"/>
                </a:ext>
              </a:extLst>
            </p:cNvPr>
            <p:cNvSpPr/>
            <p:nvPr/>
          </p:nvSpPr>
          <p:spPr>
            <a:xfrm>
              <a:off x="3668525" y="1704503"/>
              <a:ext cx="4897333" cy="4897968"/>
            </a:xfrm>
            <a:prstGeom prst="blockArc">
              <a:avLst>
                <a:gd name="adj1" fmla="val 11789250"/>
                <a:gd name="adj2" fmla="val 15360620"/>
                <a:gd name="adj3" fmla="val 5119"/>
              </a:avLst>
            </a:prstGeom>
            <a:solidFill>
              <a:schemeClr val="tx1">
                <a:lumMod val="50000"/>
                <a:lumOff val="50000"/>
              </a:schemeClr>
            </a:solidFill>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sp>
        <p:sp>
          <p:nvSpPr>
            <p:cNvPr id="10" name="Block Arc 31">
              <a:extLst>
                <a:ext uri="{FF2B5EF4-FFF2-40B4-BE49-F238E27FC236}">
                  <a16:creationId xmlns:a16="http://schemas.microsoft.com/office/drawing/2014/main" id="{7A97D077-EE07-41FF-8C40-E9659C9CFD56}"/>
                </a:ext>
              </a:extLst>
            </p:cNvPr>
            <p:cNvSpPr/>
            <p:nvPr/>
          </p:nvSpPr>
          <p:spPr>
            <a:xfrm>
              <a:off x="3668525" y="1704503"/>
              <a:ext cx="4897333" cy="4897968"/>
            </a:xfrm>
            <a:prstGeom prst="blockArc">
              <a:avLst>
                <a:gd name="adj1" fmla="val 6355102"/>
                <a:gd name="adj2" fmla="val 10020836"/>
                <a:gd name="adj3" fmla="val 4936"/>
              </a:avLst>
            </a:prstGeom>
            <a:solidFill>
              <a:schemeClr val="bg1">
                <a:lumMod val="75000"/>
              </a:schemeClr>
            </a:solidFill>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sp>
        <p:sp>
          <p:nvSpPr>
            <p:cNvPr id="15" name="Block Arc 32">
              <a:extLst>
                <a:ext uri="{FF2B5EF4-FFF2-40B4-BE49-F238E27FC236}">
                  <a16:creationId xmlns:a16="http://schemas.microsoft.com/office/drawing/2014/main" id="{6A3A2CE4-67AA-4069-B873-148492407F3C}"/>
                </a:ext>
              </a:extLst>
            </p:cNvPr>
            <p:cNvSpPr/>
            <p:nvPr/>
          </p:nvSpPr>
          <p:spPr>
            <a:xfrm>
              <a:off x="3668525" y="1704503"/>
              <a:ext cx="4897333" cy="4897968"/>
            </a:xfrm>
            <a:prstGeom prst="blockArc">
              <a:avLst>
                <a:gd name="adj1" fmla="val 1053616"/>
                <a:gd name="adj2" fmla="val 4473124"/>
                <a:gd name="adj3" fmla="val 5193"/>
              </a:avLst>
            </a:prstGeom>
            <a:solidFill>
              <a:schemeClr val="tx1">
                <a:lumMod val="50000"/>
                <a:lumOff val="50000"/>
              </a:schemeClr>
            </a:solidFill>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sp>
        <p:sp>
          <p:nvSpPr>
            <p:cNvPr id="16" name="Block Arc 33">
              <a:extLst>
                <a:ext uri="{FF2B5EF4-FFF2-40B4-BE49-F238E27FC236}">
                  <a16:creationId xmlns:a16="http://schemas.microsoft.com/office/drawing/2014/main" id="{CEB4FDA4-07B5-41BF-999E-8AE6590B7FE5}"/>
                </a:ext>
              </a:extLst>
            </p:cNvPr>
            <p:cNvSpPr/>
            <p:nvPr/>
          </p:nvSpPr>
          <p:spPr>
            <a:xfrm>
              <a:off x="3668525" y="1704503"/>
              <a:ext cx="4897333" cy="4897968"/>
            </a:xfrm>
            <a:prstGeom prst="blockArc">
              <a:avLst>
                <a:gd name="adj1" fmla="val 17493344"/>
                <a:gd name="adj2" fmla="val 20707070"/>
                <a:gd name="adj3" fmla="val 4939"/>
              </a:avLst>
            </a:prstGeom>
            <a:solidFill>
              <a:schemeClr val="bg1">
                <a:lumMod val="75000"/>
              </a:schemeClr>
            </a:solidFill>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sp>
        <p:grpSp>
          <p:nvGrpSpPr>
            <p:cNvPr id="17" name="Group 54">
              <a:extLst>
                <a:ext uri="{FF2B5EF4-FFF2-40B4-BE49-F238E27FC236}">
                  <a16:creationId xmlns:a16="http://schemas.microsoft.com/office/drawing/2014/main" id="{515429AF-1045-4398-A333-8412AFC79E0F}"/>
                </a:ext>
              </a:extLst>
            </p:cNvPr>
            <p:cNvGrpSpPr/>
            <p:nvPr/>
          </p:nvGrpSpPr>
          <p:grpSpPr>
            <a:xfrm>
              <a:off x="5272400" y="5255768"/>
              <a:ext cx="1747099" cy="774508"/>
              <a:chOff x="5603652" y="1574914"/>
              <a:chExt cx="1310495" cy="580881"/>
            </a:xfrm>
          </p:grpSpPr>
          <p:sp>
            <p:nvSpPr>
              <p:cNvPr id="32" name="Text Placeholder 3">
                <a:extLst>
                  <a:ext uri="{FF2B5EF4-FFF2-40B4-BE49-F238E27FC236}">
                    <a16:creationId xmlns:a16="http://schemas.microsoft.com/office/drawing/2014/main" id="{3AF37349-557B-4F14-883A-1F87BAF7558F}"/>
                  </a:ext>
                </a:extLst>
              </p:cNvPr>
              <p:cNvSpPr txBox="1">
                <a:spLocks/>
              </p:cNvSpPr>
              <p:nvPr/>
            </p:nvSpPr>
            <p:spPr>
              <a:xfrm>
                <a:off x="5827731" y="1574914"/>
                <a:ext cx="862338" cy="206934"/>
              </a:xfrm>
              <a:prstGeom prst="rect">
                <a:avLst/>
              </a:prstGeom>
            </p:spPr>
            <p:txBody>
              <a:bodyPr wrap="non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1219078">
                  <a:spcBef>
                    <a:spcPct val="20000"/>
                  </a:spcBef>
                  <a:defRPr/>
                </a:pPr>
                <a:r>
                  <a:rPr lang="zh-CN" altLang="en-US" sz="1600" dirty="0">
                    <a:solidFill>
                      <a:schemeClr val="bg1">
                        <a:lumMod val="65000"/>
                      </a:schemeClr>
                    </a:solidFill>
                    <a:latin typeface="微软雅黑" panose="020B0503020204020204" pitchFamily="34" charset="-122"/>
                    <a:ea typeface="微软雅黑" panose="020B0503020204020204" pitchFamily="34" charset="-122"/>
                  </a:rPr>
                  <a:t>添加副标题</a:t>
                </a:r>
                <a:endParaRPr lang="en-US" sz="1600" dirty="0">
                  <a:solidFill>
                    <a:schemeClr val="bg1">
                      <a:lumMod val="65000"/>
                    </a:schemeClr>
                  </a:solidFill>
                  <a:latin typeface="微软雅黑" panose="020B0503020204020204" pitchFamily="34" charset="-122"/>
                  <a:ea typeface="微软雅黑" panose="020B0503020204020204" pitchFamily="34" charset="-122"/>
                </a:endParaRPr>
              </a:p>
            </p:txBody>
          </p:sp>
          <p:sp>
            <p:nvSpPr>
              <p:cNvPr id="33" name="Text Placeholder 3">
                <a:extLst>
                  <a:ext uri="{FF2B5EF4-FFF2-40B4-BE49-F238E27FC236}">
                    <a16:creationId xmlns:a16="http://schemas.microsoft.com/office/drawing/2014/main" id="{A62B4E1B-3AB9-45EB-A0CB-1375273B1844}"/>
                  </a:ext>
                </a:extLst>
              </p:cNvPr>
              <p:cNvSpPr txBox="1">
                <a:spLocks/>
              </p:cNvSpPr>
              <p:nvPr/>
            </p:nvSpPr>
            <p:spPr>
              <a:xfrm>
                <a:off x="5603652" y="1819527"/>
                <a:ext cx="1310495" cy="336268"/>
              </a:xfrm>
              <a:prstGeom prst="rect">
                <a:avLst/>
              </a:prstGeom>
            </p:spPr>
            <p:txBody>
              <a:bodyPr wrap="square" lIns="0" tIns="0" rIns="0" bIns="0" anchor="ctr"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1219078">
                  <a:spcBef>
                    <a:spcPct val="20000"/>
                  </a:spcBef>
                  <a:defRPr/>
                </a:pPr>
                <a:r>
                  <a:rPr lang="zh-CN" altLang="en-US" sz="1300" dirty="0">
                    <a:solidFill>
                      <a:schemeClr val="bg1">
                        <a:lumMod val="65000"/>
                      </a:schemeClr>
                    </a:solidFill>
                    <a:latin typeface="微软雅黑" panose="020B0503020204020204" pitchFamily="34" charset="-122"/>
                    <a:ea typeface="微软雅黑" panose="020B0503020204020204" pitchFamily="34" charset="-122"/>
                  </a:rPr>
                  <a:t>单击此处添加副标题或详细文本描述</a:t>
                </a:r>
              </a:p>
            </p:txBody>
          </p:sp>
        </p:grpSp>
        <p:sp>
          <p:nvSpPr>
            <p:cNvPr id="18" name="40">
              <a:extLst>
                <a:ext uri="{FF2B5EF4-FFF2-40B4-BE49-F238E27FC236}">
                  <a16:creationId xmlns:a16="http://schemas.microsoft.com/office/drawing/2014/main" id="{AD2D5847-B779-44D2-B65F-0B2FC15B1653}"/>
                </a:ext>
              </a:extLst>
            </p:cNvPr>
            <p:cNvSpPr/>
            <p:nvPr/>
          </p:nvSpPr>
          <p:spPr>
            <a:xfrm>
              <a:off x="5692677" y="6075571"/>
              <a:ext cx="906541" cy="827736"/>
            </a:xfrm>
            <a:prstGeom prst="rect">
              <a:avLst/>
            </a:prstGeom>
          </p:spPr>
          <p:txBody>
            <a:bodyPr wrap="square" lIns="0" tIns="0" rIns="0" bIns="0">
              <a:spAutoFit/>
            </a:bodyPr>
            <a:lstStyle/>
            <a:p>
              <a:pPr algn="ctr"/>
              <a:r>
                <a:rPr lang="en-US" sz="4800" dirty="0">
                  <a:solidFill>
                    <a:schemeClr val="bg1">
                      <a:lumMod val="65000"/>
                    </a:schemeClr>
                  </a:solidFill>
                  <a:latin typeface="微软雅黑" panose="020B0503020204020204" pitchFamily="34" charset="-122"/>
                  <a:ea typeface="微软雅黑" panose="020B0503020204020204" pitchFamily="34" charset="-122"/>
                </a:rPr>
                <a:t>3</a:t>
              </a:r>
            </a:p>
          </p:txBody>
        </p:sp>
        <p:grpSp>
          <p:nvGrpSpPr>
            <p:cNvPr id="19" name="Group 54">
              <a:extLst>
                <a:ext uri="{FF2B5EF4-FFF2-40B4-BE49-F238E27FC236}">
                  <a16:creationId xmlns:a16="http://schemas.microsoft.com/office/drawing/2014/main" id="{F178D3DC-EF75-4CAD-9B10-B04E270C01A2}"/>
                </a:ext>
              </a:extLst>
            </p:cNvPr>
            <p:cNvGrpSpPr/>
            <p:nvPr/>
          </p:nvGrpSpPr>
          <p:grpSpPr>
            <a:xfrm>
              <a:off x="8838000" y="3713470"/>
              <a:ext cx="1747099" cy="774508"/>
              <a:chOff x="5603652" y="1574914"/>
              <a:chExt cx="1310495" cy="580881"/>
            </a:xfrm>
          </p:grpSpPr>
          <p:sp>
            <p:nvSpPr>
              <p:cNvPr id="30" name="Text Placeholder 3">
                <a:extLst>
                  <a:ext uri="{FF2B5EF4-FFF2-40B4-BE49-F238E27FC236}">
                    <a16:creationId xmlns:a16="http://schemas.microsoft.com/office/drawing/2014/main" id="{0639AA72-0BD2-4975-A6F9-BA2F6B509D25}"/>
                  </a:ext>
                </a:extLst>
              </p:cNvPr>
              <p:cNvSpPr txBox="1">
                <a:spLocks/>
              </p:cNvSpPr>
              <p:nvPr/>
            </p:nvSpPr>
            <p:spPr>
              <a:xfrm>
                <a:off x="5603652" y="1574914"/>
                <a:ext cx="862338" cy="206934"/>
              </a:xfrm>
              <a:prstGeom prst="rect">
                <a:avLst/>
              </a:prstGeom>
            </p:spPr>
            <p:txBody>
              <a:bodyPr wrap="non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defTabSz="1219078">
                  <a:spcBef>
                    <a:spcPct val="20000"/>
                  </a:spcBef>
                  <a:defRPr/>
                </a:pPr>
                <a:r>
                  <a:rPr lang="zh-CN" altLang="en-US" sz="1600" dirty="0">
                    <a:solidFill>
                      <a:schemeClr val="bg1">
                        <a:lumMod val="65000"/>
                      </a:schemeClr>
                    </a:solidFill>
                    <a:latin typeface="微软雅黑" panose="020B0503020204020204" pitchFamily="34" charset="-122"/>
                    <a:ea typeface="微软雅黑" panose="020B0503020204020204" pitchFamily="34" charset="-122"/>
                  </a:rPr>
                  <a:t>添加副标题</a:t>
                </a:r>
                <a:endParaRPr lang="en-US" sz="1600" dirty="0">
                  <a:solidFill>
                    <a:schemeClr val="bg1">
                      <a:lumMod val="65000"/>
                    </a:schemeClr>
                  </a:solidFill>
                  <a:latin typeface="微软雅黑" panose="020B0503020204020204" pitchFamily="34" charset="-122"/>
                  <a:ea typeface="微软雅黑" panose="020B0503020204020204" pitchFamily="34" charset="-122"/>
                </a:endParaRPr>
              </a:p>
            </p:txBody>
          </p:sp>
          <p:sp>
            <p:nvSpPr>
              <p:cNvPr id="31" name="Text Placeholder 3">
                <a:extLst>
                  <a:ext uri="{FF2B5EF4-FFF2-40B4-BE49-F238E27FC236}">
                    <a16:creationId xmlns:a16="http://schemas.microsoft.com/office/drawing/2014/main" id="{7105DA33-5F78-4880-A3A0-3B811C34586C}"/>
                  </a:ext>
                </a:extLst>
              </p:cNvPr>
              <p:cNvSpPr txBox="1">
                <a:spLocks/>
              </p:cNvSpPr>
              <p:nvPr/>
            </p:nvSpPr>
            <p:spPr>
              <a:xfrm>
                <a:off x="5603652" y="1819527"/>
                <a:ext cx="1310495" cy="336268"/>
              </a:xfrm>
              <a:prstGeom prst="rect">
                <a:avLst/>
              </a:prstGeom>
            </p:spPr>
            <p:txBody>
              <a:bodyPr wrap="square" lIns="0" tIns="0" rIns="0" bIns="0" anchor="ctr"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defTabSz="1219078">
                  <a:spcBef>
                    <a:spcPct val="20000"/>
                  </a:spcBef>
                  <a:defRPr/>
                </a:pPr>
                <a:r>
                  <a:rPr lang="zh-CN" altLang="en-US" sz="1300" dirty="0">
                    <a:solidFill>
                      <a:schemeClr val="bg1">
                        <a:lumMod val="65000"/>
                      </a:schemeClr>
                    </a:solidFill>
                    <a:latin typeface="微软雅黑" panose="020B0503020204020204" pitchFamily="34" charset="-122"/>
                    <a:ea typeface="微软雅黑" panose="020B0503020204020204" pitchFamily="34" charset="-122"/>
                  </a:rPr>
                  <a:t>单击此处添加副标题或详细文本描述</a:t>
                </a:r>
              </a:p>
            </p:txBody>
          </p:sp>
        </p:grpSp>
        <p:sp>
          <p:nvSpPr>
            <p:cNvPr id="20" name="51">
              <a:extLst>
                <a:ext uri="{FF2B5EF4-FFF2-40B4-BE49-F238E27FC236}">
                  <a16:creationId xmlns:a16="http://schemas.microsoft.com/office/drawing/2014/main" id="{0B10FED1-4F84-47A2-AFF4-E0BBBBE939FF}"/>
                </a:ext>
              </a:extLst>
            </p:cNvPr>
            <p:cNvSpPr/>
            <p:nvPr/>
          </p:nvSpPr>
          <p:spPr>
            <a:xfrm>
              <a:off x="7917913" y="3807707"/>
              <a:ext cx="906541" cy="827736"/>
            </a:xfrm>
            <a:prstGeom prst="rect">
              <a:avLst/>
            </a:prstGeom>
          </p:spPr>
          <p:txBody>
            <a:bodyPr wrap="square" lIns="0" tIns="0" rIns="0" bIns="0">
              <a:spAutoFit/>
            </a:bodyPr>
            <a:lstStyle/>
            <a:p>
              <a:pPr algn="ctr"/>
              <a:r>
                <a:rPr lang="en-US" sz="4800" dirty="0">
                  <a:solidFill>
                    <a:schemeClr val="bg1">
                      <a:lumMod val="65000"/>
                    </a:schemeClr>
                  </a:solidFill>
                  <a:latin typeface="微软雅黑" panose="020B0503020204020204" pitchFamily="34" charset="-122"/>
                  <a:ea typeface="微软雅黑" panose="020B0503020204020204" pitchFamily="34" charset="-122"/>
                </a:rPr>
                <a:t>4</a:t>
              </a:r>
            </a:p>
          </p:txBody>
        </p:sp>
        <p:grpSp>
          <p:nvGrpSpPr>
            <p:cNvPr id="21" name="Group 54">
              <a:extLst>
                <a:ext uri="{FF2B5EF4-FFF2-40B4-BE49-F238E27FC236}">
                  <a16:creationId xmlns:a16="http://schemas.microsoft.com/office/drawing/2014/main" id="{E2200609-6DB3-4DB9-921F-1487B7E85B8E}"/>
                </a:ext>
              </a:extLst>
            </p:cNvPr>
            <p:cNvGrpSpPr/>
            <p:nvPr/>
          </p:nvGrpSpPr>
          <p:grpSpPr>
            <a:xfrm>
              <a:off x="1605317" y="3713470"/>
              <a:ext cx="1747099" cy="774508"/>
              <a:chOff x="5603652" y="1574914"/>
              <a:chExt cx="1310495" cy="580881"/>
            </a:xfrm>
          </p:grpSpPr>
          <p:sp>
            <p:nvSpPr>
              <p:cNvPr id="28" name="Text Placeholder 3">
                <a:extLst>
                  <a:ext uri="{FF2B5EF4-FFF2-40B4-BE49-F238E27FC236}">
                    <a16:creationId xmlns:a16="http://schemas.microsoft.com/office/drawing/2014/main" id="{642F5E41-79C1-4B19-BF6E-9C5C8A35C4F6}"/>
                  </a:ext>
                </a:extLst>
              </p:cNvPr>
              <p:cNvSpPr txBox="1">
                <a:spLocks/>
              </p:cNvSpPr>
              <p:nvPr/>
            </p:nvSpPr>
            <p:spPr>
              <a:xfrm>
                <a:off x="6051809" y="1574914"/>
                <a:ext cx="862338" cy="206934"/>
              </a:xfrm>
              <a:prstGeom prst="rect">
                <a:avLst/>
              </a:prstGeom>
            </p:spPr>
            <p:txBody>
              <a:bodyPr wrap="non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r" defTabSz="1219078">
                  <a:spcBef>
                    <a:spcPct val="20000"/>
                  </a:spcBef>
                  <a:defRPr/>
                </a:pPr>
                <a:r>
                  <a:rPr lang="zh-CN" altLang="en-US" sz="1600" dirty="0">
                    <a:solidFill>
                      <a:schemeClr val="bg1">
                        <a:lumMod val="65000"/>
                      </a:schemeClr>
                    </a:solidFill>
                    <a:latin typeface="微软雅黑" panose="020B0503020204020204" pitchFamily="34" charset="-122"/>
                    <a:ea typeface="微软雅黑" panose="020B0503020204020204" pitchFamily="34" charset="-122"/>
                  </a:rPr>
                  <a:t>添加副标题</a:t>
                </a:r>
                <a:endParaRPr lang="en-US" sz="1600" dirty="0">
                  <a:solidFill>
                    <a:schemeClr val="bg1">
                      <a:lumMod val="65000"/>
                    </a:schemeClr>
                  </a:solidFill>
                  <a:latin typeface="微软雅黑" panose="020B0503020204020204" pitchFamily="34" charset="-122"/>
                  <a:ea typeface="微软雅黑" panose="020B0503020204020204" pitchFamily="34" charset="-122"/>
                </a:endParaRPr>
              </a:p>
            </p:txBody>
          </p:sp>
          <p:sp>
            <p:nvSpPr>
              <p:cNvPr id="29" name="Text Placeholder 3">
                <a:extLst>
                  <a:ext uri="{FF2B5EF4-FFF2-40B4-BE49-F238E27FC236}">
                    <a16:creationId xmlns:a16="http://schemas.microsoft.com/office/drawing/2014/main" id="{B035B6BE-85FD-4F91-8991-5C5DCFBBCE40}"/>
                  </a:ext>
                </a:extLst>
              </p:cNvPr>
              <p:cNvSpPr txBox="1">
                <a:spLocks/>
              </p:cNvSpPr>
              <p:nvPr/>
            </p:nvSpPr>
            <p:spPr>
              <a:xfrm>
                <a:off x="5603652" y="1819527"/>
                <a:ext cx="1310495" cy="336268"/>
              </a:xfrm>
              <a:prstGeom prst="rect">
                <a:avLst/>
              </a:prstGeom>
            </p:spPr>
            <p:txBody>
              <a:bodyPr wrap="square" lIns="0" tIns="0" rIns="0" bIns="0" anchor="ctr"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r" defTabSz="1219078">
                  <a:spcBef>
                    <a:spcPct val="20000"/>
                  </a:spcBef>
                  <a:defRPr/>
                </a:pPr>
                <a:r>
                  <a:rPr lang="zh-CN" altLang="en-US" sz="1300" dirty="0">
                    <a:solidFill>
                      <a:schemeClr val="bg1">
                        <a:lumMod val="65000"/>
                      </a:schemeClr>
                    </a:solidFill>
                    <a:latin typeface="微软雅黑" panose="020B0503020204020204" pitchFamily="34" charset="-122"/>
                    <a:ea typeface="微软雅黑" panose="020B0503020204020204" pitchFamily="34" charset="-122"/>
                  </a:rPr>
                  <a:t>单击此处添加副标题或详细文本描述</a:t>
                </a:r>
              </a:p>
            </p:txBody>
          </p:sp>
        </p:grpSp>
        <p:sp>
          <p:nvSpPr>
            <p:cNvPr id="22" name="59">
              <a:extLst>
                <a:ext uri="{FF2B5EF4-FFF2-40B4-BE49-F238E27FC236}">
                  <a16:creationId xmlns:a16="http://schemas.microsoft.com/office/drawing/2014/main" id="{B9B6FFFD-F2B3-4F4B-AA25-B05BBA2506ED}"/>
                </a:ext>
              </a:extLst>
            </p:cNvPr>
            <p:cNvSpPr/>
            <p:nvPr/>
          </p:nvSpPr>
          <p:spPr>
            <a:xfrm>
              <a:off x="3367466" y="3807707"/>
              <a:ext cx="906541" cy="827736"/>
            </a:xfrm>
            <a:prstGeom prst="rect">
              <a:avLst/>
            </a:prstGeom>
          </p:spPr>
          <p:txBody>
            <a:bodyPr wrap="square" lIns="0" tIns="0" rIns="0" bIns="0">
              <a:spAutoFit/>
            </a:bodyPr>
            <a:lstStyle/>
            <a:p>
              <a:pPr algn="ctr"/>
              <a:r>
                <a:rPr lang="en-US" sz="4800" dirty="0">
                  <a:solidFill>
                    <a:schemeClr val="bg1">
                      <a:lumMod val="65000"/>
                    </a:schemeClr>
                  </a:solidFill>
                  <a:latin typeface="微软雅黑" panose="020B0503020204020204" pitchFamily="34" charset="-122"/>
                  <a:ea typeface="微软雅黑" panose="020B0503020204020204" pitchFamily="34" charset="-122"/>
                </a:rPr>
                <a:t>2</a:t>
              </a:r>
            </a:p>
          </p:txBody>
        </p:sp>
        <p:grpSp>
          <p:nvGrpSpPr>
            <p:cNvPr id="23" name="Group 43">
              <a:extLst>
                <a:ext uri="{FF2B5EF4-FFF2-40B4-BE49-F238E27FC236}">
                  <a16:creationId xmlns:a16="http://schemas.microsoft.com/office/drawing/2014/main" id="{DFE62A9D-82A8-4DF9-8EC2-25B4004F1915}"/>
                </a:ext>
              </a:extLst>
            </p:cNvPr>
            <p:cNvGrpSpPr/>
            <p:nvPr/>
          </p:nvGrpSpPr>
          <p:grpSpPr>
            <a:xfrm>
              <a:off x="5046920" y="3084477"/>
              <a:ext cx="2119007" cy="2119280"/>
              <a:chOff x="3795843" y="1995681"/>
              <a:chExt cx="1589462" cy="1589460"/>
            </a:xfrm>
          </p:grpSpPr>
          <p:sp>
            <p:nvSpPr>
              <p:cNvPr id="26" name="44">
                <a:extLst>
                  <a:ext uri="{FF2B5EF4-FFF2-40B4-BE49-F238E27FC236}">
                    <a16:creationId xmlns:a16="http://schemas.microsoft.com/office/drawing/2014/main" id="{608771E6-0D19-43B9-888A-3AF4B345177B}"/>
                  </a:ext>
                </a:extLst>
              </p:cNvPr>
              <p:cNvSpPr/>
              <p:nvPr/>
            </p:nvSpPr>
            <p:spPr>
              <a:xfrm>
                <a:off x="3943786" y="2143623"/>
                <a:ext cx="1293577" cy="1293577"/>
              </a:xfrm>
              <a:custGeom>
                <a:avLst/>
                <a:gdLst>
                  <a:gd name="connsiteX0" fmla="*/ 0 w 1293577"/>
                  <a:gd name="connsiteY0" fmla="*/ 646789 h 1293577"/>
                  <a:gd name="connsiteX1" fmla="*/ 189441 w 1293577"/>
                  <a:gd name="connsiteY1" fmla="*/ 189440 h 1293577"/>
                  <a:gd name="connsiteX2" fmla="*/ 646790 w 1293577"/>
                  <a:gd name="connsiteY2" fmla="*/ 1 h 1293577"/>
                  <a:gd name="connsiteX3" fmla="*/ 1104139 w 1293577"/>
                  <a:gd name="connsiteY3" fmla="*/ 189442 h 1293577"/>
                  <a:gd name="connsiteX4" fmla="*/ 1293578 w 1293577"/>
                  <a:gd name="connsiteY4" fmla="*/ 646791 h 1293577"/>
                  <a:gd name="connsiteX5" fmla="*/ 1104138 w 1293577"/>
                  <a:gd name="connsiteY5" fmla="*/ 1104140 h 1293577"/>
                  <a:gd name="connsiteX6" fmla="*/ 646789 w 1293577"/>
                  <a:gd name="connsiteY6" fmla="*/ 1293580 h 1293577"/>
                  <a:gd name="connsiteX7" fmla="*/ 189440 w 1293577"/>
                  <a:gd name="connsiteY7" fmla="*/ 1104139 h 1293577"/>
                  <a:gd name="connsiteX8" fmla="*/ 0 w 1293577"/>
                  <a:gd name="connsiteY8" fmla="*/ 646790 h 1293577"/>
                  <a:gd name="connsiteX9" fmla="*/ 0 w 1293577"/>
                  <a:gd name="connsiteY9" fmla="*/ 646789 h 12935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93577" h="1293577">
                    <a:moveTo>
                      <a:pt x="0" y="646789"/>
                    </a:moveTo>
                    <a:cubicBezTo>
                      <a:pt x="0" y="475250"/>
                      <a:pt x="68144" y="310737"/>
                      <a:pt x="189441" y="189440"/>
                    </a:cubicBezTo>
                    <a:cubicBezTo>
                      <a:pt x="310738" y="68144"/>
                      <a:pt x="475251" y="0"/>
                      <a:pt x="646790" y="1"/>
                    </a:cubicBezTo>
                    <a:cubicBezTo>
                      <a:pt x="818329" y="1"/>
                      <a:pt x="982842" y="68145"/>
                      <a:pt x="1104139" y="189442"/>
                    </a:cubicBezTo>
                    <a:cubicBezTo>
                      <a:pt x="1225435" y="310739"/>
                      <a:pt x="1293579" y="475252"/>
                      <a:pt x="1293578" y="646791"/>
                    </a:cubicBezTo>
                    <a:cubicBezTo>
                      <a:pt x="1293578" y="818330"/>
                      <a:pt x="1225434" y="982844"/>
                      <a:pt x="1104138" y="1104140"/>
                    </a:cubicBezTo>
                    <a:cubicBezTo>
                      <a:pt x="982841" y="1225436"/>
                      <a:pt x="818328" y="1293580"/>
                      <a:pt x="646789" y="1293580"/>
                    </a:cubicBezTo>
                    <a:cubicBezTo>
                      <a:pt x="475250" y="1293580"/>
                      <a:pt x="310736" y="1225436"/>
                      <a:pt x="189440" y="1104139"/>
                    </a:cubicBezTo>
                    <a:cubicBezTo>
                      <a:pt x="68144" y="982842"/>
                      <a:pt x="0" y="818329"/>
                      <a:pt x="0" y="646790"/>
                    </a:cubicBezTo>
                    <a:lnTo>
                      <a:pt x="0" y="646789"/>
                    </a:lnTo>
                    <a:close/>
                  </a:path>
                </a:pathLst>
              </a:custGeom>
              <a:solidFill>
                <a:schemeClr val="tx1">
                  <a:lumMod val="50000"/>
                  <a:lumOff val="50000"/>
                </a:schemeClr>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26270" tIns="226270" rIns="226270" bIns="226270" numCol="1" spcCol="1270" anchor="b" anchorCtr="0">
                <a:noAutofit/>
              </a:bodyPr>
              <a:lstStyle/>
              <a:p>
                <a:pPr algn="ctr" defTabSz="1718561">
                  <a:lnSpc>
                    <a:spcPct val="90000"/>
                  </a:lnSpc>
                  <a:spcBef>
                    <a:spcPct val="0"/>
                  </a:spcBef>
                  <a:spcAft>
                    <a:spcPct val="35000"/>
                  </a:spcAft>
                </a:pPr>
                <a:endParaRPr lang="en-US" sz="7200" dirty="0">
                  <a:solidFill>
                    <a:schemeClr val="bg1">
                      <a:lumMod val="65000"/>
                    </a:schemeClr>
                  </a:solidFill>
                  <a:latin typeface="微软雅黑" panose="020B0503020204020204" pitchFamily="34" charset="-122"/>
                  <a:ea typeface="微软雅黑" panose="020B0503020204020204" pitchFamily="34" charset="-122"/>
                </a:endParaRPr>
              </a:p>
            </p:txBody>
          </p:sp>
          <p:sp>
            <p:nvSpPr>
              <p:cNvPr id="27" name="Oval 48">
                <a:extLst>
                  <a:ext uri="{FF2B5EF4-FFF2-40B4-BE49-F238E27FC236}">
                    <a16:creationId xmlns:a16="http://schemas.microsoft.com/office/drawing/2014/main" id="{27C40BC3-A316-4FC1-89DF-441018E0CC31}"/>
                  </a:ext>
                </a:extLst>
              </p:cNvPr>
              <p:cNvSpPr>
                <a:spLocks noChangeAspect="1"/>
              </p:cNvSpPr>
              <p:nvPr/>
            </p:nvSpPr>
            <p:spPr>
              <a:xfrm>
                <a:off x="3795843" y="1995681"/>
                <a:ext cx="1589462" cy="1589460"/>
              </a:xfrm>
              <a:prstGeom prst="ellipse">
                <a:avLst/>
              </a:prstGeom>
              <a:noFill/>
              <a:ln w="19050">
                <a:solidFill>
                  <a:schemeClr val="bg1">
                    <a:lumMod val="7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lumMod val="65000"/>
                    </a:schemeClr>
                  </a:solidFill>
                  <a:latin typeface="微软雅黑" panose="020B0503020204020204" pitchFamily="34" charset="-122"/>
                  <a:ea typeface="微软雅黑" panose="020B0503020204020204" pitchFamily="34" charset="-122"/>
                </a:endParaRPr>
              </a:p>
            </p:txBody>
          </p:sp>
        </p:grpSp>
        <p:sp>
          <p:nvSpPr>
            <p:cNvPr id="24" name="143">
              <a:extLst>
                <a:ext uri="{FF2B5EF4-FFF2-40B4-BE49-F238E27FC236}">
                  <a16:creationId xmlns:a16="http://schemas.microsoft.com/office/drawing/2014/main" id="{5C5402C3-0E6D-4419-A499-9D14DF79EC88}"/>
                </a:ext>
              </a:extLst>
            </p:cNvPr>
            <p:cNvSpPr>
              <a:spLocks noEditPoints="1"/>
            </p:cNvSpPr>
            <p:nvPr/>
          </p:nvSpPr>
          <p:spPr bwMode="auto">
            <a:xfrm>
              <a:off x="5785900" y="3848100"/>
              <a:ext cx="668138" cy="615472"/>
            </a:xfrm>
            <a:custGeom>
              <a:avLst/>
              <a:gdLst>
                <a:gd name="T0" fmla="*/ 151 w 157"/>
                <a:gd name="T1" fmla="*/ 59 h 145"/>
                <a:gd name="T2" fmla="*/ 130 w 157"/>
                <a:gd name="T3" fmla="*/ 41 h 145"/>
                <a:gd name="T4" fmla="*/ 110 w 157"/>
                <a:gd name="T5" fmla="*/ 23 h 145"/>
                <a:gd name="T6" fmla="*/ 88 w 157"/>
                <a:gd name="T7" fmla="*/ 5 h 145"/>
                <a:gd name="T8" fmla="*/ 69 w 157"/>
                <a:gd name="T9" fmla="*/ 5 h 145"/>
                <a:gd name="T10" fmla="*/ 47 w 157"/>
                <a:gd name="T11" fmla="*/ 23 h 145"/>
                <a:gd name="T12" fmla="*/ 27 w 157"/>
                <a:gd name="T13" fmla="*/ 41 h 145"/>
                <a:gd name="T14" fmla="*/ 6 w 157"/>
                <a:gd name="T15" fmla="*/ 59 h 145"/>
                <a:gd name="T16" fmla="*/ 9 w 157"/>
                <a:gd name="T17" fmla="*/ 68 h 145"/>
                <a:gd name="T18" fmla="*/ 21 w 157"/>
                <a:gd name="T19" fmla="*/ 68 h 145"/>
                <a:gd name="T20" fmla="*/ 21 w 157"/>
                <a:gd name="T21" fmla="*/ 139 h 145"/>
                <a:gd name="T22" fmla="*/ 27 w 157"/>
                <a:gd name="T23" fmla="*/ 145 h 145"/>
                <a:gd name="T24" fmla="*/ 38 w 157"/>
                <a:gd name="T25" fmla="*/ 145 h 145"/>
                <a:gd name="T26" fmla="*/ 38 w 157"/>
                <a:gd name="T27" fmla="*/ 81 h 145"/>
                <a:gd name="T28" fmla="*/ 71 w 157"/>
                <a:gd name="T29" fmla="*/ 81 h 145"/>
                <a:gd name="T30" fmla="*/ 71 w 157"/>
                <a:gd name="T31" fmla="*/ 145 h 145"/>
                <a:gd name="T32" fmla="*/ 130 w 157"/>
                <a:gd name="T33" fmla="*/ 145 h 145"/>
                <a:gd name="T34" fmla="*/ 136 w 157"/>
                <a:gd name="T35" fmla="*/ 139 h 145"/>
                <a:gd name="T36" fmla="*/ 136 w 157"/>
                <a:gd name="T37" fmla="*/ 68 h 145"/>
                <a:gd name="T38" fmla="*/ 148 w 157"/>
                <a:gd name="T39" fmla="*/ 68 h 145"/>
                <a:gd name="T40" fmla="*/ 151 w 157"/>
                <a:gd name="T41" fmla="*/ 59 h 145"/>
                <a:gd name="T42" fmla="*/ 118 w 157"/>
                <a:gd name="T43" fmla="*/ 97 h 145"/>
                <a:gd name="T44" fmla="*/ 89 w 157"/>
                <a:gd name="T45" fmla="*/ 97 h 145"/>
                <a:gd name="T46" fmla="*/ 89 w 157"/>
                <a:gd name="T47" fmla="*/ 72 h 145"/>
                <a:gd name="T48" fmla="*/ 118 w 157"/>
                <a:gd name="T49" fmla="*/ 72 h 145"/>
                <a:gd name="T50" fmla="*/ 118 w 157"/>
                <a:gd name="T51" fmla="*/ 97 h 1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57" h="145">
                  <a:moveTo>
                    <a:pt x="151" y="59"/>
                  </a:moveTo>
                  <a:cubicBezTo>
                    <a:pt x="130" y="41"/>
                    <a:pt x="130" y="41"/>
                    <a:pt x="130" y="41"/>
                  </a:cubicBezTo>
                  <a:cubicBezTo>
                    <a:pt x="124" y="36"/>
                    <a:pt x="115" y="28"/>
                    <a:pt x="110" y="23"/>
                  </a:cubicBezTo>
                  <a:cubicBezTo>
                    <a:pt x="88" y="5"/>
                    <a:pt x="88" y="5"/>
                    <a:pt x="88" y="5"/>
                  </a:cubicBezTo>
                  <a:cubicBezTo>
                    <a:pt x="83" y="0"/>
                    <a:pt x="74" y="0"/>
                    <a:pt x="69" y="5"/>
                  </a:cubicBezTo>
                  <a:cubicBezTo>
                    <a:pt x="47" y="23"/>
                    <a:pt x="47" y="23"/>
                    <a:pt x="47" y="23"/>
                  </a:cubicBezTo>
                  <a:cubicBezTo>
                    <a:pt x="42" y="28"/>
                    <a:pt x="33" y="36"/>
                    <a:pt x="27" y="41"/>
                  </a:cubicBezTo>
                  <a:cubicBezTo>
                    <a:pt x="6" y="59"/>
                    <a:pt x="6" y="59"/>
                    <a:pt x="6" y="59"/>
                  </a:cubicBezTo>
                  <a:cubicBezTo>
                    <a:pt x="0" y="64"/>
                    <a:pt x="2" y="68"/>
                    <a:pt x="9" y="68"/>
                  </a:cubicBezTo>
                  <a:cubicBezTo>
                    <a:pt x="21" y="68"/>
                    <a:pt x="21" y="68"/>
                    <a:pt x="21" y="68"/>
                  </a:cubicBezTo>
                  <a:cubicBezTo>
                    <a:pt x="21" y="139"/>
                    <a:pt x="21" y="139"/>
                    <a:pt x="21" y="139"/>
                  </a:cubicBezTo>
                  <a:cubicBezTo>
                    <a:pt x="21" y="142"/>
                    <a:pt x="24" y="145"/>
                    <a:pt x="27" y="145"/>
                  </a:cubicBezTo>
                  <a:cubicBezTo>
                    <a:pt x="38" y="145"/>
                    <a:pt x="38" y="145"/>
                    <a:pt x="38" y="145"/>
                  </a:cubicBezTo>
                  <a:cubicBezTo>
                    <a:pt x="38" y="81"/>
                    <a:pt x="38" y="81"/>
                    <a:pt x="38" y="81"/>
                  </a:cubicBezTo>
                  <a:cubicBezTo>
                    <a:pt x="71" y="81"/>
                    <a:pt x="71" y="81"/>
                    <a:pt x="71" y="81"/>
                  </a:cubicBezTo>
                  <a:cubicBezTo>
                    <a:pt x="71" y="145"/>
                    <a:pt x="71" y="145"/>
                    <a:pt x="71" y="145"/>
                  </a:cubicBezTo>
                  <a:cubicBezTo>
                    <a:pt x="130" y="145"/>
                    <a:pt x="130" y="145"/>
                    <a:pt x="130" y="145"/>
                  </a:cubicBezTo>
                  <a:cubicBezTo>
                    <a:pt x="134" y="145"/>
                    <a:pt x="136" y="142"/>
                    <a:pt x="136" y="139"/>
                  </a:cubicBezTo>
                  <a:cubicBezTo>
                    <a:pt x="136" y="68"/>
                    <a:pt x="136" y="68"/>
                    <a:pt x="136" y="68"/>
                  </a:cubicBezTo>
                  <a:cubicBezTo>
                    <a:pt x="148" y="68"/>
                    <a:pt x="148" y="68"/>
                    <a:pt x="148" y="68"/>
                  </a:cubicBezTo>
                  <a:cubicBezTo>
                    <a:pt x="155" y="68"/>
                    <a:pt x="157" y="64"/>
                    <a:pt x="151" y="59"/>
                  </a:cubicBezTo>
                  <a:close/>
                  <a:moveTo>
                    <a:pt x="118" y="97"/>
                  </a:moveTo>
                  <a:cubicBezTo>
                    <a:pt x="89" y="97"/>
                    <a:pt x="89" y="97"/>
                    <a:pt x="89" y="97"/>
                  </a:cubicBezTo>
                  <a:cubicBezTo>
                    <a:pt x="89" y="72"/>
                    <a:pt x="89" y="72"/>
                    <a:pt x="89" y="72"/>
                  </a:cubicBezTo>
                  <a:cubicBezTo>
                    <a:pt x="118" y="72"/>
                    <a:pt x="118" y="72"/>
                    <a:pt x="118" y="72"/>
                  </a:cubicBezTo>
                  <a:lnTo>
                    <a:pt x="118" y="97"/>
                  </a:lnTo>
                  <a:close/>
                </a:path>
              </a:pathLst>
            </a:custGeom>
            <a:solidFill>
              <a:schemeClr val="bg1"/>
            </a:solidFill>
            <a:ln>
              <a:noFill/>
            </a:ln>
            <a:extLst/>
          </p:spPr>
          <p:txBody>
            <a:bodyPr vert="horz" wrap="square" lIns="121908" tIns="60954" rIns="121908" bIns="60954" numCol="1" anchor="t" anchorCtr="0" compatLnSpc="1">
              <a:prstTxWarp prst="textNoShape">
                <a:avLst/>
              </a:prstTxWarp>
            </a:bodyPr>
            <a:lstStyle/>
            <a:p>
              <a:endParaRPr lang="en-US">
                <a:solidFill>
                  <a:schemeClr val="bg1">
                    <a:lumMod val="65000"/>
                  </a:schemeClr>
                </a:solidFill>
                <a:latin typeface="微软雅黑" panose="020B0503020204020204" pitchFamily="34" charset="-122"/>
                <a:ea typeface="微软雅黑" panose="020B0503020204020204" pitchFamily="34" charset="-122"/>
              </a:endParaRPr>
            </a:p>
          </p:txBody>
        </p:sp>
        <p:sp>
          <p:nvSpPr>
            <p:cNvPr id="25" name="59">
              <a:extLst>
                <a:ext uri="{FF2B5EF4-FFF2-40B4-BE49-F238E27FC236}">
                  <a16:creationId xmlns:a16="http://schemas.microsoft.com/office/drawing/2014/main" id="{EE47AD9C-28CE-4341-A693-98C92B6BC0A6}"/>
                </a:ext>
              </a:extLst>
            </p:cNvPr>
            <p:cNvSpPr/>
            <p:nvPr/>
          </p:nvSpPr>
          <p:spPr>
            <a:xfrm>
              <a:off x="5894731" y="1451232"/>
              <a:ext cx="906541" cy="827736"/>
            </a:xfrm>
            <a:prstGeom prst="rect">
              <a:avLst/>
            </a:prstGeom>
          </p:spPr>
          <p:txBody>
            <a:bodyPr wrap="square" lIns="0" tIns="0" rIns="0" bIns="0">
              <a:spAutoFit/>
            </a:bodyPr>
            <a:lstStyle/>
            <a:p>
              <a:pPr algn="ctr"/>
              <a:r>
                <a:rPr lang="en-US" sz="4800" dirty="0">
                  <a:solidFill>
                    <a:schemeClr val="bg1">
                      <a:lumMod val="65000"/>
                    </a:schemeClr>
                  </a:solidFill>
                  <a:latin typeface="微软雅黑" panose="020B0503020204020204" pitchFamily="34" charset="-122"/>
                  <a:ea typeface="微软雅黑" panose="020B0503020204020204" pitchFamily="34" charset="-122"/>
                </a:rPr>
                <a:t>1</a:t>
              </a:r>
            </a:p>
          </p:txBody>
        </p:sp>
      </p:grpSp>
    </p:spTree>
    <p:extLst>
      <p:ext uri="{BB962C8B-B14F-4D97-AF65-F5344CB8AC3E}">
        <p14:creationId xmlns:p14="http://schemas.microsoft.com/office/powerpoint/2010/main" val="2591551616"/>
      </p:ext>
    </p:extLst>
  </p:cSld>
  <p:clrMapOvr>
    <a:masterClrMapping/>
  </p:clrMapOvr>
  <mc:AlternateContent xmlns:mc="http://schemas.openxmlformats.org/markup-compatibility/2006" xmlns:p14="http://schemas.microsoft.com/office/powerpoint/2010/main">
    <mc:Choice Requires="p14">
      <p:transition spd="slow" p14:dur="900" advTm="1000">
        <p14:warp dir="in"/>
      </p:transition>
    </mc:Choice>
    <mc:Fallback xmlns="">
      <p:transition spd="slow" advTm="1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p:cTn id="7" dur="500" fill="hold"/>
                                        <p:tgtEl>
                                          <p:spTgt spid="11"/>
                                        </p:tgtEl>
                                        <p:attrNameLst>
                                          <p:attrName>ppt_w</p:attrName>
                                        </p:attrNameLst>
                                      </p:cBhvr>
                                      <p:tavLst>
                                        <p:tav tm="0">
                                          <p:val>
                                            <p:fltVal val="0"/>
                                          </p:val>
                                        </p:tav>
                                        <p:tav tm="100000">
                                          <p:val>
                                            <p:strVal val="#ppt_w"/>
                                          </p:val>
                                        </p:tav>
                                      </p:tavLst>
                                    </p:anim>
                                    <p:anim calcmode="lin" valueType="num">
                                      <p:cBhvr>
                                        <p:cTn id="8" dur="500" fill="hold"/>
                                        <p:tgtEl>
                                          <p:spTgt spid="11"/>
                                        </p:tgtEl>
                                        <p:attrNameLst>
                                          <p:attrName>ppt_h</p:attrName>
                                        </p:attrNameLst>
                                      </p:cBhvr>
                                      <p:tavLst>
                                        <p:tav tm="0">
                                          <p:val>
                                            <p:fltVal val="0"/>
                                          </p:val>
                                        </p:tav>
                                        <p:tav tm="100000">
                                          <p:val>
                                            <p:strVal val="#ppt_h"/>
                                          </p:val>
                                        </p:tav>
                                      </p:tavLst>
                                    </p:anim>
                                  </p:childTnLst>
                                </p:cTn>
                              </p:par>
                            </p:childTnLst>
                          </p:cTn>
                        </p:par>
                        <p:par>
                          <p:cTn id="9" fill="hold">
                            <p:stCondLst>
                              <p:cond delay="500"/>
                            </p:stCondLst>
                            <p:childTnLst>
                              <p:par>
                                <p:cTn id="10" presetID="23" presetClass="entr" presetSubtype="16" fill="hold" nodeType="afterEffect">
                                  <p:stCondLst>
                                    <p:cond delay="0"/>
                                  </p:stCondLst>
                                  <p:childTnLst>
                                    <p:set>
                                      <p:cBhvr>
                                        <p:cTn id="11" dur="1" fill="hold">
                                          <p:stCondLst>
                                            <p:cond delay="0"/>
                                          </p:stCondLst>
                                        </p:cTn>
                                        <p:tgtEl>
                                          <p:spTgt spid="12"/>
                                        </p:tgtEl>
                                        <p:attrNameLst>
                                          <p:attrName>style.visibility</p:attrName>
                                        </p:attrNameLst>
                                      </p:cBhvr>
                                      <p:to>
                                        <p:strVal val="visible"/>
                                      </p:to>
                                    </p:set>
                                    <p:anim calcmode="lin" valueType="num">
                                      <p:cBhvr>
                                        <p:cTn id="12" dur="500" fill="hold"/>
                                        <p:tgtEl>
                                          <p:spTgt spid="12"/>
                                        </p:tgtEl>
                                        <p:attrNameLst>
                                          <p:attrName>ppt_w</p:attrName>
                                        </p:attrNameLst>
                                      </p:cBhvr>
                                      <p:tavLst>
                                        <p:tav tm="0">
                                          <p:val>
                                            <p:fltVal val="0"/>
                                          </p:val>
                                        </p:tav>
                                        <p:tav tm="100000">
                                          <p:val>
                                            <p:strVal val="#ppt_w"/>
                                          </p:val>
                                        </p:tav>
                                      </p:tavLst>
                                    </p:anim>
                                    <p:anim calcmode="lin" valueType="num">
                                      <p:cBhvr>
                                        <p:cTn id="13" dur="500" fill="hold"/>
                                        <p:tgtEl>
                                          <p:spTgt spid="12"/>
                                        </p:tgtEl>
                                        <p:attrNameLst>
                                          <p:attrName>ppt_h</p:attrName>
                                        </p:attrNameLst>
                                      </p:cBhvr>
                                      <p:tavLst>
                                        <p:tav tm="0">
                                          <p:val>
                                            <p:fltVal val="0"/>
                                          </p:val>
                                        </p:tav>
                                        <p:tav tm="100000">
                                          <p:val>
                                            <p:strVal val="#ppt_h"/>
                                          </p:val>
                                        </p:tav>
                                      </p:tavLst>
                                    </p:anim>
                                  </p:childTnLst>
                                </p:cTn>
                              </p:par>
                            </p:childTnLst>
                          </p:cTn>
                        </p:par>
                        <p:par>
                          <p:cTn id="14" fill="hold">
                            <p:stCondLst>
                              <p:cond delay="1000"/>
                            </p:stCondLst>
                            <p:childTnLst>
                              <p:par>
                                <p:cTn id="15" presetID="42" presetClass="entr" presetSubtype="0" fill="hold" nodeType="after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1000"/>
                                        <p:tgtEl>
                                          <p:spTgt spid="6"/>
                                        </p:tgtEl>
                                      </p:cBhvr>
                                    </p:animEffect>
                                    <p:anim calcmode="lin" valueType="num">
                                      <p:cBhvr>
                                        <p:cTn id="18" dur="1000" fill="hold"/>
                                        <p:tgtEl>
                                          <p:spTgt spid="6"/>
                                        </p:tgtEl>
                                        <p:attrNameLst>
                                          <p:attrName>ppt_x</p:attrName>
                                        </p:attrNameLst>
                                      </p:cBhvr>
                                      <p:tavLst>
                                        <p:tav tm="0">
                                          <p:val>
                                            <p:strVal val="#ppt_x"/>
                                          </p:val>
                                        </p:tav>
                                        <p:tav tm="100000">
                                          <p:val>
                                            <p:strVal val="#ppt_x"/>
                                          </p:val>
                                        </p:tav>
                                      </p:tavLst>
                                    </p:anim>
                                    <p:anim calcmode="lin" valueType="num">
                                      <p:cBhvr>
                                        <p:cTn id="19"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矩形 10">
            <a:extLst>
              <a:ext uri="{FF2B5EF4-FFF2-40B4-BE49-F238E27FC236}">
                <a16:creationId xmlns:a16="http://schemas.microsoft.com/office/drawing/2014/main" id="{C08CFF4D-8595-47FB-9181-87C7AADC0A78}"/>
              </a:ext>
            </a:extLst>
          </p:cNvPr>
          <p:cNvSpPr/>
          <p:nvPr/>
        </p:nvSpPr>
        <p:spPr>
          <a:xfrm>
            <a:off x="4364458" y="461583"/>
            <a:ext cx="3467616" cy="584775"/>
          </a:xfrm>
          <a:prstGeom prst="rect">
            <a:avLst/>
          </a:prstGeom>
        </p:spPr>
        <p:txBody>
          <a:bodyPr wrap="none">
            <a:spAutoFit/>
          </a:bodyPr>
          <a:lstStyle/>
          <a:p>
            <a:pPr algn="ctr"/>
            <a:r>
              <a:rPr lang="zh-CN" altLang="en-US" sz="3200" dirty="0">
                <a:solidFill>
                  <a:schemeClr val="tx1">
                    <a:lumMod val="50000"/>
                    <a:lumOff val="50000"/>
                  </a:schemeClr>
                </a:solidFill>
                <a:latin typeface="华文中宋" panose="02010600040101010101" pitchFamily="2" charset="-122"/>
                <a:ea typeface="华文中宋" panose="02010600040101010101" pitchFamily="2" charset="-122"/>
              </a:rPr>
              <a:t>点击加入你的标题</a:t>
            </a:r>
          </a:p>
        </p:txBody>
      </p:sp>
      <p:grpSp>
        <p:nvGrpSpPr>
          <p:cNvPr id="12" name="组合 11">
            <a:extLst>
              <a:ext uri="{FF2B5EF4-FFF2-40B4-BE49-F238E27FC236}">
                <a16:creationId xmlns:a16="http://schemas.microsoft.com/office/drawing/2014/main" id="{C575DC6D-158E-42AA-A49D-6333EB974121}"/>
              </a:ext>
            </a:extLst>
          </p:cNvPr>
          <p:cNvGrpSpPr/>
          <p:nvPr/>
        </p:nvGrpSpPr>
        <p:grpSpPr>
          <a:xfrm>
            <a:off x="3812270" y="373743"/>
            <a:ext cx="4571998" cy="773790"/>
            <a:chOff x="4564337" y="378280"/>
            <a:chExt cx="3063327" cy="773790"/>
          </a:xfrm>
        </p:grpSpPr>
        <p:cxnSp>
          <p:nvCxnSpPr>
            <p:cNvPr id="13" name="直接连接符 12">
              <a:extLst>
                <a:ext uri="{FF2B5EF4-FFF2-40B4-BE49-F238E27FC236}">
                  <a16:creationId xmlns:a16="http://schemas.microsoft.com/office/drawing/2014/main" id="{11855890-7493-4C95-A853-B7B468AA40FA}"/>
                </a:ext>
              </a:extLst>
            </p:cNvPr>
            <p:cNvCxnSpPr/>
            <p:nvPr/>
          </p:nvCxnSpPr>
          <p:spPr>
            <a:xfrm flipH="1">
              <a:off x="4564337" y="1152070"/>
              <a:ext cx="3063327"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4" name="直接连接符 13">
              <a:extLst>
                <a:ext uri="{FF2B5EF4-FFF2-40B4-BE49-F238E27FC236}">
                  <a16:creationId xmlns:a16="http://schemas.microsoft.com/office/drawing/2014/main" id="{B0EA4389-E8C2-474A-BA41-F81F4427D9D6}"/>
                </a:ext>
              </a:extLst>
            </p:cNvPr>
            <p:cNvCxnSpPr/>
            <p:nvPr/>
          </p:nvCxnSpPr>
          <p:spPr>
            <a:xfrm>
              <a:off x="4564337" y="378280"/>
              <a:ext cx="3063327"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sp>
        <p:nvSpPr>
          <p:cNvPr id="6" name="Oval 9">
            <a:extLst>
              <a:ext uri="{FF2B5EF4-FFF2-40B4-BE49-F238E27FC236}">
                <a16:creationId xmlns:a16="http://schemas.microsoft.com/office/drawing/2014/main" id="{6B60F887-5E8C-437F-9764-F3FB9E0C53C9}"/>
              </a:ext>
            </a:extLst>
          </p:cNvPr>
          <p:cNvSpPr>
            <a:spLocks noChangeArrowheads="1"/>
          </p:cNvSpPr>
          <p:nvPr/>
        </p:nvSpPr>
        <p:spPr bwMode="auto">
          <a:xfrm>
            <a:off x="1886469" y="2275747"/>
            <a:ext cx="1632506" cy="1632504"/>
          </a:xfrm>
          <a:prstGeom prst="ellipse">
            <a:avLst/>
          </a:prstGeom>
          <a:solidFill>
            <a:schemeClr val="tx1">
              <a:lumMod val="50000"/>
              <a:lumOff val="50000"/>
            </a:schemeClr>
          </a:solidFill>
          <a:ln w="76200">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zh-CN" altLang="en-US" dirty="0">
              <a:solidFill>
                <a:prstClr val="white"/>
              </a:solidFill>
              <a:latin typeface="微软雅黑" pitchFamily="34" charset="-122"/>
              <a:ea typeface="微软雅黑" pitchFamily="34" charset="-122"/>
            </a:endParaRPr>
          </a:p>
        </p:txBody>
      </p:sp>
      <p:sp>
        <p:nvSpPr>
          <p:cNvPr id="7" name="Oval 10">
            <a:extLst>
              <a:ext uri="{FF2B5EF4-FFF2-40B4-BE49-F238E27FC236}">
                <a16:creationId xmlns:a16="http://schemas.microsoft.com/office/drawing/2014/main" id="{644B60F4-8891-40E9-8239-1B65F0D0A4A6}"/>
              </a:ext>
            </a:extLst>
          </p:cNvPr>
          <p:cNvSpPr>
            <a:spLocks noChangeArrowheads="1"/>
          </p:cNvSpPr>
          <p:nvPr/>
        </p:nvSpPr>
        <p:spPr bwMode="auto">
          <a:xfrm>
            <a:off x="4220024" y="2274807"/>
            <a:ext cx="1632506" cy="1634384"/>
          </a:xfrm>
          <a:prstGeom prst="ellipse">
            <a:avLst/>
          </a:prstGeom>
          <a:solidFill>
            <a:schemeClr val="bg1">
              <a:lumMod val="75000"/>
            </a:schemeClr>
          </a:solidFill>
          <a:ln w="76200">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zh-CN" altLang="en-US" dirty="0">
              <a:solidFill>
                <a:schemeClr val="tx1">
                  <a:lumMod val="65000"/>
                  <a:lumOff val="35000"/>
                </a:schemeClr>
              </a:solidFill>
              <a:latin typeface="微软雅黑" pitchFamily="34" charset="-122"/>
              <a:ea typeface="微软雅黑" pitchFamily="34" charset="-122"/>
            </a:endParaRPr>
          </a:p>
        </p:txBody>
      </p:sp>
      <p:sp>
        <p:nvSpPr>
          <p:cNvPr id="8" name="Oval 9">
            <a:extLst>
              <a:ext uri="{FF2B5EF4-FFF2-40B4-BE49-F238E27FC236}">
                <a16:creationId xmlns:a16="http://schemas.microsoft.com/office/drawing/2014/main" id="{B2EFCC3B-99C3-455B-8CD3-91CD0C1480F0}"/>
              </a:ext>
            </a:extLst>
          </p:cNvPr>
          <p:cNvSpPr>
            <a:spLocks noChangeArrowheads="1"/>
          </p:cNvSpPr>
          <p:nvPr/>
        </p:nvSpPr>
        <p:spPr bwMode="auto">
          <a:xfrm>
            <a:off x="6512335" y="2275747"/>
            <a:ext cx="1632506" cy="1632504"/>
          </a:xfrm>
          <a:prstGeom prst="ellipse">
            <a:avLst/>
          </a:prstGeom>
          <a:solidFill>
            <a:schemeClr val="tx1">
              <a:lumMod val="50000"/>
              <a:lumOff val="50000"/>
            </a:schemeClr>
          </a:solidFill>
          <a:ln w="76200">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zh-CN" altLang="en-US" dirty="0">
              <a:solidFill>
                <a:prstClr val="white"/>
              </a:solidFill>
              <a:latin typeface="微软雅黑" pitchFamily="34" charset="-122"/>
              <a:ea typeface="微软雅黑" pitchFamily="34" charset="-122"/>
            </a:endParaRPr>
          </a:p>
        </p:txBody>
      </p:sp>
      <p:sp>
        <p:nvSpPr>
          <p:cNvPr id="9" name="Oval 8">
            <a:extLst>
              <a:ext uri="{FF2B5EF4-FFF2-40B4-BE49-F238E27FC236}">
                <a16:creationId xmlns:a16="http://schemas.microsoft.com/office/drawing/2014/main" id="{65D27788-E650-41ED-BB0D-EC790298BF49}"/>
              </a:ext>
            </a:extLst>
          </p:cNvPr>
          <p:cNvSpPr>
            <a:spLocks noChangeArrowheads="1"/>
          </p:cNvSpPr>
          <p:nvPr/>
        </p:nvSpPr>
        <p:spPr bwMode="auto">
          <a:xfrm>
            <a:off x="8796860" y="2274335"/>
            <a:ext cx="1632506" cy="1635326"/>
          </a:xfrm>
          <a:prstGeom prst="ellipse">
            <a:avLst/>
          </a:prstGeom>
          <a:solidFill>
            <a:schemeClr val="bg1">
              <a:lumMod val="75000"/>
            </a:schemeClr>
          </a:solidFill>
          <a:ln w="76200">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zh-CN" altLang="en-US" dirty="0">
              <a:solidFill>
                <a:prstClr val="white"/>
              </a:solidFill>
              <a:latin typeface="微软雅黑" pitchFamily="34" charset="-122"/>
              <a:ea typeface="微软雅黑" pitchFamily="34" charset="-122"/>
            </a:endParaRPr>
          </a:p>
        </p:txBody>
      </p:sp>
      <p:sp>
        <p:nvSpPr>
          <p:cNvPr id="10" name="TextBox 12">
            <a:extLst>
              <a:ext uri="{FF2B5EF4-FFF2-40B4-BE49-F238E27FC236}">
                <a16:creationId xmlns:a16="http://schemas.microsoft.com/office/drawing/2014/main" id="{C74B6262-BFEE-4E37-A81D-18554C729A9B}"/>
              </a:ext>
            </a:extLst>
          </p:cNvPr>
          <p:cNvSpPr txBox="1"/>
          <p:nvPr/>
        </p:nvSpPr>
        <p:spPr>
          <a:xfrm>
            <a:off x="2091482" y="4148443"/>
            <a:ext cx="1331336" cy="369332"/>
          </a:xfrm>
          <a:prstGeom prst="rect">
            <a:avLst/>
          </a:prstGeom>
          <a:noFill/>
        </p:spPr>
        <p:txBody>
          <a:bodyPr wrap="square" rtlCol="0">
            <a:spAutoFit/>
          </a:bodyPr>
          <a:lstStyle/>
          <a:p>
            <a:r>
              <a:rPr lang="zh-CN" altLang="en-US" b="1" dirty="0">
                <a:solidFill>
                  <a:schemeClr val="bg1">
                    <a:lumMod val="50000"/>
                  </a:schemeClr>
                </a:solidFill>
                <a:latin typeface="微软雅黑" pitchFamily="34" charset="-122"/>
                <a:ea typeface="微软雅黑" pitchFamily="34" charset="-122"/>
              </a:rPr>
              <a:t>加入标题</a:t>
            </a:r>
          </a:p>
        </p:txBody>
      </p:sp>
      <p:sp>
        <p:nvSpPr>
          <p:cNvPr id="15" name="TextBox 13">
            <a:extLst>
              <a:ext uri="{FF2B5EF4-FFF2-40B4-BE49-F238E27FC236}">
                <a16:creationId xmlns:a16="http://schemas.microsoft.com/office/drawing/2014/main" id="{6F5FF3ED-8EFF-466C-BEC3-608D7C4BBACB}"/>
              </a:ext>
            </a:extLst>
          </p:cNvPr>
          <p:cNvSpPr txBox="1"/>
          <p:nvPr/>
        </p:nvSpPr>
        <p:spPr>
          <a:xfrm>
            <a:off x="4479465" y="4148443"/>
            <a:ext cx="1331336" cy="369332"/>
          </a:xfrm>
          <a:prstGeom prst="rect">
            <a:avLst/>
          </a:prstGeom>
          <a:noFill/>
        </p:spPr>
        <p:txBody>
          <a:bodyPr wrap="square" rtlCol="0">
            <a:spAutoFit/>
          </a:bodyPr>
          <a:lstStyle/>
          <a:p>
            <a:r>
              <a:rPr lang="zh-CN" altLang="en-US" b="1" dirty="0">
                <a:solidFill>
                  <a:schemeClr val="bg1">
                    <a:lumMod val="50000"/>
                  </a:schemeClr>
                </a:solidFill>
                <a:latin typeface="微软雅黑" pitchFamily="34" charset="-122"/>
                <a:ea typeface="微软雅黑" pitchFamily="34" charset="-122"/>
              </a:rPr>
              <a:t>加入标题</a:t>
            </a:r>
          </a:p>
        </p:txBody>
      </p:sp>
      <p:sp>
        <p:nvSpPr>
          <p:cNvPr id="16" name="TextBox 14">
            <a:extLst>
              <a:ext uri="{FF2B5EF4-FFF2-40B4-BE49-F238E27FC236}">
                <a16:creationId xmlns:a16="http://schemas.microsoft.com/office/drawing/2014/main" id="{B95F2427-490E-4CCC-BF18-CD10FFB9A61F}"/>
              </a:ext>
            </a:extLst>
          </p:cNvPr>
          <p:cNvSpPr txBox="1"/>
          <p:nvPr/>
        </p:nvSpPr>
        <p:spPr>
          <a:xfrm>
            <a:off x="6826204" y="4148443"/>
            <a:ext cx="1331336" cy="369332"/>
          </a:xfrm>
          <a:prstGeom prst="rect">
            <a:avLst/>
          </a:prstGeom>
          <a:noFill/>
        </p:spPr>
        <p:txBody>
          <a:bodyPr wrap="square" rtlCol="0">
            <a:spAutoFit/>
          </a:bodyPr>
          <a:lstStyle/>
          <a:p>
            <a:r>
              <a:rPr lang="zh-CN" altLang="en-US" b="1" dirty="0">
                <a:solidFill>
                  <a:schemeClr val="bg1">
                    <a:lumMod val="50000"/>
                  </a:schemeClr>
                </a:solidFill>
                <a:latin typeface="微软雅黑" pitchFamily="34" charset="-122"/>
                <a:ea typeface="微软雅黑" pitchFamily="34" charset="-122"/>
              </a:rPr>
              <a:t>加入标题</a:t>
            </a:r>
          </a:p>
        </p:txBody>
      </p:sp>
      <p:sp>
        <p:nvSpPr>
          <p:cNvPr id="17" name="TextBox 15">
            <a:extLst>
              <a:ext uri="{FF2B5EF4-FFF2-40B4-BE49-F238E27FC236}">
                <a16:creationId xmlns:a16="http://schemas.microsoft.com/office/drawing/2014/main" id="{E6A3C614-0113-4A78-AE64-2009142BAF9E}"/>
              </a:ext>
            </a:extLst>
          </p:cNvPr>
          <p:cNvSpPr txBox="1"/>
          <p:nvPr/>
        </p:nvSpPr>
        <p:spPr>
          <a:xfrm>
            <a:off x="9165155" y="4148443"/>
            <a:ext cx="1331336" cy="369332"/>
          </a:xfrm>
          <a:prstGeom prst="rect">
            <a:avLst/>
          </a:prstGeom>
          <a:noFill/>
        </p:spPr>
        <p:txBody>
          <a:bodyPr wrap="square" rtlCol="0">
            <a:spAutoFit/>
          </a:bodyPr>
          <a:lstStyle/>
          <a:p>
            <a:r>
              <a:rPr lang="zh-CN" altLang="en-US" b="1" dirty="0">
                <a:solidFill>
                  <a:schemeClr val="bg1">
                    <a:lumMod val="50000"/>
                  </a:schemeClr>
                </a:solidFill>
                <a:latin typeface="微软雅黑" pitchFamily="34" charset="-122"/>
                <a:ea typeface="微软雅黑" pitchFamily="34" charset="-122"/>
              </a:rPr>
              <a:t>加入标题</a:t>
            </a:r>
          </a:p>
        </p:txBody>
      </p:sp>
      <p:sp>
        <p:nvSpPr>
          <p:cNvPr id="18" name="矩形 17">
            <a:extLst>
              <a:ext uri="{FF2B5EF4-FFF2-40B4-BE49-F238E27FC236}">
                <a16:creationId xmlns:a16="http://schemas.microsoft.com/office/drawing/2014/main" id="{5D467D7C-99DD-490A-AEC3-B77EA28BFB59}"/>
              </a:ext>
            </a:extLst>
          </p:cNvPr>
          <p:cNvSpPr/>
          <p:nvPr/>
        </p:nvSpPr>
        <p:spPr>
          <a:xfrm>
            <a:off x="1745900" y="4554760"/>
            <a:ext cx="1808212" cy="1347311"/>
          </a:xfrm>
          <a:prstGeom prst="rect">
            <a:avLst/>
          </a:prstGeom>
        </p:spPr>
        <p:txBody>
          <a:bodyPr wrap="square" lIns="91840" tIns="45920" rIns="91840" bIns="45920">
            <a:spAutoFit/>
          </a:bodyPr>
          <a:lstStyle/>
          <a:p>
            <a:pPr algn="ctr">
              <a:lnSpc>
                <a:spcPct val="150000"/>
              </a:lnSpc>
            </a:pPr>
            <a:r>
              <a:rPr lang="zh-CN" altLang="en-US" sz="1400" dirty="0">
                <a:solidFill>
                  <a:schemeClr val="tx1">
                    <a:lumMod val="50000"/>
                    <a:lumOff val="50000"/>
                  </a:schemeClr>
                </a:solidFill>
                <a:latin typeface="微软雅黑" pitchFamily="34" charset="-122"/>
                <a:ea typeface="微软雅黑" pitchFamily="34" charset="-122"/>
                <a:cs typeface="华文黑体" pitchFamily="2" charset="-122"/>
              </a:rPr>
              <a:t>您的内容打在这里或者通过复制您的文本后在此框中选择粘贴并选择只保留文字。</a:t>
            </a:r>
          </a:p>
        </p:txBody>
      </p:sp>
      <p:sp>
        <p:nvSpPr>
          <p:cNvPr id="19" name="矩形 18">
            <a:extLst>
              <a:ext uri="{FF2B5EF4-FFF2-40B4-BE49-F238E27FC236}">
                <a16:creationId xmlns:a16="http://schemas.microsoft.com/office/drawing/2014/main" id="{84705244-A6B6-4A95-95B5-E4DEF2FEDC34}"/>
              </a:ext>
            </a:extLst>
          </p:cNvPr>
          <p:cNvSpPr/>
          <p:nvPr/>
        </p:nvSpPr>
        <p:spPr>
          <a:xfrm>
            <a:off x="4126310" y="4554760"/>
            <a:ext cx="1808212" cy="1347311"/>
          </a:xfrm>
          <a:prstGeom prst="rect">
            <a:avLst/>
          </a:prstGeom>
        </p:spPr>
        <p:txBody>
          <a:bodyPr wrap="square" lIns="91840" tIns="45920" rIns="91840" bIns="45920">
            <a:spAutoFit/>
          </a:bodyPr>
          <a:lstStyle/>
          <a:p>
            <a:pPr algn="ctr">
              <a:lnSpc>
                <a:spcPct val="150000"/>
              </a:lnSpc>
            </a:pPr>
            <a:r>
              <a:rPr lang="zh-CN" altLang="en-US" sz="1400" dirty="0">
                <a:solidFill>
                  <a:schemeClr val="tx1">
                    <a:lumMod val="50000"/>
                    <a:lumOff val="50000"/>
                  </a:schemeClr>
                </a:solidFill>
                <a:latin typeface="微软雅黑" pitchFamily="34" charset="-122"/>
                <a:ea typeface="微软雅黑" pitchFamily="34" charset="-122"/>
                <a:cs typeface="华文黑体" pitchFamily="2" charset="-122"/>
              </a:rPr>
              <a:t>您的内容打在这里或者通过复制您的文本后在此框中选择粘贴并选择只保留文字。</a:t>
            </a:r>
          </a:p>
        </p:txBody>
      </p:sp>
      <p:sp>
        <p:nvSpPr>
          <p:cNvPr id="20" name="矩形 19">
            <a:extLst>
              <a:ext uri="{FF2B5EF4-FFF2-40B4-BE49-F238E27FC236}">
                <a16:creationId xmlns:a16="http://schemas.microsoft.com/office/drawing/2014/main" id="{579AB9FA-4B04-4093-AE09-9CCE48B2BA5A}"/>
              </a:ext>
            </a:extLst>
          </p:cNvPr>
          <p:cNvSpPr/>
          <p:nvPr/>
        </p:nvSpPr>
        <p:spPr>
          <a:xfrm>
            <a:off x="6465476" y="4554760"/>
            <a:ext cx="1808212" cy="1347311"/>
          </a:xfrm>
          <a:prstGeom prst="rect">
            <a:avLst/>
          </a:prstGeom>
        </p:spPr>
        <p:txBody>
          <a:bodyPr wrap="square" lIns="91840" tIns="45920" rIns="91840" bIns="45920">
            <a:spAutoFit/>
          </a:bodyPr>
          <a:lstStyle/>
          <a:p>
            <a:pPr algn="ctr">
              <a:lnSpc>
                <a:spcPct val="150000"/>
              </a:lnSpc>
            </a:pPr>
            <a:r>
              <a:rPr lang="zh-CN" altLang="en-US" sz="1400" dirty="0">
                <a:solidFill>
                  <a:schemeClr val="tx1">
                    <a:lumMod val="50000"/>
                    <a:lumOff val="50000"/>
                  </a:schemeClr>
                </a:solidFill>
                <a:latin typeface="微软雅黑" pitchFamily="34" charset="-122"/>
                <a:ea typeface="微软雅黑" pitchFamily="34" charset="-122"/>
                <a:cs typeface="华文黑体" pitchFamily="2" charset="-122"/>
              </a:rPr>
              <a:t>您的内容打在这里或者通过复制您的文本后在此框中选择粘贴并选择只保留文字。</a:t>
            </a:r>
          </a:p>
        </p:txBody>
      </p:sp>
      <p:sp>
        <p:nvSpPr>
          <p:cNvPr id="21" name="矩形 20">
            <a:extLst>
              <a:ext uri="{FF2B5EF4-FFF2-40B4-BE49-F238E27FC236}">
                <a16:creationId xmlns:a16="http://schemas.microsoft.com/office/drawing/2014/main" id="{037E92BB-D1F1-4545-A883-4B8FABB1317A}"/>
              </a:ext>
            </a:extLst>
          </p:cNvPr>
          <p:cNvSpPr/>
          <p:nvPr/>
        </p:nvSpPr>
        <p:spPr>
          <a:xfrm>
            <a:off x="8796857" y="4554760"/>
            <a:ext cx="1806680" cy="1347311"/>
          </a:xfrm>
          <a:prstGeom prst="rect">
            <a:avLst/>
          </a:prstGeom>
        </p:spPr>
        <p:txBody>
          <a:bodyPr wrap="square" lIns="91840" tIns="45920" rIns="91840" bIns="45920">
            <a:spAutoFit/>
          </a:bodyPr>
          <a:lstStyle/>
          <a:p>
            <a:pPr algn="ctr">
              <a:lnSpc>
                <a:spcPct val="150000"/>
              </a:lnSpc>
            </a:pPr>
            <a:r>
              <a:rPr lang="zh-CN" altLang="en-US" sz="1400" dirty="0">
                <a:solidFill>
                  <a:schemeClr val="tx1">
                    <a:lumMod val="50000"/>
                    <a:lumOff val="50000"/>
                  </a:schemeClr>
                </a:solidFill>
                <a:latin typeface="微软雅黑" pitchFamily="34" charset="-122"/>
                <a:ea typeface="微软雅黑" pitchFamily="34" charset="-122"/>
                <a:cs typeface="华文黑体" pitchFamily="2" charset="-122"/>
              </a:rPr>
              <a:t>您的内容打在这里或者通过复制您的文本后在此框中选择粘贴并选择只保留文字。</a:t>
            </a:r>
            <a:endParaRPr lang="zh-CN" altLang="en-US" sz="1400" dirty="0">
              <a:solidFill>
                <a:schemeClr val="tx1">
                  <a:lumMod val="50000"/>
                  <a:lumOff val="50000"/>
                </a:schemeClr>
              </a:solidFill>
              <a:latin typeface="微软雅黑" pitchFamily="34" charset="-122"/>
              <a:ea typeface="微软雅黑" pitchFamily="34" charset="-122"/>
            </a:endParaRPr>
          </a:p>
        </p:txBody>
      </p:sp>
      <p:grpSp>
        <p:nvGrpSpPr>
          <p:cNvPr id="22" name="组合 21">
            <a:extLst>
              <a:ext uri="{FF2B5EF4-FFF2-40B4-BE49-F238E27FC236}">
                <a16:creationId xmlns:a16="http://schemas.microsoft.com/office/drawing/2014/main" id="{38E65133-37BA-4123-BE97-0FB1D92AA78F}"/>
              </a:ext>
            </a:extLst>
          </p:cNvPr>
          <p:cNvGrpSpPr/>
          <p:nvPr/>
        </p:nvGrpSpPr>
        <p:grpSpPr>
          <a:xfrm>
            <a:off x="4581995" y="2648899"/>
            <a:ext cx="908562" cy="874542"/>
            <a:chOff x="8905876" y="3073401"/>
            <a:chExt cx="720725" cy="693738"/>
          </a:xfrm>
          <a:solidFill>
            <a:schemeClr val="bg1"/>
          </a:solidFill>
        </p:grpSpPr>
        <p:sp>
          <p:nvSpPr>
            <p:cNvPr id="23" name="Oval 585">
              <a:extLst>
                <a:ext uri="{FF2B5EF4-FFF2-40B4-BE49-F238E27FC236}">
                  <a16:creationId xmlns:a16="http://schemas.microsoft.com/office/drawing/2014/main" id="{AE8F0DC8-31FC-4D67-A2B3-34AE44A66FE1}"/>
                </a:ext>
              </a:extLst>
            </p:cNvPr>
            <p:cNvSpPr>
              <a:spLocks noChangeArrowheads="1"/>
            </p:cNvSpPr>
            <p:nvPr/>
          </p:nvSpPr>
          <p:spPr bwMode="auto">
            <a:xfrm>
              <a:off x="9037638" y="3092451"/>
              <a:ext cx="101600" cy="12382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 name="Oval 586">
              <a:extLst>
                <a:ext uri="{FF2B5EF4-FFF2-40B4-BE49-F238E27FC236}">
                  <a16:creationId xmlns:a16="http://schemas.microsoft.com/office/drawing/2014/main" id="{9F28F667-EA48-454E-9588-B68550928534}"/>
                </a:ext>
              </a:extLst>
            </p:cNvPr>
            <p:cNvSpPr>
              <a:spLocks noChangeArrowheads="1"/>
            </p:cNvSpPr>
            <p:nvPr/>
          </p:nvSpPr>
          <p:spPr bwMode="auto">
            <a:xfrm>
              <a:off x="9437688" y="3092451"/>
              <a:ext cx="98425" cy="12382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 name="Freeform 587">
              <a:extLst>
                <a:ext uri="{FF2B5EF4-FFF2-40B4-BE49-F238E27FC236}">
                  <a16:creationId xmlns:a16="http://schemas.microsoft.com/office/drawing/2014/main" id="{C3F874BA-1621-47BC-8479-18BB9BBE915E}"/>
                </a:ext>
              </a:extLst>
            </p:cNvPr>
            <p:cNvSpPr>
              <a:spLocks noEditPoints="1"/>
            </p:cNvSpPr>
            <p:nvPr/>
          </p:nvSpPr>
          <p:spPr bwMode="auto">
            <a:xfrm>
              <a:off x="8905876" y="3227388"/>
              <a:ext cx="261938" cy="501650"/>
            </a:xfrm>
            <a:custGeom>
              <a:avLst/>
              <a:gdLst>
                <a:gd name="T0" fmla="*/ 65 w 70"/>
                <a:gd name="T1" fmla="*/ 79 h 134"/>
                <a:gd name="T2" fmla="*/ 60 w 70"/>
                <a:gd name="T3" fmla="*/ 79 h 134"/>
                <a:gd name="T4" fmla="*/ 66 w 70"/>
                <a:gd name="T5" fmla="*/ 7 h 134"/>
                <a:gd name="T6" fmla="*/ 68 w 70"/>
                <a:gd name="T7" fmla="*/ 2 h 134"/>
                <a:gd name="T8" fmla="*/ 67 w 70"/>
                <a:gd name="T9" fmla="*/ 1 h 134"/>
                <a:gd name="T10" fmla="*/ 66 w 70"/>
                <a:gd name="T11" fmla="*/ 1 h 134"/>
                <a:gd name="T12" fmla="*/ 60 w 70"/>
                <a:gd name="T13" fmla="*/ 1 h 134"/>
                <a:gd name="T14" fmla="*/ 60 w 70"/>
                <a:gd name="T15" fmla="*/ 1 h 134"/>
                <a:gd name="T16" fmla="*/ 65 w 70"/>
                <a:gd name="T17" fmla="*/ 6 h 134"/>
                <a:gd name="T18" fmla="*/ 58 w 70"/>
                <a:gd name="T19" fmla="*/ 9 h 134"/>
                <a:gd name="T20" fmla="*/ 62 w 70"/>
                <a:gd name="T21" fmla="*/ 14 h 134"/>
                <a:gd name="T22" fmla="*/ 53 w 70"/>
                <a:gd name="T23" fmla="*/ 33 h 134"/>
                <a:gd name="T24" fmla="*/ 52 w 70"/>
                <a:gd name="T25" fmla="*/ 6 h 134"/>
                <a:gd name="T26" fmla="*/ 53 w 70"/>
                <a:gd name="T27" fmla="*/ 5 h 134"/>
                <a:gd name="T28" fmla="*/ 51 w 70"/>
                <a:gd name="T29" fmla="*/ 0 h 134"/>
                <a:gd name="T30" fmla="*/ 46 w 70"/>
                <a:gd name="T31" fmla="*/ 0 h 134"/>
                <a:gd name="T32" fmla="*/ 44 w 70"/>
                <a:gd name="T33" fmla="*/ 5 h 134"/>
                <a:gd name="T34" fmla="*/ 45 w 70"/>
                <a:gd name="T35" fmla="*/ 6 h 134"/>
                <a:gd name="T36" fmla="*/ 44 w 70"/>
                <a:gd name="T37" fmla="*/ 33 h 134"/>
                <a:gd name="T38" fmla="*/ 35 w 70"/>
                <a:gd name="T39" fmla="*/ 14 h 134"/>
                <a:gd name="T40" fmla="*/ 39 w 70"/>
                <a:gd name="T41" fmla="*/ 9 h 134"/>
                <a:gd name="T42" fmla="*/ 32 w 70"/>
                <a:gd name="T43" fmla="*/ 6 h 134"/>
                <a:gd name="T44" fmla="*/ 37 w 70"/>
                <a:gd name="T45" fmla="*/ 1 h 134"/>
                <a:gd name="T46" fmla="*/ 37 w 70"/>
                <a:gd name="T47" fmla="*/ 1 h 134"/>
                <a:gd name="T48" fmla="*/ 31 w 70"/>
                <a:gd name="T49" fmla="*/ 1 h 134"/>
                <a:gd name="T50" fmla="*/ 30 w 70"/>
                <a:gd name="T51" fmla="*/ 1 h 134"/>
                <a:gd name="T52" fmla="*/ 25 w 70"/>
                <a:gd name="T53" fmla="*/ 4 h 134"/>
                <a:gd name="T54" fmla="*/ 2 w 70"/>
                <a:gd name="T55" fmla="*/ 28 h 134"/>
                <a:gd name="T56" fmla="*/ 2 w 70"/>
                <a:gd name="T57" fmla="*/ 28 h 134"/>
                <a:gd name="T58" fmla="*/ 2 w 70"/>
                <a:gd name="T59" fmla="*/ 28 h 134"/>
                <a:gd name="T60" fmla="*/ 1 w 70"/>
                <a:gd name="T61" fmla="*/ 38 h 134"/>
                <a:gd name="T62" fmla="*/ 1 w 70"/>
                <a:gd name="T63" fmla="*/ 38 h 134"/>
                <a:gd name="T64" fmla="*/ 1 w 70"/>
                <a:gd name="T65" fmla="*/ 38 h 134"/>
                <a:gd name="T66" fmla="*/ 1 w 70"/>
                <a:gd name="T67" fmla="*/ 38 h 134"/>
                <a:gd name="T68" fmla="*/ 2 w 70"/>
                <a:gd name="T69" fmla="*/ 38 h 134"/>
                <a:gd name="T70" fmla="*/ 2 w 70"/>
                <a:gd name="T71" fmla="*/ 39 h 134"/>
                <a:gd name="T72" fmla="*/ 3 w 70"/>
                <a:gd name="T73" fmla="*/ 41 h 134"/>
                <a:gd name="T74" fmla="*/ 5 w 70"/>
                <a:gd name="T75" fmla="*/ 45 h 134"/>
                <a:gd name="T76" fmla="*/ 9 w 70"/>
                <a:gd name="T77" fmla="*/ 52 h 134"/>
                <a:gd name="T78" fmla="*/ 16 w 70"/>
                <a:gd name="T79" fmla="*/ 67 h 134"/>
                <a:gd name="T80" fmla="*/ 26 w 70"/>
                <a:gd name="T81" fmla="*/ 61 h 134"/>
                <a:gd name="T82" fmla="*/ 26 w 70"/>
                <a:gd name="T83" fmla="*/ 71 h 134"/>
                <a:gd name="T84" fmla="*/ 26 w 70"/>
                <a:gd name="T85" fmla="*/ 71 h 134"/>
                <a:gd name="T86" fmla="*/ 28 w 70"/>
                <a:gd name="T87" fmla="*/ 71 h 134"/>
                <a:gd name="T88" fmla="*/ 29 w 70"/>
                <a:gd name="T89" fmla="*/ 134 h 134"/>
                <a:gd name="T90" fmla="*/ 47 w 70"/>
                <a:gd name="T91" fmla="*/ 134 h 134"/>
                <a:gd name="T92" fmla="*/ 48 w 70"/>
                <a:gd name="T93" fmla="*/ 71 h 134"/>
                <a:gd name="T94" fmla="*/ 49 w 70"/>
                <a:gd name="T95" fmla="*/ 71 h 134"/>
                <a:gd name="T96" fmla="*/ 51 w 70"/>
                <a:gd name="T97" fmla="*/ 134 h 134"/>
                <a:gd name="T98" fmla="*/ 69 w 70"/>
                <a:gd name="T99" fmla="*/ 134 h 134"/>
                <a:gd name="T100" fmla="*/ 70 w 70"/>
                <a:gd name="T101" fmla="*/ 79 h 134"/>
                <a:gd name="T102" fmla="*/ 65 w 70"/>
                <a:gd name="T103" fmla="*/ 79 h 134"/>
                <a:gd name="T104" fmla="*/ 26 w 70"/>
                <a:gd name="T105" fmla="*/ 47 h 134"/>
                <a:gd name="T106" fmla="*/ 24 w 70"/>
                <a:gd name="T107" fmla="*/ 44 h 134"/>
                <a:gd name="T108" fmla="*/ 20 w 70"/>
                <a:gd name="T109" fmla="*/ 37 h 134"/>
                <a:gd name="T110" fmla="*/ 19 w 70"/>
                <a:gd name="T111" fmla="*/ 35 h 134"/>
                <a:gd name="T112" fmla="*/ 27 w 70"/>
                <a:gd name="T113" fmla="*/ 25 h 134"/>
                <a:gd name="T114" fmla="*/ 26 w 70"/>
                <a:gd name="T115" fmla="*/ 47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70" h="134">
                  <a:moveTo>
                    <a:pt x="65" y="79"/>
                  </a:moveTo>
                  <a:cubicBezTo>
                    <a:pt x="60" y="79"/>
                    <a:pt x="60" y="79"/>
                    <a:pt x="60" y="79"/>
                  </a:cubicBezTo>
                  <a:cubicBezTo>
                    <a:pt x="66" y="7"/>
                    <a:pt x="66" y="7"/>
                    <a:pt x="66" y="7"/>
                  </a:cubicBezTo>
                  <a:cubicBezTo>
                    <a:pt x="66" y="5"/>
                    <a:pt x="67" y="3"/>
                    <a:pt x="68" y="2"/>
                  </a:cubicBezTo>
                  <a:cubicBezTo>
                    <a:pt x="67" y="1"/>
                    <a:pt x="67" y="1"/>
                    <a:pt x="67" y="1"/>
                  </a:cubicBezTo>
                  <a:cubicBezTo>
                    <a:pt x="66" y="1"/>
                    <a:pt x="66" y="1"/>
                    <a:pt x="66" y="1"/>
                  </a:cubicBezTo>
                  <a:cubicBezTo>
                    <a:pt x="64" y="1"/>
                    <a:pt x="62" y="1"/>
                    <a:pt x="60" y="1"/>
                  </a:cubicBezTo>
                  <a:cubicBezTo>
                    <a:pt x="60" y="1"/>
                    <a:pt x="60" y="1"/>
                    <a:pt x="60" y="1"/>
                  </a:cubicBezTo>
                  <a:cubicBezTo>
                    <a:pt x="65" y="6"/>
                    <a:pt x="65" y="6"/>
                    <a:pt x="65" y="6"/>
                  </a:cubicBezTo>
                  <a:cubicBezTo>
                    <a:pt x="58" y="9"/>
                    <a:pt x="58" y="9"/>
                    <a:pt x="58" y="9"/>
                  </a:cubicBezTo>
                  <a:cubicBezTo>
                    <a:pt x="62" y="14"/>
                    <a:pt x="62" y="14"/>
                    <a:pt x="62" y="14"/>
                  </a:cubicBezTo>
                  <a:cubicBezTo>
                    <a:pt x="53" y="33"/>
                    <a:pt x="53" y="33"/>
                    <a:pt x="53" y="33"/>
                  </a:cubicBezTo>
                  <a:cubicBezTo>
                    <a:pt x="52" y="6"/>
                    <a:pt x="52" y="6"/>
                    <a:pt x="52" y="6"/>
                  </a:cubicBezTo>
                  <a:cubicBezTo>
                    <a:pt x="53" y="5"/>
                    <a:pt x="53" y="5"/>
                    <a:pt x="53" y="5"/>
                  </a:cubicBezTo>
                  <a:cubicBezTo>
                    <a:pt x="51" y="0"/>
                    <a:pt x="51" y="0"/>
                    <a:pt x="51" y="0"/>
                  </a:cubicBezTo>
                  <a:cubicBezTo>
                    <a:pt x="46" y="0"/>
                    <a:pt x="46" y="0"/>
                    <a:pt x="46" y="0"/>
                  </a:cubicBezTo>
                  <a:cubicBezTo>
                    <a:pt x="44" y="5"/>
                    <a:pt x="44" y="5"/>
                    <a:pt x="44" y="5"/>
                  </a:cubicBezTo>
                  <a:cubicBezTo>
                    <a:pt x="45" y="6"/>
                    <a:pt x="45" y="6"/>
                    <a:pt x="45" y="6"/>
                  </a:cubicBezTo>
                  <a:cubicBezTo>
                    <a:pt x="44" y="33"/>
                    <a:pt x="44" y="33"/>
                    <a:pt x="44" y="33"/>
                  </a:cubicBezTo>
                  <a:cubicBezTo>
                    <a:pt x="35" y="14"/>
                    <a:pt x="35" y="14"/>
                    <a:pt x="35" y="14"/>
                  </a:cubicBezTo>
                  <a:cubicBezTo>
                    <a:pt x="39" y="9"/>
                    <a:pt x="39" y="9"/>
                    <a:pt x="39" y="9"/>
                  </a:cubicBezTo>
                  <a:cubicBezTo>
                    <a:pt x="32" y="6"/>
                    <a:pt x="32" y="6"/>
                    <a:pt x="32" y="6"/>
                  </a:cubicBezTo>
                  <a:cubicBezTo>
                    <a:pt x="37" y="1"/>
                    <a:pt x="37" y="1"/>
                    <a:pt x="37" y="1"/>
                  </a:cubicBezTo>
                  <a:cubicBezTo>
                    <a:pt x="37" y="1"/>
                    <a:pt x="37" y="1"/>
                    <a:pt x="37" y="1"/>
                  </a:cubicBezTo>
                  <a:cubicBezTo>
                    <a:pt x="35" y="1"/>
                    <a:pt x="33" y="1"/>
                    <a:pt x="31" y="1"/>
                  </a:cubicBezTo>
                  <a:cubicBezTo>
                    <a:pt x="31" y="1"/>
                    <a:pt x="31" y="1"/>
                    <a:pt x="30" y="1"/>
                  </a:cubicBezTo>
                  <a:cubicBezTo>
                    <a:pt x="28" y="1"/>
                    <a:pt x="26" y="2"/>
                    <a:pt x="25" y="4"/>
                  </a:cubicBezTo>
                  <a:cubicBezTo>
                    <a:pt x="2" y="28"/>
                    <a:pt x="2" y="28"/>
                    <a:pt x="2" y="28"/>
                  </a:cubicBezTo>
                  <a:cubicBezTo>
                    <a:pt x="2" y="28"/>
                    <a:pt x="2" y="28"/>
                    <a:pt x="2" y="28"/>
                  </a:cubicBezTo>
                  <a:cubicBezTo>
                    <a:pt x="2" y="28"/>
                    <a:pt x="2" y="28"/>
                    <a:pt x="2" y="28"/>
                  </a:cubicBezTo>
                  <a:cubicBezTo>
                    <a:pt x="0" y="47"/>
                    <a:pt x="2" y="33"/>
                    <a:pt x="1" y="38"/>
                  </a:cubicBezTo>
                  <a:cubicBezTo>
                    <a:pt x="1" y="38"/>
                    <a:pt x="1" y="38"/>
                    <a:pt x="1" y="38"/>
                  </a:cubicBezTo>
                  <a:cubicBezTo>
                    <a:pt x="1" y="38"/>
                    <a:pt x="1" y="38"/>
                    <a:pt x="1" y="38"/>
                  </a:cubicBezTo>
                  <a:cubicBezTo>
                    <a:pt x="1" y="38"/>
                    <a:pt x="1" y="38"/>
                    <a:pt x="1" y="38"/>
                  </a:cubicBezTo>
                  <a:cubicBezTo>
                    <a:pt x="2" y="38"/>
                    <a:pt x="2" y="38"/>
                    <a:pt x="2" y="38"/>
                  </a:cubicBezTo>
                  <a:cubicBezTo>
                    <a:pt x="2" y="39"/>
                    <a:pt x="2" y="39"/>
                    <a:pt x="2" y="39"/>
                  </a:cubicBezTo>
                  <a:cubicBezTo>
                    <a:pt x="3" y="41"/>
                    <a:pt x="3" y="41"/>
                    <a:pt x="3" y="41"/>
                  </a:cubicBezTo>
                  <a:cubicBezTo>
                    <a:pt x="5" y="45"/>
                    <a:pt x="5" y="45"/>
                    <a:pt x="5" y="45"/>
                  </a:cubicBezTo>
                  <a:cubicBezTo>
                    <a:pt x="9" y="52"/>
                    <a:pt x="9" y="52"/>
                    <a:pt x="9" y="52"/>
                  </a:cubicBezTo>
                  <a:cubicBezTo>
                    <a:pt x="16" y="67"/>
                    <a:pt x="16" y="67"/>
                    <a:pt x="16" y="67"/>
                  </a:cubicBezTo>
                  <a:cubicBezTo>
                    <a:pt x="19" y="65"/>
                    <a:pt x="23" y="63"/>
                    <a:pt x="26" y="61"/>
                  </a:cubicBezTo>
                  <a:cubicBezTo>
                    <a:pt x="26" y="64"/>
                    <a:pt x="26" y="68"/>
                    <a:pt x="26" y="71"/>
                  </a:cubicBezTo>
                  <a:cubicBezTo>
                    <a:pt x="26" y="71"/>
                    <a:pt x="26" y="71"/>
                    <a:pt x="26" y="71"/>
                  </a:cubicBezTo>
                  <a:cubicBezTo>
                    <a:pt x="26" y="71"/>
                    <a:pt x="27" y="71"/>
                    <a:pt x="28" y="71"/>
                  </a:cubicBezTo>
                  <a:cubicBezTo>
                    <a:pt x="29" y="134"/>
                    <a:pt x="29" y="134"/>
                    <a:pt x="29" y="134"/>
                  </a:cubicBezTo>
                  <a:cubicBezTo>
                    <a:pt x="47" y="134"/>
                    <a:pt x="47" y="134"/>
                    <a:pt x="47" y="134"/>
                  </a:cubicBezTo>
                  <a:cubicBezTo>
                    <a:pt x="48" y="116"/>
                    <a:pt x="48" y="84"/>
                    <a:pt x="48" y="71"/>
                  </a:cubicBezTo>
                  <a:cubicBezTo>
                    <a:pt x="48" y="71"/>
                    <a:pt x="49" y="71"/>
                    <a:pt x="49" y="71"/>
                  </a:cubicBezTo>
                  <a:cubicBezTo>
                    <a:pt x="51" y="134"/>
                    <a:pt x="51" y="134"/>
                    <a:pt x="51" y="134"/>
                  </a:cubicBezTo>
                  <a:cubicBezTo>
                    <a:pt x="69" y="134"/>
                    <a:pt x="69" y="134"/>
                    <a:pt x="69" y="134"/>
                  </a:cubicBezTo>
                  <a:cubicBezTo>
                    <a:pt x="70" y="119"/>
                    <a:pt x="70" y="95"/>
                    <a:pt x="70" y="79"/>
                  </a:cubicBezTo>
                  <a:cubicBezTo>
                    <a:pt x="68" y="79"/>
                    <a:pt x="66" y="79"/>
                    <a:pt x="65" y="79"/>
                  </a:cubicBezTo>
                  <a:close/>
                  <a:moveTo>
                    <a:pt x="26" y="47"/>
                  </a:moveTo>
                  <a:cubicBezTo>
                    <a:pt x="24" y="44"/>
                    <a:pt x="24" y="44"/>
                    <a:pt x="24" y="44"/>
                  </a:cubicBezTo>
                  <a:cubicBezTo>
                    <a:pt x="20" y="37"/>
                    <a:pt x="20" y="37"/>
                    <a:pt x="20" y="37"/>
                  </a:cubicBezTo>
                  <a:cubicBezTo>
                    <a:pt x="19" y="35"/>
                    <a:pt x="19" y="35"/>
                    <a:pt x="19" y="35"/>
                  </a:cubicBezTo>
                  <a:cubicBezTo>
                    <a:pt x="27" y="25"/>
                    <a:pt x="27" y="25"/>
                    <a:pt x="27" y="25"/>
                  </a:cubicBezTo>
                  <a:cubicBezTo>
                    <a:pt x="27" y="32"/>
                    <a:pt x="26" y="40"/>
                    <a:pt x="26" y="4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 name="Freeform 588">
              <a:extLst>
                <a:ext uri="{FF2B5EF4-FFF2-40B4-BE49-F238E27FC236}">
                  <a16:creationId xmlns:a16="http://schemas.microsoft.com/office/drawing/2014/main" id="{8F8AE02F-0868-458A-BCF0-F42019280C5D}"/>
                </a:ext>
              </a:extLst>
            </p:cNvPr>
            <p:cNvSpPr>
              <a:spLocks/>
            </p:cNvSpPr>
            <p:nvPr/>
          </p:nvSpPr>
          <p:spPr bwMode="auto">
            <a:xfrm>
              <a:off x="9401176" y="3227388"/>
              <a:ext cx="225425" cy="501650"/>
            </a:xfrm>
            <a:custGeom>
              <a:avLst/>
              <a:gdLst>
                <a:gd name="T0" fmla="*/ 60 w 60"/>
                <a:gd name="T1" fmla="*/ 39 h 134"/>
                <a:gd name="T2" fmla="*/ 60 w 60"/>
                <a:gd name="T3" fmla="*/ 39 h 134"/>
                <a:gd name="T4" fmla="*/ 60 w 60"/>
                <a:gd name="T5" fmla="*/ 39 h 134"/>
                <a:gd name="T6" fmla="*/ 60 w 60"/>
                <a:gd name="T7" fmla="*/ 39 h 134"/>
                <a:gd name="T8" fmla="*/ 60 w 60"/>
                <a:gd name="T9" fmla="*/ 38 h 134"/>
                <a:gd name="T10" fmla="*/ 48 w 60"/>
                <a:gd name="T11" fmla="*/ 7 h 134"/>
                <a:gd name="T12" fmla="*/ 41 w 60"/>
                <a:gd name="T13" fmla="*/ 1 h 134"/>
                <a:gd name="T14" fmla="*/ 41 w 60"/>
                <a:gd name="T15" fmla="*/ 1 h 134"/>
                <a:gd name="T16" fmla="*/ 34 w 60"/>
                <a:gd name="T17" fmla="*/ 1 h 134"/>
                <a:gd name="T18" fmla="*/ 34 w 60"/>
                <a:gd name="T19" fmla="*/ 1 h 134"/>
                <a:gd name="T20" fmla="*/ 40 w 60"/>
                <a:gd name="T21" fmla="*/ 6 h 134"/>
                <a:gd name="T22" fmla="*/ 33 w 60"/>
                <a:gd name="T23" fmla="*/ 9 h 134"/>
                <a:gd name="T24" fmla="*/ 36 w 60"/>
                <a:gd name="T25" fmla="*/ 14 h 134"/>
                <a:gd name="T26" fmla="*/ 28 w 60"/>
                <a:gd name="T27" fmla="*/ 33 h 134"/>
                <a:gd name="T28" fmla="*/ 26 w 60"/>
                <a:gd name="T29" fmla="*/ 6 h 134"/>
                <a:gd name="T30" fmla="*/ 27 w 60"/>
                <a:gd name="T31" fmla="*/ 5 h 134"/>
                <a:gd name="T32" fmla="*/ 26 w 60"/>
                <a:gd name="T33" fmla="*/ 0 h 134"/>
                <a:gd name="T34" fmla="*/ 20 w 60"/>
                <a:gd name="T35" fmla="*/ 0 h 134"/>
                <a:gd name="T36" fmla="*/ 19 w 60"/>
                <a:gd name="T37" fmla="*/ 5 h 134"/>
                <a:gd name="T38" fmla="*/ 20 w 60"/>
                <a:gd name="T39" fmla="*/ 6 h 134"/>
                <a:gd name="T40" fmla="*/ 19 w 60"/>
                <a:gd name="T41" fmla="*/ 33 h 134"/>
                <a:gd name="T42" fmla="*/ 10 w 60"/>
                <a:gd name="T43" fmla="*/ 14 h 134"/>
                <a:gd name="T44" fmla="*/ 13 w 60"/>
                <a:gd name="T45" fmla="*/ 9 h 134"/>
                <a:gd name="T46" fmla="*/ 6 w 60"/>
                <a:gd name="T47" fmla="*/ 6 h 134"/>
                <a:gd name="T48" fmla="*/ 12 w 60"/>
                <a:gd name="T49" fmla="*/ 1 h 134"/>
                <a:gd name="T50" fmla="*/ 12 w 60"/>
                <a:gd name="T51" fmla="*/ 1 h 134"/>
                <a:gd name="T52" fmla="*/ 6 w 60"/>
                <a:gd name="T53" fmla="*/ 1 h 134"/>
                <a:gd name="T54" fmla="*/ 5 w 60"/>
                <a:gd name="T55" fmla="*/ 1 h 134"/>
                <a:gd name="T56" fmla="*/ 0 w 60"/>
                <a:gd name="T57" fmla="*/ 3 h 134"/>
                <a:gd name="T58" fmla="*/ 1 w 60"/>
                <a:gd name="T59" fmla="*/ 7 h 134"/>
                <a:gd name="T60" fmla="*/ 7 w 60"/>
                <a:gd name="T61" fmla="*/ 79 h 134"/>
                <a:gd name="T62" fmla="*/ 2 w 60"/>
                <a:gd name="T63" fmla="*/ 79 h 134"/>
                <a:gd name="T64" fmla="*/ 4 w 60"/>
                <a:gd name="T65" fmla="*/ 134 h 134"/>
                <a:gd name="T66" fmla="*/ 22 w 60"/>
                <a:gd name="T67" fmla="*/ 134 h 134"/>
                <a:gd name="T68" fmla="*/ 22 w 60"/>
                <a:gd name="T69" fmla="*/ 71 h 134"/>
                <a:gd name="T70" fmla="*/ 24 w 60"/>
                <a:gd name="T71" fmla="*/ 71 h 134"/>
                <a:gd name="T72" fmla="*/ 26 w 60"/>
                <a:gd name="T73" fmla="*/ 134 h 134"/>
                <a:gd name="T74" fmla="*/ 44 w 60"/>
                <a:gd name="T75" fmla="*/ 134 h 134"/>
                <a:gd name="T76" fmla="*/ 44 w 60"/>
                <a:gd name="T77" fmla="*/ 73 h 134"/>
                <a:gd name="T78" fmla="*/ 47 w 60"/>
                <a:gd name="T79" fmla="*/ 75 h 134"/>
                <a:gd name="T80" fmla="*/ 54 w 60"/>
                <a:gd name="T81" fmla="*/ 59 h 134"/>
                <a:gd name="T82" fmla="*/ 57 w 60"/>
                <a:gd name="T83" fmla="*/ 52 h 134"/>
                <a:gd name="T84" fmla="*/ 59 w 60"/>
                <a:gd name="T85" fmla="*/ 48 h 134"/>
                <a:gd name="T86" fmla="*/ 59 w 60"/>
                <a:gd name="T87" fmla="*/ 46 h 134"/>
                <a:gd name="T88" fmla="*/ 60 w 60"/>
                <a:gd name="T89" fmla="*/ 46 h 134"/>
                <a:gd name="T90" fmla="*/ 60 w 60"/>
                <a:gd name="T91" fmla="*/ 45 h 134"/>
                <a:gd name="T92" fmla="*/ 60 w 60"/>
                <a:gd name="T93" fmla="*/ 45 h 134"/>
                <a:gd name="T94" fmla="*/ 60 w 60"/>
                <a:gd name="T95" fmla="*/ 39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60" h="134">
                  <a:moveTo>
                    <a:pt x="60" y="39"/>
                  </a:moveTo>
                  <a:cubicBezTo>
                    <a:pt x="60" y="39"/>
                    <a:pt x="60" y="39"/>
                    <a:pt x="60" y="39"/>
                  </a:cubicBezTo>
                  <a:cubicBezTo>
                    <a:pt x="60" y="39"/>
                    <a:pt x="60" y="39"/>
                    <a:pt x="60" y="39"/>
                  </a:cubicBezTo>
                  <a:cubicBezTo>
                    <a:pt x="60" y="39"/>
                    <a:pt x="60" y="39"/>
                    <a:pt x="60" y="39"/>
                  </a:cubicBezTo>
                  <a:cubicBezTo>
                    <a:pt x="60" y="38"/>
                    <a:pt x="60" y="38"/>
                    <a:pt x="60" y="38"/>
                  </a:cubicBezTo>
                  <a:cubicBezTo>
                    <a:pt x="48" y="7"/>
                    <a:pt x="48" y="7"/>
                    <a:pt x="48" y="7"/>
                  </a:cubicBezTo>
                  <a:cubicBezTo>
                    <a:pt x="47" y="4"/>
                    <a:pt x="44" y="2"/>
                    <a:pt x="41" y="1"/>
                  </a:cubicBezTo>
                  <a:cubicBezTo>
                    <a:pt x="41" y="1"/>
                    <a:pt x="41" y="1"/>
                    <a:pt x="41" y="1"/>
                  </a:cubicBezTo>
                  <a:cubicBezTo>
                    <a:pt x="39" y="1"/>
                    <a:pt x="36" y="1"/>
                    <a:pt x="34" y="1"/>
                  </a:cubicBezTo>
                  <a:cubicBezTo>
                    <a:pt x="34" y="1"/>
                    <a:pt x="34" y="1"/>
                    <a:pt x="34" y="1"/>
                  </a:cubicBezTo>
                  <a:cubicBezTo>
                    <a:pt x="40" y="6"/>
                    <a:pt x="40" y="6"/>
                    <a:pt x="40" y="6"/>
                  </a:cubicBezTo>
                  <a:cubicBezTo>
                    <a:pt x="33" y="9"/>
                    <a:pt x="33" y="9"/>
                    <a:pt x="33" y="9"/>
                  </a:cubicBezTo>
                  <a:cubicBezTo>
                    <a:pt x="36" y="14"/>
                    <a:pt x="36" y="14"/>
                    <a:pt x="36" y="14"/>
                  </a:cubicBezTo>
                  <a:cubicBezTo>
                    <a:pt x="28" y="33"/>
                    <a:pt x="28" y="33"/>
                    <a:pt x="28" y="33"/>
                  </a:cubicBezTo>
                  <a:cubicBezTo>
                    <a:pt x="26" y="6"/>
                    <a:pt x="26" y="6"/>
                    <a:pt x="26" y="6"/>
                  </a:cubicBezTo>
                  <a:cubicBezTo>
                    <a:pt x="27" y="5"/>
                    <a:pt x="27" y="5"/>
                    <a:pt x="27" y="5"/>
                  </a:cubicBezTo>
                  <a:cubicBezTo>
                    <a:pt x="26" y="0"/>
                    <a:pt x="26" y="0"/>
                    <a:pt x="26" y="0"/>
                  </a:cubicBezTo>
                  <a:cubicBezTo>
                    <a:pt x="20" y="0"/>
                    <a:pt x="20" y="0"/>
                    <a:pt x="20" y="0"/>
                  </a:cubicBezTo>
                  <a:cubicBezTo>
                    <a:pt x="19" y="5"/>
                    <a:pt x="19" y="5"/>
                    <a:pt x="19" y="5"/>
                  </a:cubicBezTo>
                  <a:cubicBezTo>
                    <a:pt x="20" y="6"/>
                    <a:pt x="20" y="6"/>
                    <a:pt x="20" y="6"/>
                  </a:cubicBezTo>
                  <a:cubicBezTo>
                    <a:pt x="19" y="33"/>
                    <a:pt x="19" y="33"/>
                    <a:pt x="19" y="33"/>
                  </a:cubicBezTo>
                  <a:cubicBezTo>
                    <a:pt x="10" y="14"/>
                    <a:pt x="10" y="14"/>
                    <a:pt x="10" y="14"/>
                  </a:cubicBezTo>
                  <a:cubicBezTo>
                    <a:pt x="13" y="9"/>
                    <a:pt x="13" y="9"/>
                    <a:pt x="13" y="9"/>
                  </a:cubicBezTo>
                  <a:cubicBezTo>
                    <a:pt x="6" y="6"/>
                    <a:pt x="6" y="6"/>
                    <a:pt x="6" y="6"/>
                  </a:cubicBezTo>
                  <a:cubicBezTo>
                    <a:pt x="12" y="1"/>
                    <a:pt x="12" y="1"/>
                    <a:pt x="12" y="1"/>
                  </a:cubicBezTo>
                  <a:cubicBezTo>
                    <a:pt x="12" y="1"/>
                    <a:pt x="12" y="1"/>
                    <a:pt x="12" y="1"/>
                  </a:cubicBezTo>
                  <a:cubicBezTo>
                    <a:pt x="10" y="1"/>
                    <a:pt x="8" y="1"/>
                    <a:pt x="6" y="1"/>
                  </a:cubicBezTo>
                  <a:cubicBezTo>
                    <a:pt x="5" y="1"/>
                    <a:pt x="5" y="1"/>
                    <a:pt x="5" y="1"/>
                  </a:cubicBezTo>
                  <a:cubicBezTo>
                    <a:pt x="3" y="1"/>
                    <a:pt x="2" y="2"/>
                    <a:pt x="0" y="3"/>
                  </a:cubicBezTo>
                  <a:cubicBezTo>
                    <a:pt x="0" y="5"/>
                    <a:pt x="1" y="6"/>
                    <a:pt x="1" y="7"/>
                  </a:cubicBezTo>
                  <a:cubicBezTo>
                    <a:pt x="7" y="79"/>
                    <a:pt x="7" y="79"/>
                    <a:pt x="7" y="79"/>
                  </a:cubicBezTo>
                  <a:cubicBezTo>
                    <a:pt x="2" y="79"/>
                    <a:pt x="2" y="79"/>
                    <a:pt x="2" y="79"/>
                  </a:cubicBezTo>
                  <a:cubicBezTo>
                    <a:pt x="4" y="134"/>
                    <a:pt x="4" y="134"/>
                    <a:pt x="4" y="134"/>
                  </a:cubicBezTo>
                  <a:cubicBezTo>
                    <a:pt x="22" y="134"/>
                    <a:pt x="22" y="134"/>
                    <a:pt x="22" y="134"/>
                  </a:cubicBezTo>
                  <a:cubicBezTo>
                    <a:pt x="23" y="116"/>
                    <a:pt x="22" y="84"/>
                    <a:pt x="22" y="71"/>
                  </a:cubicBezTo>
                  <a:cubicBezTo>
                    <a:pt x="23" y="71"/>
                    <a:pt x="23" y="71"/>
                    <a:pt x="24" y="71"/>
                  </a:cubicBezTo>
                  <a:cubicBezTo>
                    <a:pt x="26" y="134"/>
                    <a:pt x="26" y="134"/>
                    <a:pt x="26" y="134"/>
                  </a:cubicBezTo>
                  <a:cubicBezTo>
                    <a:pt x="44" y="134"/>
                    <a:pt x="44" y="134"/>
                    <a:pt x="44" y="134"/>
                  </a:cubicBezTo>
                  <a:cubicBezTo>
                    <a:pt x="45" y="117"/>
                    <a:pt x="44" y="87"/>
                    <a:pt x="44" y="73"/>
                  </a:cubicBezTo>
                  <a:cubicBezTo>
                    <a:pt x="45" y="74"/>
                    <a:pt x="46" y="74"/>
                    <a:pt x="47" y="75"/>
                  </a:cubicBezTo>
                  <a:cubicBezTo>
                    <a:pt x="54" y="59"/>
                    <a:pt x="54" y="59"/>
                    <a:pt x="54" y="59"/>
                  </a:cubicBezTo>
                  <a:cubicBezTo>
                    <a:pt x="57" y="52"/>
                    <a:pt x="57" y="52"/>
                    <a:pt x="57" y="52"/>
                  </a:cubicBezTo>
                  <a:cubicBezTo>
                    <a:pt x="59" y="48"/>
                    <a:pt x="59" y="48"/>
                    <a:pt x="59" y="48"/>
                  </a:cubicBezTo>
                  <a:cubicBezTo>
                    <a:pt x="59" y="46"/>
                    <a:pt x="59" y="46"/>
                    <a:pt x="59" y="46"/>
                  </a:cubicBezTo>
                  <a:cubicBezTo>
                    <a:pt x="60" y="46"/>
                    <a:pt x="60" y="46"/>
                    <a:pt x="60" y="46"/>
                  </a:cubicBezTo>
                  <a:cubicBezTo>
                    <a:pt x="60" y="45"/>
                    <a:pt x="60" y="45"/>
                    <a:pt x="60" y="45"/>
                  </a:cubicBezTo>
                  <a:cubicBezTo>
                    <a:pt x="60" y="45"/>
                    <a:pt x="60" y="45"/>
                    <a:pt x="60" y="45"/>
                  </a:cubicBezTo>
                  <a:cubicBezTo>
                    <a:pt x="60" y="43"/>
                    <a:pt x="59" y="52"/>
                    <a:pt x="60" y="3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 name="Oval 589">
              <a:extLst>
                <a:ext uri="{FF2B5EF4-FFF2-40B4-BE49-F238E27FC236}">
                  <a16:creationId xmlns:a16="http://schemas.microsoft.com/office/drawing/2014/main" id="{627663DB-93D1-4DF6-9399-825012F5DB80}"/>
                </a:ext>
              </a:extLst>
            </p:cNvPr>
            <p:cNvSpPr>
              <a:spLocks noChangeArrowheads="1"/>
            </p:cNvSpPr>
            <p:nvPr/>
          </p:nvSpPr>
          <p:spPr bwMode="auto">
            <a:xfrm>
              <a:off x="9224963" y="3073401"/>
              <a:ext cx="107950" cy="13493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 name="Freeform 590">
              <a:extLst>
                <a:ext uri="{FF2B5EF4-FFF2-40B4-BE49-F238E27FC236}">
                  <a16:creationId xmlns:a16="http://schemas.microsoft.com/office/drawing/2014/main" id="{D22A273D-2176-4A4A-9F30-084FF22C9CE9}"/>
                </a:ext>
              </a:extLst>
            </p:cNvPr>
            <p:cNvSpPr>
              <a:spLocks/>
            </p:cNvSpPr>
            <p:nvPr/>
          </p:nvSpPr>
          <p:spPr bwMode="auto">
            <a:xfrm>
              <a:off x="9150351" y="3219451"/>
              <a:ext cx="258763" cy="547688"/>
            </a:xfrm>
            <a:custGeom>
              <a:avLst/>
              <a:gdLst>
                <a:gd name="T0" fmla="*/ 54 w 69"/>
                <a:gd name="T1" fmla="*/ 1 h 146"/>
                <a:gd name="T2" fmla="*/ 54 w 69"/>
                <a:gd name="T3" fmla="*/ 1 h 146"/>
                <a:gd name="T4" fmla="*/ 47 w 69"/>
                <a:gd name="T5" fmla="*/ 0 h 146"/>
                <a:gd name="T6" fmla="*/ 46 w 69"/>
                <a:gd name="T7" fmla="*/ 1 h 146"/>
                <a:gd name="T8" fmla="*/ 53 w 69"/>
                <a:gd name="T9" fmla="*/ 6 h 146"/>
                <a:gd name="T10" fmla="*/ 45 w 69"/>
                <a:gd name="T11" fmla="*/ 9 h 146"/>
                <a:gd name="T12" fmla="*/ 49 w 69"/>
                <a:gd name="T13" fmla="*/ 15 h 146"/>
                <a:gd name="T14" fmla="*/ 39 w 69"/>
                <a:gd name="T15" fmla="*/ 36 h 146"/>
                <a:gd name="T16" fmla="*/ 38 w 69"/>
                <a:gd name="T17" fmla="*/ 7 h 146"/>
                <a:gd name="T18" fmla="*/ 39 w 69"/>
                <a:gd name="T19" fmla="*/ 6 h 146"/>
                <a:gd name="T20" fmla="*/ 37 w 69"/>
                <a:gd name="T21" fmla="*/ 0 h 146"/>
                <a:gd name="T22" fmla="*/ 32 w 69"/>
                <a:gd name="T23" fmla="*/ 0 h 146"/>
                <a:gd name="T24" fmla="*/ 30 w 69"/>
                <a:gd name="T25" fmla="*/ 6 h 146"/>
                <a:gd name="T26" fmla="*/ 31 w 69"/>
                <a:gd name="T27" fmla="*/ 7 h 146"/>
                <a:gd name="T28" fmla="*/ 30 w 69"/>
                <a:gd name="T29" fmla="*/ 36 h 146"/>
                <a:gd name="T30" fmla="*/ 20 w 69"/>
                <a:gd name="T31" fmla="*/ 15 h 146"/>
                <a:gd name="T32" fmla="*/ 24 w 69"/>
                <a:gd name="T33" fmla="*/ 9 h 146"/>
                <a:gd name="T34" fmla="*/ 16 w 69"/>
                <a:gd name="T35" fmla="*/ 6 h 146"/>
                <a:gd name="T36" fmla="*/ 22 w 69"/>
                <a:gd name="T37" fmla="*/ 1 h 146"/>
                <a:gd name="T38" fmla="*/ 22 w 69"/>
                <a:gd name="T39" fmla="*/ 0 h 146"/>
                <a:gd name="T40" fmla="*/ 15 w 69"/>
                <a:gd name="T41" fmla="*/ 1 h 146"/>
                <a:gd name="T42" fmla="*/ 15 w 69"/>
                <a:gd name="T43" fmla="*/ 1 h 146"/>
                <a:gd name="T44" fmla="*/ 7 w 69"/>
                <a:gd name="T45" fmla="*/ 9 h 146"/>
                <a:gd name="T46" fmla="*/ 0 w 69"/>
                <a:gd name="T47" fmla="*/ 76 h 146"/>
                <a:gd name="T48" fmla="*/ 10 w 69"/>
                <a:gd name="T49" fmla="*/ 77 h 146"/>
                <a:gd name="T50" fmla="*/ 10 w 69"/>
                <a:gd name="T51" fmla="*/ 77 h 146"/>
                <a:gd name="T52" fmla="*/ 11 w 69"/>
                <a:gd name="T53" fmla="*/ 77 h 146"/>
                <a:gd name="T54" fmla="*/ 12 w 69"/>
                <a:gd name="T55" fmla="*/ 77 h 146"/>
                <a:gd name="T56" fmla="*/ 14 w 69"/>
                <a:gd name="T57" fmla="*/ 146 h 146"/>
                <a:gd name="T58" fmla="*/ 33 w 69"/>
                <a:gd name="T59" fmla="*/ 146 h 146"/>
                <a:gd name="T60" fmla="*/ 33 w 69"/>
                <a:gd name="T61" fmla="*/ 77 h 146"/>
                <a:gd name="T62" fmla="*/ 35 w 69"/>
                <a:gd name="T63" fmla="*/ 77 h 146"/>
                <a:gd name="T64" fmla="*/ 38 w 69"/>
                <a:gd name="T65" fmla="*/ 146 h 146"/>
                <a:gd name="T66" fmla="*/ 57 w 69"/>
                <a:gd name="T67" fmla="*/ 146 h 146"/>
                <a:gd name="T68" fmla="*/ 57 w 69"/>
                <a:gd name="T69" fmla="*/ 77 h 146"/>
                <a:gd name="T70" fmla="*/ 59 w 69"/>
                <a:gd name="T71" fmla="*/ 77 h 146"/>
                <a:gd name="T72" fmla="*/ 59 w 69"/>
                <a:gd name="T73" fmla="*/ 77 h 146"/>
                <a:gd name="T74" fmla="*/ 59 w 69"/>
                <a:gd name="T75" fmla="*/ 77 h 146"/>
                <a:gd name="T76" fmla="*/ 69 w 69"/>
                <a:gd name="T77" fmla="*/ 76 h 146"/>
                <a:gd name="T78" fmla="*/ 62 w 69"/>
                <a:gd name="T79" fmla="*/ 9 h 146"/>
                <a:gd name="T80" fmla="*/ 54 w 69"/>
                <a:gd name="T81" fmla="*/ 1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69" h="146">
                  <a:moveTo>
                    <a:pt x="54" y="1"/>
                  </a:moveTo>
                  <a:cubicBezTo>
                    <a:pt x="54" y="1"/>
                    <a:pt x="54" y="1"/>
                    <a:pt x="54" y="1"/>
                  </a:cubicBezTo>
                  <a:cubicBezTo>
                    <a:pt x="51" y="1"/>
                    <a:pt x="49" y="1"/>
                    <a:pt x="47" y="0"/>
                  </a:cubicBezTo>
                  <a:cubicBezTo>
                    <a:pt x="46" y="1"/>
                    <a:pt x="46" y="1"/>
                    <a:pt x="46" y="1"/>
                  </a:cubicBezTo>
                  <a:cubicBezTo>
                    <a:pt x="53" y="6"/>
                    <a:pt x="53" y="6"/>
                    <a:pt x="53" y="6"/>
                  </a:cubicBezTo>
                  <a:cubicBezTo>
                    <a:pt x="45" y="9"/>
                    <a:pt x="45" y="9"/>
                    <a:pt x="45" y="9"/>
                  </a:cubicBezTo>
                  <a:cubicBezTo>
                    <a:pt x="49" y="15"/>
                    <a:pt x="49" y="15"/>
                    <a:pt x="49" y="15"/>
                  </a:cubicBezTo>
                  <a:cubicBezTo>
                    <a:pt x="39" y="36"/>
                    <a:pt x="39" y="36"/>
                    <a:pt x="39" y="36"/>
                  </a:cubicBezTo>
                  <a:cubicBezTo>
                    <a:pt x="38" y="7"/>
                    <a:pt x="38" y="7"/>
                    <a:pt x="38" y="7"/>
                  </a:cubicBezTo>
                  <a:cubicBezTo>
                    <a:pt x="39" y="6"/>
                    <a:pt x="39" y="6"/>
                    <a:pt x="39" y="6"/>
                  </a:cubicBezTo>
                  <a:cubicBezTo>
                    <a:pt x="37" y="0"/>
                    <a:pt x="37" y="0"/>
                    <a:pt x="37" y="0"/>
                  </a:cubicBezTo>
                  <a:cubicBezTo>
                    <a:pt x="32" y="0"/>
                    <a:pt x="32" y="0"/>
                    <a:pt x="32" y="0"/>
                  </a:cubicBezTo>
                  <a:cubicBezTo>
                    <a:pt x="30" y="6"/>
                    <a:pt x="30" y="6"/>
                    <a:pt x="30" y="6"/>
                  </a:cubicBezTo>
                  <a:cubicBezTo>
                    <a:pt x="31" y="7"/>
                    <a:pt x="31" y="7"/>
                    <a:pt x="31" y="7"/>
                  </a:cubicBezTo>
                  <a:cubicBezTo>
                    <a:pt x="30" y="36"/>
                    <a:pt x="30" y="36"/>
                    <a:pt x="30" y="36"/>
                  </a:cubicBezTo>
                  <a:cubicBezTo>
                    <a:pt x="20" y="15"/>
                    <a:pt x="20" y="15"/>
                    <a:pt x="20" y="15"/>
                  </a:cubicBezTo>
                  <a:cubicBezTo>
                    <a:pt x="24" y="9"/>
                    <a:pt x="24" y="9"/>
                    <a:pt x="24" y="9"/>
                  </a:cubicBezTo>
                  <a:cubicBezTo>
                    <a:pt x="16" y="6"/>
                    <a:pt x="16" y="6"/>
                    <a:pt x="16" y="6"/>
                  </a:cubicBezTo>
                  <a:cubicBezTo>
                    <a:pt x="22" y="1"/>
                    <a:pt x="22" y="1"/>
                    <a:pt x="22" y="1"/>
                  </a:cubicBezTo>
                  <a:cubicBezTo>
                    <a:pt x="22" y="0"/>
                    <a:pt x="22" y="0"/>
                    <a:pt x="22" y="0"/>
                  </a:cubicBezTo>
                  <a:cubicBezTo>
                    <a:pt x="20" y="1"/>
                    <a:pt x="18" y="1"/>
                    <a:pt x="15" y="1"/>
                  </a:cubicBezTo>
                  <a:cubicBezTo>
                    <a:pt x="15" y="1"/>
                    <a:pt x="15" y="1"/>
                    <a:pt x="15" y="1"/>
                  </a:cubicBezTo>
                  <a:cubicBezTo>
                    <a:pt x="11" y="1"/>
                    <a:pt x="7" y="4"/>
                    <a:pt x="7" y="9"/>
                  </a:cubicBezTo>
                  <a:cubicBezTo>
                    <a:pt x="0" y="76"/>
                    <a:pt x="0" y="76"/>
                    <a:pt x="0" y="76"/>
                  </a:cubicBezTo>
                  <a:cubicBezTo>
                    <a:pt x="3" y="77"/>
                    <a:pt x="7" y="77"/>
                    <a:pt x="10" y="77"/>
                  </a:cubicBezTo>
                  <a:cubicBezTo>
                    <a:pt x="10" y="77"/>
                    <a:pt x="10" y="77"/>
                    <a:pt x="10" y="77"/>
                  </a:cubicBezTo>
                  <a:cubicBezTo>
                    <a:pt x="10" y="77"/>
                    <a:pt x="10" y="77"/>
                    <a:pt x="11" y="77"/>
                  </a:cubicBezTo>
                  <a:cubicBezTo>
                    <a:pt x="11" y="77"/>
                    <a:pt x="11" y="77"/>
                    <a:pt x="12" y="77"/>
                  </a:cubicBezTo>
                  <a:cubicBezTo>
                    <a:pt x="14" y="146"/>
                    <a:pt x="14" y="146"/>
                    <a:pt x="14" y="146"/>
                  </a:cubicBezTo>
                  <a:cubicBezTo>
                    <a:pt x="33" y="146"/>
                    <a:pt x="33" y="146"/>
                    <a:pt x="33" y="146"/>
                  </a:cubicBezTo>
                  <a:cubicBezTo>
                    <a:pt x="34" y="126"/>
                    <a:pt x="34" y="91"/>
                    <a:pt x="33" y="77"/>
                  </a:cubicBezTo>
                  <a:cubicBezTo>
                    <a:pt x="34" y="77"/>
                    <a:pt x="35" y="77"/>
                    <a:pt x="35" y="77"/>
                  </a:cubicBezTo>
                  <a:cubicBezTo>
                    <a:pt x="38" y="146"/>
                    <a:pt x="38" y="146"/>
                    <a:pt x="38" y="146"/>
                  </a:cubicBezTo>
                  <a:cubicBezTo>
                    <a:pt x="57" y="146"/>
                    <a:pt x="57" y="146"/>
                    <a:pt x="57" y="146"/>
                  </a:cubicBezTo>
                  <a:cubicBezTo>
                    <a:pt x="58" y="126"/>
                    <a:pt x="57" y="91"/>
                    <a:pt x="57" y="77"/>
                  </a:cubicBezTo>
                  <a:cubicBezTo>
                    <a:pt x="58" y="77"/>
                    <a:pt x="58" y="77"/>
                    <a:pt x="59" y="77"/>
                  </a:cubicBezTo>
                  <a:cubicBezTo>
                    <a:pt x="59" y="77"/>
                    <a:pt x="59" y="77"/>
                    <a:pt x="59" y="77"/>
                  </a:cubicBezTo>
                  <a:cubicBezTo>
                    <a:pt x="59" y="77"/>
                    <a:pt x="59" y="77"/>
                    <a:pt x="59" y="77"/>
                  </a:cubicBezTo>
                  <a:cubicBezTo>
                    <a:pt x="62" y="77"/>
                    <a:pt x="66" y="77"/>
                    <a:pt x="69" y="76"/>
                  </a:cubicBezTo>
                  <a:cubicBezTo>
                    <a:pt x="62" y="9"/>
                    <a:pt x="62" y="9"/>
                    <a:pt x="62" y="9"/>
                  </a:cubicBezTo>
                  <a:cubicBezTo>
                    <a:pt x="62" y="4"/>
                    <a:pt x="58" y="1"/>
                    <a:pt x="5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29" name="组合 28">
            <a:extLst>
              <a:ext uri="{FF2B5EF4-FFF2-40B4-BE49-F238E27FC236}">
                <a16:creationId xmlns:a16="http://schemas.microsoft.com/office/drawing/2014/main" id="{5D126D15-EE6F-4159-8419-722408755C46}"/>
              </a:ext>
            </a:extLst>
          </p:cNvPr>
          <p:cNvGrpSpPr/>
          <p:nvPr/>
        </p:nvGrpSpPr>
        <p:grpSpPr>
          <a:xfrm>
            <a:off x="9132815" y="2615881"/>
            <a:ext cx="960594" cy="940580"/>
            <a:chOff x="10472738" y="-549275"/>
            <a:chExt cx="762000" cy="746125"/>
          </a:xfrm>
          <a:solidFill>
            <a:schemeClr val="bg1"/>
          </a:solidFill>
        </p:grpSpPr>
        <p:sp>
          <p:nvSpPr>
            <p:cNvPr id="30" name="Freeform 820">
              <a:extLst>
                <a:ext uri="{FF2B5EF4-FFF2-40B4-BE49-F238E27FC236}">
                  <a16:creationId xmlns:a16="http://schemas.microsoft.com/office/drawing/2014/main" id="{993ED9E3-118C-4784-B7DC-3994439B6C4A}"/>
                </a:ext>
              </a:extLst>
            </p:cNvPr>
            <p:cNvSpPr>
              <a:spLocks noEditPoints="1"/>
            </p:cNvSpPr>
            <p:nvPr/>
          </p:nvSpPr>
          <p:spPr bwMode="auto">
            <a:xfrm>
              <a:off x="10687050" y="-549275"/>
              <a:ext cx="393700" cy="495300"/>
            </a:xfrm>
            <a:custGeom>
              <a:avLst/>
              <a:gdLst>
                <a:gd name="T0" fmla="*/ 52 w 105"/>
                <a:gd name="T1" fmla="*/ 0 h 132"/>
                <a:gd name="T2" fmla="*/ 0 w 105"/>
                <a:gd name="T3" fmla="*/ 52 h 132"/>
                <a:gd name="T4" fmla="*/ 52 w 105"/>
                <a:gd name="T5" fmla="*/ 132 h 132"/>
                <a:gd name="T6" fmla="*/ 105 w 105"/>
                <a:gd name="T7" fmla="*/ 52 h 132"/>
                <a:gd name="T8" fmla="*/ 52 w 105"/>
                <a:gd name="T9" fmla="*/ 0 h 132"/>
                <a:gd name="T10" fmla="*/ 52 w 105"/>
                <a:gd name="T11" fmla="*/ 80 h 132"/>
                <a:gd name="T12" fmla="*/ 25 w 105"/>
                <a:gd name="T13" fmla="*/ 52 h 132"/>
                <a:gd name="T14" fmla="*/ 52 w 105"/>
                <a:gd name="T15" fmla="*/ 25 h 132"/>
                <a:gd name="T16" fmla="*/ 80 w 105"/>
                <a:gd name="T17" fmla="*/ 52 h 132"/>
                <a:gd name="T18" fmla="*/ 52 w 105"/>
                <a:gd name="T19" fmla="*/ 80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5" h="132">
                  <a:moveTo>
                    <a:pt x="52" y="0"/>
                  </a:moveTo>
                  <a:cubicBezTo>
                    <a:pt x="24" y="0"/>
                    <a:pt x="0" y="23"/>
                    <a:pt x="0" y="52"/>
                  </a:cubicBezTo>
                  <a:cubicBezTo>
                    <a:pt x="0" y="81"/>
                    <a:pt x="52" y="132"/>
                    <a:pt x="52" y="132"/>
                  </a:cubicBezTo>
                  <a:cubicBezTo>
                    <a:pt x="52" y="132"/>
                    <a:pt x="105" y="81"/>
                    <a:pt x="105" y="52"/>
                  </a:cubicBezTo>
                  <a:cubicBezTo>
                    <a:pt x="105" y="23"/>
                    <a:pt x="81" y="0"/>
                    <a:pt x="52" y="0"/>
                  </a:cubicBezTo>
                  <a:close/>
                  <a:moveTo>
                    <a:pt x="52" y="80"/>
                  </a:moveTo>
                  <a:cubicBezTo>
                    <a:pt x="37" y="80"/>
                    <a:pt x="25" y="68"/>
                    <a:pt x="25" y="52"/>
                  </a:cubicBezTo>
                  <a:cubicBezTo>
                    <a:pt x="25" y="37"/>
                    <a:pt x="37" y="25"/>
                    <a:pt x="52" y="25"/>
                  </a:cubicBezTo>
                  <a:cubicBezTo>
                    <a:pt x="68" y="25"/>
                    <a:pt x="80" y="37"/>
                    <a:pt x="80" y="52"/>
                  </a:cubicBezTo>
                  <a:cubicBezTo>
                    <a:pt x="80" y="68"/>
                    <a:pt x="68" y="80"/>
                    <a:pt x="52" y="8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 name="Freeform 821">
              <a:extLst>
                <a:ext uri="{FF2B5EF4-FFF2-40B4-BE49-F238E27FC236}">
                  <a16:creationId xmlns:a16="http://schemas.microsoft.com/office/drawing/2014/main" id="{9103F509-88C8-4219-B58D-9A525A1F686B}"/>
                </a:ext>
              </a:extLst>
            </p:cNvPr>
            <p:cNvSpPr>
              <a:spLocks noEditPoints="1"/>
            </p:cNvSpPr>
            <p:nvPr/>
          </p:nvSpPr>
          <p:spPr bwMode="auto">
            <a:xfrm>
              <a:off x="10472738" y="-69850"/>
              <a:ext cx="762000" cy="266700"/>
            </a:xfrm>
            <a:custGeom>
              <a:avLst/>
              <a:gdLst>
                <a:gd name="T0" fmla="*/ 165 w 203"/>
                <a:gd name="T1" fmla="*/ 71 h 71"/>
                <a:gd name="T2" fmla="*/ 162 w 203"/>
                <a:gd name="T3" fmla="*/ 70 h 71"/>
                <a:gd name="T4" fmla="*/ 126 w 203"/>
                <a:gd name="T5" fmla="*/ 50 h 71"/>
                <a:gd name="T6" fmla="*/ 80 w 203"/>
                <a:gd name="T7" fmla="*/ 68 h 71"/>
                <a:gd name="T8" fmla="*/ 74 w 203"/>
                <a:gd name="T9" fmla="*/ 68 h 71"/>
                <a:gd name="T10" fmla="*/ 45 w 203"/>
                <a:gd name="T11" fmla="*/ 43 h 71"/>
                <a:gd name="T12" fmla="*/ 8 w 203"/>
                <a:gd name="T13" fmla="*/ 57 h 71"/>
                <a:gd name="T14" fmla="*/ 1 w 203"/>
                <a:gd name="T15" fmla="*/ 54 h 71"/>
                <a:gd name="T16" fmla="*/ 4 w 203"/>
                <a:gd name="T17" fmla="*/ 46 h 71"/>
                <a:gd name="T18" fmla="*/ 82 w 203"/>
                <a:gd name="T19" fmla="*/ 7 h 71"/>
                <a:gd name="T20" fmla="*/ 87 w 203"/>
                <a:gd name="T21" fmla="*/ 7 h 71"/>
                <a:gd name="T22" fmla="*/ 109 w 203"/>
                <a:gd name="T23" fmla="*/ 18 h 71"/>
                <a:gd name="T24" fmla="*/ 158 w 203"/>
                <a:gd name="T25" fmla="*/ 0 h 71"/>
                <a:gd name="T26" fmla="*/ 162 w 203"/>
                <a:gd name="T27" fmla="*/ 1 h 71"/>
                <a:gd name="T28" fmla="*/ 200 w 203"/>
                <a:gd name="T29" fmla="*/ 19 h 71"/>
                <a:gd name="T30" fmla="*/ 203 w 203"/>
                <a:gd name="T31" fmla="*/ 23 h 71"/>
                <a:gd name="T32" fmla="*/ 202 w 203"/>
                <a:gd name="T33" fmla="*/ 28 h 71"/>
                <a:gd name="T34" fmla="*/ 169 w 203"/>
                <a:gd name="T35" fmla="*/ 69 h 71"/>
                <a:gd name="T36" fmla="*/ 165 w 203"/>
                <a:gd name="T37" fmla="*/ 71 h 71"/>
                <a:gd name="T38" fmla="*/ 127 w 203"/>
                <a:gd name="T39" fmla="*/ 38 h 71"/>
                <a:gd name="T40" fmla="*/ 130 w 203"/>
                <a:gd name="T41" fmla="*/ 38 h 71"/>
                <a:gd name="T42" fmla="*/ 163 w 203"/>
                <a:gd name="T43" fmla="*/ 58 h 71"/>
                <a:gd name="T44" fmla="*/ 188 w 203"/>
                <a:gd name="T45" fmla="*/ 27 h 71"/>
                <a:gd name="T46" fmla="*/ 159 w 203"/>
                <a:gd name="T47" fmla="*/ 12 h 71"/>
                <a:gd name="T48" fmla="*/ 110 w 203"/>
                <a:gd name="T49" fmla="*/ 30 h 71"/>
                <a:gd name="T50" fmla="*/ 106 w 203"/>
                <a:gd name="T51" fmla="*/ 30 h 71"/>
                <a:gd name="T52" fmla="*/ 84 w 203"/>
                <a:gd name="T53" fmla="*/ 19 h 71"/>
                <a:gd name="T54" fmla="*/ 53 w 203"/>
                <a:gd name="T55" fmla="*/ 35 h 71"/>
                <a:gd name="T56" fmla="*/ 79 w 203"/>
                <a:gd name="T57" fmla="*/ 56 h 71"/>
                <a:gd name="T58" fmla="*/ 125 w 203"/>
                <a:gd name="T59" fmla="*/ 38 h 71"/>
                <a:gd name="T60" fmla="*/ 127 w 203"/>
                <a:gd name="T61" fmla="*/ 38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03" h="71">
                  <a:moveTo>
                    <a:pt x="165" y="71"/>
                  </a:moveTo>
                  <a:cubicBezTo>
                    <a:pt x="164" y="71"/>
                    <a:pt x="163" y="71"/>
                    <a:pt x="162" y="70"/>
                  </a:cubicBezTo>
                  <a:cubicBezTo>
                    <a:pt x="126" y="50"/>
                    <a:pt x="126" y="50"/>
                    <a:pt x="126" y="50"/>
                  </a:cubicBezTo>
                  <a:cubicBezTo>
                    <a:pt x="80" y="68"/>
                    <a:pt x="80" y="68"/>
                    <a:pt x="80" y="68"/>
                  </a:cubicBezTo>
                  <a:cubicBezTo>
                    <a:pt x="78" y="69"/>
                    <a:pt x="76" y="69"/>
                    <a:pt x="74" y="68"/>
                  </a:cubicBezTo>
                  <a:cubicBezTo>
                    <a:pt x="45" y="43"/>
                    <a:pt x="45" y="43"/>
                    <a:pt x="45" y="43"/>
                  </a:cubicBezTo>
                  <a:cubicBezTo>
                    <a:pt x="8" y="57"/>
                    <a:pt x="8" y="57"/>
                    <a:pt x="8" y="57"/>
                  </a:cubicBezTo>
                  <a:cubicBezTo>
                    <a:pt x="5" y="58"/>
                    <a:pt x="2" y="57"/>
                    <a:pt x="1" y="54"/>
                  </a:cubicBezTo>
                  <a:cubicBezTo>
                    <a:pt x="0" y="51"/>
                    <a:pt x="1" y="48"/>
                    <a:pt x="4" y="46"/>
                  </a:cubicBezTo>
                  <a:cubicBezTo>
                    <a:pt x="82" y="7"/>
                    <a:pt x="82" y="7"/>
                    <a:pt x="82" y="7"/>
                  </a:cubicBezTo>
                  <a:cubicBezTo>
                    <a:pt x="83" y="6"/>
                    <a:pt x="85" y="6"/>
                    <a:pt x="87" y="7"/>
                  </a:cubicBezTo>
                  <a:cubicBezTo>
                    <a:pt x="109" y="18"/>
                    <a:pt x="109" y="18"/>
                    <a:pt x="109" y="18"/>
                  </a:cubicBezTo>
                  <a:cubicBezTo>
                    <a:pt x="158" y="0"/>
                    <a:pt x="158" y="0"/>
                    <a:pt x="158" y="0"/>
                  </a:cubicBezTo>
                  <a:cubicBezTo>
                    <a:pt x="159" y="0"/>
                    <a:pt x="161" y="0"/>
                    <a:pt x="162" y="1"/>
                  </a:cubicBezTo>
                  <a:cubicBezTo>
                    <a:pt x="200" y="19"/>
                    <a:pt x="200" y="19"/>
                    <a:pt x="200" y="19"/>
                  </a:cubicBezTo>
                  <a:cubicBezTo>
                    <a:pt x="202" y="20"/>
                    <a:pt x="203" y="22"/>
                    <a:pt x="203" y="23"/>
                  </a:cubicBezTo>
                  <a:cubicBezTo>
                    <a:pt x="203" y="25"/>
                    <a:pt x="203" y="27"/>
                    <a:pt x="202" y="28"/>
                  </a:cubicBezTo>
                  <a:cubicBezTo>
                    <a:pt x="169" y="69"/>
                    <a:pt x="169" y="69"/>
                    <a:pt x="169" y="69"/>
                  </a:cubicBezTo>
                  <a:cubicBezTo>
                    <a:pt x="168" y="71"/>
                    <a:pt x="166" y="71"/>
                    <a:pt x="165" y="71"/>
                  </a:cubicBezTo>
                  <a:close/>
                  <a:moveTo>
                    <a:pt x="127" y="38"/>
                  </a:moveTo>
                  <a:cubicBezTo>
                    <a:pt x="128" y="38"/>
                    <a:pt x="129" y="38"/>
                    <a:pt x="130" y="38"/>
                  </a:cubicBezTo>
                  <a:cubicBezTo>
                    <a:pt x="163" y="58"/>
                    <a:pt x="163" y="58"/>
                    <a:pt x="163" y="58"/>
                  </a:cubicBezTo>
                  <a:cubicBezTo>
                    <a:pt x="188" y="27"/>
                    <a:pt x="188" y="27"/>
                    <a:pt x="188" y="27"/>
                  </a:cubicBezTo>
                  <a:cubicBezTo>
                    <a:pt x="159" y="12"/>
                    <a:pt x="159" y="12"/>
                    <a:pt x="159" y="12"/>
                  </a:cubicBezTo>
                  <a:cubicBezTo>
                    <a:pt x="110" y="30"/>
                    <a:pt x="110" y="30"/>
                    <a:pt x="110" y="30"/>
                  </a:cubicBezTo>
                  <a:cubicBezTo>
                    <a:pt x="109" y="31"/>
                    <a:pt x="107" y="31"/>
                    <a:pt x="106" y="30"/>
                  </a:cubicBezTo>
                  <a:cubicBezTo>
                    <a:pt x="84" y="19"/>
                    <a:pt x="84" y="19"/>
                    <a:pt x="84" y="19"/>
                  </a:cubicBezTo>
                  <a:cubicBezTo>
                    <a:pt x="53" y="35"/>
                    <a:pt x="53" y="35"/>
                    <a:pt x="53" y="35"/>
                  </a:cubicBezTo>
                  <a:cubicBezTo>
                    <a:pt x="79" y="56"/>
                    <a:pt x="79" y="56"/>
                    <a:pt x="79" y="56"/>
                  </a:cubicBezTo>
                  <a:cubicBezTo>
                    <a:pt x="125" y="38"/>
                    <a:pt x="125" y="38"/>
                    <a:pt x="125" y="38"/>
                  </a:cubicBezTo>
                  <a:cubicBezTo>
                    <a:pt x="125" y="38"/>
                    <a:pt x="126" y="38"/>
                    <a:pt x="127" y="3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 name="Freeform 822">
              <a:extLst>
                <a:ext uri="{FF2B5EF4-FFF2-40B4-BE49-F238E27FC236}">
                  <a16:creationId xmlns:a16="http://schemas.microsoft.com/office/drawing/2014/main" id="{E1217A9C-6445-4478-937C-FA1EBA88575D}"/>
                </a:ext>
              </a:extLst>
            </p:cNvPr>
            <p:cNvSpPr>
              <a:spLocks/>
            </p:cNvSpPr>
            <p:nvPr/>
          </p:nvSpPr>
          <p:spPr bwMode="auto">
            <a:xfrm>
              <a:off x="10923588" y="-73025"/>
              <a:ext cx="173038" cy="187325"/>
            </a:xfrm>
            <a:custGeom>
              <a:avLst/>
              <a:gdLst>
                <a:gd name="T0" fmla="*/ 7 w 46"/>
                <a:gd name="T1" fmla="*/ 50 h 50"/>
                <a:gd name="T2" fmla="*/ 3 w 46"/>
                <a:gd name="T3" fmla="*/ 49 h 50"/>
                <a:gd name="T4" fmla="*/ 2 w 46"/>
                <a:gd name="T5" fmla="*/ 41 h 50"/>
                <a:gd name="T6" fmla="*/ 35 w 46"/>
                <a:gd name="T7" fmla="*/ 3 h 50"/>
                <a:gd name="T8" fmla="*/ 44 w 46"/>
                <a:gd name="T9" fmla="*/ 3 h 50"/>
                <a:gd name="T10" fmla="*/ 44 w 46"/>
                <a:gd name="T11" fmla="*/ 11 h 50"/>
                <a:gd name="T12" fmla="*/ 11 w 46"/>
                <a:gd name="T13" fmla="*/ 48 h 50"/>
                <a:gd name="T14" fmla="*/ 7 w 46"/>
                <a:gd name="T15" fmla="*/ 50 h 5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6" h="50">
                  <a:moveTo>
                    <a:pt x="7" y="50"/>
                  </a:moveTo>
                  <a:cubicBezTo>
                    <a:pt x="5" y="50"/>
                    <a:pt x="4" y="50"/>
                    <a:pt x="3" y="49"/>
                  </a:cubicBezTo>
                  <a:cubicBezTo>
                    <a:pt x="0" y="47"/>
                    <a:pt x="0" y="43"/>
                    <a:pt x="2" y="41"/>
                  </a:cubicBezTo>
                  <a:cubicBezTo>
                    <a:pt x="35" y="3"/>
                    <a:pt x="35" y="3"/>
                    <a:pt x="35" y="3"/>
                  </a:cubicBezTo>
                  <a:cubicBezTo>
                    <a:pt x="37" y="1"/>
                    <a:pt x="41" y="0"/>
                    <a:pt x="44" y="3"/>
                  </a:cubicBezTo>
                  <a:cubicBezTo>
                    <a:pt x="46" y="5"/>
                    <a:pt x="46" y="8"/>
                    <a:pt x="44" y="11"/>
                  </a:cubicBezTo>
                  <a:cubicBezTo>
                    <a:pt x="11" y="48"/>
                    <a:pt x="11" y="48"/>
                    <a:pt x="11" y="48"/>
                  </a:cubicBezTo>
                  <a:cubicBezTo>
                    <a:pt x="10" y="50"/>
                    <a:pt x="8" y="50"/>
                    <a:pt x="7" y="5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3" name="Freeform 823">
              <a:extLst>
                <a:ext uri="{FF2B5EF4-FFF2-40B4-BE49-F238E27FC236}">
                  <a16:creationId xmlns:a16="http://schemas.microsoft.com/office/drawing/2014/main" id="{9C58794C-84CE-4D9B-A07F-FB98BE9DFA9B}"/>
                </a:ext>
              </a:extLst>
            </p:cNvPr>
            <p:cNvSpPr>
              <a:spLocks/>
            </p:cNvSpPr>
            <p:nvPr/>
          </p:nvSpPr>
          <p:spPr bwMode="auto">
            <a:xfrm>
              <a:off x="10739438" y="-1587"/>
              <a:ext cx="173038" cy="179388"/>
            </a:xfrm>
            <a:custGeom>
              <a:avLst/>
              <a:gdLst>
                <a:gd name="T0" fmla="*/ 6 w 46"/>
                <a:gd name="T1" fmla="*/ 48 h 48"/>
                <a:gd name="T2" fmla="*/ 2 w 46"/>
                <a:gd name="T3" fmla="*/ 47 h 48"/>
                <a:gd name="T4" fmla="*/ 2 w 46"/>
                <a:gd name="T5" fmla="*/ 39 h 48"/>
                <a:gd name="T6" fmla="*/ 35 w 46"/>
                <a:gd name="T7" fmla="*/ 3 h 48"/>
                <a:gd name="T8" fmla="*/ 43 w 46"/>
                <a:gd name="T9" fmla="*/ 2 h 48"/>
                <a:gd name="T10" fmla="*/ 43 w 46"/>
                <a:gd name="T11" fmla="*/ 10 h 48"/>
                <a:gd name="T12" fmla="*/ 11 w 46"/>
                <a:gd name="T13" fmla="*/ 46 h 48"/>
                <a:gd name="T14" fmla="*/ 6 w 46"/>
                <a:gd name="T15" fmla="*/ 48 h 4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6" h="48">
                  <a:moveTo>
                    <a:pt x="6" y="48"/>
                  </a:moveTo>
                  <a:cubicBezTo>
                    <a:pt x="5" y="48"/>
                    <a:pt x="3" y="48"/>
                    <a:pt x="2" y="47"/>
                  </a:cubicBezTo>
                  <a:cubicBezTo>
                    <a:pt x="0" y="45"/>
                    <a:pt x="0" y="41"/>
                    <a:pt x="2" y="39"/>
                  </a:cubicBezTo>
                  <a:cubicBezTo>
                    <a:pt x="35" y="3"/>
                    <a:pt x="35" y="3"/>
                    <a:pt x="35" y="3"/>
                  </a:cubicBezTo>
                  <a:cubicBezTo>
                    <a:pt x="37" y="1"/>
                    <a:pt x="40" y="0"/>
                    <a:pt x="43" y="2"/>
                  </a:cubicBezTo>
                  <a:cubicBezTo>
                    <a:pt x="45" y="5"/>
                    <a:pt x="46" y="8"/>
                    <a:pt x="43" y="10"/>
                  </a:cubicBezTo>
                  <a:cubicBezTo>
                    <a:pt x="11" y="46"/>
                    <a:pt x="11" y="46"/>
                    <a:pt x="11" y="46"/>
                  </a:cubicBezTo>
                  <a:cubicBezTo>
                    <a:pt x="9" y="48"/>
                    <a:pt x="8" y="48"/>
                    <a:pt x="6" y="4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34" name="Freeform 954">
            <a:extLst>
              <a:ext uri="{FF2B5EF4-FFF2-40B4-BE49-F238E27FC236}">
                <a16:creationId xmlns:a16="http://schemas.microsoft.com/office/drawing/2014/main" id="{506F8CDC-CB88-48B4-85DA-22C6C0E279B6}"/>
              </a:ext>
            </a:extLst>
          </p:cNvPr>
          <p:cNvSpPr>
            <a:spLocks noEditPoints="1"/>
          </p:cNvSpPr>
          <p:nvPr/>
        </p:nvSpPr>
        <p:spPr bwMode="auto">
          <a:xfrm>
            <a:off x="6892654" y="2597302"/>
            <a:ext cx="871866" cy="977738"/>
          </a:xfrm>
          <a:custGeom>
            <a:avLst/>
            <a:gdLst>
              <a:gd name="T0" fmla="*/ 141 w 697"/>
              <a:gd name="T1" fmla="*/ 217 h 782"/>
              <a:gd name="T2" fmla="*/ 141 w 697"/>
              <a:gd name="T3" fmla="*/ 314 h 782"/>
              <a:gd name="T4" fmla="*/ 121 w 697"/>
              <a:gd name="T5" fmla="*/ 288 h 782"/>
              <a:gd name="T6" fmla="*/ 138 w 697"/>
              <a:gd name="T7" fmla="*/ 282 h 782"/>
              <a:gd name="T8" fmla="*/ 137 w 697"/>
              <a:gd name="T9" fmla="*/ 269 h 782"/>
              <a:gd name="T10" fmla="*/ 136 w 697"/>
              <a:gd name="T11" fmla="*/ 238 h 782"/>
              <a:gd name="T12" fmla="*/ 145 w 697"/>
              <a:gd name="T13" fmla="*/ 230 h 782"/>
              <a:gd name="T14" fmla="*/ 157 w 697"/>
              <a:gd name="T15" fmla="*/ 241 h 782"/>
              <a:gd name="T16" fmla="*/ 142 w 697"/>
              <a:gd name="T17" fmla="*/ 247 h 782"/>
              <a:gd name="T18" fmla="*/ 145 w 697"/>
              <a:gd name="T19" fmla="*/ 259 h 782"/>
              <a:gd name="T20" fmla="*/ 144 w 697"/>
              <a:gd name="T21" fmla="*/ 291 h 782"/>
              <a:gd name="T22" fmla="*/ 136 w 697"/>
              <a:gd name="T23" fmla="*/ 300 h 782"/>
              <a:gd name="T24" fmla="*/ 121 w 697"/>
              <a:gd name="T25" fmla="*/ 288 h 782"/>
              <a:gd name="T26" fmla="*/ 248 w 697"/>
              <a:gd name="T27" fmla="*/ 233 h 782"/>
              <a:gd name="T28" fmla="*/ 456 w 697"/>
              <a:gd name="T29" fmla="*/ 233 h 782"/>
              <a:gd name="T30" fmla="*/ 359 w 697"/>
              <a:gd name="T31" fmla="*/ 289 h 782"/>
              <a:gd name="T32" fmla="*/ 340 w 697"/>
              <a:gd name="T33" fmla="*/ 308 h 782"/>
              <a:gd name="T34" fmla="*/ 309 w 697"/>
              <a:gd name="T35" fmla="*/ 283 h 782"/>
              <a:gd name="T36" fmla="*/ 345 w 697"/>
              <a:gd name="T37" fmla="*/ 269 h 782"/>
              <a:gd name="T38" fmla="*/ 343 w 697"/>
              <a:gd name="T39" fmla="*/ 242 h 782"/>
              <a:gd name="T40" fmla="*/ 341 w 697"/>
              <a:gd name="T41" fmla="*/ 175 h 782"/>
              <a:gd name="T42" fmla="*/ 359 w 697"/>
              <a:gd name="T43" fmla="*/ 158 h 782"/>
              <a:gd name="T44" fmla="*/ 386 w 697"/>
              <a:gd name="T45" fmla="*/ 180 h 782"/>
              <a:gd name="T46" fmla="*/ 354 w 697"/>
              <a:gd name="T47" fmla="*/ 194 h 782"/>
              <a:gd name="T48" fmla="*/ 361 w 697"/>
              <a:gd name="T49" fmla="*/ 221 h 782"/>
              <a:gd name="T50" fmla="*/ 359 w 697"/>
              <a:gd name="T51" fmla="*/ 289 h 782"/>
              <a:gd name="T52" fmla="*/ 122 w 697"/>
              <a:gd name="T53" fmla="*/ 426 h 782"/>
              <a:gd name="T54" fmla="*/ 255 w 697"/>
              <a:gd name="T55" fmla="*/ 426 h 782"/>
              <a:gd name="T56" fmla="*/ 193 w 697"/>
              <a:gd name="T57" fmla="*/ 462 h 782"/>
              <a:gd name="T58" fmla="*/ 181 w 697"/>
              <a:gd name="T59" fmla="*/ 474 h 782"/>
              <a:gd name="T60" fmla="*/ 161 w 697"/>
              <a:gd name="T61" fmla="*/ 458 h 782"/>
              <a:gd name="T62" fmla="*/ 184 w 697"/>
              <a:gd name="T63" fmla="*/ 449 h 782"/>
              <a:gd name="T64" fmla="*/ 183 w 697"/>
              <a:gd name="T65" fmla="*/ 431 h 782"/>
              <a:gd name="T66" fmla="*/ 182 w 697"/>
              <a:gd name="T67" fmla="*/ 389 h 782"/>
              <a:gd name="T68" fmla="*/ 194 w 697"/>
              <a:gd name="T69" fmla="*/ 378 h 782"/>
              <a:gd name="T70" fmla="*/ 211 w 697"/>
              <a:gd name="T71" fmla="*/ 392 h 782"/>
              <a:gd name="T72" fmla="*/ 190 w 697"/>
              <a:gd name="T73" fmla="*/ 401 h 782"/>
              <a:gd name="T74" fmla="*/ 194 w 697"/>
              <a:gd name="T75" fmla="*/ 418 h 782"/>
              <a:gd name="T76" fmla="*/ 193 w 697"/>
              <a:gd name="T77" fmla="*/ 462 h 782"/>
              <a:gd name="T78" fmla="*/ 601 w 697"/>
              <a:gd name="T79" fmla="*/ 366 h 782"/>
              <a:gd name="T80" fmla="*/ 585 w 697"/>
              <a:gd name="T81" fmla="*/ 182 h 782"/>
              <a:gd name="T82" fmla="*/ 298 w 697"/>
              <a:gd name="T83" fmla="*/ 0 h 782"/>
              <a:gd name="T84" fmla="*/ 2 w 697"/>
              <a:gd name="T85" fmla="*/ 302 h 782"/>
              <a:gd name="T86" fmla="*/ 0 w 697"/>
              <a:gd name="T87" fmla="*/ 781 h 782"/>
              <a:gd name="T88" fmla="*/ 433 w 697"/>
              <a:gd name="T89" fmla="*/ 674 h 782"/>
              <a:gd name="T90" fmla="*/ 563 w 697"/>
              <a:gd name="T91" fmla="*/ 673 h 782"/>
              <a:gd name="T92" fmla="*/ 564 w 697"/>
              <a:gd name="T93" fmla="*/ 673 h 782"/>
              <a:gd name="T94" fmla="*/ 595 w 697"/>
              <a:gd name="T95" fmla="*/ 577 h 782"/>
              <a:gd name="T96" fmla="*/ 561 w 697"/>
              <a:gd name="T97" fmla="*/ 554 h 782"/>
              <a:gd name="T98" fmla="*/ 598 w 697"/>
              <a:gd name="T99" fmla="*/ 536 h 782"/>
              <a:gd name="T100" fmla="*/ 595 w 697"/>
              <a:gd name="T101" fmla="*/ 527 h 782"/>
              <a:gd name="T102" fmla="*/ 652 w 697"/>
              <a:gd name="T103" fmla="*/ 426 h 782"/>
              <a:gd name="T104" fmla="*/ 141 w 697"/>
              <a:gd name="T105" fmla="*/ 201 h 782"/>
              <a:gd name="T106" fmla="*/ 141 w 697"/>
              <a:gd name="T107" fmla="*/ 329 h 782"/>
              <a:gd name="T108" fmla="*/ 189 w 697"/>
              <a:gd name="T109" fmla="*/ 514 h 782"/>
              <a:gd name="T110" fmla="*/ 189 w 697"/>
              <a:gd name="T111" fmla="*/ 337 h 782"/>
              <a:gd name="T112" fmla="*/ 189 w 697"/>
              <a:gd name="T113" fmla="*/ 514 h 782"/>
              <a:gd name="T114" fmla="*/ 215 w 697"/>
              <a:gd name="T115" fmla="*/ 233 h 782"/>
              <a:gd name="T116" fmla="*/ 489 w 697"/>
              <a:gd name="T117" fmla="*/ 233 h 7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697" h="782">
                <a:moveTo>
                  <a:pt x="189" y="265"/>
                </a:moveTo>
                <a:cubicBezTo>
                  <a:pt x="189" y="238"/>
                  <a:pt x="168" y="217"/>
                  <a:pt x="141" y="217"/>
                </a:cubicBezTo>
                <a:cubicBezTo>
                  <a:pt x="115" y="217"/>
                  <a:pt x="93" y="238"/>
                  <a:pt x="93" y="265"/>
                </a:cubicBezTo>
                <a:cubicBezTo>
                  <a:pt x="93" y="292"/>
                  <a:pt x="115" y="314"/>
                  <a:pt x="141" y="314"/>
                </a:cubicBezTo>
                <a:cubicBezTo>
                  <a:pt x="168" y="314"/>
                  <a:pt x="189" y="292"/>
                  <a:pt x="189" y="265"/>
                </a:cubicBezTo>
                <a:moveTo>
                  <a:pt x="121" y="288"/>
                </a:moveTo>
                <a:cubicBezTo>
                  <a:pt x="124" y="278"/>
                  <a:pt x="124" y="278"/>
                  <a:pt x="124" y="278"/>
                </a:cubicBezTo>
                <a:cubicBezTo>
                  <a:pt x="127" y="280"/>
                  <a:pt x="132" y="282"/>
                  <a:pt x="138" y="282"/>
                </a:cubicBezTo>
                <a:cubicBezTo>
                  <a:pt x="143" y="282"/>
                  <a:pt x="146" y="280"/>
                  <a:pt x="146" y="277"/>
                </a:cubicBezTo>
                <a:cubicBezTo>
                  <a:pt x="146" y="273"/>
                  <a:pt x="144" y="271"/>
                  <a:pt x="137" y="269"/>
                </a:cubicBezTo>
                <a:cubicBezTo>
                  <a:pt x="128" y="266"/>
                  <a:pt x="122" y="262"/>
                  <a:pt x="122" y="254"/>
                </a:cubicBezTo>
                <a:cubicBezTo>
                  <a:pt x="122" y="246"/>
                  <a:pt x="127" y="240"/>
                  <a:pt x="136" y="238"/>
                </a:cubicBezTo>
                <a:cubicBezTo>
                  <a:pt x="136" y="230"/>
                  <a:pt x="136" y="230"/>
                  <a:pt x="136" y="230"/>
                </a:cubicBezTo>
                <a:cubicBezTo>
                  <a:pt x="145" y="230"/>
                  <a:pt x="145" y="230"/>
                  <a:pt x="145" y="230"/>
                </a:cubicBezTo>
                <a:cubicBezTo>
                  <a:pt x="145" y="238"/>
                  <a:pt x="145" y="238"/>
                  <a:pt x="145" y="238"/>
                </a:cubicBezTo>
                <a:cubicBezTo>
                  <a:pt x="150" y="238"/>
                  <a:pt x="154" y="239"/>
                  <a:pt x="157" y="241"/>
                </a:cubicBezTo>
                <a:cubicBezTo>
                  <a:pt x="155" y="250"/>
                  <a:pt x="155" y="250"/>
                  <a:pt x="155" y="250"/>
                </a:cubicBezTo>
                <a:cubicBezTo>
                  <a:pt x="152" y="249"/>
                  <a:pt x="148" y="247"/>
                  <a:pt x="142" y="247"/>
                </a:cubicBezTo>
                <a:cubicBezTo>
                  <a:pt x="137" y="247"/>
                  <a:pt x="135" y="250"/>
                  <a:pt x="135" y="252"/>
                </a:cubicBezTo>
                <a:cubicBezTo>
                  <a:pt x="135" y="255"/>
                  <a:pt x="138" y="257"/>
                  <a:pt x="145" y="259"/>
                </a:cubicBezTo>
                <a:cubicBezTo>
                  <a:pt x="155" y="263"/>
                  <a:pt x="159" y="268"/>
                  <a:pt x="159" y="275"/>
                </a:cubicBezTo>
                <a:cubicBezTo>
                  <a:pt x="159" y="283"/>
                  <a:pt x="154" y="290"/>
                  <a:pt x="144" y="291"/>
                </a:cubicBezTo>
                <a:cubicBezTo>
                  <a:pt x="144" y="300"/>
                  <a:pt x="144" y="300"/>
                  <a:pt x="144" y="300"/>
                </a:cubicBezTo>
                <a:cubicBezTo>
                  <a:pt x="136" y="300"/>
                  <a:pt x="136" y="300"/>
                  <a:pt x="136" y="300"/>
                </a:cubicBezTo>
                <a:cubicBezTo>
                  <a:pt x="136" y="292"/>
                  <a:pt x="136" y="292"/>
                  <a:pt x="136" y="292"/>
                </a:cubicBezTo>
                <a:cubicBezTo>
                  <a:pt x="130" y="292"/>
                  <a:pt x="125" y="290"/>
                  <a:pt x="121" y="288"/>
                </a:cubicBezTo>
                <a:moveTo>
                  <a:pt x="352" y="128"/>
                </a:moveTo>
                <a:cubicBezTo>
                  <a:pt x="295" y="128"/>
                  <a:pt x="248" y="175"/>
                  <a:pt x="248" y="233"/>
                </a:cubicBezTo>
                <a:cubicBezTo>
                  <a:pt x="248" y="291"/>
                  <a:pt x="295" y="338"/>
                  <a:pt x="352" y="338"/>
                </a:cubicBezTo>
                <a:cubicBezTo>
                  <a:pt x="410" y="338"/>
                  <a:pt x="456" y="291"/>
                  <a:pt x="456" y="233"/>
                </a:cubicBezTo>
                <a:cubicBezTo>
                  <a:pt x="456" y="175"/>
                  <a:pt x="410" y="128"/>
                  <a:pt x="352" y="128"/>
                </a:cubicBezTo>
                <a:moveTo>
                  <a:pt x="359" y="289"/>
                </a:moveTo>
                <a:cubicBezTo>
                  <a:pt x="359" y="308"/>
                  <a:pt x="359" y="308"/>
                  <a:pt x="359" y="308"/>
                </a:cubicBezTo>
                <a:cubicBezTo>
                  <a:pt x="340" y="308"/>
                  <a:pt x="340" y="308"/>
                  <a:pt x="340" y="308"/>
                </a:cubicBezTo>
                <a:cubicBezTo>
                  <a:pt x="340" y="291"/>
                  <a:pt x="340" y="291"/>
                  <a:pt x="340" y="291"/>
                </a:cubicBezTo>
                <a:cubicBezTo>
                  <a:pt x="328" y="290"/>
                  <a:pt x="316" y="287"/>
                  <a:pt x="309" y="283"/>
                </a:cubicBezTo>
                <a:cubicBezTo>
                  <a:pt x="314" y="261"/>
                  <a:pt x="314" y="261"/>
                  <a:pt x="314" y="261"/>
                </a:cubicBezTo>
                <a:cubicBezTo>
                  <a:pt x="322" y="266"/>
                  <a:pt x="333" y="269"/>
                  <a:pt x="345" y="269"/>
                </a:cubicBezTo>
                <a:cubicBezTo>
                  <a:pt x="356" y="269"/>
                  <a:pt x="363" y="265"/>
                  <a:pt x="363" y="258"/>
                </a:cubicBezTo>
                <a:cubicBezTo>
                  <a:pt x="363" y="251"/>
                  <a:pt x="357" y="246"/>
                  <a:pt x="343" y="242"/>
                </a:cubicBezTo>
                <a:cubicBezTo>
                  <a:pt x="324" y="235"/>
                  <a:pt x="310" y="226"/>
                  <a:pt x="310" y="208"/>
                </a:cubicBezTo>
                <a:cubicBezTo>
                  <a:pt x="310" y="192"/>
                  <a:pt x="322" y="179"/>
                  <a:pt x="341" y="175"/>
                </a:cubicBezTo>
                <a:cubicBezTo>
                  <a:pt x="341" y="158"/>
                  <a:pt x="341" y="158"/>
                  <a:pt x="341" y="158"/>
                </a:cubicBezTo>
                <a:cubicBezTo>
                  <a:pt x="359" y="158"/>
                  <a:pt x="359" y="158"/>
                  <a:pt x="359" y="158"/>
                </a:cubicBezTo>
                <a:cubicBezTo>
                  <a:pt x="359" y="174"/>
                  <a:pt x="359" y="174"/>
                  <a:pt x="359" y="174"/>
                </a:cubicBezTo>
                <a:cubicBezTo>
                  <a:pt x="372" y="174"/>
                  <a:pt x="380" y="177"/>
                  <a:pt x="386" y="180"/>
                </a:cubicBezTo>
                <a:cubicBezTo>
                  <a:pt x="381" y="201"/>
                  <a:pt x="381" y="201"/>
                  <a:pt x="381" y="201"/>
                </a:cubicBezTo>
                <a:cubicBezTo>
                  <a:pt x="376" y="199"/>
                  <a:pt x="368" y="194"/>
                  <a:pt x="354" y="194"/>
                </a:cubicBezTo>
                <a:cubicBezTo>
                  <a:pt x="342" y="194"/>
                  <a:pt x="338" y="200"/>
                  <a:pt x="338" y="205"/>
                </a:cubicBezTo>
                <a:cubicBezTo>
                  <a:pt x="338" y="211"/>
                  <a:pt x="345" y="215"/>
                  <a:pt x="361" y="221"/>
                </a:cubicBezTo>
                <a:cubicBezTo>
                  <a:pt x="383" y="228"/>
                  <a:pt x="391" y="239"/>
                  <a:pt x="391" y="255"/>
                </a:cubicBezTo>
                <a:cubicBezTo>
                  <a:pt x="391" y="272"/>
                  <a:pt x="380" y="286"/>
                  <a:pt x="359" y="289"/>
                </a:cubicBezTo>
                <a:moveTo>
                  <a:pt x="189" y="358"/>
                </a:moveTo>
                <a:cubicBezTo>
                  <a:pt x="152" y="358"/>
                  <a:pt x="122" y="389"/>
                  <a:pt x="122" y="426"/>
                </a:cubicBezTo>
                <a:cubicBezTo>
                  <a:pt x="122" y="463"/>
                  <a:pt x="152" y="493"/>
                  <a:pt x="189" y="493"/>
                </a:cubicBezTo>
                <a:cubicBezTo>
                  <a:pt x="226" y="493"/>
                  <a:pt x="255" y="463"/>
                  <a:pt x="255" y="426"/>
                </a:cubicBezTo>
                <a:cubicBezTo>
                  <a:pt x="255" y="389"/>
                  <a:pt x="226" y="358"/>
                  <a:pt x="189" y="358"/>
                </a:cubicBezTo>
                <a:moveTo>
                  <a:pt x="193" y="462"/>
                </a:moveTo>
                <a:cubicBezTo>
                  <a:pt x="193" y="474"/>
                  <a:pt x="193" y="474"/>
                  <a:pt x="193" y="474"/>
                </a:cubicBezTo>
                <a:cubicBezTo>
                  <a:pt x="181" y="474"/>
                  <a:pt x="181" y="474"/>
                  <a:pt x="181" y="474"/>
                </a:cubicBezTo>
                <a:cubicBezTo>
                  <a:pt x="181" y="463"/>
                  <a:pt x="181" y="463"/>
                  <a:pt x="181" y="463"/>
                </a:cubicBezTo>
                <a:cubicBezTo>
                  <a:pt x="173" y="462"/>
                  <a:pt x="166" y="460"/>
                  <a:pt x="161" y="458"/>
                </a:cubicBezTo>
                <a:cubicBezTo>
                  <a:pt x="165" y="444"/>
                  <a:pt x="165" y="444"/>
                  <a:pt x="165" y="444"/>
                </a:cubicBezTo>
                <a:cubicBezTo>
                  <a:pt x="170" y="446"/>
                  <a:pt x="177" y="449"/>
                  <a:pt x="184" y="449"/>
                </a:cubicBezTo>
                <a:cubicBezTo>
                  <a:pt x="191" y="449"/>
                  <a:pt x="196" y="446"/>
                  <a:pt x="196" y="442"/>
                </a:cubicBezTo>
                <a:cubicBezTo>
                  <a:pt x="196" y="437"/>
                  <a:pt x="192" y="434"/>
                  <a:pt x="183" y="431"/>
                </a:cubicBezTo>
                <a:cubicBezTo>
                  <a:pt x="171" y="427"/>
                  <a:pt x="162" y="421"/>
                  <a:pt x="162" y="410"/>
                </a:cubicBezTo>
                <a:cubicBezTo>
                  <a:pt x="162" y="399"/>
                  <a:pt x="169" y="391"/>
                  <a:pt x="182" y="389"/>
                </a:cubicBezTo>
                <a:cubicBezTo>
                  <a:pt x="182" y="378"/>
                  <a:pt x="182" y="378"/>
                  <a:pt x="182" y="378"/>
                </a:cubicBezTo>
                <a:cubicBezTo>
                  <a:pt x="194" y="378"/>
                  <a:pt x="194" y="378"/>
                  <a:pt x="194" y="378"/>
                </a:cubicBezTo>
                <a:cubicBezTo>
                  <a:pt x="194" y="388"/>
                  <a:pt x="194" y="388"/>
                  <a:pt x="194" y="388"/>
                </a:cubicBezTo>
                <a:cubicBezTo>
                  <a:pt x="201" y="388"/>
                  <a:pt x="207" y="390"/>
                  <a:pt x="211" y="392"/>
                </a:cubicBezTo>
                <a:cubicBezTo>
                  <a:pt x="207" y="405"/>
                  <a:pt x="207" y="405"/>
                  <a:pt x="207" y="405"/>
                </a:cubicBezTo>
                <a:cubicBezTo>
                  <a:pt x="204" y="404"/>
                  <a:pt x="199" y="401"/>
                  <a:pt x="190" y="401"/>
                </a:cubicBezTo>
                <a:cubicBezTo>
                  <a:pt x="183" y="401"/>
                  <a:pt x="180" y="404"/>
                  <a:pt x="180" y="408"/>
                </a:cubicBezTo>
                <a:cubicBezTo>
                  <a:pt x="180" y="412"/>
                  <a:pt x="184" y="414"/>
                  <a:pt x="194" y="418"/>
                </a:cubicBezTo>
                <a:cubicBezTo>
                  <a:pt x="208" y="423"/>
                  <a:pt x="214" y="429"/>
                  <a:pt x="214" y="440"/>
                </a:cubicBezTo>
                <a:cubicBezTo>
                  <a:pt x="214" y="451"/>
                  <a:pt x="207" y="459"/>
                  <a:pt x="193" y="462"/>
                </a:cubicBezTo>
                <a:moveTo>
                  <a:pt x="652" y="426"/>
                </a:moveTo>
                <a:cubicBezTo>
                  <a:pt x="636" y="408"/>
                  <a:pt x="611" y="388"/>
                  <a:pt x="601" y="366"/>
                </a:cubicBezTo>
                <a:cubicBezTo>
                  <a:pt x="587" y="333"/>
                  <a:pt x="603" y="301"/>
                  <a:pt x="603" y="267"/>
                </a:cubicBezTo>
                <a:cubicBezTo>
                  <a:pt x="602" y="240"/>
                  <a:pt x="594" y="207"/>
                  <a:pt x="585" y="182"/>
                </a:cubicBezTo>
                <a:cubicBezTo>
                  <a:pt x="570" y="141"/>
                  <a:pt x="543" y="107"/>
                  <a:pt x="509" y="80"/>
                </a:cubicBezTo>
                <a:cubicBezTo>
                  <a:pt x="456" y="31"/>
                  <a:pt x="381" y="0"/>
                  <a:pt x="298" y="0"/>
                </a:cubicBezTo>
                <a:cubicBezTo>
                  <a:pt x="133" y="0"/>
                  <a:pt x="0" y="122"/>
                  <a:pt x="0" y="273"/>
                </a:cubicBezTo>
                <a:cubicBezTo>
                  <a:pt x="0" y="283"/>
                  <a:pt x="1" y="293"/>
                  <a:pt x="2" y="302"/>
                </a:cubicBezTo>
                <a:cubicBezTo>
                  <a:pt x="3" y="368"/>
                  <a:pt x="23" y="446"/>
                  <a:pt x="82" y="533"/>
                </a:cubicBezTo>
                <a:cubicBezTo>
                  <a:pt x="82" y="533"/>
                  <a:pt x="164" y="697"/>
                  <a:pt x="0" y="781"/>
                </a:cubicBezTo>
                <a:cubicBezTo>
                  <a:pt x="362" y="782"/>
                  <a:pt x="362" y="782"/>
                  <a:pt x="362" y="782"/>
                </a:cubicBezTo>
                <a:cubicBezTo>
                  <a:pt x="362" y="782"/>
                  <a:pt x="389" y="674"/>
                  <a:pt x="433" y="674"/>
                </a:cubicBezTo>
                <a:cubicBezTo>
                  <a:pt x="470" y="674"/>
                  <a:pt x="508" y="677"/>
                  <a:pt x="545" y="675"/>
                </a:cubicBezTo>
                <a:cubicBezTo>
                  <a:pt x="553" y="676"/>
                  <a:pt x="558" y="675"/>
                  <a:pt x="563" y="673"/>
                </a:cubicBezTo>
                <a:cubicBezTo>
                  <a:pt x="563" y="673"/>
                  <a:pt x="563" y="673"/>
                  <a:pt x="564" y="673"/>
                </a:cubicBezTo>
                <a:cubicBezTo>
                  <a:pt x="564" y="673"/>
                  <a:pt x="564" y="673"/>
                  <a:pt x="564" y="673"/>
                </a:cubicBezTo>
                <a:cubicBezTo>
                  <a:pt x="589" y="660"/>
                  <a:pt x="571" y="601"/>
                  <a:pt x="571" y="601"/>
                </a:cubicBezTo>
                <a:cubicBezTo>
                  <a:pt x="586" y="595"/>
                  <a:pt x="595" y="585"/>
                  <a:pt x="595" y="577"/>
                </a:cubicBezTo>
                <a:cubicBezTo>
                  <a:pt x="595" y="575"/>
                  <a:pt x="595" y="575"/>
                  <a:pt x="595" y="575"/>
                </a:cubicBezTo>
                <a:cubicBezTo>
                  <a:pt x="595" y="565"/>
                  <a:pt x="581" y="557"/>
                  <a:pt x="561" y="554"/>
                </a:cubicBezTo>
                <a:cubicBezTo>
                  <a:pt x="570" y="554"/>
                  <a:pt x="570" y="554"/>
                  <a:pt x="570" y="554"/>
                </a:cubicBezTo>
                <a:cubicBezTo>
                  <a:pt x="585" y="554"/>
                  <a:pt x="598" y="546"/>
                  <a:pt x="598" y="536"/>
                </a:cubicBezTo>
                <a:cubicBezTo>
                  <a:pt x="598" y="535"/>
                  <a:pt x="598" y="535"/>
                  <a:pt x="598" y="535"/>
                </a:cubicBezTo>
                <a:cubicBezTo>
                  <a:pt x="598" y="532"/>
                  <a:pt x="597" y="529"/>
                  <a:pt x="595" y="527"/>
                </a:cubicBezTo>
                <a:cubicBezTo>
                  <a:pt x="598" y="514"/>
                  <a:pt x="609" y="461"/>
                  <a:pt x="611" y="461"/>
                </a:cubicBezTo>
                <a:cubicBezTo>
                  <a:pt x="697" y="457"/>
                  <a:pt x="652" y="426"/>
                  <a:pt x="652" y="426"/>
                </a:cubicBezTo>
                <a:moveTo>
                  <a:pt x="78" y="265"/>
                </a:moveTo>
                <a:cubicBezTo>
                  <a:pt x="78" y="230"/>
                  <a:pt x="106" y="201"/>
                  <a:pt x="141" y="201"/>
                </a:cubicBezTo>
                <a:cubicBezTo>
                  <a:pt x="176" y="201"/>
                  <a:pt x="205" y="230"/>
                  <a:pt x="205" y="265"/>
                </a:cubicBezTo>
                <a:cubicBezTo>
                  <a:pt x="205" y="300"/>
                  <a:pt x="176" y="329"/>
                  <a:pt x="141" y="329"/>
                </a:cubicBezTo>
                <a:cubicBezTo>
                  <a:pt x="106" y="329"/>
                  <a:pt x="78" y="300"/>
                  <a:pt x="78" y="265"/>
                </a:cubicBezTo>
                <a:moveTo>
                  <a:pt x="189" y="514"/>
                </a:moveTo>
                <a:cubicBezTo>
                  <a:pt x="141" y="514"/>
                  <a:pt x="101" y="474"/>
                  <a:pt x="101" y="426"/>
                </a:cubicBezTo>
                <a:cubicBezTo>
                  <a:pt x="101" y="377"/>
                  <a:pt x="141" y="337"/>
                  <a:pt x="189" y="337"/>
                </a:cubicBezTo>
                <a:cubicBezTo>
                  <a:pt x="237" y="337"/>
                  <a:pt x="276" y="377"/>
                  <a:pt x="276" y="426"/>
                </a:cubicBezTo>
                <a:cubicBezTo>
                  <a:pt x="276" y="474"/>
                  <a:pt x="237" y="514"/>
                  <a:pt x="189" y="514"/>
                </a:cubicBezTo>
                <a:moveTo>
                  <a:pt x="352" y="371"/>
                </a:moveTo>
                <a:cubicBezTo>
                  <a:pt x="276" y="371"/>
                  <a:pt x="215" y="309"/>
                  <a:pt x="215" y="233"/>
                </a:cubicBezTo>
                <a:cubicBezTo>
                  <a:pt x="215" y="157"/>
                  <a:pt x="276" y="95"/>
                  <a:pt x="352" y="95"/>
                </a:cubicBezTo>
                <a:cubicBezTo>
                  <a:pt x="428" y="95"/>
                  <a:pt x="489" y="157"/>
                  <a:pt x="489" y="233"/>
                </a:cubicBezTo>
                <a:cubicBezTo>
                  <a:pt x="489" y="309"/>
                  <a:pt x="428" y="371"/>
                  <a:pt x="352" y="371"/>
                </a:cubicBezTo>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grpSp>
        <p:nvGrpSpPr>
          <p:cNvPr id="35" name="组合 34">
            <a:extLst>
              <a:ext uri="{FF2B5EF4-FFF2-40B4-BE49-F238E27FC236}">
                <a16:creationId xmlns:a16="http://schemas.microsoft.com/office/drawing/2014/main" id="{8BC6CFB7-9E66-486A-9560-3EFBA1150C81}"/>
              </a:ext>
            </a:extLst>
          </p:cNvPr>
          <p:cNvGrpSpPr/>
          <p:nvPr/>
        </p:nvGrpSpPr>
        <p:grpSpPr>
          <a:xfrm>
            <a:off x="2361305" y="2555199"/>
            <a:ext cx="682834" cy="1061944"/>
            <a:chOff x="4278313" y="6613525"/>
            <a:chExt cx="503238" cy="782638"/>
          </a:xfrm>
          <a:solidFill>
            <a:schemeClr val="bg1"/>
          </a:solidFill>
        </p:grpSpPr>
        <p:sp>
          <p:nvSpPr>
            <p:cNvPr id="36" name="Freeform 913">
              <a:extLst>
                <a:ext uri="{FF2B5EF4-FFF2-40B4-BE49-F238E27FC236}">
                  <a16:creationId xmlns:a16="http://schemas.microsoft.com/office/drawing/2014/main" id="{091B7197-83F4-40AB-A06D-658A0CCF610D}"/>
                </a:ext>
              </a:extLst>
            </p:cNvPr>
            <p:cNvSpPr>
              <a:spLocks noEditPoints="1"/>
            </p:cNvSpPr>
            <p:nvPr/>
          </p:nvSpPr>
          <p:spPr bwMode="auto">
            <a:xfrm>
              <a:off x="4278313" y="6613525"/>
              <a:ext cx="503238" cy="782638"/>
            </a:xfrm>
            <a:custGeom>
              <a:avLst/>
              <a:gdLst>
                <a:gd name="T0" fmla="*/ 67 w 134"/>
                <a:gd name="T1" fmla="*/ 0 h 209"/>
                <a:gd name="T2" fmla="*/ 0 w 134"/>
                <a:gd name="T3" fmla="*/ 74 h 209"/>
                <a:gd name="T4" fmla="*/ 31 w 134"/>
                <a:gd name="T5" fmla="*/ 163 h 209"/>
                <a:gd name="T6" fmla="*/ 51 w 134"/>
                <a:gd name="T7" fmla="*/ 169 h 209"/>
                <a:gd name="T8" fmla="*/ 31 w 134"/>
                <a:gd name="T9" fmla="*/ 175 h 209"/>
                <a:gd name="T10" fmla="*/ 34 w 134"/>
                <a:gd name="T11" fmla="*/ 180 h 209"/>
                <a:gd name="T12" fmla="*/ 31 w 134"/>
                <a:gd name="T13" fmla="*/ 185 h 209"/>
                <a:gd name="T14" fmla="*/ 34 w 134"/>
                <a:gd name="T15" fmla="*/ 190 h 209"/>
                <a:gd name="T16" fmla="*/ 47 w 134"/>
                <a:gd name="T17" fmla="*/ 203 h 209"/>
                <a:gd name="T18" fmla="*/ 78 w 134"/>
                <a:gd name="T19" fmla="*/ 209 h 209"/>
                <a:gd name="T20" fmla="*/ 102 w 134"/>
                <a:gd name="T21" fmla="*/ 190 h 209"/>
                <a:gd name="T22" fmla="*/ 100 w 134"/>
                <a:gd name="T23" fmla="*/ 185 h 209"/>
                <a:gd name="T24" fmla="*/ 102 w 134"/>
                <a:gd name="T25" fmla="*/ 180 h 209"/>
                <a:gd name="T26" fmla="*/ 100 w 134"/>
                <a:gd name="T27" fmla="*/ 175 h 209"/>
                <a:gd name="T28" fmla="*/ 102 w 134"/>
                <a:gd name="T29" fmla="*/ 169 h 209"/>
                <a:gd name="T30" fmla="*/ 84 w 134"/>
                <a:gd name="T31" fmla="*/ 163 h 209"/>
                <a:gd name="T32" fmla="*/ 107 w 134"/>
                <a:gd name="T33" fmla="*/ 134 h 209"/>
                <a:gd name="T34" fmla="*/ 134 w 134"/>
                <a:gd name="T35" fmla="*/ 68 h 209"/>
                <a:gd name="T36" fmla="*/ 68 w 134"/>
                <a:gd name="T37" fmla="*/ 118 h 209"/>
                <a:gd name="T38" fmla="*/ 66 w 134"/>
                <a:gd name="T39" fmla="*/ 152 h 209"/>
                <a:gd name="T40" fmla="*/ 66 w 134"/>
                <a:gd name="T41" fmla="*/ 169 h 209"/>
                <a:gd name="T42" fmla="*/ 69 w 134"/>
                <a:gd name="T43" fmla="*/ 163 h 209"/>
                <a:gd name="T44" fmla="*/ 66 w 134"/>
                <a:gd name="T45" fmla="*/ 169 h 209"/>
                <a:gd name="T46" fmla="*/ 122 w 134"/>
                <a:gd name="T47" fmla="*/ 78 h 209"/>
                <a:gd name="T48" fmla="*/ 98 w 134"/>
                <a:gd name="T49" fmla="*/ 126 h 209"/>
                <a:gd name="T50" fmla="*/ 85 w 134"/>
                <a:gd name="T51" fmla="*/ 152 h 209"/>
                <a:gd name="T52" fmla="*/ 85 w 134"/>
                <a:gd name="T53" fmla="*/ 118 h 209"/>
                <a:gd name="T54" fmla="*/ 86 w 134"/>
                <a:gd name="T55" fmla="*/ 118 h 209"/>
                <a:gd name="T56" fmla="*/ 89 w 134"/>
                <a:gd name="T57" fmla="*/ 66 h 209"/>
                <a:gd name="T58" fmla="*/ 76 w 134"/>
                <a:gd name="T59" fmla="*/ 59 h 209"/>
                <a:gd name="T60" fmla="*/ 81 w 134"/>
                <a:gd name="T61" fmla="*/ 63 h 209"/>
                <a:gd name="T62" fmla="*/ 78 w 134"/>
                <a:gd name="T63" fmla="*/ 71 h 209"/>
                <a:gd name="T64" fmla="*/ 70 w 134"/>
                <a:gd name="T65" fmla="*/ 65 h 209"/>
                <a:gd name="T66" fmla="*/ 69 w 134"/>
                <a:gd name="T67" fmla="*/ 59 h 209"/>
                <a:gd name="T68" fmla="*/ 63 w 134"/>
                <a:gd name="T69" fmla="*/ 64 h 209"/>
                <a:gd name="T70" fmla="*/ 63 w 134"/>
                <a:gd name="T71" fmla="*/ 87 h 209"/>
                <a:gd name="T72" fmla="*/ 58 w 134"/>
                <a:gd name="T73" fmla="*/ 66 h 209"/>
                <a:gd name="T74" fmla="*/ 57 w 134"/>
                <a:gd name="T75" fmla="*/ 59 h 209"/>
                <a:gd name="T76" fmla="*/ 51 w 134"/>
                <a:gd name="T77" fmla="*/ 60 h 209"/>
                <a:gd name="T78" fmla="*/ 41 w 134"/>
                <a:gd name="T79" fmla="*/ 117 h 209"/>
                <a:gd name="T80" fmla="*/ 48 w 134"/>
                <a:gd name="T81" fmla="*/ 118 h 209"/>
                <a:gd name="T82" fmla="*/ 49 w 134"/>
                <a:gd name="T83" fmla="*/ 118 h 209"/>
                <a:gd name="T84" fmla="*/ 43 w 134"/>
                <a:gd name="T85" fmla="*/ 152 h 209"/>
                <a:gd name="T86" fmla="*/ 12 w 134"/>
                <a:gd name="T87" fmla="*/ 78 h 209"/>
                <a:gd name="T88" fmla="*/ 11 w 134"/>
                <a:gd name="T89" fmla="*/ 70 h 209"/>
                <a:gd name="T90" fmla="*/ 67 w 134"/>
                <a:gd name="T91" fmla="*/ 12 h 209"/>
                <a:gd name="T92" fmla="*/ 122 w 134"/>
                <a:gd name="T93" fmla="*/ 70 h 2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34" h="209">
                  <a:moveTo>
                    <a:pt x="134" y="68"/>
                  </a:moveTo>
                  <a:cubicBezTo>
                    <a:pt x="134" y="30"/>
                    <a:pt x="104" y="0"/>
                    <a:pt x="67" y="0"/>
                  </a:cubicBezTo>
                  <a:cubicBezTo>
                    <a:pt x="30" y="0"/>
                    <a:pt x="0" y="30"/>
                    <a:pt x="0" y="68"/>
                  </a:cubicBezTo>
                  <a:cubicBezTo>
                    <a:pt x="0" y="70"/>
                    <a:pt x="0" y="72"/>
                    <a:pt x="0" y="74"/>
                  </a:cubicBezTo>
                  <a:cubicBezTo>
                    <a:pt x="0" y="75"/>
                    <a:pt x="1" y="101"/>
                    <a:pt x="27" y="134"/>
                  </a:cubicBezTo>
                  <a:cubicBezTo>
                    <a:pt x="34" y="143"/>
                    <a:pt x="31" y="163"/>
                    <a:pt x="31" y="163"/>
                  </a:cubicBezTo>
                  <a:cubicBezTo>
                    <a:pt x="37" y="163"/>
                    <a:pt x="44" y="163"/>
                    <a:pt x="51" y="163"/>
                  </a:cubicBezTo>
                  <a:cubicBezTo>
                    <a:pt x="51" y="169"/>
                    <a:pt x="51" y="169"/>
                    <a:pt x="51" y="169"/>
                  </a:cubicBezTo>
                  <a:cubicBezTo>
                    <a:pt x="31" y="169"/>
                    <a:pt x="31" y="169"/>
                    <a:pt x="31" y="169"/>
                  </a:cubicBezTo>
                  <a:cubicBezTo>
                    <a:pt x="31" y="175"/>
                    <a:pt x="31" y="175"/>
                    <a:pt x="31" y="175"/>
                  </a:cubicBezTo>
                  <a:cubicBezTo>
                    <a:pt x="34" y="175"/>
                    <a:pt x="34" y="175"/>
                    <a:pt x="34" y="175"/>
                  </a:cubicBezTo>
                  <a:cubicBezTo>
                    <a:pt x="34" y="180"/>
                    <a:pt x="34" y="180"/>
                    <a:pt x="34" y="180"/>
                  </a:cubicBezTo>
                  <a:cubicBezTo>
                    <a:pt x="31" y="180"/>
                    <a:pt x="31" y="180"/>
                    <a:pt x="31" y="180"/>
                  </a:cubicBezTo>
                  <a:cubicBezTo>
                    <a:pt x="31" y="185"/>
                    <a:pt x="31" y="185"/>
                    <a:pt x="31" y="185"/>
                  </a:cubicBezTo>
                  <a:cubicBezTo>
                    <a:pt x="34" y="185"/>
                    <a:pt x="34" y="185"/>
                    <a:pt x="34" y="185"/>
                  </a:cubicBezTo>
                  <a:cubicBezTo>
                    <a:pt x="34" y="190"/>
                    <a:pt x="34" y="190"/>
                    <a:pt x="34" y="190"/>
                  </a:cubicBezTo>
                  <a:cubicBezTo>
                    <a:pt x="32" y="190"/>
                    <a:pt x="32" y="190"/>
                    <a:pt x="32" y="190"/>
                  </a:cubicBezTo>
                  <a:cubicBezTo>
                    <a:pt x="32" y="197"/>
                    <a:pt x="38" y="203"/>
                    <a:pt x="47" y="203"/>
                  </a:cubicBezTo>
                  <a:cubicBezTo>
                    <a:pt x="48" y="207"/>
                    <a:pt x="52" y="209"/>
                    <a:pt x="56" y="209"/>
                  </a:cubicBezTo>
                  <a:cubicBezTo>
                    <a:pt x="78" y="209"/>
                    <a:pt x="78" y="209"/>
                    <a:pt x="78" y="209"/>
                  </a:cubicBezTo>
                  <a:cubicBezTo>
                    <a:pt x="82" y="209"/>
                    <a:pt x="86" y="207"/>
                    <a:pt x="87" y="203"/>
                  </a:cubicBezTo>
                  <a:cubicBezTo>
                    <a:pt x="95" y="203"/>
                    <a:pt x="102" y="197"/>
                    <a:pt x="102" y="190"/>
                  </a:cubicBezTo>
                  <a:cubicBezTo>
                    <a:pt x="100" y="190"/>
                    <a:pt x="100" y="190"/>
                    <a:pt x="100" y="190"/>
                  </a:cubicBezTo>
                  <a:cubicBezTo>
                    <a:pt x="100" y="185"/>
                    <a:pt x="100" y="185"/>
                    <a:pt x="100" y="185"/>
                  </a:cubicBezTo>
                  <a:cubicBezTo>
                    <a:pt x="102" y="185"/>
                    <a:pt x="102" y="185"/>
                    <a:pt x="102" y="185"/>
                  </a:cubicBezTo>
                  <a:cubicBezTo>
                    <a:pt x="102" y="180"/>
                    <a:pt x="102" y="180"/>
                    <a:pt x="102" y="180"/>
                  </a:cubicBezTo>
                  <a:cubicBezTo>
                    <a:pt x="100" y="180"/>
                    <a:pt x="100" y="180"/>
                    <a:pt x="100" y="180"/>
                  </a:cubicBezTo>
                  <a:cubicBezTo>
                    <a:pt x="100" y="175"/>
                    <a:pt x="100" y="175"/>
                    <a:pt x="100" y="175"/>
                  </a:cubicBezTo>
                  <a:cubicBezTo>
                    <a:pt x="102" y="175"/>
                    <a:pt x="102" y="175"/>
                    <a:pt x="102" y="175"/>
                  </a:cubicBezTo>
                  <a:cubicBezTo>
                    <a:pt x="102" y="169"/>
                    <a:pt x="102" y="169"/>
                    <a:pt x="102" y="169"/>
                  </a:cubicBezTo>
                  <a:cubicBezTo>
                    <a:pt x="84" y="169"/>
                    <a:pt x="84" y="169"/>
                    <a:pt x="84" y="169"/>
                  </a:cubicBezTo>
                  <a:cubicBezTo>
                    <a:pt x="84" y="167"/>
                    <a:pt x="84" y="165"/>
                    <a:pt x="84" y="163"/>
                  </a:cubicBezTo>
                  <a:cubicBezTo>
                    <a:pt x="91" y="163"/>
                    <a:pt x="97" y="163"/>
                    <a:pt x="103" y="163"/>
                  </a:cubicBezTo>
                  <a:cubicBezTo>
                    <a:pt x="103" y="163"/>
                    <a:pt x="100" y="143"/>
                    <a:pt x="107" y="134"/>
                  </a:cubicBezTo>
                  <a:cubicBezTo>
                    <a:pt x="133" y="101"/>
                    <a:pt x="134" y="75"/>
                    <a:pt x="134" y="74"/>
                  </a:cubicBezTo>
                  <a:cubicBezTo>
                    <a:pt x="134" y="72"/>
                    <a:pt x="134" y="70"/>
                    <a:pt x="134" y="68"/>
                  </a:cubicBezTo>
                  <a:close/>
                  <a:moveTo>
                    <a:pt x="66" y="118"/>
                  </a:moveTo>
                  <a:cubicBezTo>
                    <a:pt x="67" y="118"/>
                    <a:pt x="67" y="118"/>
                    <a:pt x="68" y="118"/>
                  </a:cubicBezTo>
                  <a:cubicBezTo>
                    <a:pt x="69" y="152"/>
                    <a:pt x="69" y="152"/>
                    <a:pt x="69" y="152"/>
                  </a:cubicBezTo>
                  <a:cubicBezTo>
                    <a:pt x="66" y="152"/>
                    <a:pt x="66" y="152"/>
                    <a:pt x="66" y="152"/>
                  </a:cubicBezTo>
                  <a:cubicBezTo>
                    <a:pt x="66" y="139"/>
                    <a:pt x="66" y="125"/>
                    <a:pt x="66" y="118"/>
                  </a:cubicBezTo>
                  <a:close/>
                  <a:moveTo>
                    <a:pt x="66" y="169"/>
                  </a:moveTo>
                  <a:cubicBezTo>
                    <a:pt x="66" y="167"/>
                    <a:pt x="66" y="165"/>
                    <a:pt x="66" y="163"/>
                  </a:cubicBezTo>
                  <a:cubicBezTo>
                    <a:pt x="67" y="163"/>
                    <a:pt x="68" y="163"/>
                    <a:pt x="69" y="163"/>
                  </a:cubicBezTo>
                  <a:cubicBezTo>
                    <a:pt x="69" y="169"/>
                    <a:pt x="69" y="169"/>
                    <a:pt x="69" y="169"/>
                  </a:cubicBezTo>
                  <a:lnTo>
                    <a:pt x="66" y="169"/>
                  </a:lnTo>
                  <a:close/>
                  <a:moveTo>
                    <a:pt x="122" y="70"/>
                  </a:moveTo>
                  <a:cubicBezTo>
                    <a:pt x="122" y="78"/>
                    <a:pt x="122" y="78"/>
                    <a:pt x="122" y="78"/>
                  </a:cubicBezTo>
                  <a:cubicBezTo>
                    <a:pt x="122" y="78"/>
                    <a:pt x="122" y="78"/>
                    <a:pt x="122" y="78"/>
                  </a:cubicBezTo>
                  <a:cubicBezTo>
                    <a:pt x="120" y="86"/>
                    <a:pt x="116" y="104"/>
                    <a:pt x="98" y="126"/>
                  </a:cubicBezTo>
                  <a:cubicBezTo>
                    <a:pt x="93" y="134"/>
                    <a:pt x="91" y="143"/>
                    <a:pt x="91" y="152"/>
                  </a:cubicBezTo>
                  <a:cubicBezTo>
                    <a:pt x="85" y="152"/>
                    <a:pt x="85" y="152"/>
                    <a:pt x="85" y="152"/>
                  </a:cubicBezTo>
                  <a:cubicBezTo>
                    <a:pt x="85" y="139"/>
                    <a:pt x="84" y="125"/>
                    <a:pt x="84" y="118"/>
                  </a:cubicBezTo>
                  <a:cubicBezTo>
                    <a:pt x="85" y="118"/>
                    <a:pt x="85" y="118"/>
                    <a:pt x="85" y="118"/>
                  </a:cubicBezTo>
                  <a:cubicBezTo>
                    <a:pt x="85" y="118"/>
                    <a:pt x="86" y="118"/>
                    <a:pt x="86" y="118"/>
                  </a:cubicBezTo>
                  <a:cubicBezTo>
                    <a:pt x="86" y="118"/>
                    <a:pt x="86" y="118"/>
                    <a:pt x="86" y="118"/>
                  </a:cubicBezTo>
                  <a:cubicBezTo>
                    <a:pt x="88" y="118"/>
                    <a:pt x="91" y="118"/>
                    <a:pt x="93" y="117"/>
                  </a:cubicBezTo>
                  <a:cubicBezTo>
                    <a:pt x="89" y="66"/>
                    <a:pt x="89" y="66"/>
                    <a:pt x="89" y="66"/>
                  </a:cubicBezTo>
                  <a:cubicBezTo>
                    <a:pt x="89" y="62"/>
                    <a:pt x="86" y="60"/>
                    <a:pt x="82" y="60"/>
                  </a:cubicBezTo>
                  <a:cubicBezTo>
                    <a:pt x="82" y="60"/>
                    <a:pt x="78" y="59"/>
                    <a:pt x="76" y="59"/>
                  </a:cubicBezTo>
                  <a:cubicBezTo>
                    <a:pt x="76" y="59"/>
                    <a:pt x="76" y="59"/>
                    <a:pt x="76" y="59"/>
                  </a:cubicBezTo>
                  <a:cubicBezTo>
                    <a:pt x="81" y="63"/>
                    <a:pt x="81" y="63"/>
                    <a:pt x="81" y="63"/>
                  </a:cubicBezTo>
                  <a:cubicBezTo>
                    <a:pt x="75" y="66"/>
                    <a:pt x="75" y="66"/>
                    <a:pt x="75" y="66"/>
                  </a:cubicBezTo>
                  <a:cubicBezTo>
                    <a:pt x="78" y="71"/>
                    <a:pt x="78" y="71"/>
                    <a:pt x="78" y="71"/>
                  </a:cubicBezTo>
                  <a:cubicBezTo>
                    <a:pt x="71" y="86"/>
                    <a:pt x="71" y="86"/>
                    <a:pt x="71" y="86"/>
                  </a:cubicBezTo>
                  <a:cubicBezTo>
                    <a:pt x="70" y="65"/>
                    <a:pt x="70" y="65"/>
                    <a:pt x="70" y="65"/>
                  </a:cubicBezTo>
                  <a:cubicBezTo>
                    <a:pt x="71" y="64"/>
                    <a:pt x="71" y="64"/>
                    <a:pt x="71" y="64"/>
                  </a:cubicBezTo>
                  <a:cubicBezTo>
                    <a:pt x="69" y="59"/>
                    <a:pt x="69" y="59"/>
                    <a:pt x="69" y="59"/>
                  </a:cubicBezTo>
                  <a:cubicBezTo>
                    <a:pt x="65" y="59"/>
                    <a:pt x="65" y="59"/>
                    <a:pt x="65" y="59"/>
                  </a:cubicBezTo>
                  <a:cubicBezTo>
                    <a:pt x="63" y="64"/>
                    <a:pt x="63" y="64"/>
                    <a:pt x="63" y="64"/>
                  </a:cubicBezTo>
                  <a:cubicBezTo>
                    <a:pt x="64" y="65"/>
                    <a:pt x="64" y="65"/>
                    <a:pt x="64" y="65"/>
                  </a:cubicBezTo>
                  <a:cubicBezTo>
                    <a:pt x="63" y="87"/>
                    <a:pt x="63" y="87"/>
                    <a:pt x="63" y="87"/>
                  </a:cubicBezTo>
                  <a:cubicBezTo>
                    <a:pt x="56" y="71"/>
                    <a:pt x="56" y="71"/>
                    <a:pt x="56" y="71"/>
                  </a:cubicBezTo>
                  <a:cubicBezTo>
                    <a:pt x="58" y="66"/>
                    <a:pt x="58" y="66"/>
                    <a:pt x="58" y="66"/>
                  </a:cubicBezTo>
                  <a:cubicBezTo>
                    <a:pt x="53" y="63"/>
                    <a:pt x="53" y="63"/>
                    <a:pt x="53" y="63"/>
                  </a:cubicBezTo>
                  <a:cubicBezTo>
                    <a:pt x="57" y="59"/>
                    <a:pt x="57" y="59"/>
                    <a:pt x="57" y="59"/>
                  </a:cubicBezTo>
                  <a:cubicBezTo>
                    <a:pt x="57" y="59"/>
                    <a:pt x="57" y="59"/>
                    <a:pt x="57" y="59"/>
                  </a:cubicBezTo>
                  <a:cubicBezTo>
                    <a:pt x="56" y="59"/>
                    <a:pt x="51" y="60"/>
                    <a:pt x="51" y="60"/>
                  </a:cubicBezTo>
                  <a:cubicBezTo>
                    <a:pt x="48" y="60"/>
                    <a:pt x="45" y="62"/>
                    <a:pt x="45" y="66"/>
                  </a:cubicBezTo>
                  <a:cubicBezTo>
                    <a:pt x="41" y="117"/>
                    <a:pt x="41" y="117"/>
                    <a:pt x="41" y="117"/>
                  </a:cubicBezTo>
                  <a:cubicBezTo>
                    <a:pt x="43" y="118"/>
                    <a:pt x="45" y="118"/>
                    <a:pt x="48" y="118"/>
                  </a:cubicBezTo>
                  <a:cubicBezTo>
                    <a:pt x="48" y="118"/>
                    <a:pt x="48" y="118"/>
                    <a:pt x="48" y="118"/>
                  </a:cubicBezTo>
                  <a:cubicBezTo>
                    <a:pt x="48" y="118"/>
                    <a:pt x="48" y="118"/>
                    <a:pt x="48" y="118"/>
                  </a:cubicBezTo>
                  <a:cubicBezTo>
                    <a:pt x="49" y="118"/>
                    <a:pt x="49" y="118"/>
                    <a:pt x="49" y="118"/>
                  </a:cubicBezTo>
                  <a:cubicBezTo>
                    <a:pt x="50" y="152"/>
                    <a:pt x="50" y="152"/>
                    <a:pt x="50" y="152"/>
                  </a:cubicBezTo>
                  <a:cubicBezTo>
                    <a:pt x="43" y="152"/>
                    <a:pt x="43" y="152"/>
                    <a:pt x="43" y="152"/>
                  </a:cubicBezTo>
                  <a:cubicBezTo>
                    <a:pt x="43" y="143"/>
                    <a:pt x="41" y="134"/>
                    <a:pt x="36" y="127"/>
                  </a:cubicBezTo>
                  <a:cubicBezTo>
                    <a:pt x="18" y="104"/>
                    <a:pt x="13" y="86"/>
                    <a:pt x="12" y="78"/>
                  </a:cubicBezTo>
                  <a:cubicBezTo>
                    <a:pt x="12" y="78"/>
                    <a:pt x="12" y="78"/>
                    <a:pt x="12" y="78"/>
                  </a:cubicBezTo>
                  <a:cubicBezTo>
                    <a:pt x="11" y="70"/>
                    <a:pt x="11" y="70"/>
                    <a:pt x="11" y="70"/>
                  </a:cubicBezTo>
                  <a:cubicBezTo>
                    <a:pt x="11" y="69"/>
                    <a:pt x="11" y="69"/>
                    <a:pt x="11" y="68"/>
                  </a:cubicBezTo>
                  <a:cubicBezTo>
                    <a:pt x="11" y="37"/>
                    <a:pt x="36" y="12"/>
                    <a:pt x="67" y="12"/>
                  </a:cubicBezTo>
                  <a:cubicBezTo>
                    <a:pt x="98" y="12"/>
                    <a:pt x="123" y="37"/>
                    <a:pt x="123" y="68"/>
                  </a:cubicBezTo>
                  <a:cubicBezTo>
                    <a:pt x="123" y="69"/>
                    <a:pt x="122" y="69"/>
                    <a:pt x="122" y="7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7" name="Oval 914">
              <a:extLst>
                <a:ext uri="{FF2B5EF4-FFF2-40B4-BE49-F238E27FC236}">
                  <a16:creationId xmlns:a16="http://schemas.microsoft.com/office/drawing/2014/main" id="{9049BAA4-C4CF-4F2A-8B7F-C08CA6AAE622}"/>
                </a:ext>
              </a:extLst>
            </p:cNvPr>
            <p:cNvSpPr>
              <a:spLocks noChangeArrowheads="1"/>
            </p:cNvSpPr>
            <p:nvPr/>
          </p:nvSpPr>
          <p:spPr bwMode="auto">
            <a:xfrm>
              <a:off x="4487863" y="6721475"/>
              <a:ext cx="82550" cy="10160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Tree>
    <p:extLst>
      <p:ext uri="{BB962C8B-B14F-4D97-AF65-F5344CB8AC3E}">
        <p14:creationId xmlns:p14="http://schemas.microsoft.com/office/powerpoint/2010/main" val="4131634408"/>
      </p:ext>
    </p:extLst>
  </p:cSld>
  <p:clrMapOvr>
    <a:masterClrMapping/>
  </p:clrMapOvr>
  <mc:AlternateContent xmlns:mc="http://schemas.openxmlformats.org/markup-compatibility/2006" xmlns:p14="http://schemas.microsoft.com/office/powerpoint/2010/main">
    <mc:Choice Requires="p14">
      <p:transition spd="slow" p14:dur="900" advTm="1000">
        <p14:warp dir="in"/>
      </p:transition>
    </mc:Choice>
    <mc:Fallback xmlns="">
      <p:transition spd="slow" advTm="1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p:cTn id="7" dur="500" fill="hold"/>
                                        <p:tgtEl>
                                          <p:spTgt spid="11"/>
                                        </p:tgtEl>
                                        <p:attrNameLst>
                                          <p:attrName>ppt_w</p:attrName>
                                        </p:attrNameLst>
                                      </p:cBhvr>
                                      <p:tavLst>
                                        <p:tav tm="0">
                                          <p:val>
                                            <p:fltVal val="0"/>
                                          </p:val>
                                        </p:tav>
                                        <p:tav tm="100000">
                                          <p:val>
                                            <p:strVal val="#ppt_w"/>
                                          </p:val>
                                        </p:tav>
                                      </p:tavLst>
                                    </p:anim>
                                    <p:anim calcmode="lin" valueType="num">
                                      <p:cBhvr>
                                        <p:cTn id="8" dur="500" fill="hold"/>
                                        <p:tgtEl>
                                          <p:spTgt spid="11"/>
                                        </p:tgtEl>
                                        <p:attrNameLst>
                                          <p:attrName>ppt_h</p:attrName>
                                        </p:attrNameLst>
                                      </p:cBhvr>
                                      <p:tavLst>
                                        <p:tav tm="0">
                                          <p:val>
                                            <p:fltVal val="0"/>
                                          </p:val>
                                        </p:tav>
                                        <p:tav tm="100000">
                                          <p:val>
                                            <p:strVal val="#ppt_h"/>
                                          </p:val>
                                        </p:tav>
                                      </p:tavLst>
                                    </p:anim>
                                  </p:childTnLst>
                                </p:cTn>
                              </p:par>
                            </p:childTnLst>
                          </p:cTn>
                        </p:par>
                        <p:par>
                          <p:cTn id="9" fill="hold">
                            <p:stCondLst>
                              <p:cond delay="500"/>
                            </p:stCondLst>
                            <p:childTnLst>
                              <p:par>
                                <p:cTn id="10" presetID="23" presetClass="entr" presetSubtype="16" fill="hold" nodeType="afterEffect">
                                  <p:stCondLst>
                                    <p:cond delay="0"/>
                                  </p:stCondLst>
                                  <p:childTnLst>
                                    <p:set>
                                      <p:cBhvr>
                                        <p:cTn id="11" dur="1" fill="hold">
                                          <p:stCondLst>
                                            <p:cond delay="0"/>
                                          </p:stCondLst>
                                        </p:cTn>
                                        <p:tgtEl>
                                          <p:spTgt spid="12"/>
                                        </p:tgtEl>
                                        <p:attrNameLst>
                                          <p:attrName>style.visibility</p:attrName>
                                        </p:attrNameLst>
                                      </p:cBhvr>
                                      <p:to>
                                        <p:strVal val="visible"/>
                                      </p:to>
                                    </p:set>
                                    <p:anim calcmode="lin" valueType="num">
                                      <p:cBhvr>
                                        <p:cTn id="12" dur="500" fill="hold"/>
                                        <p:tgtEl>
                                          <p:spTgt spid="12"/>
                                        </p:tgtEl>
                                        <p:attrNameLst>
                                          <p:attrName>ppt_w</p:attrName>
                                        </p:attrNameLst>
                                      </p:cBhvr>
                                      <p:tavLst>
                                        <p:tav tm="0">
                                          <p:val>
                                            <p:fltVal val="0"/>
                                          </p:val>
                                        </p:tav>
                                        <p:tav tm="100000">
                                          <p:val>
                                            <p:strVal val="#ppt_w"/>
                                          </p:val>
                                        </p:tav>
                                      </p:tavLst>
                                    </p:anim>
                                    <p:anim calcmode="lin" valueType="num">
                                      <p:cBhvr>
                                        <p:cTn id="13" dur="500" fill="hold"/>
                                        <p:tgtEl>
                                          <p:spTgt spid="12"/>
                                        </p:tgtEl>
                                        <p:attrNameLst>
                                          <p:attrName>ppt_h</p:attrName>
                                        </p:attrNameLst>
                                      </p:cBhvr>
                                      <p:tavLst>
                                        <p:tav tm="0">
                                          <p:val>
                                            <p:fltVal val="0"/>
                                          </p:val>
                                        </p:tav>
                                        <p:tav tm="100000">
                                          <p:val>
                                            <p:strVal val="#ppt_h"/>
                                          </p:val>
                                        </p:tav>
                                      </p:tavLst>
                                    </p:anim>
                                  </p:childTnLst>
                                </p:cTn>
                              </p:par>
                              <p:par>
                                <p:cTn id="14" presetID="45" presetClass="entr" presetSubtype="0" fill="hold" nodeType="withEffect">
                                  <p:stCondLst>
                                    <p:cond delay="200"/>
                                  </p:stCondLst>
                                  <p:childTnLst>
                                    <p:set>
                                      <p:cBhvr>
                                        <p:cTn id="15" dur="1" fill="hold">
                                          <p:stCondLst>
                                            <p:cond delay="0"/>
                                          </p:stCondLst>
                                        </p:cTn>
                                        <p:tgtEl>
                                          <p:spTgt spid="35"/>
                                        </p:tgtEl>
                                        <p:attrNameLst>
                                          <p:attrName>style.visibility</p:attrName>
                                        </p:attrNameLst>
                                      </p:cBhvr>
                                      <p:to>
                                        <p:strVal val="visible"/>
                                      </p:to>
                                    </p:set>
                                    <p:animEffect transition="in" filter="fade">
                                      <p:cBhvr>
                                        <p:cTn id="16" dur="500"/>
                                        <p:tgtEl>
                                          <p:spTgt spid="35"/>
                                        </p:tgtEl>
                                      </p:cBhvr>
                                    </p:animEffect>
                                    <p:anim calcmode="lin" valueType="num">
                                      <p:cBhvr>
                                        <p:cTn id="17" dur="500" fill="hold"/>
                                        <p:tgtEl>
                                          <p:spTgt spid="35"/>
                                        </p:tgtEl>
                                        <p:attrNameLst>
                                          <p:attrName>ppt_w</p:attrName>
                                        </p:attrNameLst>
                                      </p:cBhvr>
                                      <p:tavLst>
                                        <p:tav tm="0" fmla="#ppt_w*sin(2.5*pi*$)">
                                          <p:val>
                                            <p:fltVal val="0"/>
                                          </p:val>
                                        </p:tav>
                                        <p:tav tm="100000">
                                          <p:val>
                                            <p:fltVal val="1"/>
                                          </p:val>
                                        </p:tav>
                                      </p:tavLst>
                                    </p:anim>
                                    <p:anim calcmode="lin" valueType="num">
                                      <p:cBhvr>
                                        <p:cTn id="18" dur="500" fill="hold"/>
                                        <p:tgtEl>
                                          <p:spTgt spid="35"/>
                                        </p:tgtEl>
                                        <p:attrNameLst>
                                          <p:attrName>ppt_h</p:attrName>
                                        </p:attrNameLst>
                                      </p:cBhvr>
                                      <p:tavLst>
                                        <p:tav tm="0">
                                          <p:val>
                                            <p:strVal val="#ppt_h"/>
                                          </p:val>
                                        </p:tav>
                                        <p:tav tm="100000">
                                          <p:val>
                                            <p:strVal val="#ppt_h"/>
                                          </p:val>
                                        </p:tav>
                                      </p:tavLst>
                                    </p:anim>
                                  </p:childTnLst>
                                </p:cTn>
                              </p:par>
                              <p:par>
                                <p:cTn id="19" presetID="49" presetClass="entr" presetSubtype="0" decel="100000" fill="hold" grpId="0" nodeType="withEffect">
                                  <p:stCondLst>
                                    <p:cond delay="200"/>
                                  </p:stCondLst>
                                  <p:childTnLst>
                                    <p:set>
                                      <p:cBhvr>
                                        <p:cTn id="20" dur="1" fill="hold">
                                          <p:stCondLst>
                                            <p:cond delay="0"/>
                                          </p:stCondLst>
                                        </p:cTn>
                                        <p:tgtEl>
                                          <p:spTgt spid="6"/>
                                        </p:tgtEl>
                                        <p:attrNameLst>
                                          <p:attrName>style.visibility</p:attrName>
                                        </p:attrNameLst>
                                      </p:cBhvr>
                                      <p:to>
                                        <p:strVal val="visible"/>
                                      </p:to>
                                    </p:set>
                                    <p:anim calcmode="lin" valueType="num">
                                      <p:cBhvr>
                                        <p:cTn id="21" dur="500" fill="hold"/>
                                        <p:tgtEl>
                                          <p:spTgt spid="6"/>
                                        </p:tgtEl>
                                        <p:attrNameLst>
                                          <p:attrName>ppt_w</p:attrName>
                                        </p:attrNameLst>
                                      </p:cBhvr>
                                      <p:tavLst>
                                        <p:tav tm="0">
                                          <p:val>
                                            <p:fltVal val="0"/>
                                          </p:val>
                                        </p:tav>
                                        <p:tav tm="100000">
                                          <p:val>
                                            <p:strVal val="#ppt_w"/>
                                          </p:val>
                                        </p:tav>
                                      </p:tavLst>
                                    </p:anim>
                                    <p:anim calcmode="lin" valueType="num">
                                      <p:cBhvr>
                                        <p:cTn id="22" dur="500" fill="hold"/>
                                        <p:tgtEl>
                                          <p:spTgt spid="6"/>
                                        </p:tgtEl>
                                        <p:attrNameLst>
                                          <p:attrName>ppt_h</p:attrName>
                                        </p:attrNameLst>
                                      </p:cBhvr>
                                      <p:tavLst>
                                        <p:tav tm="0">
                                          <p:val>
                                            <p:fltVal val="0"/>
                                          </p:val>
                                        </p:tav>
                                        <p:tav tm="100000">
                                          <p:val>
                                            <p:strVal val="#ppt_h"/>
                                          </p:val>
                                        </p:tav>
                                      </p:tavLst>
                                    </p:anim>
                                    <p:anim calcmode="lin" valueType="num">
                                      <p:cBhvr>
                                        <p:cTn id="23" dur="500" fill="hold"/>
                                        <p:tgtEl>
                                          <p:spTgt spid="6"/>
                                        </p:tgtEl>
                                        <p:attrNameLst>
                                          <p:attrName>style.rotation</p:attrName>
                                        </p:attrNameLst>
                                      </p:cBhvr>
                                      <p:tavLst>
                                        <p:tav tm="0">
                                          <p:val>
                                            <p:fltVal val="360"/>
                                          </p:val>
                                        </p:tav>
                                        <p:tav tm="100000">
                                          <p:val>
                                            <p:fltVal val="0"/>
                                          </p:val>
                                        </p:tav>
                                      </p:tavLst>
                                    </p:anim>
                                    <p:animEffect transition="in" filter="fade">
                                      <p:cBhvr>
                                        <p:cTn id="24" dur="500"/>
                                        <p:tgtEl>
                                          <p:spTgt spid="6"/>
                                        </p:tgtEl>
                                      </p:cBhvr>
                                    </p:animEffect>
                                  </p:childTnLst>
                                </p:cTn>
                              </p:par>
                              <p:par>
                                <p:cTn id="25" presetID="45" presetClass="entr" presetSubtype="0" fill="hold" nodeType="withEffect">
                                  <p:stCondLst>
                                    <p:cond delay="400"/>
                                  </p:stCondLst>
                                  <p:childTnLst>
                                    <p:set>
                                      <p:cBhvr>
                                        <p:cTn id="26" dur="1" fill="hold">
                                          <p:stCondLst>
                                            <p:cond delay="0"/>
                                          </p:stCondLst>
                                        </p:cTn>
                                        <p:tgtEl>
                                          <p:spTgt spid="22"/>
                                        </p:tgtEl>
                                        <p:attrNameLst>
                                          <p:attrName>style.visibility</p:attrName>
                                        </p:attrNameLst>
                                      </p:cBhvr>
                                      <p:to>
                                        <p:strVal val="visible"/>
                                      </p:to>
                                    </p:set>
                                    <p:animEffect transition="in" filter="fade">
                                      <p:cBhvr>
                                        <p:cTn id="27" dur="500"/>
                                        <p:tgtEl>
                                          <p:spTgt spid="22"/>
                                        </p:tgtEl>
                                      </p:cBhvr>
                                    </p:animEffect>
                                    <p:anim calcmode="lin" valueType="num">
                                      <p:cBhvr>
                                        <p:cTn id="28" dur="500" fill="hold"/>
                                        <p:tgtEl>
                                          <p:spTgt spid="22"/>
                                        </p:tgtEl>
                                        <p:attrNameLst>
                                          <p:attrName>ppt_w</p:attrName>
                                        </p:attrNameLst>
                                      </p:cBhvr>
                                      <p:tavLst>
                                        <p:tav tm="0" fmla="#ppt_w*sin(2.5*pi*$)">
                                          <p:val>
                                            <p:fltVal val="0"/>
                                          </p:val>
                                        </p:tav>
                                        <p:tav tm="100000">
                                          <p:val>
                                            <p:fltVal val="1"/>
                                          </p:val>
                                        </p:tav>
                                      </p:tavLst>
                                    </p:anim>
                                    <p:anim calcmode="lin" valueType="num">
                                      <p:cBhvr>
                                        <p:cTn id="29" dur="500" fill="hold"/>
                                        <p:tgtEl>
                                          <p:spTgt spid="22"/>
                                        </p:tgtEl>
                                        <p:attrNameLst>
                                          <p:attrName>ppt_h</p:attrName>
                                        </p:attrNameLst>
                                      </p:cBhvr>
                                      <p:tavLst>
                                        <p:tav tm="0">
                                          <p:val>
                                            <p:strVal val="#ppt_h"/>
                                          </p:val>
                                        </p:tav>
                                        <p:tav tm="100000">
                                          <p:val>
                                            <p:strVal val="#ppt_h"/>
                                          </p:val>
                                        </p:tav>
                                      </p:tavLst>
                                    </p:anim>
                                  </p:childTnLst>
                                </p:cTn>
                              </p:par>
                              <p:par>
                                <p:cTn id="30" presetID="49" presetClass="entr" presetSubtype="0" decel="100000" fill="hold" grpId="0" nodeType="withEffect">
                                  <p:stCondLst>
                                    <p:cond delay="400"/>
                                  </p:stCondLst>
                                  <p:childTnLst>
                                    <p:set>
                                      <p:cBhvr>
                                        <p:cTn id="31" dur="1" fill="hold">
                                          <p:stCondLst>
                                            <p:cond delay="0"/>
                                          </p:stCondLst>
                                        </p:cTn>
                                        <p:tgtEl>
                                          <p:spTgt spid="7"/>
                                        </p:tgtEl>
                                        <p:attrNameLst>
                                          <p:attrName>style.visibility</p:attrName>
                                        </p:attrNameLst>
                                      </p:cBhvr>
                                      <p:to>
                                        <p:strVal val="visible"/>
                                      </p:to>
                                    </p:set>
                                    <p:anim calcmode="lin" valueType="num">
                                      <p:cBhvr>
                                        <p:cTn id="32" dur="500" fill="hold"/>
                                        <p:tgtEl>
                                          <p:spTgt spid="7"/>
                                        </p:tgtEl>
                                        <p:attrNameLst>
                                          <p:attrName>ppt_w</p:attrName>
                                        </p:attrNameLst>
                                      </p:cBhvr>
                                      <p:tavLst>
                                        <p:tav tm="0">
                                          <p:val>
                                            <p:fltVal val="0"/>
                                          </p:val>
                                        </p:tav>
                                        <p:tav tm="100000">
                                          <p:val>
                                            <p:strVal val="#ppt_w"/>
                                          </p:val>
                                        </p:tav>
                                      </p:tavLst>
                                    </p:anim>
                                    <p:anim calcmode="lin" valueType="num">
                                      <p:cBhvr>
                                        <p:cTn id="33" dur="500" fill="hold"/>
                                        <p:tgtEl>
                                          <p:spTgt spid="7"/>
                                        </p:tgtEl>
                                        <p:attrNameLst>
                                          <p:attrName>ppt_h</p:attrName>
                                        </p:attrNameLst>
                                      </p:cBhvr>
                                      <p:tavLst>
                                        <p:tav tm="0">
                                          <p:val>
                                            <p:fltVal val="0"/>
                                          </p:val>
                                        </p:tav>
                                        <p:tav tm="100000">
                                          <p:val>
                                            <p:strVal val="#ppt_h"/>
                                          </p:val>
                                        </p:tav>
                                      </p:tavLst>
                                    </p:anim>
                                    <p:anim calcmode="lin" valueType="num">
                                      <p:cBhvr>
                                        <p:cTn id="34" dur="500" fill="hold"/>
                                        <p:tgtEl>
                                          <p:spTgt spid="7"/>
                                        </p:tgtEl>
                                        <p:attrNameLst>
                                          <p:attrName>style.rotation</p:attrName>
                                        </p:attrNameLst>
                                      </p:cBhvr>
                                      <p:tavLst>
                                        <p:tav tm="0">
                                          <p:val>
                                            <p:fltVal val="360"/>
                                          </p:val>
                                        </p:tav>
                                        <p:tav tm="100000">
                                          <p:val>
                                            <p:fltVal val="0"/>
                                          </p:val>
                                        </p:tav>
                                      </p:tavLst>
                                    </p:anim>
                                    <p:animEffect transition="in" filter="fade">
                                      <p:cBhvr>
                                        <p:cTn id="35" dur="500"/>
                                        <p:tgtEl>
                                          <p:spTgt spid="7"/>
                                        </p:tgtEl>
                                      </p:cBhvr>
                                    </p:animEffect>
                                  </p:childTnLst>
                                </p:cTn>
                              </p:par>
                              <p:par>
                                <p:cTn id="36" presetID="45" presetClass="entr" presetSubtype="0" fill="hold" grpId="0" nodeType="withEffect">
                                  <p:stCondLst>
                                    <p:cond delay="600"/>
                                  </p:stCondLst>
                                  <p:childTnLst>
                                    <p:set>
                                      <p:cBhvr>
                                        <p:cTn id="37" dur="1" fill="hold">
                                          <p:stCondLst>
                                            <p:cond delay="0"/>
                                          </p:stCondLst>
                                        </p:cTn>
                                        <p:tgtEl>
                                          <p:spTgt spid="34"/>
                                        </p:tgtEl>
                                        <p:attrNameLst>
                                          <p:attrName>style.visibility</p:attrName>
                                        </p:attrNameLst>
                                      </p:cBhvr>
                                      <p:to>
                                        <p:strVal val="visible"/>
                                      </p:to>
                                    </p:set>
                                    <p:animEffect transition="in" filter="fade">
                                      <p:cBhvr>
                                        <p:cTn id="38" dur="500"/>
                                        <p:tgtEl>
                                          <p:spTgt spid="34"/>
                                        </p:tgtEl>
                                      </p:cBhvr>
                                    </p:animEffect>
                                    <p:anim calcmode="lin" valueType="num">
                                      <p:cBhvr>
                                        <p:cTn id="39" dur="500" fill="hold"/>
                                        <p:tgtEl>
                                          <p:spTgt spid="34"/>
                                        </p:tgtEl>
                                        <p:attrNameLst>
                                          <p:attrName>ppt_w</p:attrName>
                                        </p:attrNameLst>
                                      </p:cBhvr>
                                      <p:tavLst>
                                        <p:tav tm="0" fmla="#ppt_w*sin(2.5*pi*$)">
                                          <p:val>
                                            <p:fltVal val="0"/>
                                          </p:val>
                                        </p:tav>
                                        <p:tav tm="100000">
                                          <p:val>
                                            <p:fltVal val="1"/>
                                          </p:val>
                                        </p:tav>
                                      </p:tavLst>
                                    </p:anim>
                                    <p:anim calcmode="lin" valueType="num">
                                      <p:cBhvr>
                                        <p:cTn id="40" dur="500" fill="hold"/>
                                        <p:tgtEl>
                                          <p:spTgt spid="34"/>
                                        </p:tgtEl>
                                        <p:attrNameLst>
                                          <p:attrName>ppt_h</p:attrName>
                                        </p:attrNameLst>
                                      </p:cBhvr>
                                      <p:tavLst>
                                        <p:tav tm="0">
                                          <p:val>
                                            <p:strVal val="#ppt_h"/>
                                          </p:val>
                                        </p:tav>
                                        <p:tav tm="100000">
                                          <p:val>
                                            <p:strVal val="#ppt_h"/>
                                          </p:val>
                                        </p:tav>
                                      </p:tavLst>
                                    </p:anim>
                                  </p:childTnLst>
                                </p:cTn>
                              </p:par>
                              <p:par>
                                <p:cTn id="41" presetID="49" presetClass="entr" presetSubtype="0" decel="100000" fill="hold" grpId="0" nodeType="withEffect">
                                  <p:stCondLst>
                                    <p:cond delay="600"/>
                                  </p:stCondLst>
                                  <p:childTnLst>
                                    <p:set>
                                      <p:cBhvr>
                                        <p:cTn id="42" dur="1" fill="hold">
                                          <p:stCondLst>
                                            <p:cond delay="0"/>
                                          </p:stCondLst>
                                        </p:cTn>
                                        <p:tgtEl>
                                          <p:spTgt spid="8"/>
                                        </p:tgtEl>
                                        <p:attrNameLst>
                                          <p:attrName>style.visibility</p:attrName>
                                        </p:attrNameLst>
                                      </p:cBhvr>
                                      <p:to>
                                        <p:strVal val="visible"/>
                                      </p:to>
                                    </p:set>
                                    <p:anim calcmode="lin" valueType="num">
                                      <p:cBhvr>
                                        <p:cTn id="43" dur="500" fill="hold"/>
                                        <p:tgtEl>
                                          <p:spTgt spid="8"/>
                                        </p:tgtEl>
                                        <p:attrNameLst>
                                          <p:attrName>ppt_w</p:attrName>
                                        </p:attrNameLst>
                                      </p:cBhvr>
                                      <p:tavLst>
                                        <p:tav tm="0">
                                          <p:val>
                                            <p:fltVal val="0"/>
                                          </p:val>
                                        </p:tav>
                                        <p:tav tm="100000">
                                          <p:val>
                                            <p:strVal val="#ppt_w"/>
                                          </p:val>
                                        </p:tav>
                                      </p:tavLst>
                                    </p:anim>
                                    <p:anim calcmode="lin" valueType="num">
                                      <p:cBhvr>
                                        <p:cTn id="44" dur="500" fill="hold"/>
                                        <p:tgtEl>
                                          <p:spTgt spid="8"/>
                                        </p:tgtEl>
                                        <p:attrNameLst>
                                          <p:attrName>ppt_h</p:attrName>
                                        </p:attrNameLst>
                                      </p:cBhvr>
                                      <p:tavLst>
                                        <p:tav tm="0">
                                          <p:val>
                                            <p:fltVal val="0"/>
                                          </p:val>
                                        </p:tav>
                                        <p:tav tm="100000">
                                          <p:val>
                                            <p:strVal val="#ppt_h"/>
                                          </p:val>
                                        </p:tav>
                                      </p:tavLst>
                                    </p:anim>
                                    <p:anim calcmode="lin" valueType="num">
                                      <p:cBhvr>
                                        <p:cTn id="45" dur="500" fill="hold"/>
                                        <p:tgtEl>
                                          <p:spTgt spid="8"/>
                                        </p:tgtEl>
                                        <p:attrNameLst>
                                          <p:attrName>style.rotation</p:attrName>
                                        </p:attrNameLst>
                                      </p:cBhvr>
                                      <p:tavLst>
                                        <p:tav tm="0">
                                          <p:val>
                                            <p:fltVal val="360"/>
                                          </p:val>
                                        </p:tav>
                                        <p:tav tm="100000">
                                          <p:val>
                                            <p:fltVal val="0"/>
                                          </p:val>
                                        </p:tav>
                                      </p:tavLst>
                                    </p:anim>
                                    <p:animEffect transition="in" filter="fade">
                                      <p:cBhvr>
                                        <p:cTn id="46" dur="500"/>
                                        <p:tgtEl>
                                          <p:spTgt spid="8"/>
                                        </p:tgtEl>
                                      </p:cBhvr>
                                    </p:animEffect>
                                  </p:childTnLst>
                                </p:cTn>
                              </p:par>
                              <p:par>
                                <p:cTn id="47" presetID="45" presetClass="entr" presetSubtype="0" fill="hold" nodeType="withEffect">
                                  <p:stCondLst>
                                    <p:cond delay="800"/>
                                  </p:stCondLst>
                                  <p:childTnLst>
                                    <p:set>
                                      <p:cBhvr>
                                        <p:cTn id="48" dur="1" fill="hold">
                                          <p:stCondLst>
                                            <p:cond delay="0"/>
                                          </p:stCondLst>
                                        </p:cTn>
                                        <p:tgtEl>
                                          <p:spTgt spid="29"/>
                                        </p:tgtEl>
                                        <p:attrNameLst>
                                          <p:attrName>style.visibility</p:attrName>
                                        </p:attrNameLst>
                                      </p:cBhvr>
                                      <p:to>
                                        <p:strVal val="visible"/>
                                      </p:to>
                                    </p:set>
                                    <p:animEffect transition="in" filter="fade">
                                      <p:cBhvr>
                                        <p:cTn id="49" dur="500"/>
                                        <p:tgtEl>
                                          <p:spTgt spid="29"/>
                                        </p:tgtEl>
                                      </p:cBhvr>
                                    </p:animEffect>
                                    <p:anim calcmode="lin" valueType="num">
                                      <p:cBhvr>
                                        <p:cTn id="50" dur="500" fill="hold"/>
                                        <p:tgtEl>
                                          <p:spTgt spid="29"/>
                                        </p:tgtEl>
                                        <p:attrNameLst>
                                          <p:attrName>ppt_w</p:attrName>
                                        </p:attrNameLst>
                                      </p:cBhvr>
                                      <p:tavLst>
                                        <p:tav tm="0" fmla="#ppt_w*sin(2.5*pi*$)">
                                          <p:val>
                                            <p:fltVal val="0"/>
                                          </p:val>
                                        </p:tav>
                                        <p:tav tm="100000">
                                          <p:val>
                                            <p:fltVal val="1"/>
                                          </p:val>
                                        </p:tav>
                                      </p:tavLst>
                                    </p:anim>
                                    <p:anim calcmode="lin" valueType="num">
                                      <p:cBhvr>
                                        <p:cTn id="51" dur="500" fill="hold"/>
                                        <p:tgtEl>
                                          <p:spTgt spid="29"/>
                                        </p:tgtEl>
                                        <p:attrNameLst>
                                          <p:attrName>ppt_h</p:attrName>
                                        </p:attrNameLst>
                                      </p:cBhvr>
                                      <p:tavLst>
                                        <p:tav tm="0">
                                          <p:val>
                                            <p:strVal val="#ppt_h"/>
                                          </p:val>
                                        </p:tav>
                                        <p:tav tm="100000">
                                          <p:val>
                                            <p:strVal val="#ppt_h"/>
                                          </p:val>
                                        </p:tav>
                                      </p:tavLst>
                                    </p:anim>
                                  </p:childTnLst>
                                </p:cTn>
                              </p:par>
                              <p:par>
                                <p:cTn id="52" presetID="49" presetClass="entr" presetSubtype="0" decel="100000" fill="hold" grpId="0" nodeType="withEffect">
                                  <p:stCondLst>
                                    <p:cond delay="800"/>
                                  </p:stCondLst>
                                  <p:childTnLst>
                                    <p:set>
                                      <p:cBhvr>
                                        <p:cTn id="53" dur="1" fill="hold">
                                          <p:stCondLst>
                                            <p:cond delay="0"/>
                                          </p:stCondLst>
                                        </p:cTn>
                                        <p:tgtEl>
                                          <p:spTgt spid="9"/>
                                        </p:tgtEl>
                                        <p:attrNameLst>
                                          <p:attrName>style.visibility</p:attrName>
                                        </p:attrNameLst>
                                      </p:cBhvr>
                                      <p:to>
                                        <p:strVal val="visible"/>
                                      </p:to>
                                    </p:set>
                                    <p:anim calcmode="lin" valueType="num">
                                      <p:cBhvr>
                                        <p:cTn id="54" dur="500" fill="hold"/>
                                        <p:tgtEl>
                                          <p:spTgt spid="9"/>
                                        </p:tgtEl>
                                        <p:attrNameLst>
                                          <p:attrName>ppt_w</p:attrName>
                                        </p:attrNameLst>
                                      </p:cBhvr>
                                      <p:tavLst>
                                        <p:tav tm="0">
                                          <p:val>
                                            <p:fltVal val="0"/>
                                          </p:val>
                                        </p:tav>
                                        <p:tav tm="100000">
                                          <p:val>
                                            <p:strVal val="#ppt_w"/>
                                          </p:val>
                                        </p:tav>
                                      </p:tavLst>
                                    </p:anim>
                                    <p:anim calcmode="lin" valueType="num">
                                      <p:cBhvr>
                                        <p:cTn id="55" dur="500" fill="hold"/>
                                        <p:tgtEl>
                                          <p:spTgt spid="9"/>
                                        </p:tgtEl>
                                        <p:attrNameLst>
                                          <p:attrName>ppt_h</p:attrName>
                                        </p:attrNameLst>
                                      </p:cBhvr>
                                      <p:tavLst>
                                        <p:tav tm="0">
                                          <p:val>
                                            <p:fltVal val="0"/>
                                          </p:val>
                                        </p:tav>
                                        <p:tav tm="100000">
                                          <p:val>
                                            <p:strVal val="#ppt_h"/>
                                          </p:val>
                                        </p:tav>
                                      </p:tavLst>
                                    </p:anim>
                                    <p:anim calcmode="lin" valueType="num">
                                      <p:cBhvr>
                                        <p:cTn id="56" dur="500" fill="hold"/>
                                        <p:tgtEl>
                                          <p:spTgt spid="9"/>
                                        </p:tgtEl>
                                        <p:attrNameLst>
                                          <p:attrName>style.rotation</p:attrName>
                                        </p:attrNameLst>
                                      </p:cBhvr>
                                      <p:tavLst>
                                        <p:tav tm="0">
                                          <p:val>
                                            <p:fltVal val="360"/>
                                          </p:val>
                                        </p:tav>
                                        <p:tav tm="100000">
                                          <p:val>
                                            <p:fltVal val="0"/>
                                          </p:val>
                                        </p:tav>
                                      </p:tavLst>
                                    </p:anim>
                                    <p:animEffect transition="in" filter="fade">
                                      <p:cBhvr>
                                        <p:cTn id="57" dur="500"/>
                                        <p:tgtEl>
                                          <p:spTgt spid="9"/>
                                        </p:tgtEl>
                                      </p:cBhvr>
                                    </p:animEffect>
                                  </p:childTnLst>
                                </p:cTn>
                              </p:par>
                              <p:par>
                                <p:cTn id="58" presetID="47" presetClass="entr" presetSubtype="0" fill="hold" grpId="0" nodeType="withEffect">
                                  <p:stCondLst>
                                    <p:cond delay="0"/>
                                  </p:stCondLst>
                                  <p:childTnLst>
                                    <p:set>
                                      <p:cBhvr>
                                        <p:cTn id="59" dur="1" fill="hold">
                                          <p:stCondLst>
                                            <p:cond delay="0"/>
                                          </p:stCondLst>
                                        </p:cTn>
                                        <p:tgtEl>
                                          <p:spTgt spid="10"/>
                                        </p:tgtEl>
                                        <p:attrNameLst>
                                          <p:attrName>style.visibility</p:attrName>
                                        </p:attrNameLst>
                                      </p:cBhvr>
                                      <p:to>
                                        <p:strVal val="visible"/>
                                      </p:to>
                                    </p:set>
                                    <p:animEffect transition="in" filter="fade">
                                      <p:cBhvr>
                                        <p:cTn id="60" dur="1000"/>
                                        <p:tgtEl>
                                          <p:spTgt spid="10"/>
                                        </p:tgtEl>
                                      </p:cBhvr>
                                    </p:animEffect>
                                    <p:anim calcmode="lin" valueType="num">
                                      <p:cBhvr>
                                        <p:cTn id="61" dur="1000" fill="hold"/>
                                        <p:tgtEl>
                                          <p:spTgt spid="10"/>
                                        </p:tgtEl>
                                        <p:attrNameLst>
                                          <p:attrName>ppt_x</p:attrName>
                                        </p:attrNameLst>
                                      </p:cBhvr>
                                      <p:tavLst>
                                        <p:tav tm="0">
                                          <p:val>
                                            <p:strVal val="#ppt_x"/>
                                          </p:val>
                                        </p:tav>
                                        <p:tav tm="100000">
                                          <p:val>
                                            <p:strVal val="#ppt_x"/>
                                          </p:val>
                                        </p:tav>
                                      </p:tavLst>
                                    </p:anim>
                                    <p:anim calcmode="lin" valueType="num">
                                      <p:cBhvr>
                                        <p:cTn id="62" dur="1000" fill="hold"/>
                                        <p:tgtEl>
                                          <p:spTgt spid="10"/>
                                        </p:tgtEl>
                                        <p:attrNameLst>
                                          <p:attrName>ppt_y</p:attrName>
                                        </p:attrNameLst>
                                      </p:cBhvr>
                                      <p:tavLst>
                                        <p:tav tm="0">
                                          <p:val>
                                            <p:strVal val="#ppt_y-.1"/>
                                          </p:val>
                                        </p:tav>
                                        <p:tav tm="100000">
                                          <p:val>
                                            <p:strVal val="#ppt_y"/>
                                          </p:val>
                                        </p:tav>
                                      </p:tavLst>
                                    </p:anim>
                                  </p:childTnLst>
                                </p:cTn>
                              </p:par>
                              <p:par>
                                <p:cTn id="63" presetID="47" presetClass="entr" presetSubtype="0" fill="hold" grpId="0" nodeType="withEffect">
                                  <p:stCondLst>
                                    <p:cond delay="0"/>
                                  </p:stCondLst>
                                  <p:childTnLst>
                                    <p:set>
                                      <p:cBhvr>
                                        <p:cTn id="64" dur="1" fill="hold">
                                          <p:stCondLst>
                                            <p:cond delay="0"/>
                                          </p:stCondLst>
                                        </p:cTn>
                                        <p:tgtEl>
                                          <p:spTgt spid="15"/>
                                        </p:tgtEl>
                                        <p:attrNameLst>
                                          <p:attrName>style.visibility</p:attrName>
                                        </p:attrNameLst>
                                      </p:cBhvr>
                                      <p:to>
                                        <p:strVal val="visible"/>
                                      </p:to>
                                    </p:set>
                                    <p:animEffect transition="in" filter="fade">
                                      <p:cBhvr>
                                        <p:cTn id="65" dur="1000"/>
                                        <p:tgtEl>
                                          <p:spTgt spid="15"/>
                                        </p:tgtEl>
                                      </p:cBhvr>
                                    </p:animEffect>
                                    <p:anim calcmode="lin" valueType="num">
                                      <p:cBhvr>
                                        <p:cTn id="66" dur="1000" fill="hold"/>
                                        <p:tgtEl>
                                          <p:spTgt spid="15"/>
                                        </p:tgtEl>
                                        <p:attrNameLst>
                                          <p:attrName>ppt_x</p:attrName>
                                        </p:attrNameLst>
                                      </p:cBhvr>
                                      <p:tavLst>
                                        <p:tav tm="0">
                                          <p:val>
                                            <p:strVal val="#ppt_x"/>
                                          </p:val>
                                        </p:tav>
                                        <p:tav tm="100000">
                                          <p:val>
                                            <p:strVal val="#ppt_x"/>
                                          </p:val>
                                        </p:tav>
                                      </p:tavLst>
                                    </p:anim>
                                    <p:anim calcmode="lin" valueType="num">
                                      <p:cBhvr>
                                        <p:cTn id="67" dur="1000" fill="hold"/>
                                        <p:tgtEl>
                                          <p:spTgt spid="15"/>
                                        </p:tgtEl>
                                        <p:attrNameLst>
                                          <p:attrName>ppt_y</p:attrName>
                                        </p:attrNameLst>
                                      </p:cBhvr>
                                      <p:tavLst>
                                        <p:tav tm="0">
                                          <p:val>
                                            <p:strVal val="#ppt_y-.1"/>
                                          </p:val>
                                        </p:tav>
                                        <p:tav tm="100000">
                                          <p:val>
                                            <p:strVal val="#ppt_y"/>
                                          </p:val>
                                        </p:tav>
                                      </p:tavLst>
                                    </p:anim>
                                  </p:childTnLst>
                                </p:cTn>
                              </p:par>
                              <p:par>
                                <p:cTn id="68" presetID="47" presetClass="entr" presetSubtype="0" fill="hold" grpId="0" nodeType="withEffect">
                                  <p:stCondLst>
                                    <p:cond delay="0"/>
                                  </p:stCondLst>
                                  <p:childTnLst>
                                    <p:set>
                                      <p:cBhvr>
                                        <p:cTn id="69" dur="1" fill="hold">
                                          <p:stCondLst>
                                            <p:cond delay="0"/>
                                          </p:stCondLst>
                                        </p:cTn>
                                        <p:tgtEl>
                                          <p:spTgt spid="16"/>
                                        </p:tgtEl>
                                        <p:attrNameLst>
                                          <p:attrName>style.visibility</p:attrName>
                                        </p:attrNameLst>
                                      </p:cBhvr>
                                      <p:to>
                                        <p:strVal val="visible"/>
                                      </p:to>
                                    </p:set>
                                    <p:animEffect transition="in" filter="fade">
                                      <p:cBhvr>
                                        <p:cTn id="70" dur="1000"/>
                                        <p:tgtEl>
                                          <p:spTgt spid="16"/>
                                        </p:tgtEl>
                                      </p:cBhvr>
                                    </p:animEffect>
                                    <p:anim calcmode="lin" valueType="num">
                                      <p:cBhvr>
                                        <p:cTn id="71" dur="1000" fill="hold"/>
                                        <p:tgtEl>
                                          <p:spTgt spid="16"/>
                                        </p:tgtEl>
                                        <p:attrNameLst>
                                          <p:attrName>ppt_x</p:attrName>
                                        </p:attrNameLst>
                                      </p:cBhvr>
                                      <p:tavLst>
                                        <p:tav tm="0">
                                          <p:val>
                                            <p:strVal val="#ppt_x"/>
                                          </p:val>
                                        </p:tav>
                                        <p:tav tm="100000">
                                          <p:val>
                                            <p:strVal val="#ppt_x"/>
                                          </p:val>
                                        </p:tav>
                                      </p:tavLst>
                                    </p:anim>
                                    <p:anim calcmode="lin" valueType="num">
                                      <p:cBhvr>
                                        <p:cTn id="72" dur="1000" fill="hold"/>
                                        <p:tgtEl>
                                          <p:spTgt spid="16"/>
                                        </p:tgtEl>
                                        <p:attrNameLst>
                                          <p:attrName>ppt_y</p:attrName>
                                        </p:attrNameLst>
                                      </p:cBhvr>
                                      <p:tavLst>
                                        <p:tav tm="0">
                                          <p:val>
                                            <p:strVal val="#ppt_y-.1"/>
                                          </p:val>
                                        </p:tav>
                                        <p:tav tm="100000">
                                          <p:val>
                                            <p:strVal val="#ppt_y"/>
                                          </p:val>
                                        </p:tav>
                                      </p:tavLst>
                                    </p:anim>
                                  </p:childTnLst>
                                </p:cTn>
                              </p:par>
                              <p:par>
                                <p:cTn id="73" presetID="47" presetClass="entr" presetSubtype="0" fill="hold" grpId="0" nodeType="withEffect">
                                  <p:stCondLst>
                                    <p:cond delay="0"/>
                                  </p:stCondLst>
                                  <p:childTnLst>
                                    <p:set>
                                      <p:cBhvr>
                                        <p:cTn id="74" dur="1" fill="hold">
                                          <p:stCondLst>
                                            <p:cond delay="0"/>
                                          </p:stCondLst>
                                        </p:cTn>
                                        <p:tgtEl>
                                          <p:spTgt spid="17"/>
                                        </p:tgtEl>
                                        <p:attrNameLst>
                                          <p:attrName>style.visibility</p:attrName>
                                        </p:attrNameLst>
                                      </p:cBhvr>
                                      <p:to>
                                        <p:strVal val="visible"/>
                                      </p:to>
                                    </p:set>
                                    <p:animEffect transition="in" filter="fade">
                                      <p:cBhvr>
                                        <p:cTn id="75" dur="1000"/>
                                        <p:tgtEl>
                                          <p:spTgt spid="17"/>
                                        </p:tgtEl>
                                      </p:cBhvr>
                                    </p:animEffect>
                                    <p:anim calcmode="lin" valueType="num">
                                      <p:cBhvr>
                                        <p:cTn id="76" dur="1000" fill="hold"/>
                                        <p:tgtEl>
                                          <p:spTgt spid="17"/>
                                        </p:tgtEl>
                                        <p:attrNameLst>
                                          <p:attrName>ppt_x</p:attrName>
                                        </p:attrNameLst>
                                      </p:cBhvr>
                                      <p:tavLst>
                                        <p:tav tm="0">
                                          <p:val>
                                            <p:strVal val="#ppt_x"/>
                                          </p:val>
                                        </p:tav>
                                        <p:tav tm="100000">
                                          <p:val>
                                            <p:strVal val="#ppt_x"/>
                                          </p:val>
                                        </p:tav>
                                      </p:tavLst>
                                    </p:anim>
                                    <p:anim calcmode="lin" valueType="num">
                                      <p:cBhvr>
                                        <p:cTn id="77" dur="1000" fill="hold"/>
                                        <p:tgtEl>
                                          <p:spTgt spid="17"/>
                                        </p:tgtEl>
                                        <p:attrNameLst>
                                          <p:attrName>ppt_y</p:attrName>
                                        </p:attrNameLst>
                                      </p:cBhvr>
                                      <p:tavLst>
                                        <p:tav tm="0">
                                          <p:val>
                                            <p:strVal val="#ppt_y-.1"/>
                                          </p:val>
                                        </p:tav>
                                        <p:tav tm="100000">
                                          <p:val>
                                            <p:strVal val="#ppt_y"/>
                                          </p:val>
                                        </p:tav>
                                      </p:tavLst>
                                    </p:anim>
                                  </p:childTnLst>
                                </p:cTn>
                              </p:par>
                            </p:childTnLst>
                          </p:cTn>
                        </p:par>
                        <p:par>
                          <p:cTn id="78" fill="hold">
                            <p:stCondLst>
                              <p:cond delay="1800"/>
                            </p:stCondLst>
                            <p:childTnLst>
                              <p:par>
                                <p:cTn id="79" presetID="14" presetClass="entr" presetSubtype="10" fill="hold" grpId="0" nodeType="afterEffect">
                                  <p:stCondLst>
                                    <p:cond delay="0"/>
                                  </p:stCondLst>
                                  <p:childTnLst>
                                    <p:set>
                                      <p:cBhvr>
                                        <p:cTn id="80" dur="1" fill="hold">
                                          <p:stCondLst>
                                            <p:cond delay="0"/>
                                          </p:stCondLst>
                                        </p:cTn>
                                        <p:tgtEl>
                                          <p:spTgt spid="18"/>
                                        </p:tgtEl>
                                        <p:attrNameLst>
                                          <p:attrName>style.visibility</p:attrName>
                                        </p:attrNameLst>
                                      </p:cBhvr>
                                      <p:to>
                                        <p:strVal val="visible"/>
                                      </p:to>
                                    </p:set>
                                    <p:animEffect transition="in" filter="randombar(horizontal)">
                                      <p:cBhvr>
                                        <p:cTn id="81" dur="500"/>
                                        <p:tgtEl>
                                          <p:spTgt spid="18"/>
                                        </p:tgtEl>
                                      </p:cBhvr>
                                    </p:animEffect>
                                  </p:childTnLst>
                                </p:cTn>
                              </p:par>
                            </p:childTnLst>
                          </p:cTn>
                        </p:par>
                        <p:par>
                          <p:cTn id="82" fill="hold">
                            <p:stCondLst>
                              <p:cond delay="2300"/>
                            </p:stCondLst>
                            <p:childTnLst>
                              <p:par>
                                <p:cTn id="83" presetID="14" presetClass="entr" presetSubtype="10" fill="hold" grpId="0" nodeType="afterEffect">
                                  <p:stCondLst>
                                    <p:cond delay="0"/>
                                  </p:stCondLst>
                                  <p:childTnLst>
                                    <p:set>
                                      <p:cBhvr>
                                        <p:cTn id="84" dur="1" fill="hold">
                                          <p:stCondLst>
                                            <p:cond delay="0"/>
                                          </p:stCondLst>
                                        </p:cTn>
                                        <p:tgtEl>
                                          <p:spTgt spid="19"/>
                                        </p:tgtEl>
                                        <p:attrNameLst>
                                          <p:attrName>style.visibility</p:attrName>
                                        </p:attrNameLst>
                                      </p:cBhvr>
                                      <p:to>
                                        <p:strVal val="visible"/>
                                      </p:to>
                                    </p:set>
                                    <p:animEffect transition="in" filter="randombar(horizontal)">
                                      <p:cBhvr>
                                        <p:cTn id="85" dur="500"/>
                                        <p:tgtEl>
                                          <p:spTgt spid="19"/>
                                        </p:tgtEl>
                                      </p:cBhvr>
                                    </p:animEffect>
                                  </p:childTnLst>
                                </p:cTn>
                              </p:par>
                            </p:childTnLst>
                          </p:cTn>
                        </p:par>
                        <p:par>
                          <p:cTn id="86" fill="hold">
                            <p:stCondLst>
                              <p:cond delay="2800"/>
                            </p:stCondLst>
                            <p:childTnLst>
                              <p:par>
                                <p:cTn id="87" presetID="14" presetClass="entr" presetSubtype="10" fill="hold" grpId="0" nodeType="afterEffect">
                                  <p:stCondLst>
                                    <p:cond delay="0"/>
                                  </p:stCondLst>
                                  <p:childTnLst>
                                    <p:set>
                                      <p:cBhvr>
                                        <p:cTn id="88" dur="1" fill="hold">
                                          <p:stCondLst>
                                            <p:cond delay="0"/>
                                          </p:stCondLst>
                                        </p:cTn>
                                        <p:tgtEl>
                                          <p:spTgt spid="20"/>
                                        </p:tgtEl>
                                        <p:attrNameLst>
                                          <p:attrName>style.visibility</p:attrName>
                                        </p:attrNameLst>
                                      </p:cBhvr>
                                      <p:to>
                                        <p:strVal val="visible"/>
                                      </p:to>
                                    </p:set>
                                    <p:animEffect transition="in" filter="randombar(horizontal)">
                                      <p:cBhvr>
                                        <p:cTn id="89" dur="500"/>
                                        <p:tgtEl>
                                          <p:spTgt spid="20"/>
                                        </p:tgtEl>
                                      </p:cBhvr>
                                    </p:animEffect>
                                  </p:childTnLst>
                                </p:cTn>
                              </p:par>
                            </p:childTnLst>
                          </p:cTn>
                        </p:par>
                        <p:par>
                          <p:cTn id="90" fill="hold">
                            <p:stCondLst>
                              <p:cond delay="3300"/>
                            </p:stCondLst>
                            <p:childTnLst>
                              <p:par>
                                <p:cTn id="91" presetID="14" presetClass="entr" presetSubtype="10" fill="hold" grpId="0" nodeType="afterEffect">
                                  <p:stCondLst>
                                    <p:cond delay="0"/>
                                  </p:stCondLst>
                                  <p:childTnLst>
                                    <p:set>
                                      <p:cBhvr>
                                        <p:cTn id="92" dur="1" fill="hold">
                                          <p:stCondLst>
                                            <p:cond delay="0"/>
                                          </p:stCondLst>
                                        </p:cTn>
                                        <p:tgtEl>
                                          <p:spTgt spid="21"/>
                                        </p:tgtEl>
                                        <p:attrNameLst>
                                          <p:attrName>style.visibility</p:attrName>
                                        </p:attrNameLst>
                                      </p:cBhvr>
                                      <p:to>
                                        <p:strVal val="visible"/>
                                      </p:to>
                                    </p:set>
                                    <p:animEffect transition="in" filter="randombar(horizontal)">
                                      <p:cBhvr>
                                        <p:cTn id="93"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6" grpId="0" animBg="1"/>
      <p:bldP spid="7" grpId="0" animBg="1"/>
      <p:bldP spid="8" grpId="0" animBg="1"/>
      <p:bldP spid="9" grpId="0" animBg="1"/>
      <p:bldP spid="10" grpId="0"/>
      <p:bldP spid="15" grpId="0"/>
      <p:bldP spid="16" grpId="0"/>
      <p:bldP spid="17" grpId="0"/>
      <p:bldP spid="18" grpId="0"/>
      <p:bldP spid="19" grpId="0"/>
      <p:bldP spid="20" grpId="0"/>
      <p:bldP spid="21" grpId="0"/>
      <p:bldP spid="34"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a:extLst>
              <a:ext uri="{FF2B5EF4-FFF2-40B4-BE49-F238E27FC236}">
                <a16:creationId xmlns:a16="http://schemas.microsoft.com/office/drawing/2014/main" id="{299BFC0D-481A-4281-B586-DAFDFF902BD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240"/>
            <a:ext cx="12190413" cy="6857107"/>
          </a:xfrm>
          <a:prstGeom prst="rect">
            <a:avLst/>
          </a:prstGeom>
        </p:spPr>
      </p:pic>
      <p:sp>
        <p:nvSpPr>
          <p:cNvPr id="3" name="矩形 2">
            <a:extLst>
              <a:ext uri="{FF2B5EF4-FFF2-40B4-BE49-F238E27FC236}">
                <a16:creationId xmlns:a16="http://schemas.microsoft.com/office/drawing/2014/main" id="{56F5B1DD-59F6-4B9F-AF3B-0339900180A8}"/>
              </a:ext>
            </a:extLst>
          </p:cNvPr>
          <p:cNvSpPr/>
          <p:nvPr/>
        </p:nvSpPr>
        <p:spPr>
          <a:xfrm>
            <a:off x="5390379" y="911527"/>
            <a:ext cx="1415773" cy="584775"/>
          </a:xfrm>
          <a:prstGeom prst="rect">
            <a:avLst/>
          </a:prstGeom>
        </p:spPr>
        <p:txBody>
          <a:bodyPr wrap="none">
            <a:spAutoFit/>
          </a:bodyPr>
          <a:lstStyle/>
          <a:p>
            <a:pPr algn="ctr"/>
            <a:r>
              <a:rPr lang="zh-CN" altLang="en-US" sz="3200" dirty="0">
                <a:solidFill>
                  <a:schemeClr val="tx1">
                    <a:lumMod val="50000"/>
                    <a:lumOff val="50000"/>
                  </a:schemeClr>
                </a:solidFill>
                <a:latin typeface="华文中宋" panose="02010600040101010101" pitchFamily="2" charset="-122"/>
                <a:ea typeface="华文中宋" panose="02010600040101010101" pitchFamily="2" charset="-122"/>
              </a:rPr>
              <a:t>章节三</a:t>
            </a:r>
          </a:p>
        </p:txBody>
      </p:sp>
      <p:grpSp>
        <p:nvGrpSpPr>
          <p:cNvPr id="4" name="组合 3">
            <a:extLst>
              <a:ext uri="{FF2B5EF4-FFF2-40B4-BE49-F238E27FC236}">
                <a16:creationId xmlns:a16="http://schemas.microsoft.com/office/drawing/2014/main" id="{5F7433C5-1C9B-4C27-86AB-473D5463CDAF}"/>
              </a:ext>
            </a:extLst>
          </p:cNvPr>
          <p:cNvGrpSpPr/>
          <p:nvPr/>
        </p:nvGrpSpPr>
        <p:grpSpPr>
          <a:xfrm>
            <a:off x="3812270" y="823687"/>
            <a:ext cx="4571998" cy="773790"/>
            <a:chOff x="4564337" y="378280"/>
            <a:chExt cx="3063327" cy="773790"/>
          </a:xfrm>
        </p:grpSpPr>
        <p:cxnSp>
          <p:nvCxnSpPr>
            <p:cNvPr id="5" name="直接连接符 4">
              <a:extLst>
                <a:ext uri="{FF2B5EF4-FFF2-40B4-BE49-F238E27FC236}">
                  <a16:creationId xmlns:a16="http://schemas.microsoft.com/office/drawing/2014/main" id="{8C1AA2FA-7366-45DB-B8EA-2D90C1B4318D}"/>
                </a:ext>
              </a:extLst>
            </p:cNvPr>
            <p:cNvCxnSpPr/>
            <p:nvPr/>
          </p:nvCxnSpPr>
          <p:spPr>
            <a:xfrm flipH="1">
              <a:off x="4564337" y="1152070"/>
              <a:ext cx="3063327"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6" name="直接连接符 5">
              <a:extLst>
                <a:ext uri="{FF2B5EF4-FFF2-40B4-BE49-F238E27FC236}">
                  <a16:creationId xmlns:a16="http://schemas.microsoft.com/office/drawing/2014/main" id="{1BA1EB07-AB14-4B39-BD77-E0267A7B59FE}"/>
                </a:ext>
              </a:extLst>
            </p:cNvPr>
            <p:cNvCxnSpPr/>
            <p:nvPr/>
          </p:nvCxnSpPr>
          <p:spPr>
            <a:xfrm>
              <a:off x="4564337" y="378280"/>
              <a:ext cx="3063327"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nvGrpSpPr>
          <p:cNvPr id="23" name="组合 22">
            <a:extLst>
              <a:ext uri="{FF2B5EF4-FFF2-40B4-BE49-F238E27FC236}">
                <a16:creationId xmlns:a16="http://schemas.microsoft.com/office/drawing/2014/main" id="{6179F020-A54A-4530-8BB3-D4CA6E3885FC}"/>
              </a:ext>
            </a:extLst>
          </p:cNvPr>
          <p:cNvGrpSpPr/>
          <p:nvPr/>
        </p:nvGrpSpPr>
        <p:grpSpPr>
          <a:xfrm>
            <a:off x="3995025" y="2207467"/>
            <a:ext cx="4209176" cy="710326"/>
            <a:chOff x="4150600" y="1393760"/>
            <a:chExt cx="4209176" cy="710326"/>
          </a:xfrm>
        </p:grpSpPr>
        <p:sp>
          <p:nvSpPr>
            <p:cNvPr id="24" name="圆角矩形 52">
              <a:extLst>
                <a:ext uri="{FF2B5EF4-FFF2-40B4-BE49-F238E27FC236}">
                  <a16:creationId xmlns:a16="http://schemas.microsoft.com/office/drawing/2014/main" id="{E2D35A59-3CDA-4F2D-BC0A-B17B915E06E4}"/>
                </a:ext>
              </a:extLst>
            </p:cNvPr>
            <p:cNvSpPr/>
            <p:nvPr/>
          </p:nvSpPr>
          <p:spPr>
            <a:xfrm>
              <a:off x="4533900" y="1463173"/>
              <a:ext cx="3825876" cy="571500"/>
            </a:xfrm>
            <a:prstGeom prst="roundRect">
              <a:avLst/>
            </a:prstGeom>
            <a:no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华文中宋" panose="02010600040101010101" pitchFamily="2" charset="-122"/>
                <a:ea typeface="华文中宋" panose="02010600040101010101" pitchFamily="2" charset="-122"/>
              </a:endParaRPr>
            </a:p>
          </p:txBody>
        </p:sp>
        <p:sp>
          <p:nvSpPr>
            <p:cNvPr id="25" name="椭圆 24">
              <a:extLst>
                <a:ext uri="{FF2B5EF4-FFF2-40B4-BE49-F238E27FC236}">
                  <a16:creationId xmlns:a16="http://schemas.microsoft.com/office/drawing/2014/main" id="{7D997769-0A5D-4099-B13D-9638A3D8BC34}"/>
                </a:ext>
              </a:extLst>
            </p:cNvPr>
            <p:cNvSpPr/>
            <p:nvPr/>
          </p:nvSpPr>
          <p:spPr>
            <a:xfrm>
              <a:off x="4150600" y="1393760"/>
              <a:ext cx="710326" cy="710326"/>
            </a:xfrm>
            <a:prstGeom prst="ellipse">
              <a:avLst/>
            </a:prstGeom>
            <a:solidFill>
              <a:schemeClr val="tx1">
                <a:lumMod val="50000"/>
                <a:lumOff val="50000"/>
              </a:schemeClr>
            </a:solidFill>
            <a:ln w="1206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prstClr val="white"/>
                  </a:solidFill>
                  <a:effectLst>
                    <a:outerShdw blurRad="38100" dist="38100" dir="2700000" algn="tl">
                      <a:srgbClr val="000000">
                        <a:alpha val="43137"/>
                      </a:srgbClr>
                    </a:outerShdw>
                  </a:effectLst>
                  <a:latin typeface="华文中宋" panose="02010600040101010101" pitchFamily="2" charset="-122"/>
                  <a:ea typeface="华文中宋" panose="02010600040101010101" pitchFamily="2" charset="-122"/>
                </a:rPr>
                <a:t>1</a:t>
              </a:r>
            </a:p>
          </p:txBody>
        </p:sp>
        <p:sp>
          <p:nvSpPr>
            <p:cNvPr id="26" name="文本框 25">
              <a:extLst>
                <a:ext uri="{FF2B5EF4-FFF2-40B4-BE49-F238E27FC236}">
                  <a16:creationId xmlns:a16="http://schemas.microsoft.com/office/drawing/2014/main" id="{F8F822F1-521B-4EE0-8D1E-B5DB95FE3CA6}"/>
                </a:ext>
              </a:extLst>
            </p:cNvPr>
            <p:cNvSpPr txBox="1"/>
            <p:nvPr/>
          </p:nvSpPr>
          <p:spPr>
            <a:xfrm>
              <a:off x="5199662" y="1524911"/>
              <a:ext cx="2646878" cy="461665"/>
            </a:xfrm>
            <a:prstGeom prst="rect">
              <a:avLst/>
            </a:prstGeom>
            <a:noFill/>
          </p:spPr>
          <p:txBody>
            <a:bodyPr wrap="none" rtlCol="0">
              <a:spAutoFit/>
            </a:bodyPr>
            <a:lstStyle/>
            <a:p>
              <a:r>
                <a:rPr lang="zh-CN" altLang="en-US" sz="2400" dirty="0">
                  <a:solidFill>
                    <a:schemeClr val="tx1">
                      <a:lumMod val="50000"/>
                      <a:lumOff val="50000"/>
                    </a:schemeClr>
                  </a:solidFill>
                  <a:latin typeface="华文中宋" panose="02010600040101010101" pitchFamily="2" charset="-122"/>
                  <a:ea typeface="华文中宋" panose="02010600040101010101" pitchFamily="2" charset="-122"/>
                </a:rPr>
                <a:t>加入你的标题描述</a:t>
              </a:r>
            </a:p>
          </p:txBody>
        </p:sp>
      </p:grpSp>
      <p:grpSp>
        <p:nvGrpSpPr>
          <p:cNvPr id="27" name="组合 26">
            <a:extLst>
              <a:ext uri="{FF2B5EF4-FFF2-40B4-BE49-F238E27FC236}">
                <a16:creationId xmlns:a16="http://schemas.microsoft.com/office/drawing/2014/main" id="{46CA30FC-9676-4CAA-92BA-992A18B0E339}"/>
              </a:ext>
            </a:extLst>
          </p:cNvPr>
          <p:cNvGrpSpPr/>
          <p:nvPr/>
        </p:nvGrpSpPr>
        <p:grpSpPr>
          <a:xfrm>
            <a:off x="4009539" y="3152473"/>
            <a:ext cx="4209176" cy="710326"/>
            <a:chOff x="4150600" y="1393760"/>
            <a:chExt cx="4209176" cy="710326"/>
          </a:xfrm>
        </p:grpSpPr>
        <p:sp>
          <p:nvSpPr>
            <p:cNvPr id="28" name="圆角矩形 52">
              <a:extLst>
                <a:ext uri="{FF2B5EF4-FFF2-40B4-BE49-F238E27FC236}">
                  <a16:creationId xmlns:a16="http://schemas.microsoft.com/office/drawing/2014/main" id="{CD520058-287A-4B9C-AD78-86401B62AF24}"/>
                </a:ext>
              </a:extLst>
            </p:cNvPr>
            <p:cNvSpPr/>
            <p:nvPr/>
          </p:nvSpPr>
          <p:spPr>
            <a:xfrm>
              <a:off x="4533900" y="1463173"/>
              <a:ext cx="3825876" cy="571500"/>
            </a:xfrm>
            <a:prstGeom prst="roundRect">
              <a:avLst/>
            </a:prstGeom>
            <a:no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华文中宋" panose="02010600040101010101" pitchFamily="2" charset="-122"/>
                <a:ea typeface="华文中宋" panose="02010600040101010101" pitchFamily="2" charset="-122"/>
              </a:endParaRPr>
            </a:p>
          </p:txBody>
        </p:sp>
        <p:sp>
          <p:nvSpPr>
            <p:cNvPr id="29" name="椭圆 28">
              <a:extLst>
                <a:ext uri="{FF2B5EF4-FFF2-40B4-BE49-F238E27FC236}">
                  <a16:creationId xmlns:a16="http://schemas.microsoft.com/office/drawing/2014/main" id="{19011432-13B1-454E-9F25-5B5F1B30E7E6}"/>
                </a:ext>
              </a:extLst>
            </p:cNvPr>
            <p:cNvSpPr/>
            <p:nvPr/>
          </p:nvSpPr>
          <p:spPr>
            <a:xfrm>
              <a:off x="4150600" y="1393760"/>
              <a:ext cx="710326" cy="710326"/>
            </a:xfrm>
            <a:prstGeom prst="ellipse">
              <a:avLst/>
            </a:prstGeom>
            <a:solidFill>
              <a:schemeClr val="tx1">
                <a:lumMod val="50000"/>
                <a:lumOff val="50000"/>
              </a:schemeClr>
            </a:solidFill>
            <a:ln w="1206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prstClr val="white"/>
                  </a:solidFill>
                  <a:effectLst>
                    <a:outerShdw blurRad="38100" dist="38100" dir="2700000" algn="tl">
                      <a:srgbClr val="000000">
                        <a:alpha val="43137"/>
                      </a:srgbClr>
                    </a:outerShdw>
                  </a:effectLst>
                  <a:latin typeface="华文中宋" panose="02010600040101010101" pitchFamily="2" charset="-122"/>
                  <a:ea typeface="华文中宋" panose="02010600040101010101" pitchFamily="2" charset="-122"/>
                </a:rPr>
                <a:t>2</a:t>
              </a:r>
            </a:p>
          </p:txBody>
        </p:sp>
        <p:sp>
          <p:nvSpPr>
            <p:cNvPr id="30" name="文本框 29">
              <a:extLst>
                <a:ext uri="{FF2B5EF4-FFF2-40B4-BE49-F238E27FC236}">
                  <a16:creationId xmlns:a16="http://schemas.microsoft.com/office/drawing/2014/main" id="{482D39F2-AA7A-4903-A1DE-8DC2D5F74E49}"/>
                </a:ext>
              </a:extLst>
            </p:cNvPr>
            <p:cNvSpPr txBox="1"/>
            <p:nvPr/>
          </p:nvSpPr>
          <p:spPr>
            <a:xfrm>
              <a:off x="5199662" y="1524911"/>
              <a:ext cx="2646878" cy="461665"/>
            </a:xfrm>
            <a:prstGeom prst="rect">
              <a:avLst/>
            </a:prstGeom>
            <a:noFill/>
          </p:spPr>
          <p:txBody>
            <a:bodyPr wrap="none" rtlCol="0">
              <a:spAutoFit/>
            </a:bodyPr>
            <a:lstStyle/>
            <a:p>
              <a:r>
                <a:rPr lang="zh-CN" altLang="en-US" sz="2400" dirty="0">
                  <a:solidFill>
                    <a:schemeClr val="tx1">
                      <a:lumMod val="50000"/>
                      <a:lumOff val="50000"/>
                    </a:schemeClr>
                  </a:solidFill>
                  <a:latin typeface="华文中宋" panose="02010600040101010101" pitchFamily="2" charset="-122"/>
                  <a:ea typeface="华文中宋" panose="02010600040101010101" pitchFamily="2" charset="-122"/>
                </a:rPr>
                <a:t>加入你的标题描述</a:t>
              </a:r>
            </a:p>
          </p:txBody>
        </p:sp>
      </p:grpSp>
      <p:grpSp>
        <p:nvGrpSpPr>
          <p:cNvPr id="31" name="组合 30">
            <a:extLst>
              <a:ext uri="{FF2B5EF4-FFF2-40B4-BE49-F238E27FC236}">
                <a16:creationId xmlns:a16="http://schemas.microsoft.com/office/drawing/2014/main" id="{0B388B60-E998-431B-B55A-10E8748CC738}"/>
              </a:ext>
            </a:extLst>
          </p:cNvPr>
          <p:cNvGrpSpPr/>
          <p:nvPr/>
        </p:nvGrpSpPr>
        <p:grpSpPr>
          <a:xfrm>
            <a:off x="3995025" y="4097479"/>
            <a:ext cx="4209176" cy="710326"/>
            <a:chOff x="4150600" y="1393760"/>
            <a:chExt cx="4209176" cy="710326"/>
          </a:xfrm>
        </p:grpSpPr>
        <p:sp>
          <p:nvSpPr>
            <p:cNvPr id="32" name="圆角矩形 52">
              <a:extLst>
                <a:ext uri="{FF2B5EF4-FFF2-40B4-BE49-F238E27FC236}">
                  <a16:creationId xmlns:a16="http://schemas.microsoft.com/office/drawing/2014/main" id="{7BEB138A-2A13-4C4F-ACBD-E55F62E4FEAF}"/>
                </a:ext>
              </a:extLst>
            </p:cNvPr>
            <p:cNvSpPr/>
            <p:nvPr/>
          </p:nvSpPr>
          <p:spPr>
            <a:xfrm>
              <a:off x="4533900" y="1463173"/>
              <a:ext cx="3825876" cy="571500"/>
            </a:xfrm>
            <a:prstGeom prst="round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华文中宋" panose="02010600040101010101" pitchFamily="2" charset="-122"/>
                <a:ea typeface="华文中宋" panose="02010600040101010101" pitchFamily="2" charset="-122"/>
              </a:endParaRPr>
            </a:p>
          </p:txBody>
        </p:sp>
        <p:sp>
          <p:nvSpPr>
            <p:cNvPr id="33" name="椭圆 32">
              <a:extLst>
                <a:ext uri="{FF2B5EF4-FFF2-40B4-BE49-F238E27FC236}">
                  <a16:creationId xmlns:a16="http://schemas.microsoft.com/office/drawing/2014/main" id="{31DA5AAE-0755-4C7E-89A2-BE17EF54D741}"/>
                </a:ext>
              </a:extLst>
            </p:cNvPr>
            <p:cNvSpPr/>
            <p:nvPr/>
          </p:nvSpPr>
          <p:spPr>
            <a:xfrm>
              <a:off x="4150600" y="1393760"/>
              <a:ext cx="710326" cy="710326"/>
            </a:xfrm>
            <a:prstGeom prst="ellipse">
              <a:avLst/>
            </a:prstGeom>
            <a:solidFill>
              <a:schemeClr val="tx1">
                <a:lumMod val="50000"/>
                <a:lumOff val="50000"/>
              </a:schemeClr>
            </a:solidFill>
            <a:ln w="120650">
              <a:solidFill>
                <a:schemeClr val="bg1">
                  <a:lumMod val="95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prstClr val="white"/>
                  </a:solidFill>
                  <a:effectLst>
                    <a:outerShdw blurRad="38100" dist="38100" dir="2700000" algn="tl">
                      <a:srgbClr val="000000">
                        <a:alpha val="43137"/>
                      </a:srgbClr>
                    </a:outerShdw>
                  </a:effectLst>
                  <a:latin typeface="华文中宋" panose="02010600040101010101" pitchFamily="2" charset="-122"/>
                  <a:ea typeface="华文中宋" panose="02010600040101010101" pitchFamily="2" charset="-122"/>
                </a:rPr>
                <a:t>3</a:t>
              </a:r>
            </a:p>
          </p:txBody>
        </p:sp>
        <p:sp>
          <p:nvSpPr>
            <p:cNvPr id="34" name="文本框 33">
              <a:extLst>
                <a:ext uri="{FF2B5EF4-FFF2-40B4-BE49-F238E27FC236}">
                  <a16:creationId xmlns:a16="http://schemas.microsoft.com/office/drawing/2014/main" id="{9B5EE060-DBAB-4333-9C76-C2F291A2A630}"/>
                </a:ext>
              </a:extLst>
            </p:cNvPr>
            <p:cNvSpPr txBox="1"/>
            <p:nvPr/>
          </p:nvSpPr>
          <p:spPr>
            <a:xfrm>
              <a:off x="5199662" y="1524911"/>
              <a:ext cx="2646878" cy="461665"/>
            </a:xfrm>
            <a:prstGeom prst="rect">
              <a:avLst/>
            </a:prstGeom>
            <a:noFill/>
          </p:spPr>
          <p:txBody>
            <a:bodyPr wrap="none" rtlCol="0">
              <a:spAutoFit/>
            </a:bodyPr>
            <a:lstStyle/>
            <a:p>
              <a:r>
                <a:rPr lang="zh-CN" altLang="en-US" sz="2400" dirty="0">
                  <a:solidFill>
                    <a:schemeClr val="bg1"/>
                  </a:solidFill>
                  <a:latin typeface="华文中宋" panose="02010600040101010101" pitchFamily="2" charset="-122"/>
                  <a:ea typeface="华文中宋" panose="02010600040101010101" pitchFamily="2" charset="-122"/>
                </a:rPr>
                <a:t>加入你的标题描述</a:t>
              </a:r>
            </a:p>
          </p:txBody>
        </p:sp>
      </p:grpSp>
      <p:grpSp>
        <p:nvGrpSpPr>
          <p:cNvPr id="35" name="组合 34">
            <a:extLst>
              <a:ext uri="{FF2B5EF4-FFF2-40B4-BE49-F238E27FC236}">
                <a16:creationId xmlns:a16="http://schemas.microsoft.com/office/drawing/2014/main" id="{6F9689CC-053D-453D-9E16-02AEF60544C7}"/>
              </a:ext>
            </a:extLst>
          </p:cNvPr>
          <p:cNvGrpSpPr/>
          <p:nvPr/>
        </p:nvGrpSpPr>
        <p:grpSpPr>
          <a:xfrm>
            <a:off x="4009539" y="5042486"/>
            <a:ext cx="4209176" cy="710326"/>
            <a:chOff x="4150600" y="1393760"/>
            <a:chExt cx="4209176" cy="710326"/>
          </a:xfrm>
        </p:grpSpPr>
        <p:sp>
          <p:nvSpPr>
            <p:cNvPr id="36" name="圆角矩形 52">
              <a:extLst>
                <a:ext uri="{FF2B5EF4-FFF2-40B4-BE49-F238E27FC236}">
                  <a16:creationId xmlns:a16="http://schemas.microsoft.com/office/drawing/2014/main" id="{1744D545-EABD-4517-8C03-08A3520A5FDD}"/>
                </a:ext>
              </a:extLst>
            </p:cNvPr>
            <p:cNvSpPr/>
            <p:nvPr/>
          </p:nvSpPr>
          <p:spPr>
            <a:xfrm>
              <a:off x="4533900" y="1463173"/>
              <a:ext cx="3825876" cy="571500"/>
            </a:xfrm>
            <a:prstGeom prst="roundRect">
              <a:avLst/>
            </a:prstGeom>
            <a:no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华文中宋" panose="02010600040101010101" pitchFamily="2" charset="-122"/>
                <a:ea typeface="华文中宋" panose="02010600040101010101" pitchFamily="2" charset="-122"/>
              </a:endParaRPr>
            </a:p>
          </p:txBody>
        </p:sp>
        <p:sp>
          <p:nvSpPr>
            <p:cNvPr id="37" name="椭圆 36">
              <a:extLst>
                <a:ext uri="{FF2B5EF4-FFF2-40B4-BE49-F238E27FC236}">
                  <a16:creationId xmlns:a16="http://schemas.microsoft.com/office/drawing/2014/main" id="{9F6725EF-04EA-4AC7-B8CA-89E85597D4B0}"/>
                </a:ext>
              </a:extLst>
            </p:cNvPr>
            <p:cNvSpPr/>
            <p:nvPr/>
          </p:nvSpPr>
          <p:spPr>
            <a:xfrm>
              <a:off x="4150600" y="1393760"/>
              <a:ext cx="710326" cy="710326"/>
            </a:xfrm>
            <a:prstGeom prst="ellipse">
              <a:avLst/>
            </a:prstGeom>
            <a:solidFill>
              <a:schemeClr val="tx1">
                <a:lumMod val="50000"/>
                <a:lumOff val="50000"/>
              </a:schemeClr>
            </a:solidFill>
            <a:ln w="1206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prstClr val="white"/>
                  </a:solidFill>
                  <a:effectLst>
                    <a:outerShdw blurRad="38100" dist="38100" dir="2700000" algn="tl">
                      <a:srgbClr val="000000">
                        <a:alpha val="43137"/>
                      </a:srgbClr>
                    </a:outerShdw>
                  </a:effectLst>
                  <a:latin typeface="华文中宋" panose="02010600040101010101" pitchFamily="2" charset="-122"/>
                  <a:ea typeface="华文中宋" panose="02010600040101010101" pitchFamily="2" charset="-122"/>
                </a:rPr>
                <a:t>4</a:t>
              </a:r>
            </a:p>
          </p:txBody>
        </p:sp>
        <p:sp>
          <p:nvSpPr>
            <p:cNvPr id="38" name="文本框 37">
              <a:extLst>
                <a:ext uri="{FF2B5EF4-FFF2-40B4-BE49-F238E27FC236}">
                  <a16:creationId xmlns:a16="http://schemas.microsoft.com/office/drawing/2014/main" id="{315ABE64-EDC8-40BF-B41C-2A5718D49225}"/>
                </a:ext>
              </a:extLst>
            </p:cNvPr>
            <p:cNvSpPr txBox="1"/>
            <p:nvPr/>
          </p:nvSpPr>
          <p:spPr>
            <a:xfrm>
              <a:off x="5199662" y="1524911"/>
              <a:ext cx="2646878" cy="461665"/>
            </a:xfrm>
            <a:prstGeom prst="rect">
              <a:avLst/>
            </a:prstGeom>
            <a:noFill/>
          </p:spPr>
          <p:txBody>
            <a:bodyPr wrap="none" rtlCol="0">
              <a:spAutoFit/>
            </a:bodyPr>
            <a:lstStyle/>
            <a:p>
              <a:r>
                <a:rPr lang="zh-CN" altLang="en-US" sz="2400" dirty="0">
                  <a:solidFill>
                    <a:schemeClr val="tx1">
                      <a:lumMod val="50000"/>
                      <a:lumOff val="50000"/>
                    </a:schemeClr>
                  </a:solidFill>
                  <a:latin typeface="华文中宋" panose="02010600040101010101" pitchFamily="2" charset="-122"/>
                  <a:ea typeface="华文中宋" panose="02010600040101010101" pitchFamily="2" charset="-122"/>
                </a:rPr>
                <a:t>加入你的标题描述</a:t>
              </a:r>
            </a:p>
          </p:txBody>
        </p:sp>
      </p:grpSp>
    </p:spTree>
    <p:extLst>
      <p:ext uri="{BB962C8B-B14F-4D97-AF65-F5344CB8AC3E}">
        <p14:creationId xmlns:p14="http://schemas.microsoft.com/office/powerpoint/2010/main" val="2676683099"/>
      </p:ext>
    </p:extLst>
  </p:cSld>
  <p:clrMapOvr>
    <a:masterClrMapping/>
  </p:clrMapOvr>
  <mc:AlternateContent xmlns:mc="http://schemas.openxmlformats.org/markup-compatibility/2006" xmlns:p14="http://schemas.microsoft.com/office/powerpoint/2010/main">
    <mc:Choice Requires="p14">
      <p:transition spd="slow" p14:dur="900" advTm="1000">
        <p14:warp dir="in"/>
      </p:transition>
    </mc:Choice>
    <mc:Fallback xmlns="">
      <p:transition spd="slow" advTm="1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750"/>
                                        <p:tgtEl>
                                          <p:spTgt spid="2"/>
                                        </p:tgtEl>
                                      </p:cBhvr>
                                    </p:animEffect>
                                  </p:childTnLst>
                                </p:cTn>
                              </p:par>
                            </p:childTnLst>
                          </p:cTn>
                        </p:par>
                        <p:par>
                          <p:cTn id="8" fill="hold">
                            <p:stCondLst>
                              <p:cond delay="750"/>
                            </p:stCondLst>
                            <p:childTnLst>
                              <p:par>
                                <p:cTn id="9" presetID="23" presetClass="entr" presetSubtype="16"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p:cTn id="11" dur="500" fill="hold"/>
                                        <p:tgtEl>
                                          <p:spTgt spid="3"/>
                                        </p:tgtEl>
                                        <p:attrNameLst>
                                          <p:attrName>ppt_w</p:attrName>
                                        </p:attrNameLst>
                                      </p:cBhvr>
                                      <p:tavLst>
                                        <p:tav tm="0">
                                          <p:val>
                                            <p:fltVal val="0"/>
                                          </p:val>
                                        </p:tav>
                                        <p:tav tm="100000">
                                          <p:val>
                                            <p:strVal val="#ppt_w"/>
                                          </p:val>
                                        </p:tav>
                                      </p:tavLst>
                                    </p:anim>
                                    <p:anim calcmode="lin" valueType="num">
                                      <p:cBhvr>
                                        <p:cTn id="12" dur="500" fill="hold"/>
                                        <p:tgtEl>
                                          <p:spTgt spid="3"/>
                                        </p:tgtEl>
                                        <p:attrNameLst>
                                          <p:attrName>ppt_h</p:attrName>
                                        </p:attrNameLst>
                                      </p:cBhvr>
                                      <p:tavLst>
                                        <p:tav tm="0">
                                          <p:val>
                                            <p:fltVal val="0"/>
                                          </p:val>
                                        </p:tav>
                                        <p:tav tm="100000">
                                          <p:val>
                                            <p:strVal val="#ppt_h"/>
                                          </p:val>
                                        </p:tav>
                                      </p:tavLst>
                                    </p:anim>
                                  </p:childTnLst>
                                </p:cTn>
                              </p:par>
                            </p:childTnLst>
                          </p:cTn>
                        </p:par>
                        <p:par>
                          <p:cTn id="13" fill="hold">
                            <p:stCondLst>
                              <p:cond delay="1250"/>
                            </p:stCondLst>
                            <p:childTnLst>
                              <p:par>
                                <p:cTn id="14" presetID="23" presetClass="entr" presetSubtype="16" fill="hold" nodeType="afterEffect">
                                  <p:stCondLst>
                                    <p:cond delay="0"/>
                                  </p:stCondLst>
                                  <p:childTnLst>
                                    <p:set>
                                      <p:cBhvr>
                                        <p:cTn id="15" dur="1" fill="hold">
                                          <p:stCondLst>
                                            <p:cond delay="0"/>
                                          </p:stCondLst>
                                        </p:cTn>
                                        <p:tgtEl>
                                          <p:spTgt spid="4"/>
                                        </p:tgtEl>
                                        <p:attrNameLst>
                                          <p:attrName>style.visibility</p:attrName>
                                        </p:attrNameLst>
                                      </p:cBhvr>
                                      <p:to>
                                        <p:strVal val="visible"/>
                                      </p:to>
                                    </p:set>
                                    <p:anim calcmode="lin" valueType="num">
                                      <p:cBhvr>
                                        <p:cTn id="16" dur="500" fill="hold"/>
                                        <p:tgtEl>
                                          <p:spTgt spid="4"/>
                                        </p:tgtEl>
                                        <p:attrNameLst>
                                          <p:attrName>ppt_w</p:attrName>
                                        </p:attrNameLst>
                                      </p:cBhvr>
                                      <p:tavLst>
                                        <p:tav tm="0">
                                          <p:val>
                                            <p:fltVal val="0"/>
                                          </p:val>
                                        </p:tav>
                                        <p:tav tm="100000">
                                          <p:val>
                                            <p:strVal val="#ppt_w"/>
                                          </p:val>
                                        </p:tav>
                                      </p:tavLst>
                                    </p:anim>
                                    <p:anim calcmode="lin" valueType="num">
                                      <p:cBhvr>
                                        <p:cTn id="17" dur="500" fill="hold"/>
                                        <p:tgtEl>
                                          <p:spTgt spid="4"/>
                                        </p:tgtEl>
                                        <p:attrNameLst>
                                          <p:attrName>ppt_h</p:attrName>
                                        </p:attrNameLst>
                                      </p:cBhvr>
                                      <p:tavLst>
                                        <p:tav tm="0">
                                          <p:val>
                                            <p:fltVal val="0"/>
                                          </p:val>
                                        </p:tav>
                                        <p:tav tm="100000">
                                          <p:val>
                                            <p:strVal val="#ppt_h"/>
                                          </p:val>
                                        </p:tav>
                                      </p:tavLst>
                                    </p:anim>
                                  </p:childTnLst>
                                </p:cTn>
                              </p:par>
                            </p:childTnLst>
                          </p:cTn>
                        </p:par>
                        <p:par>
                          <p:cTn id="18" fill="hold">
                            <p:stCondLst>
                              <p:cond delay="1750"/>
                            </p:stCondLst>
                            <p:childTnLst>
                              <p:par>
                                <p:cTn id="19" presetID="23" presetClass="entr" presetSubtype="16" fill="hold" nodeType="afterEffect">
                                  <p:stCondLst>
                                    <p:cond delay="0"/>
                                  </p:stCondLst>
                                  <p:childTnLst>
                                    <p:set>
                                      <p:cBhvr>
                                        <p:cTn id="20" dur="1" fill="hold">
                                          <p:stCondLst>
                                            <p:cond delay="0"/>
                                          </p:stCondLst>
                                        </p:cTn>
                                        <p:tgtEl>
                                          <p:spTgt spid="23"/>
                                        </p:tgtEl>
                                        <p:attrNameLst>
                                          <p:attrName>style.visibility</p:attrName>
                                        </p:attrNameLst>
                                      </p:cBhvr>
                                      <p:to>
                                        <p:strVal val="visible"/>
                                      </p:to>
                                    </p:set>
                                    <p:anim calcmode="lin" valueType="num">
                                      <p:cBhvr>
                                        <p:cTn id="21" dur="500" fill="hold"/>
                                        <p:tgtEl>
                                          <p:spTgt spid="23"/>
                                        </p:tgtEl>
                                        <p:attrNameLst>
                                          <p:attrName>ppt_w</p:attrName>
                                        </p:attrNameLst>
                                      </p:cBhvr>
                                      <p:tavLst>
                                        <p:tav tm="0">
                                          <p:val>
                                            <p:fltVal val="0"/>
                                          </p:val>
                                        </p:tav>
                                        <p:tav tm="100000">
                                          <p:val>
                                            <p:strVal val="#ppt_w"/>
                                          </p:val>
                                        </p:tav>
                                      </p:tavLst>
                                    </p:anim>
                                    <p:anim calcmode="lin" valueType="num">
                                      <p:cBhvr>
                                        <p:cTn id="22" dur="500" fill="hold"/>
                                        <p:tgtEl>
                                          <p:spTgt spid="23"/>
                                        </p:tgtEl>
                                        <p:attrNameLst>
                                          <p:attrName>ppt_h</p:attrName>
                                        </p:attrNameLst>
                                      </p:cBhvr>
                                      <p:tavLst>
                                        <p:tav tm="0">
                                          <p:val>
                                            <p:fltVal val="0"/>
                                          </p:val>
                                        </p:tav>
                                        <p:tav tm="100000">
                                          <p:val>
                                            <p:strVal val="#ppt_h"/>
                                          </p:val>
                                        </p:tav>
                                      </p:tavLst>
                                    </p:anim>
                                  </p:childTnLst>
                                </p:cTn>
                              </p:par>
                            </p:childTnLst>
                          </p:cTn>
                        </p:par>
                        <p:par>
                          <p:cTn id="23" fill="hold">
                            <p:stCondLst>
                              <p:cond delay="2250"/>
                            </p:stCondLst>
                            <p:childTnLst>
                              <p:par>
                                <p:cTn id="24" presetID="23" presetClass="entr" presetSubtype="16" fill="hold" nodeType="afterEffect">
                                  <p:stCondLst>
                                    <p:cond delay="0"/>
                                  </p:stCondLst>
                                  <p:childTnLst>
                                    <p:set>
                                      <p:cBhvr>
                                        <p:cTn id="25" dur="1" fill="hold">
                                          <p:stCondLst>
                                            <p:cond delay="0"/>
                                          </p:stCondLst>
                                        </p:cTn>
                                        <p:tgtEl>
                                          <p:spTgt spid="27"/>
                                        </p:tgtEl>
                                        <p:attrNameLst>
                                          <p:attrName>style.visibility</p:attrName>
                                        </p:attrNameLst>
                                      </p:cBhvr>
                                      <p:to>
                                        <p:strVal val="visible"/>
                                      </p:to>
                                    </p:set>
                                    <p:anim calcmode="lin" valueType="num">
                                      <p:cBhvr>
                                        <p:cTn id="26" dur="500" fill="hold"/>
                                        <p:tgtEl>
                                          <p:spTgt spid="27"/>
                                        </p:tgtEl>
                                        <p:attrNameLst>
                                          <p:attrName>ppt_w</p:attrName>
                                        </p:attrNameLst>
                                      </p:cBhvr>
                                      <p:tavLst>
                                        <p:tav tm="0">
                                          <p:val>
                                            <p:fltVal val="0"/>
                                          </p:val>
                                        </p:tav>
                                        <p:tav tm="100000">
                                          <p:val>
                                            <p:strVal val="#ppt_w"/>
                                          </p:val>
                                        </p:tav>
                                      </p:tavLst>
                                    </p:anim>
                                    <p:anim calcmode="lin" valueType="num">
                                      <p:cBhvr>
                                        <p:cTn id="27" dur="500" fill="hold"/>
                                        <p:tgtEl>
                                          <p:spTgt spid="27"/>
                                        </p:tgtEl>
                                        <p:attrNameLst>
                                          <p:attrName>ppt_h</p:attrName>
                                        </p:attrNameLst>
                                      </p:cBhvr>
                                      <p:tavLst>
                                        <p:tav tm="0">
                                          <p:val>
                                            <p:fltVal val="0"/>
                                          </p:val>
                                        </p:tav>
                                        <p:tav tm="100000">
                                          <p:val>
                                            <p:strVal val="#ppt_h"/>
                                          </p:val>
                                        </p:tav>
                                      </p:tavLst>
                                    </p:anim>
                                  </p:childTnLst>
                                </p:cTn>
                              </p:par>
                            </p:childTnLst>
                          </p:cTn>
                        </p:par>
                        <p:par>
                          <p:cTn id="28" fill="hold">
                            <p:stCondLst>
                              <p:cond delay="2750"/>
                            </p:stCondLst>
                            <p:childTnLst>
                              <p:par>
                                <p:cTn id="29" presetID="23" presetClass="entr" presetSubtype="16" fill="hold" nodeType="afterEffect">
                                  <p:stCondLst>
                                    <p:cond delay="0"/>
                                  </p:stCondLst>
                                  <p:childTnLst>
                                    <p:set>
                                      <p:cBhvr>
                                        <p:cTn id="30" dur="1" fill="hold">
                                          <p:stCondLst>
                                            <p:cond delay="0"/>
                                          </p:stCondLst>
                                        </p:cTn>
                                        <p:tgtEl>
                                          <p:spTgt spid="31"/>
                                        </p:tgtEl>
                                        <p:attrNameLst>
                                          <p:attrName>style.visibility</p:attrName>
                                        </p:attrNameLst>
                                      </p:cBhvr>
                                      <p:to>
                                        <p:strVal val="visible"/>
                                      </p:to>
                                    </p:set>
                                    <p:anim calcmode="lin" valueType="num">
                                      <p:cBhvr>
                                        <p:cTn id="31" dur="500" fill="hold"/>
                                        <p:tgtEl>
                                          <p:spTgt spid="31"/>
                                        </p:tgtEl>
                                        <p:attrNameLst>
                                          <p:attrName>ppt_w</p:attrName>
                                        </p:attrNameLst>
                                      </p:cBhvr>
                                      <p:tavLst>
                                        <p:tav tm="0">
                                          <p:val>
                                            <p:fltVal val="0"/>
                                          </p:val>
                                        </p:tav>
                                        <p:tav tm="100000">
                                          <p:val>
                                            <p:strVal val="#ppt_w"/>
                                          </p:val>
                                        </p:tav>
                                      </p:tavLst>
                                    </p:anim>
                                    <p:anim calcmode="lin" valueType="num">
                                      <p:cBhvr>
                                        <p:cTn id="32" dur="500" fill="hold"/>
                                        <p:tgtEl>
                                          <p:spTgt spid="31"/>
                                        </p:tgtEl>
                                        <p:attrNameLst>
                                          <p:attrName>ppt_h</p:attrName>
                                        </p:attrNameLst>
                                      </p:cBhvr>
                                      <p:tavLst>
                                        <p:tav tm="0">
                                          <p:val>
                                            <p:fltVal val="0"/>
                                          </p:val>
                                        </p:tav>
                                        <p:tav tm="100000">
                                          <p:val>
                                            <p:strVal val="#ppt_h"/>
                                          </p:val>
                                        </p:tav>
                                      </p:tavLst>
                                    </p:anim>
                                  </p:childTnLst>
                                </p:cTn>
                              </p:par>
                            </p:childTnLst>
                          </p:cTn>
                        </p:par>
                        <p:par>
                          <p:cTn id="33" fill="hold">
                            <p:stCondLst>
                              <p:cond delay="3250"/>
                            </p:stCondLst>
                            <p:childTnLst>
                              <p:par>
                                <p:cTn id="34" presetID="23" presetClass="entr" presetSubtype="16" fill="hold" nodeType="afterEffect">
                                  <p:stCondLst>
                                    <p:cond delay="0"/>
                                  </p:stCondLst>
                                  <p:childTnLst>
                                    <p:set>
                                      <p:cBhvr>
                                        <p:cTn id="35" dur="1" fill="hold">
                                          <p:stCondLst>
                                            <p:cond delay="0"/>
                                          </p:stCondLst>
                                        </p:cTn>
                                        <p:tgtEl>
                                          <p:spTgt spid="35"/>
                                        </p:tgtEl>
                                        <p:attrNameLst>
                                          <p:attrName>style.visibility</p:attrName>
                                        </p:attrNameLst>
                                      </p:cBhvr>
                                      <p:to>
                                        <p:strVal val="visible"/>
                                      </p:to>
                                    </p:set>
                                    <p:anim calcmode="lin" valueType="num">
                                      <p:cBhvr>
                                        <p:cTn id="36" dur="500" fill="hold"/>
                                        <p:tgtEl>
                                          <p:spTgt spid="35"/>
                                        </p:tgtEl>
                                        <p:attrNameLst>
                                          <p:attrName>ppt_w</p:attrName>
                                        </p:attrNameLst>
                                      </p:cBhvr>
                                      <p:tavLst>
                                        <p:tav tm="0">
                                          <p:val>
                                            <p:fltVal val="0"/>
                                          </p:val>
                                        </p:tav>
                                        <p:tav tm="100000">
                                          <p:val>
                                            <p:strVal val="#ppt_w"/>
                                          </p:val>
                                        </p:tav>
                                      </p:tavLst>
                                    </p:anim>
                                    <p:anim calcmode="lin" valueType="num">
                                      <p:cBhvr>
                                        <p:cTn id="37" dur="500" fill="hold"/>
                                        <p:tgtEl>
                                          <p:spTgt spid="35"/>
                                        </p:tgtEl>
                                        <p:attrNameLst>
                                          <p:attrName>ppt_h</p:attrName>
                                        </p:attrNameLst>
                                      </p:cBhvr>
                                      <p:tavLst>
                                        <p:tav tm="0">
                                          <p:val>
                                            <p:fltVal val="0"/>
                                          </p:val>
                                        </p:tav>
                                        <p:tav tm="100000">
                                          <p:val>
                                            <p:strVal val="#ppt_h"/>
                                          </p:val>
                                        </p:tav>
                                      </p:tavLst>
                                    </p:anim>
                                  </p:childTnLst>
                                </p:cTn>
                              </p:par>
                            </p:childTnLst>
                          </p:cTn>
                        </p:par>
                        <p:par>
                          <p:cTn id="38" fill="hold">
                            <p:stCondLst>
                              <p:cond delay="3750"/>
                            </p:stCondLst>
                            <p:childTnLst>
                              <p:par>
                                <p:cTn id="39" presetID="53" presetClass="entr" presetSubtype="528" fill="hold" nodeType="afterEffect">
                                  <p:stCondLst>
                                    <p:cond delay="0"/>
                                  </p:stCondLst>
                                  <p:childTnLst>
                                    <p:set>
                                      <p:cBhvr>
                                        <p:cTn id="40" dur="1" fill="hold">
                                          <p:stCondLst>
                                            <p:cond delay="0"/>
                                          </p:stCondLst>
                                        </p:cTn>
                                        <p:tgtEl>
                                          <p:spTgt spid="31"/>
                                        </p:tgtEl>
                                        <p:attrNameLst>
                                          <p:attrName>style.visibility</p:attrName>
                                        </p:attrNameLst>
                                      </p:cBhvr>
                                      <p:to>
                                        <p:strVal val="visible"/>
                                      </p:to>
                                    </p:set>
                                    <p:anim calcmode="lin" valueType="num">
                                      <p:cBhvr>
                                        <p:cTn id="41" dur="500" fill="hold"/>
                                        <p:tgtEl>
                                          <p:spTgt spid="31"/>
                                        </p:tgtEl>
                                        <p:attrNameLst>
                                          <p:attrName>ppt_w</p:attrName>
                                        </p:attrNameLst>
                                      </p:cBhvr>
                                      <p:tavLst>
                                        <p:tav tm="0">
                                          <p:val>
                                            <p:fltVal val="0"/>
                                          </p:val>
                                        </p:tav>
                                        <p:tav tm="100000">
                                          <p:val>
                                            <p:strVal val="#ppt_w"/>
                                          </p:val>
                                        </p:tav>
                                      </p:tavLst>
                                    </p:anim>
                                    <p:anim calcmode="lin" valueType="num">
                                      <p:cBhvr>
                                        <p:cTn id="42" dur="500" fill="hold"/>
                                        <p:tgtEl>
                                          <p:spTgt spid="31"/>
                                        </p:tgtEl>
                                        <p:attrNameLst>
                                          <p:attrName>ppt_h</p:attrName>
                                        </p:attrNameLst>
                                      </p:cBhvr>
                                      <p:tavLst>
                                        <p:tav tm="0">
                                          <p:val>
                                            <p:fltVal val="0"/>
                                          </p:val>
                                        </p:tav>
                                        <p:tav tm="100000">
                                          <p:val>
                                            <p:strVal val="#ppt_h"/>
                                          </p:val>
                                        </p:tav>
                                      </p:tavLst>
                                    </p:anim>
                                    <p:animEffect transition="in" filter="fade">
                                      <p:cBhvr>
                                        <p:cTn id="43" dur="500"/>
                                        <p:tgtEl>
                                          <p:spTgt spid="31"/>
                                        </p:tgtEl>
                                      </p:cBhvr>
                                    </p:animEffect>
                                    <p:anim calcmode="lin" valueType="num">
                                      <p:cBhvr>
                                        <p:cTn id="44" dur="500" fill="hold"/>
                                        <p:tgtEl>
                                          <p:spTgt spid="31"/>
                                        </p:tgtEl>
                                        <p:attrNameLst>
                                          <p:attrName>ppt_x</p:attrName>
                                        </p:attrNameLst>
                                      </p:cBhvr>
                                      <p:tavLst>
                                        <p:tav tm="0">
                                          <p:val>
                                            <p:fltVal val="0.5"/>
                                          </p:val>
                                        </p:tav>
                                        <p:tav tm="100000">
                                          <p:val>
                                            <p:strVal val="#ppt_x"/>
                                          </p:val>
                                        </p:tav>
                                      </p:tavLst>
                                    </p:anim>
                                    <p:anim calcmode="lin" valueType="num">
                                      <p:cBhvr>
                                        <p:cTn id="45" dur="500" fill="hold"/>
                                        <p:tgtEl>
                                          <p:spTgt spid="31"/>
                                        </p:tgtEl>
                                        <p:attrNameLst>
                                          <p:attrName>ppt_y</p:attrName>
                                        </p:attrNameLst>
                                      </p:cBhvr>
                                      <p:tavLst>
                                        <p:tav tm="0">
                                          <p:val>
                                            <p:fltVal val="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矩形 10">
            <a:extLst>
              <a:ext uri="{FF2B5EF4-FFF2-40B4-BE49-F238E27FC236}">
                <a16:creationId xmlns:a16="http://schemas.microsoft.com/office/drawing/2014/main" id="{C08CFF4D-8595-47FB-9181-87C7AADC0A78}"/>
              </a:ext>
            </a:extLst>
          </p:cNvPr>
          <p:cNvSpPr/>
          <p:nvPr/>
        </p:nvSpPr>
        <p:spPr>
          <a:xfrm>
            <a:off x="4364458" y="461583"/>
            <a:ext cx="3467616" cy="584775"/>
          </a:xfrm>
          <a:prstGeom prst="rect">
            <a:avLst/>
          </a:prstGeom>
        </p:spPr>
        <p:txBody>
          <a:bodyPr wrap="none">
            <a:spAutoFit/>
          </a:bodyPr>
          <a:lstStyle/>
          <a:p>
            <a:pPr algn="ctr"/>
            <a:r>
              <a:rPr lang="zh-CN" altLang="en-US" sz="3200" dirty="0">
                <a:solidFill>
                  <a:schemeClr val="tx1">
                    <a:lumMod val="50000"/>
                    <a:lumOff val="50000"/>
                  </a:schemeClr>
                </a:solidFill>
                <a:latin typeface="华文中宋" panose="02010600040101010101" pitchFamily="2" charset="-122"/>
                <a:ea typeface="华文中宋" panose="02010600040101010101" pitchFamily="2" charset="-122"/>
              </a:rPr>
              <a:t>点击加入你的标题</a:t>
            </a:r>
          </a:p>
        </p:txBody>
      </p:sp>
      <p:grpSp>
        <p:nvGrpSpPr>
          <p:cNvPr id="12" name="组合 11">
            <a:extLst>
              <a:ext uri="{FF2B5EF4-FFF2-40B4-BE49-F238E27FC236}">
                <a16:creationId xmlns:a16="http://schemas.microsoft.com/office/drawing/2014/main" id="{C575DC6D-158E-42AA-A49D-6333EB974121}"/>
              </a:ext>
            </a:extLst>
          </p:cNvPr>
          <p:cNvGrpSpPr/>
          <p:nvPr/>
        </p:nvGrpSpPr>
        <p:grpSpPr>
          <a:xfrm>
            <a:off x="3812270" y="373743"/>
            <a:ext cx="4571998" cy="773790"/>
            <a:chOff x="4564337" y="378280"/>
            <a:chExt cx="3063327" cy="773790"/>
          </a:xfrm>
        </p:grpSpPr>
        <p:cxnSp>
          <p:nvCxnSpPr>
            <p:cNvPr id="13" name="直接连接符 12">
              <a:extLst>
                <a:ext uri="{FF2B5EF4-FFF2-40B4-BE49-F238E27FC236}">
                  <a16:creationId xmlns:a16="http://schemas.microsoft.com/office/drawing/2014/main" id="{11855890-7493-4C95-A853-B7B468AA40FA}"/>
                </a:ext>
              </a:extLst>
            </p:cNvPr>
            <p:cNvCxnSpPr/>
            <p:nvPr/>
          </p:nvCxnSpPr>
          <p:spPr>
            <a:xfrm flipH="1">
              <a:off x="4564337" y="1152070"/>
              <a:ext cx="3063327"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4" name="直接连接符 13">
              <a:extLst>
                <a:ext uri="{FF2B5EF4-FFF2-40B4-BE49-F238E27FC236}">
                  <a16:creationId xmlns:a16="http://schemas.microsoft.com/office/drawing/2014/main" id="{B0EA4389-E8C2-474A-BA41-F81F4427D9D6}"/>
                </a:ext>
              </a:extLst>
            </p:cNvPr>
            <p:cNvCxnSpPr/>
            <p:nvPr/>
          </p:nvCxnSpPr>
          <p:spPr>
            <a:xfrm>
              <a:off x="4564337" y="378280"/>
              <a:ext cx="3063327"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nvGrpSpPr>
          <p:cNvPr id="6" name="Group 12">
            <a:extLst>
              <a:ext uri="{FF2B5EF4-FFF2-40B4-BE49-F238E27FC236}">
                <a16:creationId xmlns:a16="http://schemas.microsoft.com/office/drawing/2014/main" id="{A1BB7EC4-73FD-4F56-A6ED-4AD2E09DF69D}"/>
              </a:ext>
            </a:extLst>
          </p:cNvPr>
          <p:cNvGrpSpPr>
            <a:grpSpLocks/>
          </p:cNvGrpSpPr>
          <p:nvPr/>
        </p:nvGrpSpPr>
        <p:grpSpPr bwMode="auto">
          <a:xfrm>
            <a:off x="7928114" y="2336432"/>
            <a:ext cx="2938462" cy="2424113"/>
            <a:chOff x="1023776" y="1932475"/>
            <a:chExt cx="2781691" cy="2647897"/>
          </a:xfrm>
        </p:grpSpPr>
        <p:sp>
          <p:nvSpPr>
            <p:cNvPr id="7" name="Text Placeholder 32">
              <a:extLst>
                <a:ext uri="{FF2B5EF4-FFF2-40B4-BE49-F238E27FC236}">
                  <a16:creationId xmlns:a16="http://schemas.microsoft.com/office/drawing/2014/main" id="{0D0F297E-1C83-4949-AAA3-72A68E1E5CFD}"/>
                </a:ext>
              </a:extLst>
            </p:cNvPr>
            <p:cNvSpPr txBox="1"/>
            <p:nvPr/>
          </p:nvSpPr>
          <p:spPr>
            <a:xfrm>
              <a:off x="1023776" y="3879815"/>
              <a:ext cx="2781691" cy="700557"/>
            </a:xfrm>
            <a:prstGeom prst="rect">
              <a:avLst/>
            </a:prstGeom>
          </p:spPr>
          <p:txBody>
            <a:bodyPr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ct val="120000"/>
                </a:lnSpc>
                <a:buFont typeface="Arial" panose="020B0604020202020204" pitchFamily="34" charset="0"/>
                <a:buNone/>
                <a:defRPr/>
              </a:pPr>
              <a:r>
                <a:rPr lang="en-US" altLang="zh-CN" sz="695" noProof="1">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directly.Please replace text, click add relevant headline, modify the text content, also can copy your content to this directly.Please replace text, click add relevant headline, modify the text content, also can copy your content to this directly.</a:t>
              </a:r>
              <a:endParaRPr lang="en-AU" altLang="zh-CN" sz="695" noProof="1">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8" name="Text Placeholder 33">
              <a:extLst>
                <a:ext uri="{FF2B5EF4-FFF2-40B4-BE49-F238E27FC236}">
                  <a16:creationId xmlns:a16="http://schemas.microsoft.com/office/drawing/2014/main" id="{7B734784-044C-4A90-A10B-15BA2067262B}"/>
                </a:ext>
              </a:extLst>
            </p:cNvPr>
            <p:cNvSpPr txBox="1"/>
            <p:nvPr/>
          </p:nvSpPr>
          <p:spPr>
            <a:xfrm>
              <a:off x="1023776" y="2329573"/>
              <a:ext cx="2781691" cy="700557"/>
            </a:xfrm>
            <a:prstGeom prst="rect">
              <a:avLst/>
            </a:prstGeom>
          </p:spPr>
          <p:txBody>
            <a:bodyPr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ct val="120000"/>
                </a:lnSpc>
                <a:buFont typeface="Arial" panose="020B0604020202020204" pitchFamily="34" charset="0"/>
                <a:buNone/>
                <a:defRPr/>
              </a:pPr>
              <a:r>
                <a:rPr lang="en-US" altLang="zh-CN" sz="695" noProof="1">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directly.Please replace text, click add relevant headline, modify the text content, also can copy your content to this directly.Please replace text, click add relevant headline, modify the text content, also can copy your content to this directly.</a:t>
              </a:r>
              <a:endParaRPr lang="en-AU" altLang="zh-CN" sz="695" noProof="1">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9" name="TextBox 15">
              <a:extLst>
                <a:ext uri="{FF2B5EF4-FFF2-40B4-BE49-F238E27FC236}">
                  <a16:creationId xmlns:a16="http://schemas.microsoft.com/office/drawing/2014/main" id="{C9F2AF01-D4F4-48E0-97E6-BEDED25B82C4}"/>
                </a:ext>
              </a:extLst>
            </p:cNvPr>
            <p:cNvSpPr txBox="1">
              <a:spLocks noChangeArrowheads="1"/>
            </p:cNvSpPr>
            <p:nvPr/>
          </p:nvSpPr>
          <p:spPr bwMode="auto">
            <a:xfrm>
              <a:off x="1023777" y="1932475"/>
              <a:ext cx="2420840" cy="3629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eaLnBrk="1" hangingPunct="1">
                <a:lnSpc>
                  <a:spcPct val="120000"/>
                </a:lnSpc>
              </a:pPr>
              <a:r>
                <a:rPr lang="zh-CN" altLang="en-US">
                  <a:solidFill>
                    <a:srgbClr val="A6A6A6"/>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US" altLang="en-US">
                <a:solidFill>
                  <a:srgbClr val="A6A6A6"/>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0" name="组合 9">
            <a:extLst>
              <a:ext uri="{FF2B5EF4-FFF2-40B4-BE49-F238E27FC236}">
                <a16:creationId xmlns:a16="http://schemas.microsoft.com/office/drawing/2014/main" id="{7C9DBA07-3242-43D4-868D-086E23298588}"/>
              </a:ext>
            </a:extLst>
          </p:cNvPr>
          <p:cNvGrpSpPr/>
          <p:nvPr/>
        </p:nvGrpSpPr>
        <p:grpSpPr>
          <a:xfrm>
            <a:off x="1817456" y="2124843"/>
            <a:ext cx="5352784" cy="2725228"/>
            <a:chOff x="5752000" y="2411278"/>
            <a:chExt cx="4640992" cy="2362838"/>
          </a:xfrm>
        </p:grpSpPr>
        <p:sp>
          <p:nvSpPr>
            <p:cNvPr id="15" name="Rectangle 667">
              <a:extLst>
                <a:ext uri="{FF2B5EF4-FFF2-40B4-BE49-F238E27FC236}">
                  <a16:creationId xmlns:a16="http://schemas.microsoft.com/office/drawing/2014/main" id="{D7A766C6-2EC9-4E56-AA61-275FB7F6A716}"/>
                </a:ext>
              </a:extLst>
            </p:cNvPr>
            <p:cNvSpPr/>
            <p:nvPr/>
          </p:nvSpPr>
          <p:spPr>
            <a:xfrm>
              <a:off x="6346261" y="2431347"/>
              <a:ext cx="4046731" cy="327884"/>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solidFill>
                  <a:prstClr val="white"/>
                </a:solidFill>
              </a:endParaRPr>
            </a:p>
          </p:txBody>
        </p:sp>
        <p:sp>
          <p:nvSpPr>
            <p:cNvPr id="16" name="Rectangle 668">
              <a:extLst>
                <a:ext uri="{FF2B5EF4-FFF2-40B4-BE49-F238E27FC236}">
                  <a16:creationId xmlns:a16="http://schemas.microsoft.com/office/drawing/2014/main" id="{D0D7A75A-386D-48C9-A9C3-23499F899799}"/>
                </a:ext>
              </a:extLst>
            </p:cNvPr>
            <p:cNvSpPr/>
            <p:nvPr/>
          </p:nvSpPr>
          <p:spPr>
            <a:xfrm>
              <a:off x="6346261" y="2431347"/>
              <a:ext cx="2023365" cy="327884"/>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 name="Content Placeholder 2">
              <a:extLst>
                <a:ext uri="{FF2B5EF4-FFF2-40B4-BE49-F238E27FC236}">
                  <a16:creationId xmlns:a16="http://schemas.microsoft.com/office/drawing/2014/main" id="{7C234813-A145-4C2F-BDC1-E9299D6E670D}"/>
                </a:ext>
              </a:extLst>
            </p:cNvPr>
            <p:cNvSpPr txBox="1">
              <a:spLocks/>
            </p:cNvSpPr>
            <p:nvPr/>
          </p:nvSpPr>
          <p:spPr>
            <a:xfrm>
              <a:off x="6328064" y="2450188"/>
              <a:ext cx="575193" cy="277248"/>
            </a:xfrm>
            <a:prstGeom prst="rect">
              <a:avLst/>
            </a:prstGeom>
            <a:noFill/>
          </p:spPr>
          <p:txBody>
            <a:bodyPr vert="horz" lIns="121920" tIns="60960" rIns="121920" bIns="60960" rtlCol="0" anchor="ctr">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Font typeface="Arial" pitchFamily="34" charset="0"/>
                <a:buNone/>
              </a:pPr>
              <a:r>
                <a:rPr lang="en-US" sz="1600" b="1" dirty="0">
                  <a:solidFill>
                    <a:prstClr val="white"/>
                  </a:solidFill>
                  <a:latin typeface="Century Gothic" panose="020B0502020202020204" pitchFamily="34" charset="0"/>
                </a:rPr>
                <a:t>50%</a:t>
              </a:r>
            </a:p>
          </p:txBody>
        </p:sp>
        <p:sp>
          <p:nvSpPr>
            <p:cNvPr id="18" name="Freeform 670">
              <a:extLst>
                <a:ext uri="{FF2B5EF4-FFF2-40B4-BE49-F238E27FC236}">
                  <a16:creationId xmlns:a16="http://schemas.microsoft.com/office/drawing/2014/main" id="{A8413B4F-F720-4CC5-8575-511BA3CDD4F4}"/>
                </a:ext>
              </a:extLst>
            </p:cNvPr>
            <p:cNvSpPr>
              <a:spLocks noEditPoints="1"/>
            </p:cNvSpPr>
            <p:nvPr/>
          </p:nvSpPr>
          <p:spPr bwMode="auto">
            <a:xfrm>
              <a:off x="5752000" y="2411278"/>
              <a:ext cx="365328" cy="365328"/>
            </a:xfrm>
            <a:custGeom>
              <a:avLst/>
              <a:gdLst>
                <a:gd name="T0" fmla="*/ 192 w 384"/>
                <a:gd name="T1" fmla="*/ 0 h 384"/>
                <a:gd name="T2" fmla="*/ 0 w 384"/>
                <a:gd name="T3" fmla="*/ 192 h 384"/>
                <a:gd name="T4" fmla="*/ 192 w 384"/>
                <a:gd name="T5" fmla="*/ 384 h 384"/>
                <a:gd name="T6" fmla="*/ 384 w 384"/>
                <a:gd name="T7" fmla="*/ 192 h 384"/>
                <a:gd name="T8" fmla="*/ 192 w 384"/>
                <a:gd name="T9" fmla="*/ 0 h 384"/>
                <a:gd name="T10" fmla="*/ 237 w 384"/>
                <a:gd name="T11" fmla="*/ 133 h 384"/>
                <a:gd name="T12" fmla="*/ 208 w 384"/>
                <a:gd name="T13" fmla="*/ 133 h 384"/>
                <a:gd name="T14" fmla="*/ 201 w 384"/>
                <a:gd name="T15" fmla="*/ 143 h 384"/>
                <a:gd name="T16" fmla="*/ 201 w 384"/>
                <a:gd name="T17" fmla="*/ 164 h 384"/>
                <a:gd name="T18" fmla="*/ 237 w 384"/>
                <a:gd name="T19" fmla="*/ 164 h 384"/>
                <a:gd name="T20" fmla="*/ 237 w 384"/>
                <a:gd name="T21" fmla="*/ 194 h 384"/>
                <a:gd name="T22" fmla="*/ 201 w 384"/>
                <a:gd name="T23" fmla="*/ 194 h 384"/>
                <a:gd name="T24" fmla="*/ 201 w 384"/>
                <a:gd name="T25" fmla="*/ 283 h 384"/>
                <a:gd name="T26" fmla="*/ 167 w 384"/>
                <a:gd name="T27" fmla="*/ 283 h 384"/>
                <a:gd name="T28" fmla="*/ 167 w 384"/>
                <a:gd name="T29" fmla="*/ 194 h 384"/>
                <a:gd name="T30" fmla="*/ 136 w 384"/>
                <a:gd name="T31" fmla="*/ 194 h 384"/>
                <a:gd name="T32" fmla="*/ 136 w 384"/>
                <a:gd name="T33" fmla="*/ 164 h 384"/>
                <a:gd name="T34" fmla="*/ 167 w 384"/>
                <a:gd name="T35" fmla="*/ 164 h 384"/>
                <a:gd name="T36" fmla="*/ 167 w 384"/>
                <a:gd name="T37" fmla="*/ 146 h 384"/>
                <a:gd name="T38" fmla="*/ 208 w 384"/>
                <a:gd name="T39" fmla="*/ 101 h 384"/>
                <a:gd name="T40" fmla="*/ 237 w 384"/>
                <a:gd name="T41" fmla="*/ 101 h 384"/>
                <a:gd name="T42" fmla="*/ 237 w 384"/>
                <a:gd name="T43" fmla="*/ 133 h 3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84" h="384">
                  <a:moveTo>
                    <a:pt x="192" y="0"/>
                  </a:moveTo>
                  <a:cubicBezTo>
                    <a:pt x="86" y="0"/>
                    <a:pt x="0" y="86"/>
                    <a:pt x="0" y="192"/>
                  </a:cubicBezTo>
                  <a:cubicBezTo>
                    <a:pt x="0" y="298"/>
                    <a:pt x="86" y="384"/>
                    <a:pt x="192" y="384"/>
                  </a:cubicBezTo>
                  <a:cubicBezTo>
                    <a:pt x="298" y="384"/>
                    <a:pt x="384" y="298"/>
                    <a:pt x="384" y="192"/>
                  </a:cubicBezTo>
                  <a:cubicBezTo>
                    <a:pt x="384" y="86"/>
                    <a:pt x="298" y="0"/>
                    <a:pt x="192" y="0"/>
                  </a:cubicBezTo>
                  <a:close/>
                  <a:moveTo>
                    <a:pt x="237" y="133"/>
                  </a:moveTo>
                  <a:cubicBezTo>
                    <a:pt x="208" y="133"/>
                    <a:pt x="208" y="133"/>
                    <a:pt x="208" y="133"/>
                  </a:cubicBezTo>
                  <a:cubicBezTo>
                    <a:pt x="205" y="133"/>
                    <a:pt x="201" y="137"/>
                    <a:pt x="201" y="143"/>
                  </a:cubicBezTo>
                  <a:cubicBezTo>
                    <a:pt x="201" y="164"/>
                    <a:pt x="201" y="164"/>
                    <a:pt x="201" y="164"/>
                  </a:cubicBezTo>
                  <a:cubicBezTo>
                    <a:pt x="237" y="164"/>
                    <a:pt x="237" y="164"/>
                    <a:pt x="237" y="164"/>
                  </a:cubicBezTo>
                  <a:cubicBezTo>
                    <a:pt x="237" y="194"/>
                    <a:pt x="237" y="194"/>
                    <a:pt x="237" y="194"/>
                  </a:cubicBezTo>
                  <a:cubicBezTo>
                    <a:pt x="201" y="194"/>
                    <a:pt x="201" y="194"/>
                    <a:pt x="201" y="194"/>
                  </a:cubicBezTo>
                  <a:cubicBezTo>
                    <a:pt x="201" y="283"/>
                    <a:pt x="201" y="283"/>
                    <a:pt x="201" y="283"/>
                  </a:cubicBezTo>
                  <a:cubicBezTo>
                    <a:pt x="167" y="283"/>
                    <a:pt x="167" y="283"/>
                    <a:pt x="167" y="283"/>
                  </a:cubicBezTo>
                  <a:cubicBezTo>
                    <a:pt x="167" y="194"/>
                    <a:pt x="167" y="194"/>
                    <a:pt x="167" y="194"/>
                  </a:cubicBezTo>
                  <a:cubicBezTo>
                    <a:pt x="136" y="194"/>
                    <a:pt x="136" y="194"/>
                    <a:pt x="136" y="194"/>
                  </a:cubicBezTo>
                  <a:cubicBezTo>
                    <a:pt x="136" y="164"/>
                    <a:pt x="136" y="164"/>
                    <a:pt x="136" y="164"/>
                  </a:cubicBezTo>
                  <a:cubicBezTo>
                    <a:pt x="167" y="164"/>
                    <a:pt x="167" y="164"/>
                    <a:pt x="167" y="164"/>
                  </a:cubicBezTo>
                  <a:cubicBezTo>
                    <a:pt x="167" y="146"/>
                    <a:pt x="167" y="146"/>
                    <a:pt x="167" y="146"/>
                  </a:cubicBezTo>
                  <a:cubicBezTo>
                    <a:pt x="167" y="121"/>
                    <a:pt x="184" y="101"/>
                    <a:pt x="208" y="101"/>
                  </a:cubicBezTo>
                  <a:cubicBezTo>
                    <a:pt x="237" y="101"/>
                    <a:pt x="237" y="101"/>
                    <a:pt x="237" y="101"/>
                  </a:cubicBezTo>
                  <a:lnTo>
                    <a:pt x="237" y="133"/>
                  </a:lnTo>
                  <a:close/>
                </a:path>
              </a:pathLst>
            </a:custGeom>
            <a:solidFill>
              <a:schemeClr val="tx1">
                <a:lumMod val="50000"/>
                <a:lumOff val="50000"/>
              </a:schemeClr>
            </a:solidFill>
            <a:ln>
              <a:noFill/>
            </a:ln>
            <a:effectLst/>
            <a:scene3d>
              <a:camera prst="orthographicFront"/>
              <a:lightRig rig="threePt" dir="t"/>
            </a:scene3d>
            <a:sp3d prstMaterial="softEdge">
              <a:bevelT w="38100" h="63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dirty="0">
                <a:solidFill>
                  <a:prstClr val="white"/>
                </a:solidFill>
              </a:endParaRPr>
            </a:p>
          </p:txBody>
        </p:sp>
        <p:sp>
          <p:nvSpPr>
            <p:cNvPr id="19" name="Rectangle 672">
              <a:extLst>
                <a:ext uri="{FF2B5EF4-FFF2-40B4-BE49-F238E27FC236}">
                  <a16:creationId xmlns:a16="http://schemas.microsoft.com/office/drawing/2014/main" id="{8B753C20-8238-4D85-A580-765206B83AB9}"/>
                </a:ext>
              </a:extLst>
            </p:cNvPr>
            <p:cNvSpPr/>
            <p:nvPr/>
          </p:nvSpPr>
          <p:spPr>
            <a:xfrm>
              <a:off x="6346261" y="4427511"/>
              <a:ext cx="4046731" cy="327884"/>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solidFill>
                  <a:prstClr val="white"/>
                </a:solidFill>
              </a:endParaRPr>
            </a:p>
          </p:txBody>
        </p:sp>
        <p:sp>
          <p:nvSpPr>
            <p:cNvPr id="20" name="Rectangle 673">
              <a:extLst>
                <a:ext uri="{FF2B5EF4-FFF2-40B4-BE49-F238E27FC236}">
                  <a16:creationId xmlns:a16="http://schemas.microsoft.com/office/drawing/2014/main" id="{2B4E04D8-A3EB-4ED6-8F7E-61AC684D4DAD}"/>
                </a:ext>
              </a:extLst>
            </p:cNvPr>
            <p:cNvSpPr/>
            <p:nvPr/>
          </p:nvSpPr>
          <p:spPr>
            <a:xfrm>
              <a:off x="6346262" y="4427511"/>
              <a:ext cx="1285078" cy="327884"/>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1" name="Content Placeholder 2">
              <a:extLst>
                <a:ext uri="{FF2B5EF4-FFF2-40B4-BE49-F238E27FC236}">
                  <a16:creationId xmlns:a16="http://schemas.microsoft.com/office/drawing/2014/main" id="{37B5608B-019D-44D3-94EB-E11950266C80}"/>
                </a:ext>
              </a:extLst>
            </p:cNvPr>
            <p:cNvSpPr txBox="1">
              <a:spLocks/>
            </p:cNvSpPr>
            <p:nvPr/>
          </p:nvSpPr>
          <p:spPr>
            <a:xfrm>
              <a:off x="6328064" y="4447698"/>
              <a:ext cx="575193" cy="277248"/>
            </a:xfrm>
            <a:prstGeom prst="rect">
              <a:avLst/>
            </a:prstGeom>
            <a:noFill/>
          </p:spPr>
          <p:txBody>
            <a:bodyPr vert="horz" lIns="121920" tIns="60960" rIns="121920" bIns="60960" rtlCol="0" anchor="ctr">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Font typeface="Arial" pitchFamily="34" charset="0"/>
                <a:buNone/>
              </a:pPr>
              <a:r>
                <a:rPr lang="en-US" sz="1600" b="1" dirty="0">
                  <a:solidFill>
                    <a:prstClr val="white"/>
                  </a:solidFill>
                  <a:latin typeface="Century Gothic" panose="020B0502020202020204" pitchFamily="34" charset="0"/>
                </a:rPr>
                <a:t>43%</a:t>
              </a:r>
            </a:p>
          </p:txBody>
        </p:sp>
        <p:sp>
          <p:nvSpPr>
            <p:cNvPr id="22" name="Freeform 11">
              <a:extLst>
                <a:ext uri="{FF2B5EF4-FFF2-40B4-BE49-F238E27FC236}">
                  <a16:creationId xmlns:a16="http://schemas.microsoft.com/office/drawing/2014/main" id="{7CE40E94-EEA7-4B05-81EC-AA14615295FD}"/>
                </a:ext>
              </a:extLst>
            </p:cNvPr>
            <p:cNvSpPr>
              <a:spLocks noEditPoints="1"/>
            </p:cNvSpPr>
            <p:nvPr/>
          </p:nvSpPr>
          <p:spPr bwMode="auto">
            <a:xfrm>
              <a:off x="5752000" y="4408788"/>
              <a:ext cx="365328" cy="365328"/>
            </a:xfrm>
            <a:custGeom>
              <a:avLst/>
              <a:gdLst>
                <a:gd name="T0" fmla="*/ 192 w 384"/>
                <a:gd name="T1" fmla="*/ 0 h 384"/>
                <a:gd name="T2" fmla="*/ 0 w 384"/>
                <a:gd name="T3" fmla="*/ 192 h 384"/>
                <a:gd name="T4" fmla="*/ 192 w 384"/>
                <a:gd name="T5" fmla="*/ 384 h 384"/>
                <a:gd name="T6" fmla="*/ 384 w 384"/>
                <a:gd name="T7" fmla="*/ 192 h 384"/>
                <a:gd name="T8" fmla="*/ 192 w 384"/>
                <a:gd name="T9" fmla="*/ 0 h 384"/>
                <a:gd name="T10" fmla="*/ 270 w 384"/>
                <a:gd name="T11" fmla="*/ 157 h 384"/>
                <a:gd name="T12" fmla="*/ 270 w 384"/>
                <a:gd name="T13" fmla="*/ 162 h 384"/>
                <a:gd name="T14" fmla="*/ 162 w 384"/>
                <a:gd name="T15" fmla="*/ 270 h 384"/>
                <a:gd name="T16" fmla="*/ 104 w 384"/>
                <a:gd name="T17" fmla="*/ 253 h 384"/>
                <a:gd name="T18" fmla="*/ 113 w 384"/>
                <a:gd name="T19" fmla="*/ 253 h 384"/>
                <a:gd name="T20" fmla="*/ 160 w 384"/>
                <a:gd name="T21" fmla="*/ 237 h 384"/>
                <a:gd name="T22" fmla="*/ 125 w 384"/>
                <a:gd name="T23" fmla="*/ 211 h 384"/>
                <a:gd name="T24" fmla="*/ 132 w 384"/>
                <a:gd name="T25" fmla="*/ 211 h 384"/>
                <a:gd name="T26" fmla="*/ 142 w 384"/>
                <a:gd name="T27" fmla="*/ 210 h 384"/>
                <a:gd name="T28" fmla="*/ 112 w 384"/>
                <a:gd name="T29" fmla="*/ 173 h 384"/>
                <a:gd name="T30" fmla="*/ 112 w 384"/>
                <a:gd name="T31" fmla="*/ 173 h 384"/>
                <a:gd name="T32" fmla="*/ 129 w 384"/>
                <a:gd name="T33" fmla="*/ 177 h 384"/>
                <a:gd name="T34" fmla="*/ 112 w 384"/>
                <a:gd name="T35" fmla="*/ 146 h 384"/>
                <a:gd name="T36" fmla="*/ 117 w 384"/>
                <a:gd name="T37" fmla="*/ 127 h 384"/>
                <a:gd name="T38" fmla="*/ 195 w 384"/>
                <a:gd name="T39" fmla="*/ 166 h 384"/>
                <a:gd name="T40" fmla="*/ 194 w 384"/>
                <a:gd name="T41" fmla="*/ 158 h 384"/>
                <a:gd name="T42" fmla="*/ 232 w 384"/>
                <a:gd name="T43" fmla="*/ 120 h 384"/>
                <a:gd name="T44" fmla="*/ 260 w 384"/>
                <a:gd name="T45" fmla="*/ 132 h 384"/>
                <a:gd name="T46" fmla="*/ 284 w 384"/>
                <a:gd name="T47" fmla="*/ 123 h 384"/>
                <a:gd name="T48" fmla="*/ 267 w 384"/>
                <a:gd name="T49" fmla="*/ 144 h 384"/>
                <a:gd name="T50" fmla="*/ 289 w 384"/>
                <a:gd name="T51" fmla="*/ 138 h 384"/>
                <a:gd name="T52" fmla="*/ 270 w 384"/>
                <a:gd name="T53" fmla="*/ 157 h 3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384" h="384">
                  <a:moveTo>
                    <a:pt x="192" y="0"/>
                  </a:moveTo>
                  <a:cubicBezTo>
                    <a:pt x="86" y="0"/>
                    <a:pt x="0" y="86"/>
                    <a:pt x="0" y="192"/>
                  </a:cubicBezTo>
                  <a:cubicBezTo>
                    <a:pt x="0" y="298"/>
                    <a:pt x="86" y="384"/>
                    <a:pt x="192" y="384"/>
                  </a:cubicBezTo>
                  <a:cubicBezTo>
                    <a:pt x="298" y="384"/>
                    <a:pt x="384" y="298"/>
                    <a:pt x="384" y="192"/>
                  </a:cubicBezTo>
                  <a:cubicBezTo>
                    <a:pt x="384" y="86"/>
                    <a:pt x="298" y="0"/>
                    <a:pt x="192" y="0"/>
                  </a:cubicBezTo>
                  <a:close/>
                  <a:moveTo>
                    <a:pt x="270" y="157"/>
                  </a:moveTo>
                  <a:cubicBezTo>
                    <a:pt x="270" y="159"/>
                    <a:pt x="270" y="160"/>
                    <a:pt x="270" y="162"/>
                  </a:cubicBezTo>
                  <a:cubicBezTo>
                    <a:pt x="270" y="212"/>
                    <a:pt x="232" y="270"/>
                    <a:pt x="162" y="270"/>
                  </a:cubicBezTo>
                  <a:cubicBezTo>
                    <a:pt x="141" y="270"/>
                    <a:pt x="121" y="263"/>
                    <a:pt x="104" y="253"/>
                  </a:cubicBezTo>
                  <a:cubicBezTo>
                    <a:pt x="107" y="253"/>
                    <a:pt x="110" y="253"/>
                    <a:pt x="113" y="253"/>
                  </a:cubicBezTo>
                  <a:cubicBezTo>
                    <a:pt x="131" y="253"/>
                    <a:pt x="147" y="247"/>
                    <a:pt x="160" y="237"/>
                  </a:cubicBezTo>
                  <a:cubicBezTo>
                    <a:pt x="144" y="237"/>
                    <a:pt x="130" y="226"/>
                    <a:pt x="125" y="211"/>
                  </a:cubicBezTo>
                  <a:cubicBezTo>
                    <a:pt x="127" y="211"/>
                    <a:pt x="130" y="211"/>
                    <a:pt x="132" y="211"/>
                  </a:cubicBezTo>
                  <a:cubicBezTo>
                    <a:pt x="136" y="211"/>
                    <a:pt x="139" y="211"/>
                    <a:pt x="142" y="210"/>
                  </a:cubicBezTo>
                  <a:cubicBezTo>
                    <a:pt x="125" y="207"/>
                    <a:pt x="112" y="191"/>
                    <a:pt x="112" y="173"/>
                  </a:cubicBezTo>
                  <a:cubicBezTo>
                    <a:pt x="112" y="173"/>
                    <a:pt x="112" y="173"/>
                    <a:pt x="112" y="173"/>
                  </a:cubicBezTo>
                  <a:cubicBezTo>
                    <a:pt x="117" y="175"/>
                    <a:pt x="123" y="177"/>
                    <a:pt x="129" y="177"/>
                  </a:cubicBezTo>
                  <a:cubicBezTo>
                    <a:pt x="119" y="171"/>
                    <a:pt x="112" y="159"/>
                    <a:pt x="112" y="146"/>
                  </a:cubicBezTo>
                  <a:cubicBezTo>
                    <a:pt x="112" y="139"/>
                    <a:pt x="114" y="132"/>
                    <a:pt x="117" y="127"/>
                  </a:cubicBezTo>
                  <a:cubicBezTo>
                    <a:pt x="136" y="150"/>
                    <a:pt x="164" y="165"/>
                    <a:pt x="195" y="166"/>
                  </a:cubicBezTo>
                  <a:cubicBezTo>
                    <a:pt x="194" y="164"/>
                    <a:pt x="194" y="161"/>
                    <a:pt x="194" y="158"/>
                  </a:cubicBezTo>
                  <a:cubicBezTo>
                    <a:pt x="194" y="137"/>
                    <a:pt x="211" y="120"/>
                    <a:pt x="232" y="120"/>
                  </a:cubicBezTo>
                  <a:cubicBezTo>
                    <a:pt x="243" y="120"/>
                    <a:pt x="253" y="124"/>
                    <a:pt x="260" y="132"/>
                  </a:cubicBezTo>
                  <a:cubicBezTo>
                    <a:pt x="268" y="130"/>
                    <a:pt x="276" y="127"/>
                    <a:pt x="284" y="123"/>
                  </a:cubicBezTo>
                  <a:cubicBezTo>
                    <a:pt x="281" y="131"/>
                    <a:pt x="275" y="139"/>
                    <a:pt x="267" y="144"/>
                  </a:cubicBezTo>
                  <a:cubicBezTo>
                    <a:pt x="275" y="143"/>
                    <a:pt x="282" y="141"/>
                    <a:pt x="289" y="138"/>
                  </a:cubicBezTo>
                  <a:cubicBezTo>
                    <a:pt x="284" y="145"/>
                    <a:pt x="277" y="152"/>
                    <a:pt x="270" y="157"/>
                  </a:cubicBezTo>
                  <a:close/>
                </a:path>
              </a:pathLst>
            </a:custGeom>
            <a:solidFill>
              <a:schemeClr val="tx1">
                <a:lumMod val="50000"/>
                <a:lumOff val="50000"/>
              </a:schemeClr>
            </a:solidFill>
            <a:ln>
              <a:noFill/>
            </a:ln>
            <a:effectLst/>
            <a:scene3d>
              <a:camera prst="orthographicFront"/>
              <a:lightRig rig="threePt" dir="t"/>
            </a:scene3d>
            <a:sp3d prstMaterial="softEdge">
              <a:bevelT w="38100" h="63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dirty="0">
                <a:solidFill>
                  <a:prstClr val="white"/>
                </a:solidFill>
              </a:endParaRPr>
            </a:p>
          </p:txBody>
        </p:sp>
        <p:sp>
          <p:nvSpPr>
            <p:cNvPr id="23" name="Rectangle 677">
              <a:extLst>
                <a:ext uri="{FF2B5EF4-FFF2-40B4-BE49-F238E27FC236}">
                  <a16:creationId xmlns:a16="http://schemas.microsoft.com/office/drawing/2014/main" id="{7CDF09D8-2342-49CE-BA64-41176282CE53}"/>
                </a:ext>
              </a:extLst>
            </p:cNvPr>
            <p:cNvSpPr/>
            <p:nvPr/>
          </p:nvSpPr>
          <p:spPr>
            <a:xfrm>
              <a:off x="6346261" y="3931290"/>
              <a:ext cx="4046731" cy="327884"/>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solidFill>
                  <a:prstClr val="white"/>
                </a:solidFill>
              </a:endParaRPr>
            </a:p>
          </p:txBody>
        </p:sp>
        <p:sp>
          <p:nvSpPr>
            <p:cNvPr id="24" name="Rectangle 678">
              <a:extLst>
                <a:ext uri="{FF2B5EF4-FFF2-40B4-BE49-F238E27FC236}">
                  <a16:creationId xmlns:a16="http://schemas.microsoft.com/office/drawing/2014/main" id="{981264BD-E00A-4D7F-8FD3-B71D6DA156A3}"/>
                </a:ext>
              </a:extLst>
            </p:cNvPr>
            <p:cNvSpPr/>
            <p:nvPr/>
          </p:nvSpPr>
          <p:spPr>
            <a:xfrm>
              <a:off x="6346262" y="3931290"/>
              <a:ext cx="2988194" cy="327884"/>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5" name="Content Placeholder 2">
              <a:extLst>
                <a:ext uri="{FF2B5EF4-FFF2-40B4-BE49-F238E27FC236}">
                  <a16:creationId xmlns:a16="http://schemas.microsoft.com/office/drawing/2014/main" id="{BE268C57-0036-4C1D-8A41-7B686B0C4B29}"/>
                </a:ext>
              </a:extLst>
            </p:cNvPr>
            <p:cNvSpPr txBox="1">
              <a:spLocks/>
            </p:cNvSpPr>
            <p:nvPr/>
          </p:nvSpPr>
          <p:spPr>
            <a:xfrm>
              <a:off x="6328064" y="3950131"/>
              <a:ext cx="575193" cy="277248"/>
            </a:xfrm>
            <a:prstGeom prst="rect">
              <a:avLst/>
            </a:prstGeom>
            <a:noFill/>
          </p:spPr>
          <p:txBody>
            <a:bodyPr vert="horz" lIns="121920" tIns="60960" rIns="121920" bIns="60960" rtlCol="0" anchor="ctr">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Font typeface="Arial" pitchFamily="34" charset="0"/>
                <a:buNone/>
              </a:pPr>
              <a:r>
                <a:rPr lang="en-US" sz="1600" b="1" dirty="0">
                  <a:solidFill>
                    <a:prstClr val="white"/>
                  </a:solidFill>
                  <a:latin typeface="Century Gothic" panose="020B0502020202020204" pitchFamily="34" charset="0"/>
                </a:rPr>
                <a:t>75%</a:t>
              </a:r>
            </a:p>
          </p:txBody>
        </p:sp>
        <p:sp>
          <p:nvSpPr>
            <p:cNvPr id="26" name="Freeform 680">
              <a:extLst>
                <a:ext uri="{FF2B5EF4-FFF2-40B4-BE49-F238E27FC236}">
                  <a16:creationId xmlns:a16="http://schemas.microsoft.com/office/drawing/2014/main" id="{D408E68C-59BE-49E8-967B-A7A3F80D19A7}"/>
                </a:ext>
              </a:extLst>
            </p:cNvPr>
            <p:cNvSpPr>
              <a:spLocks noEditPoints="1"/>
            </p:cNvSpPr>
            <p:nvPr/>
          </p:nvSpPr>
          <p:spPr bwMode="auto">
            <a:xfrm>
              <a:off x="5752000" y="3912567"/>
              <a:ext cx="365328" cy="365328"/>
            </a:xfrm>
            <a:custGeom>
              <a:avLst/>
              <a:gdLst>
                <a:gd name="T0" fmla="*/ 174 w 384"/>
                <a:gd name="T1" fmla="*/ 138 h 384"/>
                <a:gd name="T2" fmla="*/ 149 w 384"/>
                <a:gd name="T3" fmla="*/ 116 h 384"/>
                <a:gd name="T4" fmla="*/ 145 w 384"/>
                <a:gd name="T5" fmla="*/ 116 h 384"/>
                <a:gd name="T6" fmla="*/ 133 w 384"/>
                <a:gd name="T7" fmla="*/ 128 h 384"/>
                <a:gd name="T8" fmla="*/ 133 w 384"/>
                <a:gd name="T9" fmla="*/ 150 h 384"/>
                <a:gd name="T10" fmla="*/ 156 w 384"/>
                <a:gd name="T11" fmla="*/ 174 h 384"/>
                <a:gd name="T12" fmla="*/ 160 w 384"/>
                <a:gd name="T13" fmla="*/ 173 h 384"/>
                <a:gd name="T14" fmla="*/ 174 w 384"/>
                <a:gd name="T15" fmla="*/ 138 h 384"/>
                <a:gd name="T16" fmla="*/ 192 w 384"/>
                <a:gd name="T17" fmla="*/ 0 h 384"/>
                <a:gd name="T18" fmla="*/ 0 w 384"/>
                <a:gd name="T19" fmla="*/ 192 h 384"/>
                <a:gd name="T20" fmla="*/ 192 w 384"/>
                <a:gd name="T21" fmla="*/ 384 h 384"/>
                <a:gd name="T22" fmla="*/ 384 w 384"/>
                <a:gd name="T23" fmla="*/ 192 h 384"/>
                <a:gd name="T24" fmla="*/ 192 w 384"/>
                <a:gd name="T25" fmla="*/ 0 h 384"/>
                <a:gd name="T26" fmla="*/ 181 w 384"/>
                <a:gd name="T27" fmla="*/ 274 h 384"/>
                <a:gd name="T28" fmla="*/ 151 w 384"/>
                <a:gd name="T29" fmla="*/ 281 h 384"/>
                <a:gd name="T30" fmla="*/ 149 w 384"/>
                <a:gd name="T31" fmla="*/ 281 h 384"/>
                <a:gd name="T32" fmla="*/ 148 w 384"/>
                <a:gd name="T33" fmla="*/ 281 h 384"/>
                <a:gd name="T34" fmla="*/ 101 w 384"/>
                <a:gd name="T35" fmla="*/ 243 h 384"/>
                <a:gd name="T36" fmla="*/ 157 w 384"/>
                <a:gd name="T37" fmla="*/ 206 h 384"/>
                <a:gd name="T38" fmla="*/ 157 w 384"/>
                <a:gd name="T39" fmla="*/ 206 h 384"/>
                <a:gd name="T40" fmla="*/ 151 w 384"/>
                <a:gd name="T41" fmla="*/ 186 h 384"/>
                <a:gd name="T42" fmla="*/ 148 w 384"/>
                <a:gd name="T43" fmla="*/ 186 h 384"/>
                <a:gd name="T44" fmla="*/ 126 w 384"/>
                <a:gd name="T45" fmla="*/ 180 h 384"/>
                <a:gd name="T46" fmla="*/ 111 w 384"/>
                <a:gd name="T47" fmla="*/ 147 h 384"/>
                <a:gd name="T48" fmla="*/ 158 w 384"/>
                <a:gd name="T49" fmla="*/ 103 h 384"/>
                <a:gd name="T50" fmla="*/ 204 w 384"/>
                <a:gd name="T51" fmla="*/ 103 h 384"/>
                <a:gd name="T52" fmla="*/ 204 w 384"/>
                <a:gd name="T53" fmla="*/ 104 h 384"/>
                <a:gd name="T54" fmla="*/ 188 w 384"/>
                <a:gd name="T55" fmla="*/ 111 h 384"/>
                <a:gd name="T56" fmla="*/ 181 w 384"/>
                <a:gd name="T57" fmla="*/ 112 h 384"/>
                <a:gd name="T58" fmla="*/ 194 w 384"/>
                <a:gd name="T59" fmla="*/ 143 h 384"/>
                <a:gd name="T60" fmla="*/ 181 w 384"/>
                <a:gd name="T61" fmla="*/ 175 h 384"/>
                <a:gd name="T62" fmla="*/ 173 w 384"/>
                <a:gd name="T63" fmla="*/ 186 h 384"/>
                <a:gd name="T64" fmla="*/ 183 w 384"/>
                <a:gd name="T65" fmla="*/ 199 h 384"/>
                <a:gd name="T66" fmla="*/ 204 w 384"/>
                <a:gd name="T67" fmla="*/ 235 h 384"/>
                <a:gd name="T68" fmla="*/ 181 w 384"/>
                <a:gd name="T69" fmla="*/ 274 h 384"/>
                <a:gd name="T70" fmla="*/ 282 w 384"/>
                <a:gd name="T71" fmla="*/ 192 h 384"/>
                <a:gd name="T72" fmla="*/ 252 w 384"/>
                <a:gd name="T73" fmla="*/ 192 h 384"/>
                <a:gd name="T74" fmla="*/ 252 w 384"/>
                <a:gd name="T75" fmla="*/ 222 h 384"/>
                <a:gd name="T76" fmla="*/ 233 w 384"/>
                <a:gd name="T77" fmla="*/ 222 h 384"/>
                <a:gd name="T78" fmla="*/ 233 w 384"/>
                <a:gd name="T79" fmla="*/ 192 h 384"/>
                <a:gd name="T80" fmla="*/ 202 w 384"/>
                <a:gd name="T81" fmla="*/ 192 h 384"/>
                <a:gd name="T82" fmla="*/ 202 w 384"/>
                <a:gd name="T83" fmla="*/ 173 h 384"/>
                <a:gd name="T84" fmla="*/ 233 w 384"/>
                <a:gd name="T85" fmla="*/ 173 h 384"/>
                <a:gd name="T86" fmla="*/ 233 w 384"/>
                <a:gd name="T87" fmla="*/ 142 h 384"/>
                <a:gd name="T88" fmla="*/ 252 w 384"/>
                <a:gd name="T89" fmla="*/ 142 h 384"/>
                <a:gd name="T90" fmla="*/ 252 w 384"/>
                <a:gd name="T91" fmla="*/ 173 h 384"/>
                <a:gd name="T92" fmla="*/ 282 w 384"/>
                <a:gd name="T93" fmla="*/ 173 h 384"/>
                <a:gd name="T94" fmla="*/ 282 w 384"/>
                <a:gd name="T95" fmla="*/ 192 h 384"/>
                <a:gd name="T96" fmla="*/ 156 w 384"/>
                <a:gd name="T97" fmla="*/ 215 h 384"/>
                <a:gd name="T98" fmla="*/ 153 w 384"/>
                <a:gd name="T99" fmla="*/ 215 h 384"/>
                <a:gd name="T100" fmla="*/ 130 w 384"/>
                <a:gd name="T101" fmla="*/ 224 h 384"/>
                <a:gd name="T102" fmla="*/ 122 w 384"/>
                <a:gd name="T103" fmla="*/ 243 h 384"/>
                <a:gd name="T104" fmla="*/ 156 w 384"/>
                <a:gd name="T105" fmla="*/ 264 h 384"/>
                <a:gd name="T106" fmla="*/ 186 w 384"/>
                <a:gd name="T107" fmla="*/ 238 h 384"/>
                <a:gd name="T108" fmla="*/ 156 w 384"/>
                <a:gd name="T109" fmla="*/ 215 h 3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384" h="384">
                  <a:moveTo>
                    <a:pt x="174" y="138"/>
                  </a:moveTo>
                  <a:cubicBezTo>
                    <a:pt x="169" y="121"/>
                    <a:pt x="161" y="116"/>
                    <a:pt x="149" y="116"/>
                  </a:cubicBezTo>
                  <a:cubicBezTo>
                    <a:pt x="148" y="116"/>
                    <a:pt x="146" y="116"/>
                    <a:pt x="145" y="116"/>
                  </a:cubicBezTo>
                  <a:cubicBezTo>
                    <a:pt x="140" y="118"/>
                    <a:pt x="136" y="122"/>
                    <a:pt x="133" y="128"/>
                  </a:cubicBezTo>
                  <a:cubicBezTo>
                    <a:pt x="131" y="135"/>
                    <a:pt x="131" y="142"/>
                    <a:pt x="133" y="150"/>
                  </a:cubicBezTo>
                  <a:cubicBezTo>
                    <a:pt x="136" y="164"/>
                    <a:pt x="146" y="174"/>
                    <a:pt x="156" y="174"/>
                  </a:cubicBezTo>
                  <a:cubicBezTo>
                    <a:pt x="158" y="174"/>
                    <a:pt x="159" y="174"/>
                    <a:pt x="160" y="173"/>
                  </a:cubicBezTo>
                  <a:cubicBezTo>
                    <a:pt x="171" y="170"/>
                    <a:pt x="178" y="154"/>
                    <a:pt x="174" y="138"/>
                  </a:cubicBezTo>
                  <a:close/>
                  <a:moveTo>
                    <a:pt x="192" y="0"/>
                  </a:moveTo>
                  <a:cubicBezTo>
                    <a:pt x="86" y="0"/>
                    <a:pt x="0" y="86"/>
                    <a:pt x="0" y="192"/>
                  </a:cubicBezTo>
                  <a:cubicBezTo>
                    <a:pt x="0" y="298"/>
                    <a:pt x="86" y="384"/>
                    <a:pt x="192" y="384"/>
                  </a:cubicBezTo>
                  <a:cubicBezTo>
                    <a:pt x="298" y="384"/>
                    <a:pt x="384" y="298"/>
                    <a:pt x="384" y="192"/>
                  </a:cubicBezTo>
                  <a:cubicBezTo>
                    <a:pt x="384" y="86"/>
                    <a:pt x="298" y="0"/>
                    <a:pt x="192" y="0"/>
                  </a:cubicBezTo>
                  <a:close/>
                  <a:moveTo>
                    <a:pt x="181" y="274"/>
                  </a:moveTo>
                  <a:cubicBezTo>
                    <a:pt x="169" y="280"/>
                    <a:pt x="156" y="281"/>
                    <a:pt x="151" y="281"/>
                  </a:cubicBezTo>
                  <a:cubicBezTo>
                    <a:pt x="150" y="281"/>
                    <a:pt x="149" y="281"/>
                    <a:pt x="149" y="281"/>
                  </a:cubicBezTo>
                  <a:cubicBezTo>
                    <a:pt x="149" y="281"/>
                    <a:pt x="149" y="281"/>
                    <a:pt x="148" y="281"/>
                  </a:cubicBezTo>
                  <a:cubicBezTo>
                    <a:pt x="140" y="281"/>
                    <a:pt x="101" y="279"/>
                    <a:pt x="101" y="243"/>
                  </a:cubicBezTo>
                  <a:cubicBezTo>
                    <a:pt x="101" y="209"/>
                    <a:pt x="144" y="206"/>
                    <a:pt x="157" y="206"/>
                  </a:cubicBezTo>
                  <a:cubicBezTo>
                    <a:pt x="157" y="206"/>
                    <a:pt x="157" y="206"/>
                    <a:pt x="157" y="206"/>
                  </a:cubicBezTo>
                  <a:cubicBezTo>
                    <a:pt x="149" y="196"/>
                    <a:pt x="151" y="186"/>
                    <a:pt x="151" y="186"/>
                  </a:cubicBezTo>
                  <a:cubicBezTo>
                    <a:pt x="150" y="186"/>
                    <a:pt x="149" y="186"/>
                    <a:pt x="148" y="186"/>
                  </a:cubicBezTo>
                  <a:cubicBezTo>
                    <a:pt x="143" y="186"/>
                    <a:pt x="134" y="185"/>
                    <a:pt x="126" y="180"/>
                  </a:cubicBezTo>
                  <a:cubicBezTo>
                    <a:pt x="116" y="173"/>
                    <a:pt x="111" y="162"/>
                    <a:pt x="111" y="147"/>
                  </a:cubicBezTo>
                  <a:cubicBezTo>
                    <a:pt x="111" y="105"/>
                    <a:pt x="157" y="103"/>
                    <a:pt x="158" y="103"/>
                  </a:cubicBezTo>
                  <a:cubicBezTo>
                    <a:pt x="204" y="103"/>
                    <a:pt x="204" y="103"/>
                    <a:pt x="204" y="103"/>
                  </a:cubicBezTo>
                  <a:cubicBezTo>
                    <a:pt x="204" y="104"/>
                    <a:pt x="204" y="104"/>
                    <a:pt x="204" y="104"/>
                  </a:cubicBezTo>
                  <a:cubicBezTo>
                    <a:pt x="204" y="109"/>
                    <a:pt x="195" y="110"/>
                    <a:pt x="188" y="111"/>
                  </a:cubicBezTo>
                  <a:cubicBezTo>
                    <a:pt x="186" y="111"/>
                    <a:pt x="182" y="112"/>
                    <a:pt x="181" y="112"/>
                  </a:cubicBezTo>
                  <a:cubicBezTo>
                    <a:pt x="193" y="119"/>
                    <a:pt x="194" y="129"/>
                    <a:pt x="194" y="143"/>
                  </a:cubicBezTo>
                  <a:cubicBezTo>
                    <a:pt x="194" y="160"/>
                    <a:pt x="188" y="169"/>
                    <a:pt x="181" y="175"/>
                  </a:cubicBezTo>
                  <a:cubicBezTo>
                    <a:pt x="177" y="179"/>
                    <a:pt x="173" y="182"/>
                    <a:pt x="173" y="186"/>
                  </a:cubicBezTo>
                  <a:cubicBezTo>
                    <a:pt x="173" y="190"/>
                    <a:pt x="178" y="194"/>
                    <a:pt x="183" y="199"/>
                  </a:cubicBezTo>
                  <a:cubicBezTo>
                    <a:pt x="192" y="207"/>
                    <a:pt x="204" y="217"/>
                    <a:pt x="204" y="235"/>
                  </a:cubicBezTo>
                  <a:cubicBezTo>
                    <a:pt x="204" y="254"/>
                    <a:pt x="196" y="267"/>
                    <a:pt x="181" y="274"/>
                  </a:cubicBezTo>
                  <a:close/>
                  <a:moveTo>
                    <a:pt x="282" y="192"/>
                  </a:moveTo>
                  <a:cubicBezTo>
                    <a:pt x="252" y="192"/>
                    <a:pt x="252" y="192"/>
                    <a:pt x="252" y="192"/>
                  </a:cubicBezTo>
                  <a:cubicBezTo>
                    <a:pt x="252" y="222"/>
                    <a:pt x="252" y="222"/>
                    <a:pt x="252" y="222"/>
                  </a:cubicBezTo>
                  <a:cubicBezTo>
                    <a:pt x="233" y="222"/>
                    <a:pt x="233" y="222"/>
                    <a:pt x="233" y="222"/>
                  </a:cubicBezTo>
                  <a:cubicBezTo>
                    <a:pt x="233" y="192"/>
                    <a:pt x="233" y="192"/>
                    <a:pt x="233" y="192"/>
                  </a:cubicBezTo>
                  <a:cubicBezTo>
                    <a:pt x="202" y="192"/>
                    <a:pt x="202" y="192"/>
                    <a:pt x="202" y="192"/>
                  </a:cubicBezTo>
                  <a:cubicBezTo>
                    <a:pt x="202" y="173"/>
                    <a:pt x="202" y="173"/>
                    <a:pt x="202" y="173"/>
                  </a:cubicBezTo>
                  <a:cubicBezTo>
                    <a:pt x="233" y="173"/>
                    <a:pt x="233" y="173"/>
                    <a:pt x="233" y="173"/>
                  </a:cubicBezTo>
                  <a:cubicBezTo>
                    <a:pt x="233" y="142"/>
                    <a:pt x="233" y="142"/>
                    <a:pt x="233" y="142"/>
                  </a:cubicBezTo>
                  <a:cubicBezTo>
                    <a:pt x="252" y="142"/>
                    <a:pt x="252" y="142"/>
                    <a:pt x="252" y="142"/>
                  </a:cubicBezTo>
                  <a:cubicBezTo>
                    <a:pt x="252" y="173"/>
                    <a:pt x="252" y="173"/>
                    <a:pt x="252" y="173"/>
                  </a:cubicBezTo>
                  <a:cubicBezTo>
                    <a:pt x="282" y="173"/>
                    <a:pt x="282" y="173"/>
                    <a:pt x="282" y="173"/>
                  </a:cubicBezTo>
                  <a:lnTo>
                    <a:pt x="282" y="192"/>
                  </a:lnTo>
                  <a:close/>
                  <a:moveTo>
                    <a:pt x="156" y="215"/>
                  </a:moveTo>
                  <a:cubicBezTo>
                    <a:pt x="155" y="215"/>
                    <a:pt x="154" y="215"/>
                    <a:pt x="153" y="215"/>
                  </a:cubicBezTo>
                  <a:cubicBezTo>
                    <a:pt x="144" y="216"/>
                    <a:pt x="136" y="219"/>
                    <a:pt x="130" y="224"/>
                  </a:cubicBezTo>
                  <a:cubicBezTo>
                    <a:pt x="124" y="230"/>
                    <a:pt x="121" y="236"/>
                    <a:pt x="122" y="243"/>
                  </a:cubicBezTo>
                  <a:cubicBezTo>
                    <a:pt x="122" y="257"/>
                    <a:pt x="138" y="266"/>
                    <a:pt x="156" y="264"/>
                  </a:cubicBezTo>
                  <a:cubicBezTo>
                    <a:pt x="174" y="263"/>
                    <a:pt x="187" y="253"/>
                    <a:pt x="186" y="238"/>
                  </a:cubicBezTo>
                  <a:cubicBezTo>
                    <a:pt x="185" y="225"/>
                    <a:pt x="173" y="215"/>
                    <a:pt x="156" y="215"/>
                  </a:cubicBezTo>
                  <a:close/>
                </a:path>
              </a:pathLst>
            </a:custGeom>
            <a:solidFill>
              <a:schemeClr val="bg1">
                <a:lumMod val="75000"/>
              </a:schemeClr>
            </a:solidFill>
            <a:ln>
              <a:noFill/>
            </a:ln>
            <a:effectLst/>
            <a:scene3d>
              <a:camera prst="orthographicFront"/>
              <a:lightRig rig="threePt" dir="t"/>
            </a:scene3d>
            <a:sp3d prstMaterial="softEdge">
              <a:bevelT w="38100" h="63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dirty="0">
                <a:solidFill>
                  <a:prstClr val="white"/>
                </a:solidFill>
              </a:endParaRPr>
            </a:p>
          </p:txBody>
        </p:sp>
        <p:sp>
          <p:nvSpPr>
            <p:cNvPr id="27" name="Rectangle 682">
              <a:extLst>
                <a:ext uri="{FF2B5EF4-FFF2-40B4-BE49-F238E27FC236}">
                  <a16:creationId xmlns:a16="http://schemas.microsoft.com/office/drawing/2014/main" id="{64F1D00A-2017-4DFD-A26D-1206C75FF3A9}"/>
                </a:ext>
              </a:extLst>
            </p:cNvPr>
            <p:cNvSpPr/>
            <p:nvPr/>
          </p:nvSpPr>
          <p:spPr>
            <a:xfrm>
              <a:off x="6346261" y="2919302"/>
              <a:ext cx="4046731" cy="327884"/>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solidFill>
                  <a:prstClr val="white"/>
                </a:solidFill>
              </a:endParaRPr>
            </a:p>
          </p:txBody>
        </p:sp>
        <p:sp>
          <p:nvSpPr>
            <p:cNvPr id="28" name="Rectangle 683">
              <a:extLst>
                <a:ext uri="{FF2B5EF4-FFF2-40B4-BE49-F238E27FC236}">
                  <a16:creationId xmlns:a16="http://schemas.microsoft.com/office/drawing/2014/main" id="{B86B3DEB-3827-4C4B-BD98-0A8C3F9A849B}"/>
                </a:ext>
              </a:extLst>
            </p:cNvPr>
            <p:cNvSpPr/>
            <p:nvPr/>
          </p:nvSpPr>
          <p:spPr>
            <a:xfrm>
              <a:off x="6346261" y="2919302"/>
              <a:ext cx="1615243" cy="327884"/>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9" name="Content Placeholder 2">
              <a:extLst>
                <a:ext uri="{FF2B5EF4-FFF2-40B4-BE49-F238E27FC236}">
                  <a16:creationId xmlns:a16="http://schemas.microsoft.com/office/drawing/2014/main" id="{196C82F5-4525-4F3A-9271-0AB8E2A44045}"/>
                </a:ext>
              </a:extLst>
            </p:cNvPr>
            <p:cNvSpPr txBox="1">
              <a:spLocks/>
            </p:cNvSpPr>
            <p:nvPr/>
          </p:nvSpPr>
          <p:spPr>
            <a:xfrm>
              <a:off x="6328064" y="2938143"/>
              <a:ext cx="575193" cy="277248"/>
            </a:xfrm>
            <a:prstGeom prst="rect">
              <a:avLst/>
            </a:prstGeom>
            <a:noFill/>
          </p:spPr>
          <p:txBody>
            <a:bodyPr vert="horz" lIns="121920" tIns="60960" rIns="121920" bIns="60960" rtlCol="0" anchor="ctr">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Font typeface="Arial" pitchFamily="34" charset="0"/>
                <a:buNone/>
              </a:pPr>
              <a:r>
                <a:rPr lang="en-US" sz="1600" b="1" dirty="0">
                  <a:solidFill>
                    <a:prstClr val="white"/>
                  </a:solidFill>
                  <a:latin typeface="Century Gothic" panose="020B0502020202020204" pitchFamily="34" charset="0"/>
                </a:rPr>
                <a:t>58%</a:t>
              </a:r>
            </a:p>
          </p:txBody>
        </p:sp>
        <p:sp>
          <p:nvSpPr>
            <p:cNvPr id="30" name="Freeform 21">
              <a:extLst>
                <a:ext uri="{FF2B5EF4-FFF2-40B4-BE49-F238E27FC236}">
                  <a16:creationId xmlns:a16="http://schemas.microsoft.com/office/drawing/2014/main" id="{17D74C4B-BB47-482D-978A-1A73B60C2DF2}"/>
                </a:ext>
              </a:extLst>
            </p:cNvPr>
            <p:cNvSpPr>
              <a:spLocks noEditPoints="1"/>
            </p:cNvSpPr>
            <p:nvPr/>
          </p:nvSpPr>
          <p:spPr bwMode="auto">
            <a:xfrm>
              <a:off x="5752000" y="2920131"/>
              <a:ext cx="365328" cy="365328"/>
            </a:xfrm>
            <a:custGeom>
              <a:avLst/>
              <a:gdLst>
                <a:gd name="T0" fmla="*/ 192 w 384"/>
                <a:gd name="T1" fmla="*/ 0 h 384"/>
                <a:gd name="T2" fmla="*/ 0 w 384"/>
                <a:gd name="T3" fmla="*/ 192 h 384"/>
                <a:gd name="T4" fmla="*/ 192 w 384"/>
                <a:gd name="T5" fmla="*/ 384 h 384"/>
                <a:gd name="T6" fmla="*/ 384 w 384"/>
                <a:gd name="T7" fmla="*/ 192 h 384"/>
                <a:gd name="T8" fmla="*/ 192 w 384"/>
                <a:gd name="T9" fmla="*/ 0 h 384"/>
                <a:gd name="T10" fmla="*/ 280 w 384"/>
                <a:gd name="T11" fmla="*/ 155 h 384"/>
                <a:gd name="T12" fmla="*/ 196 w 384"/>
                <a:gd name="T13" fmla="*/ 274 h 384"/>
                <a:gd name="T14" fmla="*/ 157 w 384"/>
                <a:gd name="T15" fmla="*/ 257 h 384"/>
                <a:gd name="T16" fmla="*/ 126 w 384"/>
                <a:gd name="T17" fmla="*/ 164 h 384"/>
                <a:gd name="T18" fmla="*/ 106 w 384"/>
                <a:gd name="T19" fmla="*/ 170 h 384"/>
                <a:gd name="T20" fmla="*/ 99 w 384"/>
                <a:gd name="T21" fmla="*/ 160 h 384"/>
                <a:gd name="T22" fmla="*/ 153 w 384"/>
                <a:gd name="T23" fmla="*/ 118 h 384"/>
                <a:gd name="T24" fmla="*/ 184 w 384"/>
                <a:gd name="T25" fmla="*/ 181 h 384"/>
                <a:gd name="T26" fmla="*/ 199 w 384"/>
                <a:gd name="T27" fmla="*/ 218 h 384"/>
                <a:gd name="T28" fmla="*/ 224 w 384"/>
                <a:gd name="T29" fmla="*/ 185 h 384"/>
                <a:gd name="T30" fmla="*/ 203 w 384"/>
                <a:gd name="T31" fmla="*/ 160 h 384"/>
                <a:gd name="T32" fmla="*/ 280 w 384"/>
                <a:gd name="T33" fmla="*/ 155 h 3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84" h="384">
                  <a:moveTo>
                    <a:pt x="192" y="0"/>
                  </a:moveTo>
                  <a:cubicBezTo>
                    <a:pt x="86" y="0"/>
                    <a:pt x="0" y="86"/>
                    <a:pt x="0" y="192"/>
                  </a:cubicBezTo>
                  <a:cubicBezTo>
                    <a:pt x="0" y="298"/>
                    <a:pt x="86" y="384"/>
                    <a:pt x="192" y="384"/>
                  </a:cubicBezTo>
                  <a:cubicBezTo>
                    <a:pt x="298" y="384"/>
                    <a:pt x="384" y="298"/>
                    <a:pt x="384" y="192"/>
                  </a:cubicBezTo>
                  <a:cubicBezTo>
                    <a:pt x="384" y="86"/>
                    <a:pt x="298" y="0"/>
                    <a:pt x="192" y="0"/>
                  </a:cubicBezTo>
                  <a:close/>
                  <a:moveTo>
                    <a:pt x="280" y="155"/>
                  </a:moveTo>
                  <a:cubicBezTo>
                    <a:pt x="270" y="213"/>
                    <a:pt x="213" y="263"/>
                    <a:pt x="196" y="274"/>
                  </a:cubicBezTo>
                  <a:cubicBezTo>
                    <a:pt x="179" y="285"/>
                    <a:pt x="163" y="269"/>
                    <a:pt x="157" y="257"/>
                  </a:cubicBezTo>
                  <a:cubicBezTo>
                    <a:pt x="151" y="244"/>
                    <a:pt x="132" y="170"/>
                    <a:pt x="126" y="164"/>
                  </a:cubicBezTo>
                  <a:cubicBezTo>
                    <a:pt x="121" y="158"/>
                    <a:pt x="106" y="170"/>
                    <a:pt x="106" y="170"/>
                  </a:cubicBezTo>
                  <a:cubicBezTo>
                    <a:pt x="99" y="160"/>
                    <a:pt x="99" y="160"/>
                    <a:pt x="99" y="160"/>
                  </a:cubicBezTo>
                  <a:cubicBezTo>
                    <a:pt x="99" y="160"/>
                    <a:pt x="130" y="122"/>
                    <a:pt x="153" y="118"/>
                  </a:cubicBezTo>
                  <a:cubicBezTo>
                    <a:pt x="178" y="113"/>
                    <a:pt x="178" y="157"/>
                    <a:pt x="184" y="181"/>
                  </a:cubicBezTo>
                  <a:cubicBezTo>
                    <a:pt x="190" y="205"/>
                    <a:pt x="194" y="218"/>
                    <a:pt x="199" y="218"/>
                  </a:cubicBezTo>
                  <a:cubicBezTo>
                    <a:pt x="204" y="218"/>
                    <a:pt x="214" y="205"/>
                    <a:pt x="224" y="185"/>
                  </a:cubicBezTo>
                  <a:cubicBezTo>
                    <a:pt x="235" y="165"/>
                    <a:pt x="224" y="147"/>
                    <a:pt x="203" y="160"/>
                  </a:cubicBezTo>
                  <a:cubicBezTo>
                    <a:pt x="211" y="109"/>
                    <a:pt x="290" y="97"/>
                    <a:pt x="280" y="155"/>
                  </a:cubicBezTo>
                  <a:close/>
                </a:path>
              </a:pathLst>
            </a:custGeom>
            <a:solidFill>
              <a:schemeClr val="bg1">
                <a:lumMod val="75000"/>
              </a:schemeClr>
            </a:solidFill>
            <a:ln>
              <a:noFill/>
            </a:ln>
            <a:effectLst/>
            <a:scene3d>
              <a:camera prst="orthographicFront"/>
              <a:lightRig rig="threePt" dir="t"/>
            </a:scene3d>
            <a:sp3d prstMaterial="softEdge">
              <a:bevelT w="38100" h="63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dirty="0">
                <a:solidFill>
                  <a:prstClr val="white"/>
                </a:solidFill>
              </a:endParaRPr>
            </a:p>
          </p:txBody>
        </p:sp>
        <p:sp>
          <p:nvSpPr>
            <p:cNvPr id="31" name="Rectangle 687">
              <a:extLst>
                <a:ext uri="{FF2B5EF4-FFF2-40B4-BE49-F238E27FC236}">
                  <a16:creationId xmlns:a16="http://schemas.microsoft.com/office/drawing/2014/main" id="{4696E91A-D5E3-420A-90B6-833C83723863}"/>
                </a:ext>
              </a:extLst>
            </p:cNvPr>
            <p:cNvSpPr/>
            <p:nvPr/>
          </p:nvSpPr>
          <p:spPr>
            <a:xfrm>
              <a:off x="6346261" y="3435072"/>
              <a:ext cx="4046731" cy="327884"/>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solidFill>
                  <a:prstClr val="white"/>
                </a:solidFill>
              </a:endParaRPr>
            </a:p>
          </p:txBody>
        </p:sp>
        <p:sp>
          <p:nvSpPr>
            <p:cNvPr id="32" name="Rectangle 688">
              <a:extLst>
                <a:ext uri="{FF2B5EF4-FFF2-40B4-BE49-F238E27FC236}">
                  <a16:creationId xmlns:a16="http://schemas.microsoft.com/office/drawing/2014/main" id="{6997D7EA-7A53-4B6A-9CF8-EFE103752798}"/>
                </a:ext>
              </a:extLst>
            </p:cNvPr>
            <p:cNvSpPr/>
            <p:nvPr/>
          </p:nvSpPr>
          <p:spPr>
            <a:xfrm>
              <a:off x="6346261" y="3435072"/>
              <a:ext cx="1011683" cy="327884"/>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3" name="Content Placeholder 2">
              <a:extLst>
                <a:ext uri="{FF2B5EF4-FFF2-40B4-BE49-F238E27FC236}">
                  <a16:creationId xmlns:a16="http://schemas.microsoft.com/office/drawing/2014/main" id="{AB2049BB-3EF5-4450-8D04-0B26C936107D}"/>
                </a:ext>
              </a:extLst>
            </p:cNvPr>
            <p:cNvSpPr txBox="1">
              <a:spLocks/>
            </p:cNvSpPr>
            <p:nvPr/>
          </p:nvSpPr>
          <p:spPr>
            <a:xfrm>
              <a:off x="6328064" y="3453913"/>
              <a:ext cx="575193" cy="277248"/>
            </a:xfrm>
            <a:prstGeom prst="rect">
              <a:avLst/>
            </a:prstGeom>
            <a:noFill/>
          </p:spPr>
          <p:txBody>
            <a:bodyPr vert="horz" lIns="121920" tIns="60960" rIns="121920" bIns="60960" rtlCol="0" anchor="ctr">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Font typeface="Arial" pitchFamily="34" charset="0"/>
                <a:buNone/>
              </a:pPr>
              <a:r>
                <a:rPr lang="en-US" sz="1600" b="1" dirty="0">
                  <a:solidFill>
                    <a:prstClr val="white"/>
                  </a:solidFill>
                  <a:latin typeface="Century Gothic" panose="020B0502020202020204" pitchFamily="34" charset="0"/>
                </a:rPr>
                <a:t>25%</a:t>
              </a:r>
            </a:p>
          </p:txBody>
        </p:sp>
        <p:sp>
          <p:nvSpPr>
            <p:cNvPr id="34" name="Freeform 30">
              <a:extLst>
                <a:ext uri="{FF2B5EF4-FFF2-40B4-BE49-F238E27FC236}">
                  <a16:creationId xmlns:a16="http://schemas.microsoft.com/office/drawing/2014/main" id="{BBD06EAB-8554-4988-AD8A-23F125333561}"/>
                </a:ext>
              </a:extLst>
            </p:cNvPr>
            <p:cNvSpPr>
              <a:spLocks noEditPoints="1"/>
            </p:cNvSpPr>
            <p:nvPr/>
          </p:nvSpPr>
          <p:spPr bwMode="auto">
            <a:xfrm>
              <a:off x="5752000" y="3416349"/>
              <a:ext cx="365328" cy="365328"/>
            </a:xfrm>
            <a:custGeom>
              <a:avLst/>
              <a:gdLst>
                <a:gd name="T0" fmla="*/ 192 w 384"/>
                <a:gd name="T1" fmla="*/ 0 h 384"/>
                <a:gd name="T2" fmla="*/ 0 w 384"/>
                <a:gd name="T3" fmla="*/ 192 h 384"/>
                <a:gd name="T4" fmla="*/ 192 w 384"/>
                <a:gd name="T5" fmla="*/ 384 h 384"/>
                <a:gd name="T6" fmla="*/ 384 w 384"/>
                <a:gd name="T7" fmla="*/ 192 h 384"/>
                <a:gd name="T8" fmla="*/ 192 w 384"/>
                <a:gd name="T9" fmla="*/ 0 h 384"/>
                <a:gd name="T10" fmla="*/ 192 w 384"/>
                <a:gd name="T11" fmla="*/ 148 h 384"/>
                <a:gd name="T12" fmla="*/ 182 w 384"/>
                <a:gd name="T13" fmla="*/ 158 h 384"/>
                <a:gd name="T14" fmla="*/ 182 w 384"/>
                <a:gd name="T15" fmla="*/ 222 h 384"/>
                <a:gd name="T16" fmla="*/ 136 w 384"/>
                <a:gd name="T17" fmla="*/ 267 h 384"/>
                <a:gd name="T18" fmla="*/ 91 w 384"/>
                <a:gd name="T19" fmla="*/ 222 h 384"/>
                <a:gd name="T20" fmla="*/ 91 w 384"/>
                <a:gd name="T21" fmla="*/ 195 h 384"/>
                <a:gd name="T22" fmla="*/ 126 w 384"/>
                <a:gd name="T23" fmla="*/ 195 h 384"/>
                <a:gd name="T24" fmla="*/ 126 w 384"/>
                <a:gd name="T25" fmla="*/ 222 h 384"/>
                <a:gd name="T26" fmla="*/ 136 w 384"/>
                <a:gd name="T27" fmla="*/ 232 h 384"/>
                <a:gd name="T28" fmla="*/ 147 w 384"/>
                <a:gd name="T29" fmla="*/ 222 h 384"/>
                <a:gd name="T30" fmla="*/ 147 w 384"/>
                <a:gd name="T31" fmla="*/ 158 h 384"/>
                <a:gd name="T32" fmla="*/ 192 w 384"/>
                <a:gd name="T33" fmla="*/ 113 h 384"/>
                <a:gd name="T34" fmla="*/ 237 w 384"/>
                <a:gd name="T35" fmla="*/ 158 h 384"/>
                <a:gd name="T36" fmla="*/ 237 w 384"/>
                <a:gd name="T37" fmla="*/ 170 h 384"/>
                <a:gd name="T38" fmla="*/ 217 w 384"/>
                <a:gd name="T39" fmla="*/ 177 h 384"/>
                <a:gd name="T40" fmla="*/ 203 w 384"/>
                <a:gd name="T41" fmla="*/ 170 h 384"/>
                <a:gd name="T42" fmla="*/ 203 w 384"/>
                <a:gd name="T43" fmla="*/ 158 h 384"/>
                <a:gd name="T44" fmla="*/ 192 w 384"/>
                <a:gd name="T45" fmla="*/ 148 h 384"/>
                <a:gd name="T46" fmla="*/ 293 w 384"/>
                <a:gd name="T47" fmla="*/ 222 h 384"/>
                <a:gd name="T48" fmla="*/ 248 w 384"/>
                <a:gd name="T49" fmla="*/ 267 h 384"/>
                <a:gd name="T50" fmla="*/ 203 w 384"/>
                <a:gd name="T51" fmla="*/ 222 h 384"/>
                <a:gd name="T52" fmla="*/ 203 w 384"/>
                <a:gd name="T53" fmla="*/ 194 h 384"/>
                <a:gd name="T54" fmla="*/ 217 w 384"/>
                <a:gd name="T55" fmla="*/ 201 h 384"/>
                <a:gd name="T56" fmla="*/ 237 w 384"/>
                <a:gd name="T57" fmla="*/ 194 h 384"/>
                <a:gd name="T58" fmla="*/ 237 w 384"/>
                <a:gd name="T59" fmla="*/ 222 h 384"/>
                <a:gd name="T60" fmla="*/ 248 w 384"/>
                <a:gd name="T61" fmla="*/ 232 h 384"/>
                <a:gd name="T62" fmla="*/ 259 w 384"/>
                <a:gd name="T63" fmla="*/ 222 h 384"/>
                <a:gd name="T64" fmla="*/ 259 w 384"/>
                <a:gd name="T65" fmla="*/ 195 h 384"/>
                <a:gd name="T66" fmla="*/ 293 w 384"/>
                <a:gd name="T67" fmla="*/ 195 h 384"/>
                <a:gd name="T68" fmla="*/ 293 w 384"/>
                <a:gd name="T69" fmla="*/ 222 h 3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84" h="384">
                  <a:moveTo>
                    <a:pt x="192" y="0"/>
                  </a:moveTo>
                  <a:cubicBezTo>
                    <a:pt x="86" y="0"/>
                    <a:pt x="0" y="86"/>
                    <a:pt x="0" y="192"/>
                  </a:cubicBezTo>
                  <a:cubicBezTo>
                    <a:pt x="0" y="298"/>
                    <a:pt x="86" y="384"/>
                    <a:pt x="192" y="384"/>
                  </a:cubicBezTo>
                  <a:cubicBezTo>
                    <a:pt x="298" y="384"/>
                    <a:pt x="384" y="298"/>
                    <a:pt x="384" y="192"/>
                  </a:cubicBezTo>
                  <a:cubicBezTo>
                    <a:pt x="384" y="86"/>
                    <a:pt x="298" y="0"/>
                    <a:pt x="192" y="0"/>
                  </a:cubicBezTo>
                  <a:close/>
                  <a:moveTo>
                    <a:pt x="192" y="148"/>
                  </a:moveTo>
                  <a:cubicBezTo>
                    <a:pt x="186" y="148"/>
                    <a:pt x="182" y="152"/>
                    <a:pt x="182" y="158"/>
                  </a:cubicBezTo>
                  <a:cubicBezTo>
                    <a:pt x="182" y="222"/>
                    <a:pt x="182" y="222"/>
                    <a:pt x="182" y="222"/>
                  </a:cubicBezTo>
                  <a:cubicBezTo>
                    <a:pt x="182" y="246"/>
                    <a:pt x="161" y="267"/>
                    <a:pt x="136" y="267"/>
                  </a:cubicBezTo>
                  <a:cubicBezTo>
                    <a:pt x="111" y="267"/>
                    <a:pt x="91" y="246"/>
                    <a:pt x="91" y="222"/>
                  </a:cubicBezTo>
                  <a:cubicBezTo>
                    <a:pt x="91" y="195"/>
                    <a:pt x="91" y="195"/>
                    <a:pt x="91" y="195"/>
                  </a:cubicBezTo>
                  <a:cubicBezTo>
                    <a:pt x="126" y="195"/>
                    <a:pt x="126" y="195"/>
                    <a:pt x="126" y="195"/>
                  </a:cubicBezTo>
                  <a:cubicBezTo>
                    <a:pt x="126" y="222"/>
                    <a:pt x="126" y="222"/>
                    <a:pt x="126" y="222"/>
                  </a:cubicBezTo>
                  <a:cubicBezTo>
                    <a:pt x="126" y="227"/>
                    <a:pt x="131" y="232"/>
                    <a:pt x="136" y="232"/>
                  </a:cubicBezTo>
                  <a:cubicBezTo>
                    <a:pt x="142" y="232"/>
                    <a:pt x="147" y="227"/>
                    <a:pt x="147" y="222"/>
                  </a:cubicBezTo>
                  <a:cubicBezTo>
                    <a:pt x="147" y="158"/>
                    <a:pt x="147" y="158"/>
                    <a:pt x="147" y="158"/>
                  </a:cubicBezTo>
                  <a:cubicBezTo>
                    <a:pt x="147" y="133"/>
                    <a:pt x="167" y="113"/>
                    <a:pt x="192" y="113"/>
                  </a:cubicBezTo>
                  <a:cubicBezTo>
                    <a:pt x="217" y="113"/>
                    <a:pt x="237" y="133"/>
                    <a:pt x="237" y="158"/>
                  </a:cubicBezTo>
                  <a:cubicBezTo>
                    <a:pt x="237" y="170"/>
                    <a:pt x="237" y="170"/>
                    <a:pt x="237" y="170"/>
                  </a:cubicBezTo>
                  <a:cubicBezTo>
                    <a:pt x="217" y="177"/>
                    <a:pt x="217" y="177"/>
                    <a:pt x="217" y="177"/>
                  </a:cubicBezTo>
                  <a:cubicBezTo>
                    <a:pt x="203" y="170"/>
                    <a:pt x="203" y="170"/>
                    <a:pt x="203" y="170"/>
                  </a:cubicBezTo>
                  <a:cubicBezTo>
                    <a:pt x="203" y="158"/>
                    <a:pt x="203" y="158"/>
                    <a:pt x="203" y="158"/>
                  </a:cubicBezTo>
                  <a:cubicBezTo>
                    <a:pt x="203" y="152"/>
                    <a:pt x="198" y="148"/>
                    <a:pt x="192" y="148"/>
                  </a:cubicBezTo>
                  <a:close/>
                  <a:moveTo>
                    <a:pt x="293" y="222"/>
                  </a:moveTo>
                  <a:cubicBezTo>
                    <a:pt x="293" y="246"/>
                    <a:pt x="273" y="267"/>
                    <a:pt x="248" y="267"/>
                  </a:cubicBezTo>
                  <a:cubicBezTo>
                    <a:pt x="223" y="267"/>
                    <a:pt x="203" y="246"/>
                    <a:pt x="203" y="222"/>
                  </a:cubicBezTo>
                  <a:cubicBezTo>
                    <a:pt x="203" y="194"/>
                    <a:pt x="203" y="194"/>
                    <a:pt x="203" y="194"/>
                  </a:cubicBezTo>
                  <a:cubicBezTo>
                    <a:pt x="217" y="201"/>
                    <a:pt x="217" y="201"/>
                    <a:pt x="217" y="201"/>
                  </a:cubicBezTo>
                  <a:cubicBezTo>
                    <a:pt x="237" y="194"/>
                    <a:pt x="237" y="194"/>
                    <a:pt x="237" y="194"/>
                  </a:cubicBezTo>
                  <a:cubicBezTo>
                    <a:pt x="237" y="222"/>
                    <a:pt x="237" y="222"/>
                    <a:pt x="237" y="222"/>
                  </a:cubicBezTo>
                  <a:cubicBezTo>
                    <a:pt x="237" y="227"/>
                    <a:pt x="242" y="232"/>
                    <a:pt x="248" y="232"/>
                  </a:cubicBezTo>
                  <a:cubicBezTo>
                    <a:pt x="254" y="232"/>
                    <a:pt x="259" y="227"/>
                    <a:pt x="259" y="222"/>
                  </a:cubicBezTo>
                  <a:cubicBezTo>
                    <a:pt x="259" y="195"/>
                    <a:pt x="259" y="195"/>
                    <a:pt x="259" y="195"/>
                  </a:cubicBezTo>
                  <a:cubicBezTo>
                    <a:pt x="293" y="195"/>
                    <a:pt x="293" y="195"/>
                    <a:pt x="293" y="195"/>
                  </a:cubicBezTo>
                  <a:lnTo>
                    <a:pt x="293" y="222"/>
                  </a:lnTo>
                  <a:close/>
                </a:path>
              </a:pathLst>
            </a:custGeom>
            <a:solidFill>
              <a:schemeClr val="tx1">
                <a:lumMod val="50000"/>
                <a:lumOff val="50000"/>
              </a:schemeClr>
            </a:solidFill>
            <a:ln>
              <a:noFill/>
            </a:ln>
            <a:effectLst/>
            <a:scene3d>
              <a:camera prst="orthographicFront"/>
              <a:lightRig rig="threePt" dir="t"/>
            </a:scene3d>
            <a:sp3d prstMaterial="softEdge">
              <a:bevelT w="38100" h="63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dirty="0">
                <a:solidFill>
                  <a:prstClr val="white"/>
                </a:solidFill>
              </a:endParaRPr>
            </a:p>
          </p:txBody>
        </p:sp>
      </p:grpSp>
      <p:sp>
        <p:nvSpPr>
          <p:cNvPr id="35" name="矩形 34">
            <a:extLst>
              <a:ext uri="{FF2B5EF4-FFF2-40B4-BE49-F238E27FC236}">
                <a16:creationId xmlns:a16="http://schemas.microsoft.com/office/drawing/2014/main" id="{BB87EA46-D8F4-400D-A806-CC3F160E2B4F}"/>
              </a:ext>
            </a:extLst>
          </p:cNvPr>
          <p:cNvSpPr/>
          <p:nvPr/>
        </p:nvSpPr>
        <p:spPr>
          <a:xfrm>
            <a:off x="1248354" y="5295386"/>
            <a:ext cx="9740458" cy="45720"/>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33" tIns="45716" rIns="91433" bIns="45716" rtlCol="0" anchor="ctr"/>
          <a:lstStyle/>
          <a:p>
            <a:pPr algn="ctr"/>
            <a:endParaRPr lang="zh-CN" altLang="en-US" sz="1600"/>
          </a:p>
        </p:txBody>
      </p:sp>
      <p:sp>
        <p:nvSpPr>
          <p:cNvPr id="36" name="TextBox 504">
            <a:extLst>
              <a:ext uri="{FF2B5EF4-FFF2-40B4-BE49-F238E27FC236}">
                <a16:creationId xmlns:a16="http://schemas.microsoft.com/office/drawing/2014/main" id="{2D6EBD8D-9E76-4138-9A0B-C2108E38E580}"/>
              </a:ext>
            </a:extLst>
          </p:cNvPr>
          <p:cNvSpPr txBox="1"/>
          <p:nvPr/>
        </p:nvSpPr>
        <p:spPr>
          <a:xfrm>
            <a:off x="2091241" y="5530621"/>
            <a:ext cx="8260282" cy="646323"/>
          </a:xfrm>
          <a:prstGeom prst="rect">
            <a:avLst/>
          </a:prstGeom>
          <a:noFill/>
        </p:spPr>
        <p:txBody>
          <a:bodyPr wrap="square" lIns="91433" tIns="45716" rIns="91433" bIns="45716" rtlCol="0">
            <a:spAutoFit/>
          </a:bodyPr>
          <a:lstStyle>
            <a:defPPr>
              <a:defRPr lang="zh-CN"/>
            </a:defPPr>
            <a:lvl1pPr>
              <a:lnSpc>
                <a:spcPct val="130000"/>
              </a:lnSpc>
              <a:defRPr sz="1400">
                <a:solidFill>
                  <a:schemeClr val="tx1">
                    <a:lumMod val="75000"/>
                    <a:lumOff val="25000"/>
                  </a:schemeClr>
                </a:solidFill>
                <a:latin typeface="微软雅黑" pitchFamily="34" charset="-122"/>
                <a:ea typeface="微软雅黑" pitchFamily="34" charset="-122"/>
              </a:defRPr>
            </a:lvl1pPr>
          </a:lstStyle>
          <a:p>
            <a:pPr algn="ctr">
              <a:lnSpc>
                <a:spcPct val="150000"/>
              </a:lnSpc>
              <a:spcAft>
                <a:spcPts val="1200"/>
              </a:spcAft>
            </a:pPr>
            <a:r>
              <a:rPr lang="zh-CN" altLang="en-US" sz="1200" dirty="0">
                <a:solidFill>
                  <a:schemeClr val="bg1">
                    <a:lumMod val="50000"/>
                  </a:schemeClr>
                </a:solidFill>
                <a:sym typeface="微软雅黑" pitchFamily="34" charset="-122"/>
              </a:rPr>
              <a:t>右键点击图片选择设置图片格式可直接替换图片。</a:t>
            </a:r>
            <a:r>
              <a:rPr lang="zh-CN" altLang="en-US" sz="1200" dirty="0">
                <a:solidFill>
                  <a:schemeClr val="bg1">
                    <a:lumMod val="50000"/>
                  </a:schemeClr>
                </a:solidFill>
              </a:rPr>
              <a:t>您的内容打在这里，或者通过复制您的文本后，在此框中选择粘贴。</a:t>
            </a:r>
            <a:r>
              <a:rPr lang="zh-CN" altLang="en-US" sz="1200" dirty="0">
                <a:solidFill>
                  <a:schemeClr val="bg1">
                    <a:lumMod val="50000"/>
                  </a:schemeClr>
                </a:solidFill>
                <a:sym typeface="微软雅黑" pitchFamily="34" charset="-122"/>
              </a:rPr>
              <a:t>在此录入上述图表的综合描述说明在此录入上述图表的综合描述说明。</a:t>
            </a:r>
            <a:endParaRPr lang="en-US" altLang="zh-CN" sz="1200" dirty="0">
              <a:solidFill>
                <a:schemeClr val="bg1">
                  <a:lumMod val="50000"/>
                </a:schemeClr>
              </a:solidFill>
              <a:sym typeface="微软雅黑" pitchFamily="34" charset="-122"/>
            </a:endParaRPr>
          </a:p>
        </p:txBody>
      </p:sp>
    </p:spTree>
    <p:extLst>
      <p:ext uri="{BB962C8B-B14F-4D97-AF65-F5344CB8AC3E}">
        <p14:creationId xmlns:p14="http://schemas.microsoft.com/office/powerpoint/2010/main" val="2524650128"/>
      </p:ext>
    </p:extLst>
  </p:cSld>
  <p:clrMapOvr>
    <a:masterClrMapping/>
  </p:clrMapOvr>
  <mc:AlternateContent xmlns:mc="http://schemas.openxmlformats.org/markup-compatibility/2006" xmlns:p14="http://schemas.microsoft.com/office/powerpoint/2010/main">
    <mc:Choice Requires="p14">
      <p:transition spd="slow" p14:dur="900" advTm="1000">
        <p14:warp dir="in"/>
      </p:transition>
    </mc:Choice>
    <mc:Fallback xmlns="">
      <p:transition spd="slow" advTm="1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p:cTn id="7" dur="500" fill="hold"/>
                                        <p:tgtEl>
                                          <p:spTgt spid="11"/>
                                        </p:tgtEl>
                                        <p:attrNameLst>
                                          <p:attrName>ppt_w</p:attrName>
                                        </p:attrNameLst>
                                      </p:cBhvr>
                                      <p:tavLst>
                                        <p:tav tm="0">
                                          <p:val>
                                            <p:fltVal val="0"/>
                                          </p:val>
                                        </p:tav>
                                        <p:tav tm="100000">
                                          <p:val>
                                            <p:strVal val="#ppt_w"/>
                                          </p:val>
                                        </p:tav>
                                      </p:tavLst>
                                    </p:anim>
                                    <p:anim calcmode="lin" valueType="num">
                                      <p:cBhvr>
                                        <p:cTn id="8" dur="500" fill="hold"/>
                                        <p:tgtEl>
                                          <p:spTgt spid="11"/>
                                        </p:tgtEl>
                                        <p:attrNameLst>
                                          <p:attrName>ppt_h</p:attrName>
                                        </p:attrNameLst>
                                      </p:cBhvr>
                                      <p:tavLst>
                                        <p:tav tm="0">
                                          <p:val>
                                            <p:fltVal val="0"/>
                                          </p:val>
                                        </p:tav>
                                        <p:tav tm="100000">
                                          <p:val>
                                            <p:strVal val="#ppt_h"/>
                                          </p:val>
                                        </p:tav>
                                      </p:tavLst>
                                    </p:anim>
                                  </p:childTnLst>
                                </p:cTn>
                              </p:par>
                            </p:childTnLst>
                          </p:cTn>
                        </p:par>
                        <p:par>
                          <p:cTn id="9" fill="hold">
                            <p:stCondLst>
                              <p:cond delay="500"/>
                            </p:stCondLst>
                            <p:childTnLst>
                              <p:par>
                                <p:cTn id="10" presetID="23" presetClass="entr" presetSubtype="16" fill="hold" nodeType="afterEffect">
                                  <p:stCondLst>
                                    <p:cond delay="0"/>
                                  </p:stCondLst>
                                  <p:childTnLst>
                                    <p:set>
                                      <p:cBhvr>
                                        <p:cTn id="11" dur="1" fill="hold">
                                          <p:stCondLst>
                                            <p:cond delay="0"/>
                                          </p:stCondLst>
                                        </p:cTn>
                                        <p:tgtEl>
                                          <p:spTgt spid="12"/>
                                        </p:tgtEl>
                                        <p:attrNameLst>
                                          <p:attrName>style.visibility</p:attrName>
                                        </p:attrNameLst>
                                      </p:cBhvr>
                                      <p:to>
                                        <p:strVal val="visible"/>
                                      </p:to>
                                    </p:set>
                                    <p:anim calcmode="lin" valueType="num">
                                      <p:cBhvr>
                                        <p:cTn id="12" dur="500" fill="hold"/>
                                        <p:tgtEl>
                                          <p:spTgt spid="12"/>
                                        </p:tgtEl>
                                        <p:attrNameLst>
                                          <p:attrName>ppt_w</p:attrName>
                                        </p:attrNameLst>
                                      </p:cBhvr>
                                      <p:tavLst>
                                        <p:tav tm="0">
                                          <p:val>
                                            <p:fltVal val="0"/>
                                          </p:val>
                                        </p:tav>
                                        <p:tav tm="100000">
                                          <p:val>
                                            <p:strVal val="#ppt_w"/>
                                          </p:val>
                                        </p:tav>
                                      </p:tavLst>
                                    </p:anim>
                                    <p:anim calcmode="lin" valueType="num">
                                      <p:cBhvr>
                                        <p:cTn id="13" dur="500" fill="hold"/>
                                        <p:tgtEl>
                                          <p:spTgt spid="12"/>
                                        </p:tgtEl>
                                        <p:attrNameLst>
                                          <p:attrName>ppt_h</p:attrName>
                                        </p:attrNameLst>
                                      </p:cBhvr>
                                      <p:tavLst>
                                        <p:tav tm="0">
                                          <p:val>
                                            <p:fltVal val="0"/>
                                          </p:val>
                                        </p:tav>
                                        <p:tav tm="100000">
                                          <p:val>
                                            <p:strVal val="#ppt_h"/>
                                          </p:val>
                                        </p:tav>
                                      </p:tavLst>
                                    </p:anim>
                                  </p:childTnLst>
                                </p:cTn>
                              </p:par>
                            </p:childTnLst>
                          </p:cTn>
                        </p:par>
                        <p:par>
                          <p:cTn id="14" fill="hold">
                            <p:stCondLst>
                              <p:cond delay="1000"/>
                            </p:stCondLst>
                            <p:childTnLst>
                              <p:par>
                                <p:cTn id="15" presetID="10" presetClass="entr" presetSubtype="0" fill="hold" nodeType="after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500"/>
                                        <p:tgtEl>
                                          <p:spTgt spid="6"/>
                                        </p:tgtEl>
                                      </p:cBhvr>
                                    </p:animEffect>
                                  </p:childTnLst>
                                </p:cTn>
                              </p:par>
                            </p:childTnLst>
                          </p:cTn>
                        </p:par>
                        <p:par>
                          <p:cTn id="18" fill="hold">
                            <p:stCondLst>
                              <p:cond delay="1500"/>
                            </p:stCondLst>
                            <p:childTnLst>
                              <p:par>
                                <p:cTn id="19" presetID="23" presetClass="entr" presetSubtype="16" fill="hold" nodeType="afterEffect">
                                  <p:stCondLst>
                                    <p:cond delay="0"/>
                                  </p:stCondLst>
                                  <p:childTnLst>
                                    <p:set>
                                      <p:cBhvr>
                                        <p:cTn id="20" dur="1" fill="hold">
                                          <p:stCondLst>
                                            <p:cond delay="0"/>
                                          </p:stCondLst>
                                        </p:cTn>
                                        <p:tgtEl>
                                          <p:spTgt spid="10"/>
                                        </p:tgtEl>
                                        <p:attrNameLst>
                                          <p:attrName>style.visibility</p:attrName>
                                        </p:attrNameLst>
                                      </p:cBhvr>
                                      <p:to>
                                        <p:strVal val="visible"/>
                                      </p:to>
                                    </p:set>
                                    <p:anim calcmode="lin" valueType="num">
                                      <p:cBhvr>
                                        <p:cTn id="21" dur="500" fill="hold"/>
                                        <p:tgtEl>
                                          <p:spTgt spid="10"/>
                                        </p:tgtEl>
                                        <p:attrNameLst>
                                          <p:attrName>ppt_w</p:attrName>
                                        </p:attrNameLst>
                                      </p:cBhvr>
                                      <p:tavLst>
                                        <p:tav tm="0">
                                          <p:val>
                                            <p:fltVal val="0"/>
                                          </p:val>
                                        </p:tav>
                                        <p:tav tm="100000">
                                          <p:val>
                                            <p:strVal val="#ppt_w"/>
                                          </p:val>
                                        </p:tav>
                                      </p:tavLst>
                                    </p:anim>
                                    <p:anim calcmode="lin" valueType="num">
                                      <p:cBhvr>
                                        <p:cTn id="22" dur="500" fill="hold"/>
                                        <p:tgtEl>
                                          <p:spTgt spid="10"/>
                                        </p:tgtEl>
                                        <p:attrNameLst>
                                          <p:attrName>ppt_h</p:attrName>
                                        </p:attrNameLst>
                                      </p:cBhvr>
                                      <p:tavLst>
                                        <p:tav tm="0">
                                          <p:val>
                                            <p:fltVal val="0"/>
                                          </p:val>
                                        </p:tav>
                                        <p:tav tm="100000">
                                          <p:val>
                                            <p:strVal val="#ppt_h"/>
                                          </p:val>
                                        </p:tav>
                                      </p:tavLst>
                                    </p:anim>
                                  </p:childTnLst>
                                </p:cTn>
                              </p:par>
                              <p:par>
                                <p:cTn id="23" presetID="42" presetClass="entr" presetSubtype="0" fill="hold" grpId="0" nodeType="withEffect">
                                  <p:stCondLst>
                                    <p:cond delay="0"/>
                                  </p:stCondLst>
                                  <p:childTnLst>
                                    <p:set>
                                      <p:cBhvr>
                                        <p:cTn id="24" dur="1" fill="hold">
                                          <p:stCondLst>
                                            <p:cond delay="0"/>
                                          </p:stCondLst>
                                        </p:cTn>
                                        <p:tgtEl>
                                          <p:spTgt spid="35"/>
                                        </p:tgtEl>
                                        <p:attrNameLst>
                                          <p:attrName>style.visibility</p:attrName>
                                        </p:attrNameLst>
                                      </p:cBhvr>
                                      <p:to>
                                        <p:strVal val="visible"/>
                                      </p:to>
                                    </p:set>
                                    <p:animEffect transition="in" filter="fade">
                                      <p:cBhvr>
                                        <p:cTn id="25" dur="1000"/>
                                        <p:tgtEl>
                                          <p:spTgt spid="35"/>
                                        </p:tgtEl>
                                      </p:cBhvr>
                                    </p:animEffect>
                                    <p:anim calcmode="lin" valueType="num">
                                      <p:cBhvr>
                                        <p:cTn id="26" dur="1000" fill="hold"/>
                                        <p:tgtEl>
                                          <p:spTgt spid="35"/>
                                        </p:tgtEl>
                                        <p:attrNameLst>
                                          <p:attrName>ppt_x</p:attrName>
                                        </p:attrNameLst>
                                      </p:cBhvr>
                                      <p:tavLst>
                                        <p:tav tm="0">
                                          <p:val>
                                            <p:strVal val="#ppt_x"/>
                                          </p:val>
                                        </p:tav>
                                        <p:tav tm="100000">
                                          <p:val>
                                            <p:strVal val="#ppt_x"/>
                                          </p:val>
                                        </p:tav>
                                      </p:tavLst>
                                    </p:anim>
                                    <p:anim calcmode="lin" valueType="num">
                                      <p:cBhvr>
                                        <p:cTn id="27" dur="1000" fill="hold"/>
                                        <p:tgtEl>
                                          <p:spTgt spid="35"/>
                                        </p:tgtEl>
                                        <p:attrNameLst>
                                          <p:attrName>ppt_y</p:attrName>
                                        </p:attrNameLst>
                                      </p:cBhvr>
                                      <p:tavLst>
                                        <p:tav tm="0">
                                          <p:val>
                                            <p:strVal val="#ppt_y+.1"/>
                                          </p:val>
                                        </p:tav>
                                        <p:tav tm="100000">
                                          <p:val>
                                            <p:strVal val="#ppt_y"/>
                                          </p:val>
                                        </p:tav>
                                      </p:tavLst>
                                    </p:anim>
                                  </p:childTnLst>
                                </p:cTn>
                              </p:par>
                              <p:par>
                                <p:cTn id="28" presetID="42" presetClass="entr" presetSubtype="0" fill="hold" grpId="0" nodeType="withEffect">
                                  <p:stCondLst>
                                    <p:cond delay="0"/>
                                  </p:stCondLst>
                                  <p:childTnLst>
                                    <p:set>
                                      <p:cBhvr>
                                        <p:cTn id="29" dur="1" fill="hold">
                                          <p:stCondLst>
                                            <p:cond delay="0"/>
                                          </p:stCondLst>
                                        </p:cTn>
                                        <p:tgtEl>
                                          <p:spTgt spid="36"/>
                                        </p:tgtEl>
                                        <p:attrNameLst>
                                          <p:attrName>style.visibility</p:attrName>
                                        </p:attrNameLst>
                                      </p:cBhvr>
                                      <p:to>
                                        <p:strVal val="visible"/>
                                      </p:to>
                                    </p:set>
                                    <p:animEffect transition="in" filter="fade">
                                      <p:cBhvr>
                                        <p:cTn id="30" dur="1000"/>
                                        <p:tgtEl>
                                          <p:spTgt spid="36"/>
                                        </p:tgtEl>
                                      </p:cBhvr>
                                    </p:animEffect>
                                    <p:anim calcmode="lin" valueType="num">
                                      <p:cBhvr>
                                        <p:cTn id="31" dur="1000" fill="hold"/>
                                        <p:tgtEl>
                                          <p:spTgt spid="36"/>
                                        </p:tgtEl>
                                        <p:attrNameLst>
                                          <p:attrName>ppt_x</p:attrName>
                                        </p:attrNameLst>
                                      </p:cBhvr>
                                      <p:tavLst>
                                        <p:tav tm="0">
                                          <p:val>
                                            <p:strVal val="#ppt_x"/>
                                          </p:val>
                                        </p:tav>
                                        <p:tav tm="100000">
                                          <p:val>
                                            <p:strVal val="#ppt_x"/>
                                          </p:val>
                                        </p:tav>
                                      </p:tavLst>
                                    </p:anim>
                                    <p:anim calcmode="lin" valueType="num">
                                      <p:cBhvr>
                                        <p:cTn id="32" dur="1000" fill="hold"/>
                                        <p:tgtEl>
                                          <p:spTgt spid="3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35" grpId="0" animBg="1"/>
      <p:bldP spid="36"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矩形 10">
            <a:extLst>
              <a:ext uri="{FF2B5EF4-FFF2-40B4-BE49-F238E27FC236}">
                <a16:creationId xmlns:a16="http://schemas.microsoft.com/office/drawing/2014/main" id="{C08CFF4D-8595-47FB-9181-87C7AADC0A78}"/>
              </a:ext>
            </a:extLst>
          </p:cNvPr>
          <p:cNvSpPr/>
          <p:nvPr/>
        </p:nvSpPr>
        <p:spPr>
          <a:xfrm>
            <a:off x="4364458" y="461583"/>
            <a:ext cx="3467616" cy="584775"/>
          </a:xfrm>
          <a:prstGeom prst="rect">
            <a:avLst/>
          </a:prstGeom>
        </p:spPr>
        <p:txBody>
          <a:bodyPr wrap="none">
            <a:spAutoFit/>
          </a:bodyPr>
          <a:lstStyle/>
          <a:p>
            <a:pPr algn="ctr"/>
            <a:r>
              <a:rPr lang="zh-CN" altLang="en-US" sz="3200" dirty="0">
                <a:solidFill>
                  <a:schemeClr val="tx1">
                    <a:lumMod val="50000"/>
                    <a:lumOff val="50000"/>
                  </a:schemeClr>
                </a:solidFill>
                <a:latin typeface="华文中宋" panose="02010600040101010101" pitchFamily="2" charset="-122"/>
                <a:ea typeface="华文中宋" panose="02010600040101010101" pitchFamily="2" charset="-122"/>
              </a:rPr>
              <a:t>点击加入你的标题</a:t>
            </a:r>
          </a:p>
        </p:txBody>
      </p:sp>
      <p:grpSp>
        <p:nvGrpSpPr>
          <p:cNvPr id="12" name="组合 11">
            <a:extLst>
              <a:ext uri="{FF2B5EF4-FFF2-40B4-BE49-F238E27FC236}">
                <a16:creationId xmlns:a16="http://schemas.microsoft.com/office/drawing/2014/main" id="{C575DC6D-158E-42AA-A49D-6333EB974121}"/>
              </a:ext>
            </a:extLst>
          </p:cNvPr>
          <p:cNvGrpSpPr/>
          <p:nvPr/>
        </p:nvGrpSpPr>
        <p:grpSpPr>
          <a:xfrm>
            <a:off x="3812270" y="373743"/>
            <a:ext cx="4571998" cy="773790"/>
            <a:chOff x="4564337" y="378280"/>
            <a:chExt cx="3063327" cy="773790"/>
          </a:xfrm>
        </p:grpSpPr>
        <p:cxnSp>
          <p:nvCxnSpPr>
            <p:cNvPr id="13" name="直接连接符 12">
              <a:extLst>
                <a:ext uri="{FF2B5EF4-FFF2-40B4-BE49-F238E27FC236}">
                  <a16:creationId xmlns:a16="http://schemas.microsoft.com/office/drawing/2014/main" id="{11855890-7493-4C95-A853-B7B468AA40FA}"/>
                </a:ext>
              </a:extLst>
            </p:cNvPr>
            <p:cNvCxnSpPr/>
            <p:nvPr/>
          </p:nvCxnSpPr>
          <p:spPr>
            <a:xfrm flipH="1">
              <a:off x="4564337" y="1152070"/>
              <a:ext cx="3063327"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4" name="直接连接符 13">
              <a:extLst>
                <a:ext uri="{FF2B5EF4-FFF2-40B4-BE49-F238E27FC236}">
                  <a16:creationId xmlns:a16="http://schemas.microsoft.com/office/drawing/2014/main" id="{B0EA4389-E8C2-474A-BA41-F81F4427D9D6}"/>
                </a:ext>
              </a:extLst>
            </p:cNvPr>
            <p:cNvCxnSpPr/>
            <p:nvPr/>
          </p:nvCxnSpPr>
          <p:spPr>
            <a:xfrm>
              <a:off x="4564337" y="378280"/>
              <a:ext cx="3063327"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sp>
        <p:nvSpPr>
          <p:cNvPr id="6" name="TextBox 14">
            <a:extLst>
              <a:ext uri="{FF2B5EF4-FFF2-40B4-BE49-F238E27FC236}">
                <a16:creationId xmlns:a16="http://schemas.microsoft.com/office/drawing/2014/main" id="{FE0D08F0-8F6C-4EA8-A1CC-6F3BD90CC477}"/>
              </a:ext>
            </a:extLst>
          </p:cNvPr>
          <p:cNvSpPr txBox="1"/>
          <p:nvPr/>
        </p:nvSpPr>
        <p:spPr>
          <a:xfrm>
            <a:off x="875383" y="2272129"/>
            <a:ext cx="3322664" cy="1538883"/>
          </a:xfrm>
          <a:prstGeom prst="rect">
            <a:avLst/>
          </a:prstGeom>
          <a:noFill/>
        </p:spPr>
        <p:txBody>
          <a:bodyPr wrap="square" rtlCol="0">
            <a:spAutoFit/>
          </a:bodyPr>
          <a:lstStyle/>
          <a:p>
            <a:r>
              <a:rPr lang="en-US" sz="1400" b="1"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STRENGHTS</a:t>
            </a:r>
          </a:p>
          <a:p>
            <a:endParaRPr lang="en-US" sz="10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a:p>
            <a:r>
              <a:rPr lang="en-US" sz="1000" dirty="0" err="1">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Lorem</a:t>
            </a:r>
            <a:r>
              <a:rPr lang="en-US" sz="10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ipsum</a:t>
            </a:r>
            <a:r>
              <a:rPr lang="en-US" sz="10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 dolor sit </a:t>
            </a:r>
            <a:r>
              <a:rPr lang="en-US" sz="1000" dirty="0" err="1">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amet</a:t>
            </a:r>
            <a:r>
              <a:rPr lang="en-US" sz="10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consectetur</a:t>
            </a:r>
            <a:r>
              <a:rPr lang="en-US" sz="10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adipiscing</a:t>
            </a:r>
            <a:r>
              <a:rPr lang="en-US" sz="10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elit</a:t>
            </a:r>
            <a:r>
              <a:rPr lang="en-US" sz="10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 Nam </a:t>
            </a:r>
            <a:r>
              <a:rPr lang="en-US" sz="1000" dirty="0" err="1">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viverra</a:t>
            </a:r>
            <a:r>
              <a:rPr lang="en-US" sz="10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euismod</a:t>
            </a:r>
            <a:r>
              <a:rPr lang="en-US" sz="10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odio</a:t>
            </a:r>
            <a:r>
              <a:rPr lang="en-US" sz="10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gravida</a:t>
            </a:r>
            <a:r>
              <a:rPr lang="en-US" sz="10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pellentesque</a:t>
            </a:r>
            <a:r>
              <a:rPr lang="en-US" sz="10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urna</a:t>
            </a:r>
            <a:r>
              <a:rPr lang="en-US" sz="10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varius</a:t>
            </a:r>
            <a:r>
              <a:rPr lang="en-US" sz="10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 vitae. </a:t>
            </a:r>
          </a:p>
          <a:p>
            <a:pPr marL="171450" indent="-171450">
              <a:buFont typeface="Wingdings" panose="05000000000000000000" pitchFamily="2" charset="2"/>
              <a:buChar char="ü"/>
            </a:pPr>
            <a:r>
              <a:rPr lang="en-US" sz="1000" dirty="0" err="1">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Sed</a:t>
            </a:r>
            <a:r>
              <a:rPr lang="en-US" sz="10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 dui </a:t>
            </a:r>
            <a:r>
              <a:rPr lang="en-US" sz="1000" dirty="0" err="1">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lorem</a:t>
            </a:r>
            <a:r>
              <a:rPr lang="en-US" sz="10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adipiscing</a:t>
            </a:r>
            <a:r>
              <a:rPr lang="en-US" sz="10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 in </a:t>
            </a:r>
            <a:r>
              <a:rPr lang="en-US" sz="1000" dirty="0" err="1">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adipiscing</a:t>
            </a:r>
            <a:r>
              <a:rPr lang="en-US" sz="10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 et, </a:t>
            </a:r>
            <a:r>
              <a:rPr lang="en-US" sz="1000" dirty="0" err="1">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interdum</a:t>
            </a:r>
            <a:r>
              <a:rPr lang="en-US" sz="10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nec</a:t>
            </a:r>
            <a:r>
              <a:rPr lang="en-US" sz="10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metus</a:t>
            </a:r>
            <a:r>
              <a:rPr lang="en-US" sz="10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a:t>
            </a:r>
          </a:p>
          <a:p>
            <a:pPr marL="171450" indent="-171450">
              <a:buFont typeface="Wingdings" panose="05000000000000000000" pitchFamily="2" charset="2"/>
              <a:buChar char="ü"/>
            </a:pPr>
            <a:r>
              <a:rPr lang="en-US" sz="1000" dirty="0" err="1">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Sed</a:t>
            </a:r>
            <a:r>
              <a:rPr lang="en-US" sz="10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 dui </a:t>
            </a:r>
            <a:r>
              <a:rPr lang="en-US" sz="1000" dirty="0" err="1">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lorem</a:t>
            </a:r>
            <a:r>
              <a:rPr lang="en-US" sz="10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adipiscing</a:t>
            </a:r>
            <a:r>
              <a:rPr lang="en-US" sz="10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 in </a:t>
            </a:r>
            <a:r>
              <a:rPr lang="en-US" sz="1000" dirty="0" err="1">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adipiscing</a:t>
            </a:r>
            <a:r>
              <a:rPr lang="en-US" sz="10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 et, </a:t>
            </a:r>
            <a:r>
              <a:rPr lang="en-US" sz="1000" dirty="0" err="1">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interdum</a:t>
            </a:r>
            <a:r>
              <a:rPr lang="en-US" sz="10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nec</a:t>
            </a:r>
            <a:r>
              <a:rPr lang="en-US" sz="10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metus</a:t>
            </a:r>
            <a:r>
              <a:rPr lang="en-US" sz="10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 </a:t>
            </a:r>
          </a:p>
        </p:txBody>
      </p:sp>
      <p:sp>
        <p:nvSpPr>
          <p:cNvPr id="7" name="TextBox 15">
            <a:extLst>
              <a:ext uri="{FF2B5EF4-FFF2-40B4-BE49-F238E27FC236}">
                <a16:creationId xmlns:a16="http://schemas.microsoft.com/office/drawing/2014/main" id="{818630E6-B2F8-47E7-A9A6-BE4AC10EE4DF}"/>
              </a:ext>
            </a:extLst>
          </p:cNvPr>
          <p:cNvSpPr txBox="1"/>
          <p:nvPr/>
        </p:nvSpPr>
        <p:spPr>
          <a:xfrm>
            <a:off x="875383" y="4205654"/>
            <a:ext cx="3322664" cy="1538883"/>
          </a:xfrm>
          <a:prstGeom prst="rect">
            <a:avLst/>
          </a:prstGeom>
          <a:noFill/>
        </p:spPr>
        <p:txBody>
          <a:bodyPr wrap="square" rtlCol="0">
            <a:spAutoFit/>
          </a:bodyPr>
          <a:lstStyle/>
          <a:p>
            <a:r>
              <a:rPr lang="en-US" sz="1400" b="1">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OPORTUNITIES</a:t>
            </a:r>
          </a:p>
          <a:p>
            <a:endParaRPr lang="en-US" sz="100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a:p>
            <a:r>
              <a:rPr lang="en-US" sz="100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Lorem ipsum dolor sit amet, consectetur adipiscing elit. Nam viverra euismod odio, gravida pellentesque urna varius vitae. </a:t>
            </a:r>
          </a:p>
          <a:p>
            <a:pPr marL="171450" indent="-171450">
              <a:buFont typeface="Wingdings" panose="05000000000000000000" pitchFamily="2" charset="2"/>
              <a:buChar char="ü"/>
            </a:pPr>
            <a:r>
              <a:rPr lang="en-US" sz="100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Sed dui lorem, adipiscing in adipiscing et, interdum nec metus.</a:t>
            </a:r>
          </a:p>
          <a:p>
            <a:pPr marL="171450" indent="-171450">
              <a:buFont typeface="Wingdings" panose="05000000000000000000" pitchFamily="2" charset="2"/>
              <a:buChar char="ü"/>
            </a:pPr>
            <a:r>
              <a:rPr lang="en-US" sz="100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Sed dui lorem, adipiscing in adipiscing et, interdum nec metus. </a:t>
            </a:r>
          </a:p>
        </p:txBody>
      </p:sp>
      <p:sp>
        <p:nvSpPr>
          <p:cNvPr id="8" name="TextBox 16">
            <a:extLst>
              <a:ext uri="{FF2B5EF4-FFF2-40B4-BE49-F238E27FC236}">
                <a16:creationId xmlns:a16="http://schemas.microsoft.com/office/drawing/2014/main" id="{0C23DE82-EA5F-4B40-B01C-71BC3DCE8C6F}"/>
              </a:ext>
            </a:extLst>
          </p:cNvPr>
          <p:cNvSpPr txBox="1"/>
          <p:nvPr/>
        </p:nvSpPr>
        <p:spPr>
          <a:xfrm>
            <a:off x="8029176" y="2272129"/>
            <a:ext cx="3322664" cy="1538883"/>
          </a:xfrm>
          <a:prstGeom prst="rect">
            <a:avLst/>
          </a:prstGeom>
          <a:noFill/>
        </p:spPr>
        <p:txBody>
          <a:bodyPr wrap="square" rtlCol="0">
            <a:spAutoFit/>
          </a:bodyPr>
          <a:lstStyle/>
          <a:p>
            <a:pPr algn="r"/>
            <a:r>
              <a:rPr lang="en-US" sz="1400" b="1">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WEAKNESSES</a:t>
            </a:r>
          </a:p>
          <a:p>
            <a:pPr algn="r"/>
            <a:endParaRPr lang="en-US" sz="100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a:p>
            <a:pPr algn="r"/>
            <a:r>
              <a:rPr lang="en-US" sz="100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Lorem ipsum dolor sit amet, consectetur adipiscing elit. Nam viverra euismod odio, gravida pellentesque urna varius vitae. </a:t>
            </a:r>
          </a:p>
          <a:p>
            <a:pPr marL="171450" indent="-171450" algn="r">
              <a:buFont typeface="Wingdings" panose="05000000000000000000" pitchFamily="2" charset="2"/>
              <a:buChar char="ü"/>
            </a:pPr>
            <a:r>
              <a:rPr lang="en-US" sz="100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Sed dui lorem, adipiscing in adipiscing et, interdum nec metus.</a:t>
            </a:r>
          </a:p>
          <a:p>
            <a:pPr marL="171450" indent="-171450" algn="r">
              <a:buFont typeface="Wingdings" panose="05000000000000000000" pitchFamily="2" charset="2"/>
              <a:buChar char="ü"/>
            </a:pPr>
            <a:r>
              <a:rPr lang="en-US" sz="100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Sed dui lorem, adipiscing in adipiscing et, interdum nec metus. </a:t>
            </a:r>
          </a:p>
        </p:txBody>
      </p:sp>
      <p:sp>
        <p:nvSpPr>
          <p:cNvPr id="9" name="TextBox 17">
            <a:extLst>
              <a:ext uri="{FF2B5EF4-FFF2-40B4-BE49-F238E27FC236}">
                <a16:creationId xmlns:a16="http://schemas.microsoft.com/office/drawing/2014/main" id="{01451EE0-D315-43C0-9F74-6CE4D69E37BE}"/>
              </a:ext>
            </a:extLst>
          </p:cNvPr>
          <p:cNvSpPr txBox="1"/>
          <p:nvPr/>
        </p:nvSpPr>
        <p:spPr>
          <a:xfrm>
            <a:off x="8029176" y="4205654"/>
            <a:ext cx="3322664" cy="1538883"/>
          </a:xfrm>
          <a:prstGeom prst="rect">
            <a:avLst/>
          </a:prstGeom>
          <a:noFill/>
        </p:spPr>
        <p:txBody>
          <a:bodyPr wrap="square" rtlCol="0">
            <a:spAutoFit/>
          </a:bodyPr>
          <a:lstStyle/>
          <a:p>
            <a:pPr algn="r"/>
            <a:r>
              <a:rPr lang="en-US" sz="1400" b="1">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THREATS</a:t>
            </a:r>
          </a:p>
          <a:p>
            <a:pPr algn="r"/>
            <a:endParaRPr lang="en-US" sz="100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a:p>
            <a:pPr algn="r"/>
            <a:r>
              <a:rPr lang="en-US" sz="100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Lorem ipsum dolor sit amet, consectetur adipiscing elit. Nam viverra euismod odio, gravida pellentesque urna varius vitae. </a:t>
            </a:r>
          </a:p>
          <a:p>
            <a:pPr marL="171450" indent="-171450" algn="r">
              <a:buFont typeface="Wingdings" panose="05000000000000000000" pitchFamily="2" charset="2"/>
              <a:buChar char="ü"/>
            </a:pPr>
            <a:r>
              <a:rPr lang="en-US" sz="100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Sed dui lorem, adipiscing in adipiscing et, interdum nec metus.</a:t>
            </a:r>
          </a:p>
          <a:p>
            <a:pPr marL="171450" indent="-171450" algn="r">
              <a:buFont typeface="Wingdings" panose="05000000000000000000" pitchFamily="2" charset="2"/>
              <a:buChar char="ü"/>
            </a:pPr>
            <a:r>
              <a:rPr lang="en-US" sz="100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Sed dui lorem, adipiscing in adipiscing et, interdum nec metus. </a:t>
            </a:r>
          </a:p>
        </p:txBody>
      </p:sp>
      <p:grpSp>
        <p:nvGrpSpPr>
          <p:cNvPr id="10" name="组合 9">
            <a:extLst>
              <a:ext uri="{FF2B5EF4-FFF2-40B4-BE49-F238E27FC236}">
                <a16:creationId xmlns:a16="http://schemas.microsoft.com/office/drawing/2014/main" id="{7265B372-D747-41CE-B8EF-5B5CC9B1A5D0}"/>
              </a:ext>
            </a:extLst>
          </p:cNvPr>
          <p:cNvGrpSpPr/>
          <p:nvPr/>
        </p:nvGrpSpPr>
        <p:grpSpPr>
          <a:xfrm>
            <a:off x="4279078" y="2263743"/>
            <a:ext cx="3671742" cy="3662780"/>
            <a:chOff x="2795589" y="1155263"/>
            <a:chExt cx="3465511" cy="3457053"/>
          </a:xfrm>
        </p:grpSpPr>
        <p:sp>
          <p:nvSpPr>
            <p:cNvPr id="15" name="Freeform 21">
              <a:extLst>
                <a:ext uri="{FF2B5EF4-FFF2-40B4-BE49-F238E27FC236}">
                  <a16:creationId xmlns:a16="http://schemas.microsoft.com/office/drawing/2014/main" id="{4D580393-0AEF-4DDB-90F2-54F3F01C6502}"/>
                </a:ext>
              </a:extLst>
            </p:cNvPr>
            <p:cNvSpPr/>
            <p:nvPr/>
          </p:nvSpPr>
          <p:spPr bwMode="auto">
            <a:xfrm>
              <a:off x="3994150" y="1155263"/>
              <a:ext cx="1601788" cy="1608633"/>
            </a:xfrm>
            <a:custGeom>
              <a:avLst/>
              <a:gdLst>
                <a:gd name="T0" fmla="*/ 378 w 914"/>
                <a:gd name="T1" fmla="*/ 299 h 915"/>
                <a:gd name="T2" fmla="*/ 304 w 914"/>
                <a:gd name="T3" fmla="*/ 270 h 915"/>
                <a:gd name="T4" fmla="*/ 276 w 914"/>
                <a:gd name="T5" fmla="*/ 197 h 915"/>
                <a:gd name="T6" fmla="*/ 276 w 914"/>
                <a:gd name="T7" fmla="*/ 46 h 915"/>
                <a:gd name="T8" fmla="*/ 230 w 914"/>
                <a:gd name="T9" fmla="*/ 0 h 915"/>
                <a:gd name="T10" fmla="*/ 45 w 914"/>
                <a:gd name="T11" fmla="*/ 0 h 915"/>
                <a:gd name="T12" fmla="*/ 0 w 914"/>
                <a:gd name="T13" fmla="*/ 46 h 915"/>
                <a:gd name="T14" fmla="*/ 0 w 914"/>
                <a:gd name="T15" fmla="*/ 231 h 915"/>
                <a:gd name="T16" fmla="*/ 45 w 914"/>
                <a:gd name="T17" fmla="*/ 276 h 915"/>
                <a:gd name="T18" fmla="*/ 196 w 914"/>
                <a:gd name="T19" fmla="*/ 276 h 915"/>
                <a:gd name="T20" fmla="*/ 270 w 914"/>
                <a:gd name="T21" fmla="*/ 305 h 915"/>
                <a:gd name="T22" fmla="*/ 298 w 914"/>
                <a:gd name="T23" fmla="*/ 379 h 915"/>
                <a:gd name="T24" fmla="*/ 298 w 914"/>
                <a:gd name="T25" fmla="*/ 869 h 915"/>
                <a:gd name="T26" fmla="*/ 343 w 914"/>
                <a:gd name="T27" fmla="*/ 915 h 915"/>
                <a:gd name="T28" fmla="*/ 869 w 914"/>
                <a:gd name="T29" fmla="*/ 915 h 915"/>
                <a:gd name="T30" fmla="*/ 914 w 914"/>
                <a:gd name="T31" fmla="*/ 869 h 915"/>
                <a:gd name="T32" fmla="*/ 914 w 914"/>
                <a:gd name="T33" fmla="*/ 344 h 915"/>
                <a:gd name="T34" fmla="*/ 869 w 914"/>
                <a:gd name="T35" fmla="*/ 299 h 915"/>
                <a:gd name="T36" fmla="*/ 378 w 914"/>
                <a:gd name="T37" fmla="*/ 299 h 9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914" h="915">
                  <a:moveTo>
                    <a:pt x="378" y="299"/>
                  </a:moveTo>
                  <a:cubicBezTo>
                    <a:pt x="353" y="299"/>
                    <a:pt x="320" y="286"/>
                    <a:pt x="304" y="270"/>
                  </a:cubicBezTo>
                  <a:cubicBezTo>
                    <a:pt x="288" y="255"/>
                    <a:pt x="276" y="222"/>
                    <a:pt x="276" y="197"/>
                  </a:cubicBezTo>
                  <a:cubicBezTo>
                    <a:pt x="276" y="46"/>
                    <a:pt x="276" y="46"/>
                    <a:pt x="276" y="46"/>
                  </a:cubicBezTo>
                  <a:cubicBezTo>
                    <a:pt x="276" y="21"/>
                    <a:pt x="255" y="0"/>
                    <a:pt x="230" y="0"/>
                  </a:cubicBezTo>
                  <a:cubicBezTo>
                    <a:pt x="45" y="0"/>
                    <a:pt x="45" y="0"/>
                    <a:pt x="45" y="0"/>
                  </a:cubicBezTo>
                  <a:cubicBezTo>
                    <a:pt x="20" y="0"/>
                    <a:pt x="0" y="21"/>
                    <a:pt x="0" y="46"/>
                  </a:cubicBezTo>
                  <a:cubicBezTo>
                    <a:pt x="0" y="231"/>
                    <a:pt x="0" y="231"/>
                    <a:pt x="0" y="231"/>
                  </a:cubicBezTo>
                  <a:cubicBezTo>
                    <a:pt x="0" y="256"/>
                    <a:pt x="20" y="276"/>
                    <a:pt x="45" y="276"/>
                  </a:cubicBezTo>
                  <a:cubicBezTo>
                    <a:pt x="196" y="276"/>
                    <a:pt x="196" y="276"/>
                    <a:pt x="196" y="276"/>
                  </a:cubicBezTo>
                  <a:cubicBezTo>
                    <a:pt x="221" y="276"/>
                    <a:pt x="254" y="289"/>
                    <a:pt x="270" y="305"/>
                  </a:cubicBezTo>
                  <a:cubicBezTo>
                    <a:pt x="285" y="320"/>
                    <a:pt x="298" y="354"/>
                    <a:pt x="298" y="379"/>
                  </a:cubicBezTo>
                  <a:cubicBezTo>
                    <a:pt x="298" y="869"/>
                    <a:pt x="298" y="869"/>
                    <a:pt x="298" y="869"/>
                  </a:cubicBezTo>
                  <a:cubicBezTo>
                    <a:pt x="298" y="894"/>
                    <a:pt x="318" y="915"/>
                    <a:pt x="343" y="915"/>
                  </a:cubicBezTo>
                  <a:cubicBezTo>
                    <a:pt x="869" y="915"/>
                    <a:pt x="869" y="915"/>
                    <a:pt x="869" y="915"/>
                  </a:cubicBezTo>
                  <a:cubicBezTo>
                    <a:pt x="894" y="915"/>
                    <a:pt x="914" y="894"/>
                    <a:pt x="914" y="869"/>
                  </a:cubicBezTo>
                  <a:cubicBezTo>
                    <a:pt x="914" y="344"/>
                    <a:pt x="914" y="344"/>
                    <a:pt x="914" y="344"/>
                  </a:cubicBezTo>
                  <a:cubicBezTo>
                    <a:pt x="914" y="319"/>
                    <a:pt x="894" y="299"/>
                    <a:pt x="869" y="299"/>
                  </a:cubicBezTo>
                  <a:lnTo>
                    <a:pt x="378" y="299"/>
                  </a:lnTo>
                  <a:close/>
                </a:path>
              </a:pathLst>
            </a:custGeom>
            <a:solidFill>
              <a:schemeClr val="tx1">
                <a:lumMod val="50000"/>
                <a:lumOff val="50000"/>
              </a:schemeClr>
            </a:solidFill>
            <a:ln>
              <a:noFill/>
            </a:ln>
          </p:spPr>
          <p:txBody>
            <a:bodyPr/>
            <a:lstStyle/>
            <a:p>
              <a:endParaRPr lang="zh-CN" altLang="en-US"/>
            </a:p>
          </p:txBody>
        </p:sp>
        <p:sp>
          <p:nvSpPr>
            <p:cNvPr id="16" name="Freeform 22">
              <a:extLst>
                <a:ext uri="{FF2B5EF4-FFF2-40B4-BE49-F238E27FC236}">
                  <a16:creationId xmlns:a16="http://schemas.microsoft.com/office/drawing/2014/main" id="{6C1A7D6F-C785-41CA-9D39-BBB0F5F202B6}"/>
                </a:ext>
              </a:extLst>
            </p:cNvPr>
            <p:cNvSpPr/>
            <p:nvPr/>
          </p:nvSpPr>
          <p:spPr bwMode="auto">
            <a:xfrm>
              <a:off x="2795589" y="1823806"/>
              <a:ext cx="1603375" cy="1607046"/>
            </a:xfrm>
            <a:custGeom>
              <a:avLst/>
              <a:gdLst>
                <a:gd name="T0" fmla="*/ 298 w 914"/>
                <a:gd name="T1" fmla="*/ 537 h 915"/>
                <a:gd name="T2" fmla="*/ 270 w 914"/>
                <a:gd name="T3" fmla="*/ 610 h 915"/>
                <a:gd name="T4" fmla="*/ 196 w 914"/>
                <a:gd name="T5" fmla="*/ 639 h 915"/>
                <a:gd name="T6" fmla="*/ 45 w 914"/>
                <a:gd name="T7" fmla="*/ 639 h 915"/>
                <a:gd name="T8" fmla="*/ 0 w 914"/>
                <a:gd name="T9" fmla="*/ 684 h 915"/>
                <a:gd name="T10" fmla="*/ 0 w 914"/>
                <a:gd name="T11" fmla="*/ 869 h 915"/>
                <a:gd name="T12" fmla="*/ 45 w 914"/>
                <a:gd name="T13" fmla="*/ 915 h 915"/>
                <a:gd name="T14" fmla="*/ 230 w 914"/>
                <a:gd name="T15" fmla="*/ 915 h 915"/>
                <a:gd name="T16" fmla="*/ 276 w 914"/>
                <a:gd name="T17" fmla="*/ 869 h 915"/>
                <a:gd name="T18" fmla="*/ 276 w 914"/>
                <a:gd name="T19" fmla="*/ 718 h 915"/>
                <a:gd name="T20" fmla="*/ 304 w 914"/>
                <a:gd name="T21" fmla="*/ 645 h 915"/>
                <a:gd name="T22" fmla="*/ 378 w 914"/>
                <a:gd name="T23" fmla="*/ 616 h 915"/>
                <a:gd name="T24" fmla="*/ 869 w 914"/>
                <a:gd name="T25" fmla="*/ 616 h 915"/>
                <a:gd name="T26" fmla="*/ 914 w 914"/>
                <a:gd name="T27" fmla="*/ 571 h 915"/>
                <a:gd name="T28" fmla="*/ 914 w 914"/>
                <a:gd name="T29" fmla="*/ 46 h 915"/>
                <a:gd name="T30" fmla="*/ 869 w 914"/>
                <a:gd name="T31" fmla="*/ 0 h 915"/>
                <a:gd name="T32" fmla="*/ 343 w 914"/>
                <a:gd name="T33" fmla="*/ 0 h 915"/>
                <a:gd name="T34" fmla="*/ 298 w 914"/>
                <a:gd name="T35" fmla="*/ 46 h 915"/>
                <a:gd name="T36" fmla="*/ 298 w 914"/>
                <a:gd name="T37" fmla="*/ 537 h 9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914" h="915">
                  <a:moveTo>
                    <a:pt x="298" y="537"/>
                  </a:moveTo>
                  <a:cubicBezTo>
                    <a:pt x="298" y="561"/>
                    <a:pt x="285" y="595"/>
                    <a:pt x="270" y="610"/>
                  </a:cubicBezTo>
                  <a:cubicBezTo>
                    <a:pt x="254" y="626"/>
                    <a:pt x="221" y="639"/>
                    <a:pt x="196" y="639"/>
                  </a:cubicBezTo>
                  <a:cubicBezTo>
                    <a:pt x="45" y="639"/>
                    <a:pt x="45" y="639"/>
                    <a:pt x="45" y="639"/>
                  </a:cubicBezTo>
                  <a:cubicBezTo>
                    <a:pt x="20" y="639"/>
                    <a:pt x="0" y="659"/>
                    <a:pt x="0" y="684"/>
                  </a:cubicBezTo>
                  <a:cubicBezTo>
                    <a:pt x="0" y="869"/>
                    <a:pt x="0" y="869"/>
                    <a:pt x="0" y="869"/>
                  </a:cubicBezTo>
                  <a:cubicBezTo>
                    <a:pt x="0" y="894"/>
                    <a:pt x="20" y="915"/>
                    <a:pt x="45" y="915"/>
                  </a:cubicBezTo>
                  <a:cubicBezTo>
                    <a:pt x="230" y="915"/>
                    <a:pt x="230" y="915"/>
                    <a:pt x="230" y="915"/>
                  </a:cubicBezTo>
                  <a:cubicBezTo>
                    <a:pt x="255" y="915"/>
                    <a:pt x="276" y="894"/>
                    <a:pt x="276" y="869"/>
                  </a:cubicBezTo>
                  <a:cubicBezTo>
                    <a:pt x="276" y="718"/>
                    <a:pt x="276" y="718"/>
                    <a:pt x="276" y="718"/>
                  </a:cubicBezTo>
                  <a:cubicBezTo>
                    <a:pt x="276" y="693"/>
                    <a:pt x="288" y="660"/>
                    <a:pt x="304" y="645"/>
                  </a:cubicBezTo>
                  <a:cubicBezTo>
                    <a:pt x="320" y="629"/>
                    <a:pt x="353" y="616"/>
                    <a:pt x="378" y="616"/>
                  </a:cubicBezTo>
                  <a:cubicBezTo>
                    <a:pt x="869" y="616"/>
                    <a:pt x="869" y="616"/>
                    <a:pt x="869" y="616"/>
                  </a:cubicBezTo>
                  <a:cubicBezTo>
                    <a:pt x="894" y="616"/>
                    <a:pt x="914" y="596"/>
                    <a:pt x="914" y="571"/>
                  </a:cubicBezTo>
                  <a:cubicBezTo>
                    <a:pt x="914" y="46"/>
                    <a:pt x="914" y="46"/>
                    <a:pt x="914" y="46"/>
                  </a:cubicBezTo>
                  <a:cubicBezTo>
                    <a:pt x="914" y="21"/>
                    <a:pt x="894" y="0"/>
                    <a:pt x="869" y="0"/>
                  </a:cubicBezTo>
                  <a:cubicBezTo>
                    <a:pt x="343" y="0"/>
                    <a:pt x="343" y="0"/>
                    <a:pt x="343" y="0"/>
                  </a:cubicBezTo>
                  <a:cubicBezTo>
                    <a:pt x="318" y="0"/>
                    <a:pt x="298" y="21"/>
                    <a:pt x="298" y="46"/>
                  </a:cubicBezTo>
                  <a:lnTo>
                    <a:pt x="298" y="537"/>
                  </a:lnTo>
                  <a:close/>
                </a:path>
              </a:pathLst>
            </a:custGeom>
            <a:solidFill>
              <a:schemeClr val="bg1">
                <a:lumMod val="75000"/>
              </a:schemeClr>
            </a:solidFill>
            <a:ln>
              <a:noFill/>
            </a:ln>
          </p:spPr>
          <p:txBody>
            <a:bodyPr/>
            <a:lstStyle/>
            <a:p>
              <a:endParaRPr lang="zh-CN" altLang="en-US">
                <a:solidFill>
                  <a:schemeClr val="tx1">
                    <a:lumMod val="50000"/>
                    <a:lumOff val="50000"/>
                  </a:schemeClr>
                </a:solidFill>
              </a:endParaRPr>
            </a:p>
          </p:txBody>
        </p:sp>
        <p:sp>
          <p:nvSpPr>
            <p:cNvPr id="17" name="Freeform 23">
              <a:extLst>
                <a:ext uri="{FF2B5EF4-FFF2-40B4-BE49-F238E27FC236}">
                  <a16:creationId xmlns:a16="http://schemas.microsoft.com/office/drawing/2014/main" id="{9569BE46-5DC9-44F5-B96C-A558E7B30DC7}"/>
                </a:ext>
              </a:extLst>
            </p:cNvPr>
            <p:cNvSpPr/>
            <p:nvPr/>
          </p:nvSpPr>
          <p:spPr bwMode="auto">
            <a:xfrm>
              <a:off x="3459164" y="3005270"/>
              <a:ext cx="1603375" cy="1607046"/>
            </a:xfrm>
            <a:custGeom>
              <a:avLst/>
              <a:gdLst>
                <a:gd name="T0" fmla="*/ 537 w 915"/>
                <a:gd name="T1" fmla="*/ 616 h 914"/>
                <a:gd name="T2" fmla="*/ 610 w 915"/>
                <a:gd name="T3" fmla="*/ 644 h 914"/>
                <a:gd name="T4" fmla="*/ 639 w 915"/>
                <a:gd name="T5" fmla="*/ 718 h 914"/>
                <a:gd name="T6" fmla="*/ 639 w 915"/>
                <a:gd name="T7" fmla="*/ 869 h 914"/>
                <a:gd name="T8" fmla="*/ 684 w 915"/>
                <a:gd name="T9" fmla="*/ 914 h 914"/>
                <a:gd name="T10" fmla="*/ 869 w 915"/>
                <a:gd name="T11" fmla="*/ 914 h 914"/>
                <a:gd name="T12" fmla="*/ 915 w 915"/>
                <a:gd name="T13" fmla="*/ 869 h 914"/>
                <a:gd name="T14" fmla="*/ 915 w 915"/>
                <a:gd name="T15" fmla="*/ 684 h 914"/>
                <a:gd name="T16" fmla="*/ 869 w 915"/>
                <a:gd name="T17" fmla="*/ 638 h 914"/>
                <a:gd name="T18" fmla="*/ 718 w 915"/>
                <a:gd name="T19" fmla="*/ 638 h 914"/>
                <a:gd name="T20" fmla="*/ 645 w 915"/>
                <a:gd name="T21" fmla="*/ 610 h 914"/>
                <a:gd name="T22" fmla="*/ 616 w 915"/>
                <a:gd name="T23" fmla="*/ 536 h 914"/>
                <a:gd name="T24" fmla="*/ 616 w 915"/>
                <a:gd name="T25" fmla="*/ 45 h 914"/>
                <a:gd name="T26" fmla="*/ 571 w 915"/>
                <a:gd name="T27" fmla="*/ 0 h 914"/>
                <a:gd name="T28" fmla="*/ 46 w 915"/>
                <a:gd name="T29" fmla="*/ 0 h 914"/>
                <a:gd name="T30" fmla="*/ 0 w 915"/>
                <a:gd name="T31" fmla="*/ 45 h 914"/>
                <a:gd name="T32" fmla="*/ 0 w 915"/>
                <a:gd name="T33" fmla="*/ 571 h 914"/>
                <a:gd name="T34" fmla="*/ 46 w 915"/>
                <a:gd name="T35" fmla="*/ 616 h 914"/>
                <a:gd name="T36" fmla="*/ 537 w 915"/>
                <a:gd name="T37" fmla="*/ 616 h 9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915" h="914">
                  <a:moveTo>
                    <a:pt x="537" y="616"/>
                  </a:moveTo>
                  <a:cubicBezTo>
                    <a:pt x="562" y="616"/>
                    <a:pt x="595" y="629"/>
                    <a:pt x="610" y="644"/>
                  </a:cubicBezTo>
                  <a:cubicBezTo>
                    <a:pt x="626" y="660"/>
                    <a:pt x="639" y="693"/>
                    <a:pt x="639" y="718"/>
                  </a:cubicBezTo>
                  <a:cubicBezTo>
                    <a:pt x="639" y="869"/>
                    <a:pt x="639" y="869"/>
                    <a:pt x="639" y="869"/>
                  </a:cubicBezTo>
                  <a:cubicBezTo>
                    <a:pt x="639" y="894"/>
                    <a:pt x="659" y="914"/>
                    <a:pt x="684" y="914"/>
                  </a:cubicBezTo>
                  <a:cubicBezTo>
                    <a:pt x="869" y="914"/>
                    <a:pt x="869" y="914"/>
                    <a:pt x="869" y="914"/>
                  </a:cubicBezTo>
                  <a:cubicBezTo>
                    <a:pt x="894" y="914"/>
                    <a:pt x="915" y="894"/>
                    <a:pt x="915" y="869"/>
                  </a:cubicBezTo>
                  <a:cubicBezTo>
                    <a:pt x="915" y="684"/>
                    <a:pt x="915" y="684"/>
                    <a:pt x="915" y="684"/>
                  </a:cubicBezTo>
                  <a:cubicBezTo>
                    <a:pt x="915" y="659"/>
                    <a:pt x="894" y="638"/>
                    <a:pt x="869" y="638"/>
                  </a:cubicBezTo>
                  <a:cubicBezTo>
                    <a:pt x="718" y="638"/>
                    <a:pt x="718" y="638"/>
                    <a:pt x="718" y="638"/>
                  </a:cubicBezTo>
                  <a:cubicBezTo>
                    <a:pt x="693" y="638"/>
                    <a:pt x="660" y="625"/>
                    <a:pt x="645" y="610"/>
                  </a:cubicBezTo>
                  <a:cubicBezTo>
                    <a:pt x="629" y="594"/>
                    <a:pt x="616" y="561"/>
                    <a:pt x="616" y="536"/>
                  </a:cubicBezTo>
                  <a:cubicBezTo>
                    <a:pt x="616" y="45"/>
                    <a:pt x="616" y="45"/>
                    <a:pt x="616" y="45"/>
                  </a:cubicBezTo>
                  <a:cubicBezTo>
                    <a:pt x="616" y="20"/>
                    <a:pt x="596" y="0"/>
                    <a:pt x="571" y="0"/>
                  </a:cubicBezTo>
                  <a:cubicBezTo>
                    <a:pt x="46" y="0"/>
                    <a:pt x="46" y="0"/>
                    <a:pt x="46" y="0"/>
                  </a:cubicBezTo>
                  <a:cubicBezTo>
                    <a:pt x="21" y="0"/>
                    <a:pt x="0" y="20"/>
                    <a:pt x="0" y="45"/>
                  </a:cubicBezTo>
                  <a:cubicBezTo>
                    <a:pt x="0" y="571"/>
                    <a:pt x="0" y="571"/>
                    <a:pt x="0" y="571"/>
                  </a:cubicBezTo>
                  <a:cubicBezTo>
                    <a:pt x="0" y="596"/>
                    <a:pt x="21" y="616"/>
                    <a:pt x="46" y="616"/>
                  </a:cubicBezTo>
                  <a:lnTo>
                    <a:pt x="537" y="616"/>
                  </a:lnTo>
                  <a:close/>
                </a:path>
              </a:pathLst>
            </a:custGeom>
            <a:solidFill>
              <a:schemeClr val="tx1">
                <a:lumMod val="50000"/>
                <a:lumOff val="50000"/>
              </a:schemeClr>
            </a:solidFill>
            <a:ln>
              <a:noFill/>
            </a:ln>
          </p:spPr>
          <p:txBody>
            <a:bodyPr/>
            <a:lstStyle/>
            <a:p>
              <a:endParaRPr lang="zh-CN" altLang="en-US">
                <a:solidFill>
                  <a:schemeClr val="tx1">
                    <a:lumMod val="50000"/>
                    <a:lumOff val="50000"/>
                  </a:schemeClr>
                </a:solidFill>
              </a:endParaRPr>
            </a:p>
          </p:txBody>
        </p:sp>
        <p:sp>
          <p:nvSpPr>
            <p:cNvPr id="18" name="Freeform 24">
              <a:extLst>
                <a:ext uri="{FF2B5EF4-FFF2-40B4-BE49-F238E27FC236}">
                  <a16:creationId xmlns:a16="http://schemas.microsoft.com/office/drawing/2014/main" id="{8652A095-3569-40A4-9BBE-0B10ABC02A6D}"/>
                </a:ext>
              </a:extLst>
            </p:cNvPr>
            <p:cNvSpPr/>
            <p:nvPr/>
          </p:nvSpPr>
          <p:spPr bwMode="auto">
            <a:xfrm>
              <a:off x="4656138" y="2338315"/>
              <a:ext cx="1604962" cy="1605458"/>
            </a:xfrm>
            <a:custGeom>
              <a:avLst/>
              <a:gdLst>
                <a:gd name="T0" fmla="*/ 616 w 915"/>
                <a:gd name="T1" fmla="*/ 378 h 914"/>
                <a:gd name="T2" fmla="*/ 645 w 915"/>
                <a:gd name="T3" fmla="*/ 304 h 914"/>
                <a:gd name="T4" fmla="*/ 718 w 915"/>
                <a:gd name="T5" fmla="*/ 276 h 914"/>
                <a:gd name="T6" fmla="*/ 869 w 915"/>
                <a:gd name="T7" fmla="*/ 276 h 914"/>
                <a:gd name="T8" fmla="*/ 915 w 915"/>
                <a:gd name="T9" fmla="*/ 231 h 914"/>
                <a:gd name="T10" fmla="*/ 915 w 915"/>
                <a:gd name="T11" fmla="*/ 45 h 914"/>
                <a:gd name="T12" fmla="*/ 869 w 915"/>
                <a:gd name="T13" fmla="*/ 0 h 914"/>
                <a:gd name="T14" fmla="*/ 684 w 915"/>
                <a:gd name="T15" fmla="*/ 0 h 914"/>
                <a:gd name="T16" fmla="*/ 639 w 915"/>
                <a:gd name="T17" fmla="*/ 45 h 914"/>
                <a:gd name="T18" fmla="*/ 639 w 915"/>
                <a:gd name="T19" fmla="*/ 196 h 914"/>
                <a:gd name="T20" fmla="*/ 610 w 915"/>
                <a:gd name="T21" fmla="*/ 270 h 914"/>
                <a:gd name="T22" fmla="*/ 537 w 915"/>
                <a:gd name="T23" fmla="*/ 298 h 914"/>
                <a:gd name="T24" fmla="*/ 46 w 915"/>
                <a:gd name="T25" fmla="*/ 298 h 914"/>
                <a:gd name="T26" fmla="*/ 0 w 915"/>
                <a:gd name="T27" fmla="*/ 344 h 914"/>
                <a:gd name="T28" fmla="*/ 0 w 915"/>
                <a:gd name="T29" fmla="*/ 869 h 914"/>
                <a:gd name="T30" fmla="*/ 46 w 915"/>
                <a:gd name="T31" fmla="*/ 914 h 914"/>
                <a:gd name="T32" fmla="*/ 571 w 915"/>
                <a:gd name="T33" fmla="*/ 914 h 914"/>
                <a:gd name="T34" fmla="*/ 616 w 915"/>
                <a:gd name="T35" fmla="*/ 869 h 914"/>
                <a:gd name="T36" fmla="*/ 616 w 915"/>
                <a:gd name="T37" fmla="*/ 378 h 9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915" h="914">
                  <a:moveTo>
                    <a:pt x="616" y="378"/>
                  </a:moveTo>
                  <a:cubicBezTo>
                    <a:pt x="616" y="353"/>
                    <a:pt x="629" y="320"/>
                    <a:pt x="645" y="304"/>
                  </a:cubicBezTo>
                  <a:cubicBezTo>
                    <a:pt x="660" y="289"/>
                    <a:pt x="693" y="276"/>
                    <a:pt x="718" y="276"/>
                  </a:cubicBezTo>
                  <a:cubicBezTo>
                    <a:pt x="869" y="276"/>
                    <a:pt x="869" y="276"/>
                    <a:pt x="869" y="276"/>
                  </a:cubicBezTo>
                  <a:cubicBezTo>
                    <a:pt x="894" y="276"/>
                    <a:pt x="915" y="256"/>
                    <a:pt x="915" y="231"/>
                  </a:cubicBezTo>
                  <a:cubicBezTo>
                    <a:pt x="915" y="45"/>
                    <a:pt x="915" y="45"/>
                    <a:pt x="915" y="45"/>
                  </a:cubicBezTo>
                  <a:cubicBezTo>
                    <a:pt x="915" y="21"/>
                    <a:pt x="894" y="0"/>
                    <a:pt x="869" y="0"/>
                  </a:cubicBezTo>
                  <a:cubicBezTo>
                    <a:pt x="684" y="0"/>
                    <a:pt x="684" y="0"/>
                    <a:pt x="684" y="0"/>
                  </a:cubicBezTo>
                  <a:cubicBezTo>
                    <a:pt x="659" y="0"/>
                    <a:pt x="639" y="21"/>
                    <a:pt x="639" y="45"/>
                  </a:cubicBezTo>
                  <a:cubicBezTo>
                    <a:pt x="639" y="196"/>
                    <a:pt x="639" y="196"/>
                    <a:pt x="639" y="196"/>
                  </a:cubicBezTo>
                  <a:cubicBezTo>
                    <a:pt x="639" y="221"/>
                    <a:pt x="626" y="254"/>
                    <a:pt x="610" y="270"/>
                  </a:cubicBezTo>
                  <a:cubicBezTo>
                    <a:pt x="595" y="286"/>
                    <a:pt x="562" y="298"/>
                    <a:pt x="537" y="298"/>
                  </a:cubicBezTo>
                  <a:cubicBezTo>
                    <a:pt x="46" y="298"/>
                    <a:pt x="46" y="298"/>
                    <a:pt x="46" y="298"/>
                  </a:cubicBezTo>
                  <a:cubicBezTo>
                    <a:pt x="21" y="298"/>
                    <a:pt x="0" y="319"/>
                    <a:pt x="0" y="344"/>
                  </a:cubicBezTo>
                  <a:cubicBezTo>
                    <a:pt x="0" y="869"/>
                    <a:pt x="0" y="869"/>
                    <a:pt x="0" y="869"/>
                  </a:cubicBezTo>
                  <a:cubicBezTo>
                    <a:pt x="0" y="894"/>
                    <a:pt x="21" y="914"/>
                    <a:pt x="46" y="914"/>
                  </a:cubicBezTo>
                  <a:cubicBezTo>
                    <a:pt x="571" y="914"/>
                    <a:pt x="571" y="914"/>
                    <a:pt x="571" y="914"/>
                  </a:cubicBezTo>
                  <a:cubicBezTo>
                    <a:pt x="596" y="914"/>
                    <a:pt x="616" y="894"/>
                    <a:pt x="616" y="869"/>
                  </a:cubicBezTo>
                  <a:lnTo>
                    <a:pt x="616" y="378"/>
                  </a:lnTo>
                  <a:close/>
                </a:path>
              </a:pathLst>
            </a:custGeom>
            <a:solidFill>
              <a:schemeClr val="bg1">
                <a:lumMod val="75000"/>
              </a:schemeClr>
            </a:solidFill>
            <a:ln>
              <a:noFill/>
            </a:ln>
          </p:spPr>
          <p:txBody>
            <a:bodyPr/>
            <a:lstStyle/>
            <a:p>
              <a:endParaRPr lang="zh-CN" altLang="en-US">
                <a:solidFill>
                  <a:schemeClr val="tx1">
                    <a:lumMod val="50000"/>
                    <a:lumOff val="50000"/>
                  </a:schemeClr>
                </a:solidFill>
              </a:endParaRPr>
            </a:p>
          </p:txBody>
        </p:sp>
        <p:sp>
          <p:nvSpPr>
            <p:cNvPr id="19" name="Freeform 25">
              <a:extLst>
                <a:ext uri="{FF2B5EF4-FFF2-40B4-BE49-F238E27FC236}">
                  <a16:creationId xmlns:a16="http://schemas.microsoft.com/office/drawing/2014/main" id="{AED65B7C-9990-4380-B432-DB211F00918B}"/>
                </a:ext>
              </a:extLst>
            </p:cNvPr>
            <p:cNvSpPr>
              <a:spLocks noEditPoints="1"/>
            </p:cNvSpPr>
            <p:nvPr/>
          </p:nvSpPr>
          <p:spPr bwMode="auto">
            <a:xfrm>
              <a:off x="4119564" y="1264834"/>
              <a:ext cx="230187" cy="258843"/>
            </a:xfrm>
            <a:custGeom>
              <a:avLst/>
              <a:gdLst>
                <a:gd name="T0" fmla="*/ 28 w 131"/>
                <a:gd name="T1" fmla="*/ 16 h 147"/>
                <a:gd name="T2" fmla="*/ 103 w 131"/>
                <a:gd name="T3" fmla="*/ 16 h 147"/>
                <a:gd name="T4" fmla="*/ 118 w 131"/>
                <a:gd name="T5" fmla="*/ 61 h 147"/>
                <a:gd name="T6" fmla="*/ 127 w 131"/>
                <a:gd name="T7" fmla="*/ 65 h 147"/>
                <a:gd name="T8" fmla="*/ 131 w 131"/>
                <a:gd name="T9" fmla="*/ 74 h 147"/>
                <a:gd name="T10" fmla="*/ 130 w 131"/>
                <a:gd name="T11" fmla="*/ 101 h 147"/>
                <a:gd name="T12" fmla="*/ 123 w 131"/>
                <a:gd name="T13" fmla="*/ 108 h 147"/>
                <a:gd name="T14" fmla="*/ 116 w 131"/>
                <a:gd name="T15" fmla="*/ 109 h 147"/>
                <a:gd name="T16" fmla="*/ 65 w 131"/>
                <a:gd name="T17" fmla="*/ 147 h 147"/>
                <a:gd name="T18" fmla="*/ 76 w 131"/>
                <a:gd name="T19" fmla="*/ 132 h 147"/>
                <a:gd name="T20" fmla="*/ 107 w 131"/>
                <a:gd name="T21" fmla="*/ 109 h 147"/>
                <a:gd name="T22" fmla="*/ 98 w 131"/>
                <a:gd name="T23" fmla="*/ 105 h 147"/>
                <a:gd name="T24" fmla="*/ 95 w 131"/>
                <a:gd name="T25" fmla="*/ 74 h 147"/>
                <a:gd name="T26" fmla="*/ 96 w 131"/>
                <a:gd name="T27" fmla="*/ 69 h 147"/>
                <a:gd name="T28" fmla="*/ 107 w 131"/>
                <a:gd name="T29" fmla="*/ 56 h 147"/>
                <a:gd name="T30" fmla="*/ 35 w 131"/>
                <a:gd name="T31" fmla="*/ 38 h 147"/>
                <a:gd name="T32" fmla="*/ 28 w 131"/>
                <a:gd name="T33" fmla="*/ 62 h 147"/>
                <a:gd name="T34" fmla="*/ 35 w 131"/>
                <a:gd name="T35" fmla="*/ 69 h 147"/>
                <a:gd name="T36" fmla="*/ 36 w 131"/>
                <a:gd name="T37" fmla="*/ 96 h 147"/>
                <a:gd name="T38" fmla="*/ 32 w 131"/>
                <a:gd name="T39" fmla="*/ 105 h 147"/>
                <a:gd name="T40" fmla="*/ 24 w 131"/>
                <a:gd name="T41" fmla="*/ 109 h 147"/>
                <a:gd name="T42" fmla="*/ 8 w 131"/>
                <a:gd name="T43" fmla="*/ 108 h 147"/>
                <a:gd name="T44" fmla="*/ 0 w 131"/>
                <a:gd name="T45" fmla="*/ 96 h 147"/>
                <a:gd name="T46" fmla="*/ 1 w 131"/>
                <a:gd name="T47" fmla="*/ 69 h 147"/>
                <a:gd name="T48" fmla="*/ 13 w 131"/>
                <a:gd name="T49" fmla="*/ 61 h 147"/>
                <a:gd name="T50" fmla="*/ 61 w 131"/>
                <a:gd name="T51" fmla="*/ 135 h 147"/>
                <a:gd name="T52" fmla="*/ 65 w 131"/>
                <a:gd name="T53" fmla="*/ 131 h 147"/>
                <a:gd name="T54" fmla="*/ 13 w 131"/>
                <a:gd name="T55" fmla="*/ 73 h 147"/>
                <a:gd name="T56" fmla="*/ 12 w 131"/>
                <a:gd name="T57" fmla="*/ 74 h 147"/>
                <a:gd name="T58" fmla="*/ 12 w 131"/>
                <a:gd name="T59" fmla="*/ 97 h 147"/>
                <a:gd name="T60" fmla="*/ 18 w 131"/>
                <a:gd name="T61" fmla="*/ 97 h 147"/>
                <a:gd name="T62" fmla="*/ 24 w 131"/>
                <a:gd name="T63" fmla="*/ 97 h 147"/>
                <a:gd name="T64" fmla="*/ 25 w 131"/>
                <a:gd name="T65" fmla="*/ 96 h 147"/>
                <a:gd name="T66" fmla="*/ 25 w 131"/>
                <a:gd name="T67" fmla="*/ 74 h 147"/>
                <a:gd name="T68" fmla="*/ 24 w 131"/>
                <a:gd name="T69" fmla="*/ 73 h 147"/>
                <a:gd name="T70" fmla="*/ 18 w 131"/>
                <a:gd name="T71" fmla="*/ 73 h 147"/>
                <a:gd name="T72" fmla="*/ 107 w 131"/>
                <a:gd name="T73" fmla="*/ 73 h 147"/>
                <a:gd name="T74" fmla="*/ 106 w 131"/>
                <a:gd name="T75" fmla="*/ 74 h 147"/>
                <a:gd name="T76" fmla="*/ 106 w 131"/>
                <a:gd name="T77" fmla="*/ 97 h 147"/>
                <a:gd name="T78" fmla="*/ 113 w 131"/>
                <a:gd name="T79" fmla="*/ 97 h 147"/>
                <a:gd name="T80" fmla="*/ 118 w 131"/>
                <a:gd name="T81" fmla="*/ 97 h 147"/>
                <a:gd name="T82" fmla="*/ 119 w 131"/>
                <a:gd name="T83" fmla="*/ 96 h 147"/>
                <a:gd name="T84" fmla="*/ 119 w 131"/>
                <a:gd name="T85" fmla="*/ 74 h 147"/>
                <a:gd name="T86" fmla="*/ 118 w 131"/>
                <a:gd name="T87" fmla="*/ 73 h 147"/>
                <a:gd name="T88" fmla="*/ 113 w 131"/>
                <a:gd name="T89" fmla="*/ 73 h 147"/>
                <a:gd name="T90" fmla="*/ 95 w 131"/>
                <a:gd name="T91" fmla="*/ 24 h 147"/>
                <a:gd name="T92" fmla="*/ 36 w 131"/>
                <a:gd name="T93" fmla="*/ 24 h 147"/>
                <a:gd name="T94" fmla="*/ 65 w 131"/>
                <a:gd name="T95" fmla="*/ 19 h 147"/>
                <a:gd name="T96" fmla="*/ 103 w 131"/>
                <a:gd name="T97" fmla="*/ 36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31" h="147">
                  <a:moveTo>
                    <a:pt x="13" y="61"/>
                  </a:moveTo>
                  <a:cubicBezTo>
                    <a:pt x="13" y="53"/>
                    <a:pt x="13" y="53"/>
                    <a:pt x="13" y="53"/>
                  </a:cubicBezTo>
                  <a:cubicBezTo>
                    <a:pt x="13" y="38"/>
                    <a:pt x="19" y="25"/>
                    <a:pt x="28" y="16"/>
                  </a:cubicBezTo>
                  <a:cubicBezTo>
                    <a:pt x="28" y="15"/>
                    <a:pt x="28" y="15"/>
                    <a:pt x="28" y="15"/>
                  </a:cubicBezTo>
                  <a:cubicBezTo>
                    <a:pt x="38" y="6"/>
                    <a:pt x="51" y="0"/>
                    <a:pt x="65" y="0"/>
                  </a:cubicBezTo>
                  <a:cubicBezTo>
                    <a:pt x="80" y="0"/>
                    <a:pt x="93" y="6"/>
                    <a:pt x="103" y="16"/>
                  </a:cubicBezTo>
                  <a:cubicBezTo>
                    <a:pt x="103" y="16"/>
                    <a:pt x="103" y="16"/>
                    <a:pt x="103" y="16"/>
                  </a:cubicBezTo>
                  <a:cubicBezTo>
                    <a:pt x="112" y="25"/>
                    <a:pt x="118" y="38"/>
                    <a:pt x="118" y="53"/>
                  </a:cubicBezTo>
                  <a:cubicBezTo>
                    <a:pt x="118" y="61"/>
                    <a:pt x="118" y="61"/>
                    <a:pt x="118" y="61"/>
                  </a:cubicBezTo>
                  <a:cubicBezTo>
                    <a:pt x="120" y="61"/>
                    <a:pt x="121" y="62"/>
                    <a:pt x="123" y="62"/>
                  </a:cubicBezTo>
                  <a:cubicBezTo>
                    <a:pt x="123" y="62"/>
                    <a:pt x="123" y="62"/>
                    <a:pt x="123" y="62"/>
                  </a:cubicBezTo>
                  <a:cubicBezTo>
                    <a:pt x="124" y="63"/>
                    <a:pt x="126" y="64"/>
                    <a:pt x="127" y="65"/>
                  </a:cubicBezTo>
                  <a:cubicBezTo>
                    <a:pt x="128" y="66"/>
                    <a:pt x="129" y="67"/>
                    <a:pt x="130" y="69"/>
                  </a:cubicBezTo>
                  <a:cubicBezTo>
                    <a:pt x="130" y="69"/>
                    <a:pt x="130" y="69"/>
                    <a:pt x="130" y="69"/>
                  </a:cubicBezTo>
                  <a:cubicBezTo>
                    <a:pt x="130" y="71"/>
                    <a:pt x="131" y="72"/>
                    <a:pt x="131" y="74"/>
                  </a:cubicBezTo>
                  <a:cubicBezTo>
                    <a:pt x="131" y="85"/>
                    <a:pt x="131" y="85"/>
                    <a:pt x="131" y="85"/>
                  </a:cubicBezTo>
                  <a:cubicBezTo>
                    <a:pt x="131" y="96"/>
                    <a:pt x="131" y="96"/>
                    <a:pt x="131" y="96"/>
                  </a:cubicBezTo>
                  <a:cubicBezTo>
                    <a:pt x="131" y="98"/>
                    <a:pt x="130" y="99"/>
                    <a:pt x="130" y="101"/>
                  </a:cubicBezTo>
                  <a:cubicBezTo>
                    <a:pt x="130" y="101"/>
                    <a:pt x="130" y="101"/>
                    <a:pt x="130" y="101"/>
                  </a:cubicBezTo>
                  <a:cubicBezTo>
                    <a:pt x="129" y="103"/>
                    <a:pt x="128" y="104"/>
                    <a:pt x="127" y="105"/>
                  </a:cubicBezTo>
                  <a:cubicBezTo>
                    <a:pt x="126" y="106"/>
                    <a:pt x="124" y="107"/>
                    <a:pt x="123" y="108"/>
                  </a:cubicBezTo>
                  <a:cubicBezTo>
                    <a:pt x="122" y="108"/>
                    <a:pt x="122" y="108"/>
                    <a:pt x="122" y="108"/>
                  </a:cubicBezTo>
                  <a:cubicBezTo>
                    <a:pt x="121" y="108"/>
                    <a:pt x="120" y="109"/>
                    <a:pt x="118" y="109"/>
                  </a:cubicBezTo>
                  <a:cubicBezTo>
                    <a:pt x="116" y="109"/>
                    <a:pt x="116" y="109"/>
                    <a:pt x="116" y="109"/>
                  </a:cubicBezTo>
                  <a:cubicBezTo>
                    <a:pt x="115" y="116"/>
                    <a:pt x="111" y="122"/>
                    <a:pt x="104" y="128"/>
                  </a:cubicBezTo>
                  <a:cubicBezTo>
                    <a:pt x="97" y="133"/>
                    <a:pt x="87" y="137"/>
                    <a:pt x="76" y="138"/>
                  </a:cubicBezTo>
                  <a:cubicBezTo>
                    <a:pt x="75" y="143"/>
                    <a:pt x="70" y="147"/>
                    <a:pt x="65" y="147"/>
                  </a:cubicBezTo>
                  <a:cubicBezTo>
                    <a:pt x="59" y="147"/>
                    <a:pt x="54" y="142"/>
                    <a:pt x="54" y="135"/>
                  </a:cubicBezTo>
                  <a:cubicBezTo>
                    <a:pt x="54" y="129"/>
                    <a:pt x="59" y="124"/>
                    <a:pt x="65" y="124"/>
                  </a:cubicBezTo>
                  <a:cubicBezTo>
                    <a:pt x="70" y="124"/>
                    <a:pt x="74" y="127"/>
                    <a:pt x="76" y="132"/>
                  </a:cubicBezTo>
                  <a:cubicBezTo>
                    <a:pt x="85" y="130"/>
                    <a:pt x="94" y="127"/>
                    <a:pt x="100" y="122"/>
                  </a:cubicBezTo>
                  <a:cubicBezTo>
                    <a:pt x="105" y="118"/>
                    <a:pt x="108" y="114"/>
                    <a:pt x="109" y="109"/>
                  </a:cubicBezTo>
                  <a:cubicBezTo>
                    <a:pt x="107" y="109"/>
                    <a:pt x="107" y="109"/>
                    <a:pt x="107" y="109"/>
                  </a:cubicBezTo>
                  <a:cubicBezTo>
                    <a:pt x="106" y="109"/>
                    <a:pt x="104" y="108"/>
                    <a:pt x="103" y="108"/>
                  </a:cubicBezTo>
                  <a:cubicBezTo>
                    <a:pt x="103" y="108"/>
                    <a:pt x="103" y="108"/>
                    <a:pt x="103" y="108"/>
                  </a:cubicBezTo>
                  <a:cubicBezTo>
                    <a:pt x="101" y="107"/>
                    <a:pt x="100" y="106"/>
                    <a:pt x="98" y="105"/>
                  </a:cubicBezTo>
                  <a:cubicBezTo>
                    <a:pt x="96" y="103"/>
                    <a:pt x="95" y="100"/>
                    <a:pt x="95" y="96"/>
                  </a:cubicBezTo>
                  <a:cubicBezTo>
                    <a:pt x="95" y="85"/>
                    <a:pt x="95" y="85"/>
                    <a:pt x="95" y="85"/>
                  </a:cubicBezTo>
                  <a:cubicBezTo>
                    <a:pt x="95" y="74"/>
                    <a:pt x="95" y="74"/>
                    <a:pt x="95" y="74"/>
                  </a:cubicBezTo>
                  <a:cubicBezTo>
                    <a:pt x="95" y="72"/>
                    <a:pt x="95" y="71"/>
                    <a:pt x="96" y="69"/>
                  </a:cubicBezTo>
                  <a:cubicBezTo>
                    <a:pt x="96" y="69"/>
                    <a:pt x="96" y="69"/>
                    <a:pt x="96" y="69"/>
                  </a:cubicBezTo>
                  <a:cubicBezTo>
                    <a:pt x="96" y="69"/>
                    <a:pt x="96" y="69"/>
                    <a:pt x="96" y="69"/>
                  </a:cubicBezTo>
                  <a:cubicBezTo>
                    <a:pt x="96" y="67"/>
                    <a:pt x="97" y="66"/>
                    <a:pt x="98" y="65"/>
                  </a:cubicBezTo>
                  <a:cubicBezTo>
                    <a:pt x="101" y="63"/>
                    <a:pt x="104" y="61"/>
                    <a:pt x="107" y="61"/>
                  </a:cubicBezTo>
                  <a:cubicBezTo>
                    <a:pt x="107" y="56"/>
                    <a:pt x="107" y="56"/>
                    <a:pt x="107" y="56"/>
                  </a:cubicBezTo>
                  <a:cubicBezTo>
                    <a:pt x="105" y="49"/>
                    <a:pt x="101" y="43"/>
                    <a:pt x="96" y="38"/>
                  </a:cubicBezTo>
                  <a:cubicBezTo>
                    <a:pt x="89" y="30"/>
                    <a:pt x="78" y="26"/>
                    <a:pt x="65" y="26"/>
                  </a:cubicBezTo>
                  <a:cubicBezTo>
                    <a:pt x="53" y="26"/>
                    <a:pt x="42" y="30"/>
                    <a:pt x="35" y="38"/>
                  </a:cubicBezTo>
                  <a:cubicBezTo>
                    <a:pt x="30" y="43"/>
                    <a:pt x="26" y="49"/>
                    <a:pt x="24" y="56"/>
                  </a:cubicBezTo>
                  <a:cubicBezTo>
                    <a:pt x="24" y="61"/>
                    <a:pt x="24" y="61"/>
                    <a:pt x="24" y="61"/>
                  </a:cubicBezTo>
                  <a:cubicBezTo>
                    <a:pt x="25" y="61"/>
                    <a:pt x="27" y="62"/>
                    <a:pt x="28" y="62"/>
                  </a:cubicBezTo>
                  <a:cubicBezTo>
                    <a:pt x="30" y="63"/>
                    <a:pt x="31" y="64"/>
                    <a:pt x="32" y="65"/>
                  </a:cubicBezTo>
                  <a:cubicBezTo>
                    <a:pt x="34" y="66"/>
                    <a:pt x="35" y="67"/>
                    <a:pt x="35" y="69"/>
                  </a:cubicBezTo>
                  <a:cubicBezTo>
                    <a:pt x="35" y="69"/>
                    <a:pt x="35" y="69"/>
                    <a:pt x="35" y="69"/>
                  </a:cubicBezTo>
                  <a:cubicBezTo>
                    <a:pt x="36" y="71"/>
                    <a:pt x="36" y="72"/>
                    <a:pt x="36" y="74"/>
                  </a:cubicBezTo>
                  <a:cubicBezTo>
                    <a:pt x="36" y="85"/>
                    <a:pt x="36" y="85"/>
                    <a:pt x="36" y="85"/>
                  </a:cubicBezTo>
                  <a:cubicBezTo>
                    <a:pt x="36" y="96"/>
                    <a:pt x="36" y="96"/>
                    <a:pt x="36" y="96"/>
                  </a:cubicBezTo>
                  <a:cubicBezTo>
                    <a:pt x="36" y="98"/>
                    <a:pt x="36" y="99"/>
                    <a:pt x="35" y="101"/>
                  </a:cubicBezTo>
                  <a:cubicBezTo>
                    <a:pt x="35" y="101"/>
                    <a:pt x="35" y="101"/>
                    <a:pt x="35" y="101"/>
                  </a:cubicBezTo>
                  <a:cubicBezTo>
                    <a:pt x="35" y="103"/>
                    <a:pt x="34" y="104"/>
                    <a:pt x="32" y="105"/>
                  </a:cubicBezTo>
                  <a:cubicBezTo>
                    <a:pt x="31" y="106"/>
                    <a:pt x="30" y="107"/>
                    <a:pt x="28" y="108"/>
                  </a:cubicBezTo>
                  <a:cubicBezTo>
                    <a:pt x="28" y="108"/>
                    <a:pt x="28" y="108"/>
                    <a:pt x="28" y="108"/>
                  </a:cubicBezTo>
                  <a:cubicBezTo>
                    <a:pt x="27" y="108"/>
                    <a:pt x="25" y="109"/>
                    <a:pt x="24" y="109"/>
                  </a:cubicBezTo>
                  <a:cubicBezTo>
                    <a:pt x="18" y="109"/>
                    <a:pt x="18" y="109"/>
                    <a:pt x="18" y="109"/>
                  </a:cubicBezTo>
                  <a:cubicBezTo>
                    <a:pt x="13" y="109"/>
                    <a:pt x="13" y="109"/>
                    <a:pt x="13" y="109"/>
                  </a:cubicBezTo>
                  <a:cubicBezTo>
                    <a:pt x="11" y="109"/>
                    <a:pt x="10" y="108"/>
                    <a:pt x="8" y="108"/>
                  </a:cubicBezTo>
                  <a:cubicBezTo>
                    <a:pt x="8" y="108"/>
                    <a:pt x="8" y="108"/>
                    <a:pt x="8" y="108"/>
                  </a:cubicBezTo>
                  <a:cubicBezTo>
                    <a:pt x="7" y="107"/>
                    <a:pt x="5" y="106"/>
                    <a:pt x="4" y="105"/>
                  </a:cubicBezTo>
                  <a:cubicBezTo>
                    <a:pt x="2" y="103"/>
                    <a:pt x="0" y="100"/>
                    <a:pt x="0" y="96"/>
                  </a:cubicBezTo>
                  <a:cubicBezTo>
                    <a:pt x="0" y="85"/>
                    <a:pt x="0" y="85"/>
                    <a:pt x="0" y="85"/>
                  </a:cubicBezTo>
                  <a:cubicBezTo>
                    <a:pt x="0" y="74"/>
                    <a:pt x="0" y="74"/>
                    <a:pt x="0" y="74"/>
                  </a:cubicBezTo>
                  <a:cubicBezTo>
                    <a:pt x="0" y="72"/>
                    <a:pt x="1" y="71"/>
                    <a:pt x="1" y="69"/>
                  </a:cubicBezTo>
                  <a:cubicBezTo>
                    <a:pt x="1" y="69"/>
                    <a:pt x="1" y="69"/>
                    <a:pt x="1" y="69"/>
                  </a:cubicBezTo>
                  <a:cubicBezTo>
                    <a:pt x="2" y="67"/>
                    <a:pt x="3" y="66"/>
                    <a:pt x="4" y="65"/>
                  </a:cubicBezTo>
                  <a:cubicBezTo>
                    <a:pt x="6" y="63"/>
                    <a:pt x="9" y="61"/>
                    <a:pt x="13" y="61"/>
                  </a:cubicBezTo>
                  <a:close/>
                  <a:moveTo>
                    <a:pt x="65" y="131"/>
                  </a:moveTo>
                  <a:cubicBezTo>
                    <a:pt x="65" y="131"/>
                    <a:pt x="65" y="131"/>
                    <a:pt x="65" y="131"/>
                  </a:cubicBezTo>
                  <a:cubicBezTo>
                    <a:pt x="63" y="131"/>
                    <a:pt x="61" y="133"/>
                    <a:pt x="61" y="135"/>
                  </a:cubicBezTo>
                  <a:cubicBezTo>
                    <a:pt x="61" y="138"/>
                    <a:pt x="63" y="140"/>
                    <a:pt x="65" y="140"/>
                  </a:cubicBezTo>
                  <a:cubicBezTo>
                    <a:pt x="68" y="140"/>
                    <a:pt x="70" y="138"/>
                    <a:pt x="70" y="135"/>
                  </a:cubicBezTo>
                  <a:cubicBezTo>
                    <a:pt x="70" y="133"/>
                    <a:pt x="68" y="131"/>
                    <a:pt x="65" y="131"/>
                  </a:cubicBezTo>
                  <a:close/>
                  <a:moveTo>
                    <a:pt x="18" y="73"/>
                  </a:moveTo>
                  <a:cubicBezTo>
                    <a:pt x="18" y="73"/>
                    <a:pt x="18" y="73"/>
                    <a:pt x="18" y="73"/>
                  </a:cubicBezTo>
                  <a:cubicBezTo>
                    <a:pt x="13" y="73"/>
                    <a:pt x="13" y="73"/>
                    <a:pt x="13" y="73"/>
                  </a:cubicBezTo>
                  <a:cubicBezTo>
                    <a:pt x="13" y="73"/>
                    <a:pt x="12" y="73"/>
                    <a:pt x="12" y="73"/>
                  </a:cubicBezTo>
                  <a:cubicBezTo>
                    <a:pt x="12" y="73"/>
                    <a:pt x="12" y="73"/>
                    <a:pt x="12" y="73"/>
                  </a:cubicBezTo>
                  <a:cubicBezTo>
                    <a:pt x="12" y="74"/>
                    <a:pt x="12" y="74"/>
                    <a:pt x="12" y="74"/>
                  </a:cubicBezTo>
                  <a:cubicBezTo>
                    <a:pt x="12" y="85"/>
                    <a:pt x="12" y="85"/>
                    <a:pt x="12" y="85"/>
                  </a:cubicBezTo>
                  <a:cubicBezTo>
                    <a:pt x="12" y="96"/>
                    <a:pt x="12" y="96"/>
                    <a:pt x="12" y="96"/>
                  </a:cubicBezTo>
                  <a:cubicBezTo>
                    <a:pt x="12" y="96"/>
                    <a:pt x="12" y="97"/>
                    <a:pt x="12" y="97"/>
                  </a:cubicBezTo>
                  <a:cubicBezTo>
                    <a:pt x="12" y="97"/>
                    <a:pt x="12" y="97"/>
                    <a:pt x="12" y="97"/>
                  </a:cubicBezTo>
                  <a:cubicBezTo>
                    <a:pt x="13" y="97"/>
                    <a:pt x="13" y="97"/>
                    <a:pt x="13" y="97"/>
                  </a:cubicBezTo>
                  <a:cubicBezTo>
                    <a:pt x="18" y="97"/>
                    <a:pt x="18" y="97"/>
                    <a:pt x="18" y="97"/>
                  </a:cubicBezTo>
                  <a:cubicBezTo>
                    <a:pt x="24" y="97"/>
                    <a:pt x="24" y="97"/>
                    <a:pt x="24" y="97"/>
                  </a:cubicBezTo>
                  <a:cubicBezTo>
                    <a:pt x="24" y="97"/>
                    <a:pt x="24" y="97"/>
                    <a:pt x="24" y="97"/>
                  </a:cubicBezTo>
                  <a:cubicBezTo>
                    <a:pt x="24" y="97"/>
                    <a:pt x="24" y="97"/>
                    <a:pt x="24" y="97"/>
                  </a:cubicBezTo>
                  <a:cubicBezTo>
                    <a:pt x="24" y="97"/>
                    <a:pt x="24" y="97"/>
                    <a:pt x="25" y="97"/>
                  </a:cubicBezTo>
                  <a:cubicBezTo>
                    <a:pt x="25" y="97"/>
                    <a:pt x="25" y="97"/>
                    <a:pt x="25" y="97"/>
                  </a:cubicBezTo>
                  <a:cubicBezTo>
                    <a:pt x="25" y="96"/>
                    <a:pt x="25" y="96"/>
                    <a:pt x="25" y="96"/>
                  </a:cubicBezTo>
                  <a:cubicBezTo>
                    <a:pt x="25" y="85"/>
                    <a:pt x="25" y="85"/>
                    <a:pt x="25" y="85"/>
                  </a:cubicBezTo>
                  <a:cubicBezTo>
                    <a:pt x="25" y="74"/>
                    <a:pt x="25" y="74"/>
                    <a:pt x="25" y="74"/>
                  </a:cubicBezTo>
                  <a:cubicBezTo>
                    <a:pt x="25" y="74"/>
                    <a:pt x="25" y="74"/>
                    <a:pt x="25" y="74"/>
                  </a:cubicBezTo>
                  <a:cubicBezTo>
                    <a:pt x="25" y="73"/>
                    <a:pt x="25" y="73"/>
                    <a:pt x="25" y="73"/>
                  </a:cubicBezTo>
                  <a:cubicBezTo>
                    <a:pt x="25" y="73"/>
                    <a:pt x="25" y="73"/>
                    <a:pt x="25" y="73"/>
                  </a:cubicBezTo>
                  <a:cubicBezTo>
                    <a:pt x="24" y="73"/>
                    <a:pt x="24" y="73"/>
                    <a:pt x="24" y="73"/>
                  </a:cubicBezTo>
                  <a:cubicBezTo>
                    <a:pt x="24" y="73"/>
                    <a:pt x="24" y="73"/>
                    <a:pt x="24" y="73"/>
                  </a:cubicBezTo>
                  <a:cubicBezTo>
                    <a:pt x="24" y="73"/>
                    <a:pt x="24" y="73"/>
                    <a:pt x="24" y="73"/>
                  </a:cubicBezTo>
                  <a:cubicBezTo>
                    <a:pt x="18" y="73"/>
                    <a:pt x="18" y="73"/>
                    <a:pt x="18" y="73"/>
                  </a:cubicBezTo>
                  <a:close/>
                  <a:moveTo>
                    <a:pt x="113" y="73"/>
                  </a:moveTo>
                  <a:cubicBezTo>
                    <a:pt x="113" y="73"/>
                    <a:pt x="113" y="73"/>
                    <a:pt x="113" y="73"/>
                  </a:cubicBezTo>
                  <a:cubicBezTo>
                    <a:pt x="107" y="73"/>
                    <a:pt x="107" y="73"/>
                    <a:pt x="107" y="73"/>
                  </a:cubicBezTo>
                  <a:cubicBezTo>
                    <a:pt x="107" y="73"/>
                    <a:pt x="107" y="73"/>
                    <a:pt x="106" y="73"/>
                  </a:cubicBezTo>
                  <a:cubicBezTo>
                    <a:pt x="106" y="73"/>
                    <a:pt x="106" y="73"/>
                    <a:pt x="106" y="73"/>
                  </a:cubicBezTo>
                  <a:cubicBezTo>
                    <a:pt x="106" y="74"/>
                    <a:pt x="106" y="74"/>
                    <a:pt x="106" y="74"/>
                  </a:cubicBezTo>
                  <a:cubicBezTo>
                    <a:pt x="106" y="85"/>
                    <a:pt x="106" y="85"/>
                    <a:pt x="106" y="85"/>
                  </a:cubicBezTo>
                  <a:cubicBezTo>
                    <a:pt x="106" y="96"/>
                    <a:pt x="106" y="96"/>
                    <a:pt x="106" y="96"/>
                  </a:cubicBezTo>
                  <a:cubicBezTo>
                    <a:pt x="106" y="96"/>
                    <a:pt x="106" y="97"/>
                    <a:pt x="106" y="97"/>
                  </a:cubicBezTo>
                  <a:cubicBezTo>
                    <a:pt x="107" y="97"/>
                    <a:pt x="107" y="97"/>
                    <a:pt x="107" y="97"/>
                  </a:cubicBezTo>
                  <a:cubicBezTo>
                    <a:pt x="107" y="97"/>
                    <a:pt x="107" y="97"/>
                    <a:pt x="107" y="97"/>
                  </a:cubicBezTo>
                  <a:cubicBezTo>
                    <a:pt x="113" y="97"/>
                    <a:pt x="113" y="97"/>
                    <a:pt x="113" y="97"/>
                  </a:cubicBezTo>
                  <a:cubicBezTo>
                    <a:pt x="118" y="97"/>
                    <a:pt x="118" y="97"/>
                    <a:pt x="118" y="97"/>
                  </a:cubicBezTo>
                  <a:cubicBezTo>
                    <a:pt x="118" y="97"/>
                    <a:pt x="118" y="97"/>
                    <a:pt x="118" y="97"/>
                  </a:cubicBezTo>
                  <a:cubicBezTo>
                    <a:pt x="118" y="97"/>
                    <a:pt x="118" y="97"/>
                    <a:pt x="118" y="97"/>
                  </a:cubicBezTo>
                  <a:cubicBezTo>
                    <a:pt x="119" y="97"/>
                    <a:pt x="119" y="97"/>
                    <a:pt x="119" y="97"/>
                  </a:cubicBezTo>
                  <a:cubicBezTo>
                    <a:pt x="119" y="97"/>
                    <a:pt x="119" y="97"/>
                    <a:pt x="119" y="97"/>
                  </a:cubicBezTo>
                  <a:cubicBezTo>
                    <a:pt x="119" y="96"/>
                    <a:pt x="119" y="96"/>
                    <a:pt x="119" y="96"/>
                  </a:cubicBezTo>
                  <a:cubicBezTo>
                    <a:pt x="119" y="85"/>
                    <a:pt x="119" y="85"/>
                    <a:pt x="119" y="85"/>
                  </a:cubicBezTo>
                  <a:cubicBezTo>
                    <a:pt x="119" y="74"/>
                    <a:pt x="119" y="74"/>
                    <a:pt x="119" y="74"/>
                  </a:cubicBezTo>
                  <a:cubicBezTo>
                    <a:pt x="119" y="74"/>
                    <a:pt x="119" y="74"/>
                    <a:pt x="119" y="74"/>
                  </a:cubicBezTo>
                  <a:cubicBezTo>
                    <a:pt x="119" y="73"/>
                    <a:pt x="119" y="73"/>
                    <a:pt x="119" y="73"/>
                  </a:cubicBezTo>
                  <a:cubicBezTo>
                    <a:pt x="119" y="73"/>
                    <a:pt x="119" y="73"/>
                    <a:pt x="119" y="73"/>
                  </a:cubicBezTo>
                  <a:cubicBezTo>
                    <a:pt x="119" y="73"/>
                    <a:pt x="119" y="73"/>
                    <a:pt x="118" y="73"/>
                  </a:cubicBezTo>
                  <a:cubicBezTo>
                    <a:pt x="119" y="73"/>
                    <a:pt x="119" y="73"/>
                    <a:pt x="119" y="73"/>
                  </a:cubicBezTo>
                  <a:cubicBezTo>
                    <a:pt x="118" y="73"/>
                    <a:pt x="118" y="73"/>
                    <a:pt x="118" y="73"/>
                  </a:cubicBezTo>
                  <a:cubicBezTo>
                    <a:pt x="113" y="73"/>
                    <a:pt x="113" y="73"/>
                    <a:pt x="113" y="73"/>
                  </a:cubicBezTo>
                  <a:close/>
                  <a:moveTo>
                    <a:pt x="103" y="36"/>
                  </a:moveTo>
                  <a:cubicBezTo>
                    <a:pt x="103" y="36"/>
                    <a:pt x="103" y="36"/>
                    <a:pt x="103" y="36"/>
                  </a:cubicBezTo>
                  <a:cubicBezTo>
                    <a:pt x="101" y="31"/>
                    <a:pt x="98" y="27"/>
                    <a:pt x="95" y="24"/>
                  </a:cubicBezTo>
                  <a:cubicBezTo>
                    <a:pt x="95" y="24"/>
                    <a:pt x="95" y="24"/>
                    <a:pt x="95" y="24"/>
                  </a:cubicBezTo>
                  <a:cubicBezTo>
                    <a:pt x="87" y="16"/>
                    <a:pt x="77" y="11"/>
                    <a:pt x="65" y="11"/>
                  </a:cubicBezTo>
                  <a:cubicBezTo>
                    <a:pt x="54" y="11"/>
                    <a:pt x="44" y="16"/>
                    <a:pt x="36" y="24"/>
                  </a:cubicBezTo>
                  <a:cubicBezTo>
                    <a:pt x="33" y="27"/>
                    <a:pt x="30" y="31"/>
                    <a:pt x="27" y="36"/>
                  </a:cubicBezTo>
                  <a:cubicBezTo>
                    <a:pt x="28" y="35"/>
                    <a:pt x="29" y="34"/>
                    <a:pt x="30" y="34"/>
                  </a:cubicBezTo>
                  <a:cubicBezTo>
                    <a:pt x="39" y="25"/>
                    <a:pt x="52" y="19"/>
                    <a:pt x="65" y="19"/>
                  </a:cubicBezTo>
                  <a:cubicBezTo>
                    <a:pt x="79" y="19"/>
                    <a:pt x="92" y="25"/>
                    <a:pt x="101" y="34"/>
                  </a:cubicBezTo>
                  <a:cubicBezTo>
                    <a:pt x="101" y="34"/>
                    <a:pt x="101" y="34"/>
                    <a:pt x="101" y="34"/>
                  </a:cubicBezTo>
                  <a:cubicBezTo>
                    <a:pt x="102" y="34"/>
                    <a:pt x="103" y="35"/>
                    <a:pt x="103" y="36"/>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tx1">
                    <a:lumMod val="50000"/>
                    <a:lumOff val="50000"/>
                  </a:schemeClr>
                </a:solidFill>
              </a:endParaRPr>
            </a:p>
          </p:txBody>
        </p:sp>
        <p:sp>
          <p:nvSpPr>
            <p:cNvPr id="20" name="Freeform 26">
              <a:extLst>
                <a:ext uri="{FF2B5EF4-FFF2-40B4-BE49-F238E27FC236}">
                  <a16:creationId xmlns:a16="http://schemas.microsoft.com/office/drawing/2014/main" id="{E30194DE-24F5-47E3-B7BD-7F998C6BDF9D}"/>
                </a:ext>
              </a:extLst>
            </p:cNvPr>
            <p:cNvSpPr>
              <a:spLocks noEditPoints="1"/>
            </p:cNvSpPr>
            <p:nvPr/>
          </p:nvSpPr>
          <p:spPr bwMode="auto">
            <a:xfrm>
              <a:off x="4702175" y="4242315"/>
              <a:ext cx="242888" cy="254078"/>
            </a:xfrm>
            <a:custGeom>
              <a:avLst/>
              <a:gdLst>
                <a:gd name="T0" fmla="*/ 4 w 139"/>
                <a:gd name="T1" fmla="*/ 139 h 145"/>
                <a:gd name="T2" fmla="*/ 56 w 139"/>
                <a:gd name="T3" fmla="*/ 133 h 145"/>
                <a:gd name="T4" fmla="*/ 24 w 139"/>
                <a:gd name="T5" fmla="*/ 117 h 145"/>
                <a:gd name="T6" fmla="*/ 20 w 139"/>
                <a:gd name="T7" fmla="*/ 115 h 145"/>
                <a:gd name="T8" fmla="*/ 2 w 139"/>
                <a:gd name="T9" fmla="*/ 89 h 145"/>
                <a:gd name="T10" fmla="*/ 24 w 139"/>
                <a:gd name="T11" fmla="*/ 70 h 145"/>
                <a:gd name="T12" fmla="*/ 56 w 139"/>
                <a:gd name="T13" fmla="*/ 58 h 145"/>
                <a:gd name="T14" fmla="*/ 19 w 139"/>
                <a:gd name="T15" fmla="*/ 53 h 145"/>
                <a:gd name="T16" fmla="*/ 19 w 139"/>
                <a:gd name="T17" fmla="*/ 18 h 145"/>
                <a:gd name="T18" fmla="*/ 25 w 139"/>
                <a:gd name="T19" fmla="*/ 12 h 145"/>
                <a:gd name="T20" fmla="*/ 56 w 139"/>
                <a:gd name="T21" fmla="*/ 3 h 145"/>
                <a:gd name="T22" fmla="*/ 60 w 139"/>
                <a:gd name="T23" fmla="*/ 0 h 145"/>
                <a:gd name="T24" fmla="*/ 82 w 139"/>
                <a:gd name="T25" fmla="*/ 3 h 145"/>
                <a:gd name="T26" fmla="*/ 82 w 139"/>
                <a:gd name="T27" fmla="*/ 12 h 145"/>
                <a:gd name="T28" fmla="*/ 119 w 139"/>
                <a:gd name="T29" fmla="*/ 14 h 145"/>
                <a:gd name="T30" fmla="*/ 136 w 139"/>
                <a:gd name="T31" fmla="*/ 39 h 145"/>
                <a:gd name="T32" fmla="*/ 119 w 139"/>
                <a:gd name="T33" fmla="*/ 57 h 145"/>
                <a:gd name="T34" fmla="*/ 115 w 139"/>
                <a:gd name="T35" fmla="*/ 58 h 145"/>
                <a:gd name="T36" fmla="*/ 82 w 139"/>
                <a:gd name="T37" fmla="*/ 70 h 145"/>
                <a:gd name="T38" fmla="*/ 114 w 139"/>
                <a:gd name="T39" fmla="*/ 70 h 145"/>
                <a:gd name="T40" fmla="*/ 120 w 139"/>
                <a:gd name="T41" fmla="*/ 111 h 145"/>
                <a:gd name="T42" fmla="*/ 114 w 139"/>
                <a:gd name="T43" fmla="*/ 117 h 145"/>
                <a:gd name="T44" fmla="*/ 82 w 139"/>
                <a:gd name="T45" fmla="*/ 133 h 145"/>
                <a:gd name="T46" fmla="*/ 135 w 139"/>
                <a:gd name="T47" fmla="*/ 139 h 145"/>
                <a:gd name="T48" fmla="*/ 10 w 139"/>
                <a:gd name="T49" fmla="*/ 145 h 145"/>
                <a:gd name="T50" fmla="*/ 63 w 139"/>
                <a:gd name="T51" fmla="*/ 133 h 145"/>
                <a:gd name="T52" fmla="*/ 76 w 139"/>
                <a:gd name="T53" fmla="*/ 117 h 145"/>
                <a:gd name="T54" fmla="*/ 63 w 139"/>
                <a:gd name="T55" fmla="*/ 133 h 145"/>
                <a:gd name="T56" fmla="*/ 76 w 139"/>
                <a:gd name="T57" fmla="*/ 6 h 145"/>
                <a:gd name="T58" fmla="*/ 63 w 139"/>
                <a:gd name="T59" fmla="*/ 12 h 145"/>
                <a:gd name="T60" fmla="*/ 76 w 139"/>
                <a:gd name="T61" fmla="*/ 6 h 145"/>
                <a:gd name="T62" fmla="*/ 76 w 139"/>
                <a:gd name="T63" fmla="*/ 70 h 145"/>
                <a:gd name="T64" fmla="*/ 63 w 139"/>
                <a:gd name="T65" fmla="*/ 58 h 145"/>
                <a:gd name="T66" fmla="*/ 76 w 139"/>
                <a:gd name="T67" fmla="*/ 70 h 145"/>
                <a:gd name="T68" fmla="*/ 113 w 139"/>
                <a:gd name="T69" fmla="*/ 23 h 145"/>
                <a:gd name="T70" fmla="*/ 30 w 139"/>
                <a:gd name="T71" fmla="*/ 47 h 145"/>
                <a:gd name="T72" fmla="*/ 125 w 139"/>
                <a:gd name="T73" fmla="*/ 35 h 145"/>
                <a:gd name="T74" fmla="*/ 109 w 139"/>
                <a:gd name="T75" fmla="*/ 81 h 145"/>
                <a:gd name="T76" fmla="*/ 26 w 139"/>
                <a:gd name="T77" fmla="*/ 81 h 145"/>
                <a:gd name="T78" fmla="*/ 26 w 139"/>
                <a:gd name="T79" fmla="*/ 105 h 145"/>
                <a:gd name="T80" fmla="*/ 109 w 139"/>
                <a:gd name="T81" fmla="*/ 81 h 1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39" h="145">
                  <a:moveTo>
                    <a:pt x="10" y="145"/>
                  </a:moveTo>
                  <a:cubicBezTo>
                    <a:pt x="6" y="145"/>
                    <a:pt x="4" y="142"/>
                    <a:pt x="4" y="139"/>
                  </a:cubicBezTo>
                  <a:cubicBezTo>
                    <a:pt x="4" y="136"/>
                    <a:pt x="6" y="133"/>
                    <a:pt x="10" y="133"/>
                  </a:cubicBezTo>
                  <a:cubicBezTo>
                    <a:pt x="56" y="133"/>
                    <a:pt x="56" y="133"/>
                    <a:pt x="56" y="133"/>
                  </a:cubicBezTo>
                  <a:cubicBezTo>
                    <a:pt x="56" y="117"/>
                    <a:pt x="56" y="117"/>
                    <a:pt x="56" y="117"/>
                  </a:cubicBezTo>
                  <a:cubicBezTo>
                    <a:pt x="24" y="117"/>
                    <a:pt x="24" y="117"/>
                    <a:pt x="24" y="117"/>
                  </a:cubicBezTo>
                  <a:cubicBezTo>
                    <a:pt x="24" y="117"/>
                    <a:pt x="24" y="117"/>
                    <a:pt x="24" y="117"/>
                  </a:cubicBezTo>
                  <a:cubicBezTo>
                    <a:pt x="22" y="117"/>
                    <a:pt x="21" y="116"/>
                    <a:pt x="20" y="115"/>
                  </a:cubicBezTo>
                  <a:cubicBezTo>
                    <a:pt x="2" y="97"/>
                    <a:pt x="2" y="97"/>
                    <a:pt x="2" y="97"/>
                  </a:cubicBezTo>
                  <a:cubicBezTo>
                    <a:pt x="0" y="95"/>
                    <a:pt x="0" y="92"/>
                    <a:pt x="2" y="89"/>
                  </a:cubicBezTo>
                  <a:cubicBezTo>
                    <a:pt x="20" y="72"/>
                    <a:pt x="20" y="72"/>
                    <a:pt x="20" y="72"/>
                  </a:cubicBezTo>
                  <a:cubicBezTo>
                    <a:pt x="20" y="71"/>
                    <a:pt x="22" y="70"/>
                    <a:pt x="24" y="70"/>
                  </a:cubicBezTo>
                  <a:cubicBezTo>
                    <a:pt x="56" y="70"/>
                    <a:pt x="56" y="70"/>
                    <a:pt x="56" y="70"/>
                  </a:cubicBezTo>
                  <a:cubicBezTo>
                    <a:pt x="56" y="58"/>
                    <a:pt x="56" y="58"/>
                    <a:pt x="56" y="58"/>
                  </a:cubicBezTo>
                  <a:cubicBezTo>
                    <a:pt x="24" y="58"/>
                    <a:pt x="24" y="58"/>
                    <a:pt x="24" y="58"/>
                  </a:cubicBezTo>
                  <a:cubicBezTo>
                    <a:pt x="21" y="58"/>
                    <a:pt x="19" y="56"/>
                    <a:pt x="19" y="53"/>
                  </a:cubicBezTo>
                  <a:cubicBezTo>
                    <a:pt x="19" y="52"/>
                    <a:pt x="19" y="52"/>
                    <a:pt x="19" y="52"/>
                  </a:cubicBezTo>
                  <a:cubicBezTo>
                    <a:pt x="19" y="18"/>
                    <a:pt x="19" y="18"/>
                    <a:pt x="19" y="18"/>
                  </a:cubicBezTo>
                  <a:cubicBezTo>
                    <a:pt x="19" y="14"/>
                    <a:pt x="21" y="12"/>
                    <a:pt x="24" y="12"/>
                  </a:cubicBezTo>
                  <a:cubicBezTo>
                    <a:pt x="25" y="12"/>
                    <a:pt x="25" y="12"/>
                    <a:pt x="25" y="12"/>
                  </a:cubicBezTo>
                  <a:cubicBezTo>
                    <a:pt x="56" y="12"/>
                    <a:pt x="56" y="12"/>
                    <a:pt x="56" y="12"/>
                  </a:cubicBezTo>
                  <a:cubicBezTo>
                    <a:pt x="56" y="3"/>
                    <a:pt x="56" y="3"/>
                    <a:pt x="56" y="3"/>
                  </a:cubicBezTo>
                  <a:cubicBezTo>
                    <a:pt x="56" y="1"/>
                    <a:pt x="58" y="0"/>
                    <a:pt x="60" y="0"/>
                  </a:cubicBezTo>
                  <a:cubicBezTo>
                    <a:pt x="60" y="0"/>
                    <a:pt x="60" y="0"/>
                    <a:pt x="60" y="0"/>
                  </a:cubicBezTo>
                  <a:cubicBezTo>
                    <a:pt x="79" y="0"/>
                    <a:pt x="79" y="0"/>
                    <a:pt x="79" y="0"/>
                  </a:cubicBezTo>
                  <a:cubicBezTo>
                    <a:pt x="81" y="0"/>
                    <a:pt x="82" y="1"/>
                    <a:pt x="82" y="3"/>
                  </a:cubicBezTo>
                  <a:cubicBezTo>
                    <a:pt x="82" y="3"/>
                    <a:pt x="82" y="3"/>
                    <a:pt x="82" y="3"/>
                  </a:cubicBezTo>
                  <a:cubicBezTo>
                    <a:pt x="82" y="12"/>
                    <a:pt x="82" y="12"/>
                    <a:pt x="82" y="12"/>
                  </a:cubicBezTo>
                  <a:cubicBezTo>
                    <a:pt x="115" y="12"/>
                    <a:pt x="115" y="12"/>
                    <a:pt x="115" y="12"/>
                  </a:cubicBezTo>
                  <a:cubicBezTo>
                    <a:pt x="117" y="12"/>
                    <a:pt x="118" y="13"/>
                    <a:pt x="119" y="14"/>
                  </a:cubicBezTo>
                  <a:cubicBezTo>
                    <a:pt x="136" y="31"/>
                    <a:pt x="136" y="31"/>
                    <a:pt x="136" y="31"/>
                  </a:cubicBezTo>
                  <a:cubicBezTo>
                    <a:pt x="139" y="33"/>
                    <a:pt x="139" y="37"/>
                    <a:pt x="136" y="39"/>
                  </a:cubicBezTo>
                  <a:cubicBezTo>
                    <a:pt x="136" y="39"/>
                    <a:pt x="136" y="39"/>
                    <a:pt x="136" y="39"/>
                  </a:cubicBezTo>
                  <a:cubicBezTo>
                    <a:pt x="119" y="57"/>
                    <a:pt x="119" y="57"/>
                    <a:pt x="119" y="57"/>
                  </a:cubicBezTo>
                  <a:cubicBezTo>
                    <a:pt x="118" y="58"/>
                    <a:pt x="116" y="58"/>
                    <a:pt x="115" y="58"/>
                  </a:cubicBezTo>
                  <a:cubicBezTo>
                    <a:pt x="115" y="58"/>
                    <a:pt x="115" y="58"/>
                    <a:pt x="115" y="58"/>
                  </a:cubicBezTo>
                  <a:cubicBezTo>
                    <a:pt x="82" y="58"/>
                    <a:pt x="82" y="58"/>
                    <a:pt x="82" y="58"/>
                  </a:cubicBezTo>
                  <a:cubicBezTo>
                    <a:pt x="82" y="70"/>
                    <a:pt x="82" y="70"/>
                    <a:pt x="82" y="70"/>
                  </a:cubicBezTo>
                  <a:cubicBezTo>
                    <a:pt x="114" y="70"/>
                    <a:pt x="114" y="70"/>
                    <a:pt x="114" y="70"/>
                  </a:cubicBezTo>
                  <a:cubicBezTo>
                    <a:pt x="114" y="70"/>
                    <a:pt x="114" y="70"/>
                    <a:pt x="114" y="70"/>
                  </a:cubicBezTo>
                  <a:cubicBezTo>
                    <a:pt x="118" y="70"/>
                    <a:pt x="120" y="73"/>
                    <a:pt x="120" y="76"/>
                  </a:cubicBezTo>
                  <a:cubicBezTo>
                    <a:pt x="120" y="111"/>
                    <a:pt x="120" y="111"/>
                    <a:pt x="120" y="111"/>
                  </a:cubicBezTo>
                  <a:cubicBezTo>
                    <a:pt x="120" y="111"/>
                    <a:pt x="120" y="111"/>
                    <a:pt x="120" y="111"/>
                  </a:cubicBezTo>
                  <a:cubicBezTo>
                    <a:pt x="120" y="114"/>
                    <a:pt x="118" y="117"/>
                    <a:pt x="114" y="117"/>
                  </a:cubicBezTo>
                  <a:cubicBezTo>
                    <a:pt x="82" y="117"/>
                    <a:pt x="82" y="117"/>
                    <a:pt x="82" y="117"/>
                  </a:cubicBezTo>
                  <a:cubicBezTo>
                    <a:pt x="82" y="133"/>
                    <a:pt x="82" y="133"/>
                    <a:pt x="82" y="133"/>
                  </a:cubicBezTo>
                  <a:cubicBezTo>
                    <a:pt x="129" y="133"/>
                    <a:pt x="129" y="133"/>
                    <a:pt x="129" y="133"/>
                  </a:cubicBezTo>
                  <a:cubicBezTo>
                    <a:pt x="132" y="133"/>
                    <a:pt x="135" y="136"/>
                    <a:pt x="135" y="139"/>
                  </a:cubicBezTo>
                  <a:cubicBezTo>
                    <a:pt x="135" y="142"/>
                    <a:pt x="132" y="145"/>
                    <a:pt x="129" y="145"/>
                  </a:cubicBezTo>
                  <a:cubicBezTo>
                    <a:pt x="10" y="145"/>
                    <a:pt x="10" y="145"/>
                    <a:pt x="10" y="145"/>
                  </a:cubicBezTo>
                  <a:close/>
                  <a:moveTo>
                    <a:pt x="63" y="133"/>
                  </a:moveTo>
                  <a:cubicBezTo>
                    <a:pt x="63" y="133"/>
                    <a:pt x="63" y="133"/>
                    <a:pt x="63" y="133"/>
                  </a:cubicBezTo>
                  <a:cubicBezTo>
                    <a:pt x="76" y="133"/>
                    <a:pt x="76" y="133"/>
                    <a:pt x="76" y="133"/>
                  </a:cubicBezTo>
                  <a:cubicBezTo>
                    <a:pt x="76" y="117"/>
                    <a:pt x="76" y="117"/>
                    <a:pt x="76" y="117"/>
                  </a:cubicBezTo>
                  <a:cubicBezTo>
                    <a:pt x="63" y="117"/>
                    <a:pt x="63" y="117"/>
                    <a:pt x="63" y="117"/>
                  </a:cubicBezTo>
                  <a:cubicBezTo>
                    <a:pt x="63" y="133"/>
                    <a:pt x="63" y="133"/>
                    <a:pt x="63" y="133"/>
                  </a:cubicBezTo>
                  <a:close/>
                  <a:moveTo>
                    <a:pt x="76" y="6"/>
                  </a:moveTo>
                  <a:cubicBezTo>
                    <a:pt x="76" y="6"/>
                    <a:pt x="76" y="6"/>
                    <a:pt x="76" y="6"/>
                  </a:cubicBezTo>
                  <a:cubicBezTo>
                    <a:pt x="63" y="6"/>
                    <a:pt x="63" y="6"/>
                    <a:pt x="63" y="6"/>
                  </a:cubicBezTo>
                  <a:cubicBezTo>
                    <a:pt x="63" y="12"/>
                    <a:pt x="63" y="12"/>
                    <a:pt x="63" y="12"/>
                  </a:cubicBezTo>
                  <a:cubicBezTo>
                    <a:pt x="76" y="12"/>
                    <a:pt x="76" y="12"/>
                    <a:pt x="76" y="12"/>
                  </a:cubicBezTo>
                  <a:cubicBezTo>
                    <a:pt x="76" y="6"/>
                    <a:pt x="76" y="6"/>
                    <a:pt x="76" y="6"/>
                  </a:cubicBezTo>
                  <a:close/>
                  <a:moveTo>
                    <a:pt x="76" y="70"/>
                  </a:moveTo>
                  <a:cubicBezTo>
                    <a:pt x="76" y="70"/>
                    <a:pt x="76" y="70"/>
                    <a:pt x="76" y="70"/>
                  </a:cubicBezTo>
                  <a:cubicBezTo>
                    <a:pt x="76" y="58"/>
                    <a:pt x="76" y="58"/>
                    <a:pt x="76" y="58"/>
                  </a:cubicBezTo>
                  <a:cubicBezTo>
                    <a:pt x="63" y="58"/>
                    <a:pt x="63" y="58"/>
                    <a:pt x="63" y="58"/>
                  </a:cubicBezTo>
                  <a:cubicBezTo>
                    <a:pt x="63" y="70"/>
                    <a:pt x="63" y="70"/>
                    <a:pt x="63" y="70"/>
                  </a:cubicBezTo>
                  <a:cubicBezTo>
                    <a:pt x="76" y="70"/>
                    <a:pt x="76" y="70"/>
                    <a:pt x="76" y="70"/>
                  </a:cubicBezTo>
                  <a:close/>
                  <a:moveTo>
                    <a:pt x="113" y="23"/>
                  </a:moveTo>
                  <a:cubicBezTo>
                    <a:pt x="113" y="23"/>
                    <a:pt x="113" y="23"/>
                    <a:pt x="113" y="23"/>
                  </a:cubicBezTo>
                  <a:cubicBezTo>
                    <a:pt x="30" y="23"/>
                    <a:pt x="30" y="23"/>
                    <a:pt x="30" y="23"/>
                  </a:cubicBezTo>
                  <a:cubicBezTo>
                    <a:pt x="30" y="47"/>
                    <a:pt x="30" y="47"/>
                    <a:pt x="30" y="47"/>
                  </a:cubicBezTo>
                  <a:cubicBezTo>
                    <a:pt x="113" y="47"/>
                    <a:pt x="113" y="47"/>
                    <a:pt x="113" y="47"/>
                  </a:cubicBezTo>
                  <a:cubicBezTo>
                    <a:pt x="125" y="35"/>
                    <a:pt x="125" y="35"/>
                    <a:pt x="125" y="35"/>
                  </a:cubicBezTo>
                  <a:cubicBezTo>
                    <a:pt x="113" y="23"/>
                    <a:pt x="113" y="23"/>
                    <a:pt x="113" y="23"/>
                  </a:cubicBezTo>
                  <a:close/>
                  <a:moveTo>
                    <a:pt x="109" y="81"/>
                  </a:moveTo>
                  <a:cubicBezTo>
                    <a:pt x="109" y="81"/>
                    <a:pt x="109" y="81"/>
                    <a:pt x="109" y="81"/>
                  </a:cubicBezTo>
                  <a:cubicBezTo>
                    <a:pt x="26" y="81"/>
                    <a:pt x="26" y="81"/>
                    <a:pt x="26" y="81"/>
                  </a:cubicBezTo>
                  <a:cubicBezTo>
                    <a:pt x="14" y="93"/>
                    <a:pt x="14" y="93"/>
                    <a:pt x="14" y="93"/>
                  </a:cubicBezTo>
                  <a:cubicBezTo>
                    <a:pt x="26" y="105"/>
                    <a:pt x="26" y="105"/>
                    <a:pt x="26" y="105"/>
                  </a:cubicBezTo>
                  <a:cubicBezTo>
                    <a:pt x="109" y="105"/>
                    <a:pt x="109" y="105"/>
                    <a:pt x="109" y="105"/>
                  </a:cubicBezTo>
                  <a:cubicBezTo>
                    <a:pt x="109" y="81"/>
                    <a:pt x="109" y="81"/>
                    <a:pt x="109" y="81"/>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tx1">
                    <a:lumMod val="50000"/>
                    <a:lumOff val="50000"/>
                  </a:schemeClr>
                </a:solidFill>
              </a:endParaRPr>
            </a:p>
          </p:txBody>
        </p:sp>
        <p:sp>
          <p:nvSpPr>
            <p:cNvPr id="21" name="Freeform 27">
              <a:extLst>
                <a:ext uri="{FF2B5EF4-FFF2-40B4-BE49-F238E27FC236}">
                  <a16:creationId xmlns:a16="http://schemas.microsoft.com/office/drawing/2014/main" id="{9335DA5A-5169-4831-B37B-6E123044DF55}"/>
                </a:ext>
              </a:extLst>
            </p:cNvPr>
            <p:cNvSpPr>
              <a:spLocks noEditPoints="1"/>
            </p:cNvSpPr>
            <p:nvPr/>
          </p:nvSpPr>
          <p:spPr bwMode="auto">
            <a:xfrm>
              <a:off x="2941639" y="3081494"/>
              <a:ext cx="219075" cy="257254"/>
            </a:xfrm>
            <a:custGeom>
              <a:avLst/>
              <a:gdLst>
                <a:gd name="T0" fmla="*/ 6 w 125"/>
                <a:gd name="T1" fmla="*/ 0 h 147"/>
                <a:gd name="T2" fmla="*/ 6 w 125"/>
                <a:gd name="T3" fmla="*/ 0 h 147"/>
                <a:gd name="T4" fmla="*/ 6 w 125"/>
                <a:gd name="T5" fmla="*/ 0 h 147"/>
                <a:gd name="T6" fmla="*/ 6 w 125"/>
                <a:gd name="T7" fmla="*/ 0 h 147"/>
                <a:gd name="T8" fmla="*/ 119 w 125"/>
                <a:gd name="T9" fmla="*/ 0 h 147"/>
                <a:gd name="T10" fmla="*/ 124 w 125"/>
                <a:gd name="T11" fmla="*/ 6 h 147"/>
                <a:gd name="T12" fmla="*/ 123 w 125"/>
                <a:gd name="T13" fmla="*/ 10 h 147"/>
                <a:gd name="T14" fmla="*/ 94 w 125"/>
                <a:gd name="T15" fmla="*/ 38 h 147"/>
                <a:gd name="T16" fmla="*/ 123 w 125"/>
                <a:gd name="T17" fmla="*/ 66 h 147"/>
                <a:gd name="T18" fmla="*/ 123 w 125"/>
                <a:gd name="T19" fmla="*/ 74 h 147"/>
                <a:gd name="T20" fmla="*/ 119 w 125"/>
                <a:gd name="T21" fmla="*/ 76 h 147"/>
                <a:gd name="T22" fmla="*/ 118 w 125"/>
                <a:gd name="T23" fmla="*/ 76 h 147"/>
                <a:gd name="T24" fmla="*/ 12 w 125"/>
                <a:gd name="T25" fmla="*/ 76 h 147"/>
                <a:gd name="T26" fmla="*/ 12 w 125"/>
                <a:gd name="T27" fmla="*/ 142 h 147"/>
                <a:gd name="T28" fmla="*/ 6 w 125"/>
                <a:gd name="T29" fmla="*/ 147 h 147"/>
                <a:gd name="T30" fmla="*/ 0 w 125"/>
                <a:gd name="T31" fmla="*/ 142 h 147"/>
                <a:gd name="T32" fmla="*/ 0 w 125"/>
                <a:gd name="T33" fmla="*/ 70 h 147"/>
                <a:gd name="T34" fmla="*/ 0 w 125"/>
                <a:gd name="T35" fmla="*/ 70 h 147"/>
                <a:gd name="T36" fmla="*/ 0 w 125"/>
                <a:gd name="T37" fmla="*/ 70 h 147"/>
                <a:gd name="T38" fmla="*/ 0 w 125"/>
                <a:gd name="T39" fmla="*/ 6 h 147"/>
                <a:gd name="T40" fmla="*/ 6 w 125"/>
                <a:gd name="T41" fmla="*/ 0 h 147"/>
                <a:gd name="T42" fmla="*/ 6 w 125"/>
                <a:gd name="T43" fmla="*/ 0 h 147"/>
                <a:gd name="T44" fmla="*/ 6 w 125"/>
                <a:gd name="T45" fmla="*/ 0 h 147"/>
                <a:gd name="T46" fmla="*/ 6 w 125"/>
                <a:gd name="T47" fmla="*/ 0 h 147"/>
                <a:gd name="T48" fmla="*/ 6 w 125"/>
                <a:gd name="T49" fmla="*/ 0 h 147"/>
                <a:gd name="T50" fmla="*/ 12 w 125"/>
                <a:gd name="T51" fmla="*/ 11 h 147"/>
                <a:gd name="T52" fmla="*/ 12 w 125"/>
                <a:gd name="T53" fmla="*/ 11 h 147"/>
                <a:gd name="T54" fmla="*/ 12 w 125"/>
                <a:gd name="T55" fmla="*/ 64 h 147"/>
                <a:gd name="T56" fmla="*/ 105 w 125"/>
                <a:gd name="T57" fmla="*/ 64 h 147"/>
                <a:gd name="T58" fmla="*/ 82 w 125"/>
                <a:gd name="T59" fmla="*/ 42 h 147"/>
                <a:gd name="T60" fmla="*/ 82 w 125"/>
                <a:gd name="T61" fmla="*/ 34 h 147"/>
                <a:gd name="T62" fmla="*/ 105 w 125"/>
                <a:gd name="T63" fmla="*/ 11 h 147"/>
                <a:gd name="T64" fmla="*/ 12 w 125"/>
                <a:gd name="T65" fmla="*/ 11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25" h="147">
                  <a:moveTo>
                    <a:pt x="6" y="0"/>
                  </a:moveTo>
                  <a:cubicBezTo>
                    <a:pt x="6" y="0"/>
                    <a:pt x="6" y="0"/>
                    <a:pt x="6" y="0"/>
                  </a:cubicBezTo>
                  <a:cubicBezTo>
                    <a:pt x="6" y="0"/>
                    <a:pt x="6" y="0"/>
                    <a:pt x="6" y="0"/>
                  </a:cubicBezTo>
                  <a:cubicBezTo>
                    <a:pt x="6" y="0"/>
                    <a:pt x="6" y="0"/>
                    <a:pt x="6" y="0"/>
                  </a:cubicBezTo>
                  <a:cubicBezTo>
                    <a:pt x="119" y="0"/>
                    <a:pt x="119" y="0"/>
                    <a:pt x="119" y="0"/>
                  </a:cubicBezTo>
                  <a:cubicBezTo>
                    <a:pt x="122" y="0"/>
                    <a:pt x="124" y="2"/>
                    <a:pt x="124" y="6"/>
                  </a:cubicBezTo>
                  <a:cubicBezTo>
                    <a:pt x="124" y="7"/>
                    <a:pt x="124" y="9"/>
                    <a:pt x="123" y="10"/>
                  </a:cubicBezTo>
                  <a:cubicBezTo>
                    <a:pt x="94" y="38"/>
                    <a:pt x="94" y="38"/>
                    <a:pt x="94" y="38"/>
                  </a:cubicBezTo>
                  <a:cubicBezTo>
                    <a:pt x="123" y="66"/>
                    <a:pt x="123" y="66"/>
                    <a:pt x="123" y="66"/>
                  </a:cubicBezTo>
                  <a:cubicBezTo>
                    <a:pt x="125" y="68"/>
                    <a:pt x="125" y="72"/>
                    <a:pt x="123" y="74"/>
                  </a:cubicBezTo>
                  <a:cubicBezTo>
                    <a:pt x="121" y="75"/>
                    <a:pt x="120" y="76"/>
                    <a:pt x="119" y="76"/>
                  </a:cubicBezTo>
                  <a:cubicBezTo>
                    <a:pt x="118" y="76"/>
                    <a:pt x="118" y="76"/>
                    <a:pt x="118" y="76"/>
                  </a:cubicBezTo>
                  <a:cubicBezTo>
                    <a:pt x="12" y="76"/>
                    <a:pt x="12" y="76"/>
                    <a:pt x="12" y="76"/>
                  </a:cubicBezTo>
                  <a:cubicBezTo>
                    <a:pt x="12" y="142"/>
                    <a:pt x="12" y="142"/>
                    <a:pt x="12" y="142"/>
                  </a:cubicBezTo>
                  <a:cubicBezTo>
                    <a:pt x="12" y="145"/>
                    <a:pt x="9" y="147"/>
                    <a:pt x="6" y="147"/>
                  </a:cubicBezTo>
                  <a:cubicBezTo>
                    <a:pt x="3" y="147"/>
                    <a:pt x="0" y="145"/>
                    <a:pt x="0" y="142"/>
                  </a:cubicBezTo>
                  <a:cubicBezTo>
                    <a:pt x="0" y="70"/>
                    <a:pt x="0" y="70"/>
                    <a:pt x="0" y="70"/>
                  </a:cubicBezTo>
                  <a:cubicBezTo>
                    <a:pt x="0" y="70"/>
                    <a:pt x="0" y="70"/>
                    <a:pt x="0" y="70"/>
                  </a:cubicBezTo>
                  <a:cubicBezTo>
                    <a:pt x="0" y="70"/>
                    <a:pt x="0" y="70"/>
                    <a:pt x="0" y="70"/>
                  </a:cubicBezTo>
                  <a:cubicBezTo>
                    <a:pt x="0" y="6"/>
                    <a:pt x="0" y="6"/>
                    <a:pt x="0" y="6"/>
                  </a:cubicBezTo>
                  <a:cubicBezTo>
                    <a:pt x="0" y="2"/>
                    <a:pt x="3" y="0"/>
                    <a:pt x="6" y="0"/>
                  </a:cubicBezTo>
                  <a:close/>
                  <a:moveTo>
                    <a:pt x="6" y="0"/>
                  </a:moveTo>
                  <a:cubicBezTo>
                    <a:pt x="6" y="0"/>
                    <a:pt x="6" y="0"/>
                    <a:pt x="6" y="0"/>
                  </a:cubicBezTo>
                  <a:cubicBezTo>
                    <a:pt x="6" y="0"/>
                    <a:pt x="6" y="0"/>
                    <a:pt x="6" y="0"/>
                  </a:cubicBezTo>
                  <a:cubicBezTo>
                    <a:pt x="6" y="0"/>
                    <a:pt x="6" y="0"/>
                    <a:pt x="6" y="0"/>
                  </a:cubicBezTo>
                  <a:close/>
                  <a:moveTo>
                    <a:pt x="12" y="11"/>
                  </a:moveTo>
                  <a:cubicBezTo>
                    <a:pt x="12" y="11"/>
                    <a:pt x="12" y="11"/>
                    <a:pt x="12" y="11"/>
                  </a:cubicBezTo>
                  <a:cubicBezTo>
                    <a:pt x="12" y="64"/>
                    <a:pt x="12" y="64"/>
                    <a:pt x="12" y="64"/>
                  </a:cubicBezTo>
                  <a:cubicBezTo>
                    <a:pt x="105" y="64"/>
                    <a:pt x="105" y="64"/>
                    <a:pt x="105" y="64"/>
                  </a:cubicBezTo>
                  <a:cubicBezTo>
                    <a:pt x="82" y="42"/>
                    <a:pt x="82" y="42"/>
                    <a:pt x="82" y="42"/>
                  </a:cubicBezTo>
                  <a:cubicBezTo>
                    <a:pt x="80" y="40"/>
                    <a:pt x="80" y="36"/>
                    <a:pt x="82" y="34"/>
                  </a:cubicBezTo>
                  <a:cubicBezTo>
                    <a:pt x="105" y="11"/>
                    <a:pt x="105" y="11"/>
                    <a:pt x="105" y="11"/>
                  </a:cubicBezTo>
                  <a:cubicBezTo>
                    <a:pt x="12" y="11"/>
                    <a:pt x="12" y="11"/>
                    <a:pt x="12" y="11"/>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tx1">
                    <a:lumMod val="50000"/>
                    <a:lumOff val="50000"/>
                  </a:schemeClr>
                </a:solidFill>
              </a:endParaRPr>
            </a:p>
          </p:txBody>
        </p:sp>
        <p:sp>
          <p:nvSpPr>
            <p:cNvPr id="22" name="Freeform 28">
              <a:extLst>
                <a:ext uri="{FF2B5EF4-FFF2-40B4-BE49-F238E27FC236}">
                  <a16:creationId xmlns:a16="http://schemas.microsoft.com/office/drawing/2014/main" id="{E3BBC3E8-9ECC-421B-BD4E-A87EFA5DE46D}"/>
                </a:ext>
              </a:extLst>
            </p:cNvPr>
            <p:cNvSpPr>
              <a:spLocks noEditPoints="1"/>
            </p:cNvSpPr>
            <p:nvPr/>
          </p:nvSpPr>
          <p:spPr bwMode="auto">
            <a:xfrm>
              <a:off x="5902325" y="2459002"/>
              <a:ext cx="261938" cy="258843"/>
            </a:xfrm>
            <a:custGeom>
              <a:avLst/>
              <a:gdLst>
                <a:gd name="T0" fmla="*/ 145 w 149"/>
                <a:gd name="T1" fmla="*/ 101 h 148"/>
                <a:gd name="T2" fmla="*/ 145 w 149"/>
                <a:gd name="T3" fmla="*/ 111 h 148"/>
                <a:gd name="T4" fmla="*/ 72 w 149"/>
                <a:gd name="T5" fmla="*/ 147 h 148"/>
                <a:gd name="T6" fmla="*/ 1 w 149"/>
                <a:gd name="T7" fmla="*/ 103 h 148"/>
                <a:gd name="T8" fmla="*/ 24 w 149"/>
                <a:gd name="T9" fmla="*/ 90 h 148"/>
                <a:gd name="T10" fmla="*/ 1 w 149"/>
                <a:gd name="T11" fmla="*/ 71 h 148"/>
                <a:gd name="T12" fmla="*/ 24 w 149"/>
                <a:gd name="T13" fmla="*/ 58 h 148"/>
                <a:gd name="T14" fmla="*/ 1 w 149"/>
                <a:gd name="T15" fmla="*/ 40 h 148"/>
                <a:gd name="T16" fmla="*/ 72 w 149"/>
                <a:gd name="T17" fmla="*/ 1 h 148"/>
                <a:gd name="T18" fmla="*/ 145 w 149"/>
                <a:gd name="T19" fmla="*/ 37 h 148"/>
                <a:gd name="T20" fmla="*/ 145 w 149"/>
                <a:gd name="T21" fmla="*/ 47 h 148"/>
                <a:gd name="T22" fmla="*/ 145 w 149"/>
                <a:gd name="T23" fmla="*/ 69 h 148"/>
                <a:gd name="T24" fmla="*/ 145 w 149"/>
                <a:gd name="T25" fmla="*/ 79 h 148"/>
                <a:gd name="T26" fmla="*/ 130 w 149"/>
                <a:gd name="T27" fmla="*/ 106 h 148"/>
                <a:gd name="T28" fmla="*/ 113 w 149"/>
                <a:gd name="T29" fmla="*/ 96 h 148"/>
                <a:gd name="T30" fmla="*/ 75 w 149"/>
                <a:gd name="T31" fmla="*/ 116 h 148"/>
                <a:gd name="T32" fmla="*/ 74 w 149"/>
                <a:gd name="T33" fmla="*/ 116 h 148"/>
                <a:gd name="T34" fmla="*/ 74 w 149"/>
                <a:gd name="T35" fmla="*/ 116 h 148"/>
                <a:gd name="T36" fmla="*/ 73 w 149"/>
                <a:gd name="T37" fmla="*/ 116 h 148"/>
                <a:gd name="T38" fmla="*/ 72 w 149"/>
                <a:gd name="T39" fmla="*/ 115 h 148"/>
                <a:gd name="T40" fmla="*/ 18 w 149"/>
                <a:gd name="T41" fmla="*/ 106 h 148"/>
                <a:gd name="T42" fmla="*/ 130 w 149"/>
                <a:gd name="T43" fmla="*/ 106 h 148"/>
                <a:gd name="T44" fmla="*/ 74 w 149"/>
                <a:gd name="T45" fmla="*/ 104 h 148"/>
                <a:gd name="T46" fmla="*/ 113 w 149"/>
                <a:gd name="T47" fmla="*/ 64 h 148"/>
                <a:gd name="T48" fmla="*/ 75 w 149"/>
                <a:gd name="T49" fmla="*/ 84 h 148"/>
                <a:gd name="T50" fmla="*/ 74 w 149"/>
                <a:gd name="T51" fmla="*/ 84 h 148"/>
                <a:gd name="T52" fmla="*/ 74 w 149"/>
                <a:gd name="T53" fmla="*/ 84 h 148"/>
                <a:gd name="T54" fmla="*/ 73 w 149"/>
                <a:gd name="T55" fmla="*/ 84 h 148"/>
                <a:gd name="T56" fmla="*/ 72 w 149"/>
                <a:gd name="T57" fmla="*/ 84 h 148"/>
                <a:gd name="T58" fmla="*/ 18 w 149"/>
                <a:gd name="T59" fmla="*/ 74 h 148"/>
                <a:gd name="T60" fmla="*/ 74 w 149"/>
                <a:gd name="T61" fmla="*/ 72 h 148"/>
                <a:gd name="T62" fmla="*/ 130 w 149"/>
                <a:gd name="T63" fmla="*/ 42 h 148"/>
                <a:gd name="T64" fmla="*/ 18 w 149"/>
                <a:gd name="T65" fmla="*/ 42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49" h="148">
                  <a:moveTo>
                    <a:pt x="124" y="90"/>
                  </a:moveTo>
                  <a:cubicBezTo>
                    <a:pt x="145" y="101"/>
                    <a:pt x="145" y="101"/>
                    <a:pt x="145" y="101"/>
                  </a:cubicBezTo>
                  <a:cubicBezTo>
                    <a:pt x="148" y="102"/>
                    <a:pt x="149" y="106"/>
                    <a:pt x="147" y="108"/>
                  </a:cubicBezTo>
                  <a:cubicBezTo>
                    <a:pt x="147" y="109"/>
                    <a:pt x="146" y="110"/>
                    <a:pt x="145" y="111"/>
                  </a:cubicBezTo>
                  <a:cubicBezTo>
                    <a:pt x="77" y="147"/>
                    <a:pt x="77" y="147"/>
                    <a:pt x="77" y="147"/>
                  </a:cubicBezTo>
                  <a:cubicBezTo>
                    <a:pt x="75" y="148"/>
                    <a:pt x="73" y="148"/>
                    <a:pt x="72" y="147"/>
                  </a:cubicBezTo>
                  <a:cubicBezTo>
                    <a:pt x="4" y="111"/>
                    <a:pt x="4" y="111"/>
                    <a:pt x="4" y="111"/>
                  </a:cubicBezTo>
                  <a:cubicBezTo>
                    <a:pt x="1" y="109"/>
                    <a:pt x="0" y="106"/>
                    <a:pt x="1" y="103"/>
                  </a:cubicBezTo>
                  <a:cubicBezTo>
                    <a:pt x="2" y="102"/>
                    <a:pt x="3" y="101"/>
                    <a:pt x="4" y="101"/>
                  </a:cubicBezTo>
                  <a:cubicBezTo>
                    <a:pt x="24" y="90"/>
                    <a:pt x="24" y="90"/>
                    <a:pt x="24" y="90"/>
                  </a:cubicBezTo>
                  <a:cubicBezTo>
                    <a:pt x="4" y="79"/>
                    <a:pt x="4" y="79"/>
                    <a:pt x="4" y="79"/>
                  </a:cubicBezTo>
                  <a:cubicBezTo>
                    <a:pt x="1" y="77"/>
                    <a:pt x="0" y="74"/>
                    <a:pt x="1" y="71"/>
                  </a:cubicBezTo>
                  <a:cubicBezTo>
                    <a:pt x="2" y="70"/>
                    <a:pt x="3" y="69"/>
                    <a:pt x="4" y="69"/>
                  </a:cubicBezTo>
                  <a:cubicBezTo>
                    <a:pt x="24" y="58"/>
                    <a:pt x="24" y="58"/>
                    <a:pt x="24" y="58"/>
                  </a:cubicBezTo>
                  <a:cubicBezTo>
                    <a:pt x="4" y="47"/>
                    <a:pt x="4" y="47"/>
                    <a:pt x="4" y="47"/>
                  </a:cubicBezTo>
                  <a:cubicBezTo>
                    <a:pt x="1" y="46"/>
                    <a:pt x="0" y="42"/>
                    <a:pt x="1" y="40"/>
                  </a:cubicBezTo>
                  <a:cubicBezTo>
                    <a:pt x="2" y="39"/>
                    <a:pt x="3" y="38"/>
                    <a:pt x="4" y="37"/>
                  </a:cubicBezTo>
                  <a:cubicBezTo>
                    <a:pt x="72" y="1"/>
                    <a:pt x="72" y="1"/>
                    <a:pt x="72" y="1"/>
                  </a:cubicBezTo>
                  <a:cubicBezTo>
                    <a:pt x="73" y="0"/>
                    <a:pt x="75" y="0"/>
                    <a:pt x="77" y="1"/>
                  </a:cubicBezTo>
                  <a:cubicBezTo>
                    <a:pt x="145" y="37"/>
                    <a:pt x="145" y="37"/>
                    <a:pt x="145" y="37"/>
                  </a:cubicBezTo>
                  <a:cubicBezTo>
                    <a:pt x="148" y="39"/>
                    <a:pt x="149" y="42"/>
                    <a:pt x="147" y="45"/>
                  </a:cubicBezTo>
                  <a:cubicBezTo>
                    <a:pt x="147" y="46"/>
                    <a:pt x="146" y="47"/>
                    <a:pt x="145" y="47"/>
                  </a:cubicBezTo>
                  <a:cubicBezTo>
                    <a:pt x="124" y="58"/>
                    <a:pt x="124" y="58"/>
                    <a:pt x="124" y="58"/>
                  </a:cubicBezTo>
                  <a:cubicBezTo>
                    <a:pt x="145" y="69"/>
                    <a:pt x="145" y="69"/>
                    <a:pt x="145" y="69"/>
                  </a:cubicBezTo>
                  <a:cubicBezTo>
                    <a:pt x="148" y="70"/>
                    <a:pt x="149" y="74"/>
                    <a:pt x="147" y="77"/>
                  </a:cubicBezTo>
                  <a:cubicBezTo>
                    <a:pt x="147" y="78"/>
                    <a:pt x="146" y="78"/>
                    <a:pt x="145" y="79"/>
                  </a:cubicBezTo>
                  <a:cubicBezTo>
                    <a:pt x="124" y="90"/>
                    <a:pt x="124" y="90"/>
                    <a:pt x="124" y="90"/>
                  </a:cubicBezTo>
                  <a:close/>
                  <a:moveTo>
                    <a:pt x="130" y="106"/>
                  </a:moveTo>
                  <a:cubicBezTo>
                    <a:pt x="130" y="106"/>
                    <a:pt x="130" y="106"/>
                    <a:pt x="130" y="106"/>
                  </a:cubicBezTo>
                  <a:cubicBezTo>
                    <a:pt x="113" y="96"/>
                    <a:pt x="113" y="96"/>
                    <a:pt x="113" y="96"/>
                  </a:cubicBezTo>
                  <a:cubicBezTo>
                    <a:pt x="77" y="115"/>
                    <a:pt x="77" y="115"/>
                    <a:pt x="77" y="115"/>
                  </a:cubicBezTo>
                  <a:cubicBezTo>
                    <a:pt x="76" y="116"/>
                    <a:pt x="76" y="116"/>
                    <a:pt x="75" y="116"/>
                  </a:cubicBezTo>
                  <a:cubicBezTo>
                    <a:pt x="75" y="116"/>
                    <a:pt x="75" y="116"/>
                    <a:pt x="75" y="116"/>
                  </a:cubicBezTo>
                  <a:cubicBezTo>
                    <a:pt x="74" y="116"/>
                    <a:pt x="74" y="116"/>
                    <a:pt x="74" y="116"/>
                  </a:cubicBezTo>
                  <a:cubicBezTo>
                    <a:pt x="74" y="116"/>
                    <a:pt x="74" y="116"/>
                    <a:pt x="74" y="116"/>
                  </a:cubicBezTo>
                  <a:cubicBezTo>
                    <a:pt x="74" y="116"/>
                    <a:pt x="74" y="116"/>
                    <a:pt x="74" y="116"/>
                  </a:cubicBezTo>
                  <a:cubicBezTo>
                    <a:pt x="74" y="116"/>
                    <a:pt x="74" y="116"/>
                    <a:pt x="74" y="116"/>
                  </a:cubicBezTo>
                  <a:cubicBezTo>
                    <a:pt x="73" y="116"/>
                    <a:pt x="73" y="116"/>
                    <a:pt x="73" y="116"/>
                  </a:cubicBezTo>
                  <a:cubicBezTo>
                    <a:pt x="73" y="116"/>
                    <a:pt x="73" y="116"/>
                    <a:pt x="73" y="116"/>
                  </a:cubicBezTo>
                  <a:cubicBezTo>
                    <a:pt x="73" y="116"/>
                    <a:pt x="72" y="116"/>
                    <a:pt x="72" y="115"/>
                  </a:cubicBezTo>
                  <a:cubicBezTo>
                    <a:pt x="36" y="96"/>
                    <a:pt x="36" y="96"/>
                    <a:pt x="36" y="96"/>
                  </a:cubicBezTo>
                  <a:cubicBezTo>
                    <a:pt x="18" y="106"/>
                    <a:pt x="18" y="106"/>
                    <a:pt x="18" y="106"/>
                  </a:cubicBezTo>
                  <a:cubicBezTo>
                    <a:pt x="74" y="136"/>
                    <a:pt x="74" y="136"/>
                    <a:pt x="74" y="136"/>
                  </a:cubicBezTo>
                  <a:cubicBezTo>
                    <a:pt x="130" y="106"/>
                    <a:pt x="130" y="106"/>
                    <a:pt x="130" y="106"/>
                  </a:cubicBezTo>
                  <a:close/>
                  <a:moveTo>
                    <a:pt x="74" y="104"/>
                  </a:moveTo>
                  <a:cubicBezTo>
                    <a:pt x="74" y="104"/>
                    <a:pt x="74" y="104"/>
                    <a:pt x="74" y="104"/>
                  </a:cubicBezTo>
                  <a:cubicBezTo>
                    <a:pt x="93" y="94"/>
                    <a:pt x="112" y="84"/>
                    <a:pt x="130" y="74"/>
                  </a:cubicBezTo>
                  <a:cubicBezTo>
                    <a:pt x="113" y="64"/>
                    <a:pt x="113" y="64"/>
                    <a:pt x="113" y="64"/>
                  </a:cubicBezTo>
                  <a:cubicBezTo>
                    <a:pt x="77" y="84"/>
                    <a:pt x="77" y="84"/>
                    <a:pt x="77" y="84"/>
                  </a:cubicBezTo>
                  <a:cubicBezTo>
                    <a:pt x="76" y="84"/>
                    <a:pt x="76" y="84"/>
                    <a:pt x="75" y="84"/>
                  </a:cubicBezTo>
                  <a:cubicBezTo>
                    <a:pt x="75" y="84"/>
                    <a:pt x="75" y="84"/>
                    <a:pt x="75" y="84"/>
                  </a:cubicBezTo>
                  <a:cubicBezTo>
                    <a:pt x="74" y="84"/>
                    <a:pt x="74" y="84"/>
                    <a:pt x="74" y="84"/>
                  </a:cubicBezTo>
                  <a:cubicBezTo>
                    <a:pt x="74" y="84"/>
                    <a:pt x="74" y="84"/>
                    <a:pt x="74" y="84"/>
                  </a:cubicBezTo>
                  <a:cubicBezTo>
                    <a:pt x="74" y="84"/>
                    <a:pt x="74" y="84"/>
                    <a:pt x="74" y="84"/>
                  </a:cubicBezTo>
                  <a:cubicBezTo>
                    <a:pt x="74" y="84"/>
                    <a:pt x="74" y="84"/>
                    <a:pt x="74" y="84"/>
                  </a:cubicBezTo>
                  <a:cubicBezTo>
                    <a:pt x="73" y="84"/>
                    <a:pt x="73" y="84"/>
                    <a:pt x="73" y="84"/>
                  </a:cubicBezTo>
                  <a:cubicBezTo>
                    <a:pt x="73" y="84"/>
                    <a:pt x="73" y="84"/>
                    <a:pt x="73" y="84"/>
                  </a:cubicBezTo>
                  <a:cubicBezTo>
                    <a:pt x="73" y="84"/>
                    <a:pt x="72" y="84"/>
                    <a:pt x="72" y="84"/>
                  </a:cubicBezTo>
                  <a:cubicBezTo>
                    <a:pt x="36" y="64"/>
                    <a:pt x="36" y="64"/>
                    <a:pt x="36" y="64"/>
                  </a:cubicBezTo>
                  <a:cubicBezTo>
                    <a:pt x="18" y="74"/>
                    <a:pt x="18" y="74"/>
                    <a:pt x="18" y="74"/>
                  </a:cubicBezTo>
                  <a:cubicBezTo>
                    <a:pt x="37" y="84"/>
                    <a:pt x="55" y="94"/>
                    <a:pt x="74" y="104"/>
                  </a:cubicBezTo>
                  <a:close/>
                  <a:moveTo>
                    <a:pt x="74" y="72"/>
                  </a:moveTo>
                  <a:cubicBezTo>
                    <a:pt x="74" y="72"/>
                    <a:pt x="74" y="72"/>
                    <a:pt x="74" y="72"/>
                  </a:cubicBezTo>
                  <a:cubicBezTo>
                    <a:pt x="93" y="62"/>
                    <a:pt x="112" y="52"/>
                    <a:pt x="130" y="42"/>
                  </a:cubicBezTo>
                  <a:cubicBezTo>
                    <a:pt x="74" y="12"/>
                    <a:pt x="74" y="12"/>
                    <a:pt x="74" y="12"/>
                  </a:cubicBezTo>
                  <a:cubicBezTo>
                    <a:pt x="18" y="42"/>
                    <a:pt x="18" y="42"/>
                    <a:pt x="18" y="42"/>
                  </a:cubicBezTo>
                  <a:cubicBezTo>
                    <a:pt x="37" y="52"/>
                    <a:pt x="55" y="62"/>
                    <a:pt x="74" y="7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tx1">
                    <a:lumMod val="50000"/>
                    <a:lumOff val="50000"/>
                  </a:schemeClr>
                </a:solidFill>
              </a:endParaRPr>
            </a:p>
          </p:txBody>
        </p:sp>
        <p:sp>
          <p:nvSpPr>
            <p:cNvPr id="23" name="Rectangle 29">
              <a:extLst>
                <a:ext uri="{FF2B5EF4-FFF2-40B4-BE49-F238E27FC236}">
                  <a16:creationId xmlns:a16="http://schemas.microsoft.com/office/drawing/2014/main" id="{50652441-12E5-4C05-8380-17734B5B0B6D}"/>
                </a:ext>
              </a:extLst>
            </p:cNvPr>
            <p:cNvSpPr>
              <a:spLocks noChangeArrowheads="1"/>
            </p:cNvSpPr>
            <p:nvPr/>
          </p:nvSpPr>
          <p:spPr bwMode="auto">
            <a:xfrm>
              <a:off x="4629150" y="1946082"/>
              <a:ext cx="863600" cy="6113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r>
                <a:rPr lang="zh-CN" altLang="zh-CN" sz="800" dirty="0">
                  <a:solidFill>
                    <a:schemeClr val="bg1"/>
                  </a:solidFill>
                  <a:latin typeface="微软雅黑 Light" panose="020B0502040204020203" pitchFamily="34" charset="-122"/>
                  <a:ea typeface="微软雅黑 Light" panose="020B0502040204020203" pitchFamily="34" charset="-122"/>
                </a:rPr>
                <a:t>We have many PowerPoint templates that has been specifically designed.</a:t>
              </a:r>
            </a:p>
          </p:txBody>
        </p:sp>
        <p:sp>
          <p:nvSpPr>
            <p:cNvPr id="24" name="Rectangle 30">
              <a:extLst>
                <a:ext uri="{FF2B5EF4-FFF2-40B4-BE49-F238E27FC236}">
                  <a16:creationId xmlns:a16="http://schemas.microsoft.com/office/drawing/2014/main" id="{46B48F44-6926-4DBF-B623-D28ECFC67CEB}"/>
                </a:ext>
              </a:extLst>
            </p:cNvPr>
            <p:cNvSpPr>
              <a:spLocks noChangeArrowheads="1"/>
            </p:cNvSpPr>
            <p:nvPr/>
          </p:nvSpPr>
          <p:spPr bwMode="auto">
            <a:xfrm>
              <a:off x="4756150" y="3102138"/>
              <a:ext cx="863600" cy="6113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r>
                <a:rPr lang="zh-CN" altLang="zh-CN" sz="800" dirty="0">
                  <a:solidFill>
                    <a:schemeClr val="bg1"/>
                  </a:solidFill>
                  <a:latin typeface="微软雅黑 Light" panose="020B0502040204020203" pitchFamily="34" charset="-122"/>
                  <a:ea typeface="微软雅黑 Light" panose="020B0502040204020203" pitchFamily="34" charset="-122"/>
                </a:rPr>
                <a:t>We have many PowerPoint templates that has been specifically designed.</a:t>
              </a:r>
            </a:p>
          </p:txBody>
        </p:sp>
        <p:sp>
          <p:nvSpPr>
            <p:cNvPr id="25" name="Rectangle 31">
              <a:extLst>
                <a:ext uri="{FF2B5EF4-FFF2-40B4-BE49-F238E27FC236}">
                  <a16:creationId xmlns:a16="http://schemas.microsoft.com/office/drawing/2014/main" id="{2AACC6C5-DF12-44B6-8D3C-C156F5CE8908}"/>
                </a:ext>
              </a:extLst>
            </p:cNvPr>
            <p:cNvSpPr>
              <a:spLocks noChangeArrowheads="1"/>
            </p:cNvSpPr>
            <p:nvPr/>
          </p:nvSpPr>
          <p:spPr bwMode="auto">
            <a:xfrm>
              <a:off x="3568700" y="3243469"/>
              <a:ext cx="863600" cy="6113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r>
                <a:rPr lang="zh-CN" altLang="zh-CN" sz="800" dirty="0">
                  <a:solidFill>
                    <a:schemeClr val="bg1"/>
                  </a:solidFill>
                  <a:latin typeface="微软雅黑 Light" panose="020B0502040204020203" pitchFamily="34" charset="-122"/>
                  <a:ea typeface="微软雅黑 Light" panose="020B0502040204020203" pitchFamily="34" charset="-122"/>
                </a:rPr>
                <a:t>We have many PowerPoint templates that has been specifically designed.</a:t>
              </a:r>
            </a:p>
          </p:txBody>
        </p:sp>
        <p:sp>
          <p:nvSpPr>
            <p:cNvPr id="26" name="Rectangle 32">
              <a:extLst>
                <a:ext uri="{FF2B5EF4-FFF2-40B4-BE49-F238E27FC236}">
                  <a16:creationId xmlns:a16="http://schemas.microsoft.com/office/drawing/2014/main" id="{290488B2-20A7-4AD8-A31E-266F9613245A}"/>
                </a:ext>
              </a:extLst>
            </p:cNvPr>
            <p:cNvSpPr>
              <a:spLocks noChangeArrowheads="1"/>
            </p:cNvSpPr>
            <p:nvPr/>
          </p:nvSpPr>
          <p:spPr bwMode="auto">
            <a:xfrm>
              <a:off x="3435350" y="2055652"/>
              <a:ext cx="863600" cy="6113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r>
                <a:rPr lang="zh-CN" altLang="zh-CN" sz="800" dirty="0">
                  <a:solidFill>
                    <a:schemeClr val="bg1"/>
                  </a:solidFill>
                  <a:latin typeface="微软雅黑 Light" panose="020B0502040204020203" pitchFamily="34" charset="-122"/>
                  <a:ea typeface="微软雅黑 Light" panose="020B0502040204020203" pitchFamily="34" charset="-122"/>
                </a:rPr>
                <a:t>We have many PowerPoint templates that has been specifically designed.</a:t>
              </a:r>
            </a:p>
          </p:txBody>
        </p:sp>
      </p:grpSp>
    </p:spTree>
    <p:extLst>
      <p:ext uri="{BB962C8B-B14F-4D97-AF65-F5344CB8AC3E}">
        <p14:creationId xmlns:p14="http://schemas.microsoft.com/office/powerpoint/2010/main" val="1045139052"/>
      </p:ext>
    </p:extLst>
  </p:cSld>
  <p:clrMapOvr>
    <a:masterClrMapping/>
  </p:clrMapOvr>
  <mc:AlternateContent xmlns:mc="http://schemas.openxmlformats.org/markup-compatibility/2006" xmlns:p14="http://schemas.microsoft.com/office/powerpoint/2010/main">
    <mc:Choice Requires="p14">
      <p:transition spd="slow" p14:dur="900" advTm="1000">
        <p14:warp dir="in"/>
      </p:transition>
    </mc:Choice>
    <mc:Fallback xmlns="">
      <p:transition spd="slow" advTm="1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p:cTn id="7" dur="500" fill="hold"/>
                                        <p:tgtEl>
                                          <p:spTgt spid="11"/>
                                        </p:tgtEl>
                                        <p:attrNameLst>
                                          <p:attrName>ppt_w</p:attrName>
                                        </p:attrNameLst>
                                      </p:cBhvr>
                                      <p:tavLst>
                                        <p:tav tm="0">
                                          <p:val>
                                            <p:fltVal val="0"/>
                                          </p:val>
                                        </p:tav>
                                        <p:tav tm="100000">
                                          <p:val>
                                            <p:strVal val="#ppt_w"/>
                                          </p:val>
                                        </p:tav>
                                      </p:tavLst>
                                    </p:anim>
                                    <p:anim calcmode="lin" valueType="num">
                                      <p:cBhvr>
                                        <p:cTn id="8" dur="500" fill="hold"/>
                                        <p:tgtEl>
                                          <p:spTgt spid="11"/>
                                        </p:tgtEl>
                                        <p:attrNameLst>
                                          <p:attrName>ppt_h</p:attrName>
                                        </p:attrNameLst>
                                      </p:cBhvr>
                                      <p:tavLst>
                                        <p:tav tm="0">
                                          <p:val>
                                            <p:fltVal val="0"/>
                                          </p:val>
                                        </p:tav>
                                        <p:tav tm="100000">
                                          <p:val>
                                            <p:strVal val="#ppt_h"/>
                                          </p:val>
                                        </p:tav>
                                      </p:tavLst>
                                    </p:anim>
                                  </p:childTnLst>
                                </p:cTn>
                              </p:par>
                            </p:childTnLst>
                          </p:cTn>
                        </p:par>
                        <p:par>
                          <p:cTn id="9" fill="hold">
                            <p:stCondLst>
                              <p:cond delay="500"/>
                            </p:stCondLst>
                            <p:childTnLst>
                              <p:par>
                                <p:cTn id="10" presetID="23" presetClass="entr" presetSubtype="16" fill="hold" nodeType="afterEffect">
                                  <p:stCondLst>
                                    <p:cond delay="0"/>
                                  </p:stCondLst>
                                  <p:childTnLst>
                                    <p:set>
                                      <p:cBhvr>
                                        <p:cTn id="11" dur="1" fill="hold">
                                          <p:stCondLst>
                                            <p:cond delay="0"/>
                                          </p:stCondLst>
                                        </p:cTn>
                                        <p:tgtEl>
                                          <p:spTgt spid="12"/>
                                        </p:tgtEl>
                                        <p:attrNameLst>
                                          <p:attrName>style.visibility</p:attrName>
                                        </p:attrNameLst>
                                      </p:cBhvr>
                                      <p:to>
                                        <p:strVal val="visible"/>
                                      </p:to>
                                    </p:set>
                                    <p:anim calcmode="lin" valueType="num">
                                      <p:cBhvr>
                                        <p:cTn id="12" dur="500" fill="hold"/>
                                        <p:tgtEl>
                                          <p:spTgt spid="12"/>
                                        </p:tgtEl>
                                        <p:attrNameLst>
                                          <p:attrName>ppt_w</p:attrName>
                                        </p:attrNameLst>
                                      </p:cBhvr>
                                      <p:tavLst>
                                        <p:tav tm="0">
                                          <p:val>
                                            <p:fltVal val="0"/>
                                          </p:val>
                                        </p:tav>
                                        <p:tav tm="100000">
                                          <p:val>
                                            <p:strVal val="#ppt_w"/>
                                          </p:val>
                                        </p:tav>
                                      </p:tavLst>
                                    </p:anim>
                                    <p:anim calcmode="lin" valueType="num">
                                      <p:cBhvr>
                                        <p:cTn id="13" dur="500" fill="hold"/>
                                        <p:tgtEl>
                                          <p:spTgt spid="12"/>
                                        </p:tgtEl>
                                        <p:attrNameLst>
                                          <p:attrName>ppt_h</p:attrName>
                                        </p:attrNameLst>
                                      </p:cBhvr>
                                      <p:tavLst>
                                        <p:tav tm="0">
                                          <p:val>
                                            <p:fltVal val="0"/>
                                          </p:val>
                                        </p:tav>
                                        <p:tav tm="100000">
                                          <p:val>
                                            <p:strVal val="#ppt_h"/>
                                          </p:val>
                                        </p:tav>
                                      </p:tavLst>
                                    </p:anim>
                                  </p:childTnLst>
                                </p:cTn>
                              </p:par>
                            </p:childTnLst>
                          </p:cTn>
                        </p:par>
                        <p:par>
                          <p:cTn id="14" fill="hold">
                            <p:stCondLst>
                              <p:cond delay="1000"/>
                            </p:stCondLst>
                            <p:childTnLst>
                              <p:par>
                                <p:cTn id="15" presetID="42" presetClass="entr" presetSubtype="0" fill="hold" grpId="0" nodeType="after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250"/>
                                        <p:tgtEl>
                                          <p:spTgt spid="6"/>
                                        </p:tgtEl>
                                      </p:cBhvr>
                                    </p:animEffect>
                                    <p:anim calcmode="lin" valueType="num">
                                      <p:cBhvr>
                                        <p:cTn id="18" dur="250" fill="hold"/>
                                        <p:tgtEl>
                                          <p:spTgt spid="6"/>
                                        </p:tgtEl>
                                        <p:attrNameLst>
                                          <p:attrName>ppt_x</p:attrName>
                                        </p:attrNameLst>
                                      </p:cBhvr>
                                      <p:tavLst>
                                        <p:tav tm="0">
                                          <p:val>
                                            <p:strVal val="#ppt_x"/>
                                          </p:val>
                                        </p:tav>
                                        <p:tav tm="100000">
                                          <p:val>
                                            <p:strVal val="#ppt_x"/>
                                          </p:val>
                                        </p:tav>
                                      </p:tavLst>
                                    </p:anim>
                                    <p:anim calcmode="lin" valueType="num">
                                      <p:cBhvr>
                                        <p:cTn id="19" dur="250" fill="hold"/>
                                        <p:tgtEl>
                                          <p:spTgt spid="6"/>
                                        </p:tgtEl>
                                        <p:attrNameLst>
                                          <p:attrName>ppt_y</p:attrName>
                                        </p:attrNameLst>
                                      </p:cBhvr>
                                      <p:tavLst>
                                        <p:tav tm="0">
                                          <p:val>
                                            <p:strVal val="#ppt_y+.1"/>
                                          </p:val>
                                        </p:tav>
                                        <p:tav tm="100000">
                                          <p:val>
                                            <p:strVal val="#ppt_y"/>
                                          </p:val>
                                        </p:tav>
                                      </p:tavLst>
                                    </p:anim>
                                  </p:childTnLst>
                                </p:cTn>
                              </p:par>
                            </p:childTnLst>
                          </p:cTn>
                        </p:par>
                        <p:par>
                          <p:cTn id="20" fill="hold">
                            <p:stCondLst>
                              <p:cond delay="1250"/>
                            </p:stCondLst>
                            <p:childTnLst>
                              <p:par>
                                <p:cTn id="21" presetID="42" presetClass="entr" presetSubtype="0" fill="hold" grpId="0" nodeType="afterEffect">
                                  <p:stCondLst>
                                    <p:cond delay="0"/>
                                  </p:stCondLst>
                                  <p:childTnLst>
                                    <p:set>
                                      <p:cBhvr>
                                        <p:cTn id="22" dur="1" fill="hold">
                                          <p:stCondLst>
                                            <p:cond delay="0"/>
                                          </p:stCondLst>
                                        </p:cTn>
                                        <p:tgtEl>
                                          <p:spTgt spid="7"/>
                                        </p:tgtEl>
                                        <p:attrNameLst>
                                          <p:attrName>style.visibility</p:attrName>
                                        </p:attrNameLst>
                                      </p:cBhvr>
                                      <p:to>
                                        <p:strVal val="visible"/>
                                      </p:to>
                                    </p:set>
                                    <p:animEffect transition="in" filter="fade">
                                      <p:cBhvr>
                                        <p:cTn id="23" dur="250"/>
                                        <p:tgtEl>
                                          <p:spTgt spid="7"/>
                                        </p:tgtEl>
                                      </p:cBhvr>
                                    </p:animEffect>
                                    <p:anim calcmode="lin" valueType="num">
                                      <p:cBhvr>
                                        <p:cTn id="24" dur="250" fill="hold"/>
                                        <p:tgtEl>
                                          <p:spTgt spid="7"/>
                                        </p:tgtEl>
                                        <p:attrNameLst>
                                          <p:attrName>ppt_x</p:attrName>
                                        </p:attrNameLst>
                                      </p:cBhvr>
                                      <p:tavLst>
                                        <p:tav tm="0">
                                          <p:val>
                                            <p:strVal val="#ppt_x"/>
                                          </p:val>
                                        </p:tav>
                                        <p:tav tm="100000">
                                          <p:val>
                                            <p:strVal val="#ppt_x"/>
                                          </p:val>
                                        </p:tav>
                                      </p:tavLst>
                                    </p:anim>
                                    <p:anim calcmode="lin" valueType="num">
                                      <p:cBhvr>
                                        <p:cTn id="25" dur="250" fill="hold"/>
                                        <p:tgtEl>
                                          <p:spTgt spid="7"/>
                                        </p:tgtEl>
                                        <p:attrNameLst>
                                          <p:attrName>ppt_y</p:attrName>
                                        </p:attrNameLst>
                                      </p:cBhvr>
                                      <p:tavLst>
                                        <p:tav tm="0">
                                          <p:val>
                                            <p:strVal val="#ppt_y+.1"/>
                                          </p:val>
                                        </p:tav>
                                        <p:tav tm="100000">
                                          <p:val>
                                            <p:strVal val="#ppt_y"/>
                                          </p:val>
                                        </p:tav>
                                      </p:tavLst>
                                    </p:anim>
                                  </p:childTnLst>
                                </p:cTn>
                              </p:par>
                            </p:childTnLst>
                          </p:cTn>
                        </p:par>
                        <p:par>
                          <p:cTn id="26" fill="hold">
                            <p:stCondLst>
                              <p:cond delay="1500"/>
                            </p:stCondLst>
                            <p:childTnLst>
                              <p:par>
                                <p:cTn id="27" presetID="42" presetClass="entr" presetSubtype="0" fill="hold" grpId="0" nodeType="afterEffect">
                                  <p:stCondLst>
                                    <p:cond delay="0"/>
                                  </p:stCondLst>
                                  <p:childTnLst>
                                    <p:set>
                                      <p:cBhvr>
                                        <p:cTn id="28" dur="1" fill="hold">
                                          <p:stCondLst>
                                            <p:cond delay="0"/>
                                          </p:stCondLst>
                                        </p:cTn>
                                        <p:tgtEl>
                                          <p:spTgt spid="8"/>
                                        </p:tgtEl>
                                        <p:attrNameLst>
                                          <p:attrName>style.visibility</p:attrName>
                                        </p:attrNameLst>
                                      </p:cBhvr>
                                      <p:to>
                                        <p:strVal val="visible"/>
                                      </p:to>
                                    </p:set>
                                    <p:animEffect transition="in" filter="fade">
                                      <p:cBhvr>
                                        <p:cTn id="29" dur="250"/>
                                        <p:tgtEl>
                                          <p:spTgt spid="8"/>
                                        </p:tgtEl>
                                      </p:cBhvr>
                                    </p:animEffect>
                                    <p:anim calcmode="lin" valueType="num">
                                      <p:cBhvr>
                                        <p:cTn id="30" dur="250" fill="hold"/>
                                        <p:tgtEl>
                                          <p:spTgt spid="8"/>
                                        </p:tgtEl>
                                        <p:attrNameLst>
                                          <p:attrName>ppt_x</p:attrName>
                                        </p:attrNameLst>
                                      </p:cBhvr>
                                      <p:tavLst>
                                        <p:tav tm="0">
                                          <p:val>
                                            <p:strVal val="#ppt_x"/>
                                          </p:val>
                                        </p:tav>
                                        <p:tav tm="100000">
                                          <p:val>
                                            <p:strVal val="#ppt_x"/>
                                          </p:val>
                                        </p:tav>
                                      </p:tavLst>
                                    </p:anim>
                                    <p:anim calcmode="lin" valueType="num">
                                      <p:cBhvr>
                                        <p:cTn id="31" dur="250" fill="hold"/>
                                        <p:tgtEl>
                                          <p:spTgt spid="8"/>
                                        </p:tgtEl>
                                        <p:attrNameLst>
                                          <p:attrName>ppt_y</p:attrName>
                                        </p:attrNameLst>
                                      </p:cBhvr>
                                      <p:tavLst>
                                        <p:tav tm="0">
                                          <p:val>
                                            <p:strVal val="#ppt_y+.1"/>
                                          </p:val>
                                        </p:tav>
                                        <p:tav tm="100000">
                                          <p:val>
                                            <p:strVal val="#ppt_y"/>
                                          </p:val>
                                        </p:tav>
                                      </p:tavLst>
                                    </p:anim>
                                  </p:childTnLst>
                                </p:cTn>
                              </p:par>
                            </p:childTnLst>
                          </p:cTn>
                        </p:par>
                        <p:par>
                          <p:cTn id="32" fill="hold">
                            <p:stCondLst>
                              <p:cond delay="1750"/>
                            </p:stCondLst>
                            <p:childTnLst>
                              <p:par>
                                <p:cTn id="33" presetID="42" presetClass="entr" presetSubtype="0" fill="hold" grpId="0" nodeType="afterEffect">
                                  <p:stCondLst>
                                    <p:cond delay="0"/>
                                  </p:stCondLst>
                                  <p:childTnLst>
                                    <p:set>
                                      <p:cBhvr>
                                        <p:cTn id="34" dur="1" fill="hold">
                                          <p:stCondLst>
                                            <p:cond delay="0"/>
                                          </p:stCondLst>
                                        </p:cTn>
                                        <p:tgtEl>
                                          <p:spTgt spid="9"/>
                                        </p:tgtEl>
                                        <p:attrNameLst>
                                          <p:attrName>style.visibility</p:attrName>
                                        </p:attrNameLst>
                                      </p:cBhvr>
                                      <p:to>
                                        <p:strVal val="visible"/>
                                      </p:to>
                                    </p:set>
                                    <p:animEffect transition="in" filter="fade">
                                      <p:cBhvr>
                                        <p:cTn id="35" dur="250"/>
                                        <p:tgtEl>
                                          <p:spTgt spid="9"/>
                                        </p:tgtEl>
                                      </p:cBhvr>
                                    </p:animEffect>
                                    <p:anim calcmode="lin" valueType="num">
                                      <p:cBhvr>
                                        <p:cTn id="36" dur="250" fill="hold"/>
                                        <p:tgtEl>
                                          <p:spTgt spid="9"/>
                                        </p:tgtEl>
                                        <p:attrNameLst>
                                          <p:attrName>ppt_x</p:attrName>
                                        </p:attrNameLst>
                                      </p:cBhvr>
                                      <p:tavLst>
                                        <p:tav tm="0">
                                          <p:val>
                                            <p:strVal val="#ppt_x"/>
                                          </p:val>
                                        </p:tav>
                                        <p:tav tm="100000">
                                          <p:val>
                                            <p:strVal val="#ppt_x"/>
                                          </p:val>
                                        </p:tav>
                                      </p:tavLst>
                                    </p:anim>
                                    <p:anim calcmode="lin" valueType="num">
                                      <p:cBhvr>
                                        <p:cTn id="37" dur="250" fill="hold"/>
                                        <p:tgtEl>
                                          <p:spTgt spid="9"/>
                                        </p:tgtEl>
                                        <p:attrNameLst>
                                          <p:attrName>ppt_y</p:attrName>
                                        </p:attrNameLst>
                                      </p:cBhvr>
                                      <p:tavLst>
                                        <p:tav tm="0">
                                          <p:val>
                                            <p:strVal val="#ppt_y+.1"/>
                                          </p:val>
                                        </p:tav>
                                        <p:tav tm="100000">
                                          <p:val>
                                            <p:strVal val="#ppt_y"/>
                                          </p:val>
                                        </p:tav>
                                      </p:tavLst>
                                    </p:anim>
                                  </p:childTnLst>
                                </p:cTn>
                              </p:par>
                            </p:childTnLst>
                          </p:cTn>
                        </p:par>
                        <p:par>
                          <p:cTn id="38" fill="hold">
                            <p:stCondLst>
                              <p:cond delay="2000"/>
                            </p:stCondLst>
                            <p:childTnLst>
                              <p:par>
                                <p:cTn id="39" presetID="42" presetClass="entr" presetSubtype="0" fill="hold" nodeType="afterEffect">
                                  <p:stCondLst>
                                    <p:cond delay="0"/>
                                  </p:stCondLst>
                                  <p:childTnLst>
                                    <p:set>
                                      <p:cBhvr>
                                        <p:cTn id="40" dur="1" fill="hold">
                                          <p:stCondLst>
                                            <p:cond delay="0"/>
                                          </p:stCondLst>
                                        </p:cTn>
                                        <p:tgtEl>
                                          <p:spTgt spid="10"/>
                                        </p:tgtEl>
                                        <p:attrNameLst>
                                          <p:attrName>style.visibility</p:attrName>
                                        </p:attrNameLst>
                                      </p:cBhvr>
                                      <p:to>
                                        <p:strVal val="visible"/>
                                      </p:to>
                                    </p:set>
                                    <p:animEffect transition="in" filter="fade">
                                      <p:cBhvr>
                                        <p:cTn id="41" dur="1000"/>
                                        <p:tgtEl>
                                          <p:spTgt spid="10"/>
                                        </p:tgtEl>
                                      </p:cBhvr>
                                    </p:animEffect>
                                    <p:anim calcmode="lin" valueType="num">
                                      <p:cBhvr>
                                        <p:cTn id="42" dur="1000" fill="hold"/>
                                        <p:tgtEl>
                                          <p:spTgt spid="10"/>
                                        </p:tgtEl>
                                        <p:attrNameLst>
                                          <p:attrName>ppt_x</p:attrName>
                                        </p:attrNameLst>
                                      </p:cBhvr>
                                      <p:tavLst>
                                        <p:tav tm="0">
                                          <p:val>
                                            <p:strVal val="#ppt_x"/>
                                          </p:val>
                                        </p:tav>
                                        <p:tav tm="100000">
                                          <p:val>
                                            <p:strVal val="#ppt_x"/>
                                          </p:val>
                                        </p:tav>
                                      </p:tavLst>
                                    </p:anim>
                                    <p:anim calcmode="lin" valueType="num">
                                      <p:cBhvr>
                                        <p:cTn id="43"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6" grpId="0"/>
      <p:bldP spid="7" grpId="0"/>
      <p:bldP spid="8" grpId="0"/>
      <p:bldP spid="9"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矩形 10">
            <a:extLst>
              <a:ext uri="{FF2B5EF4-FFF2-40B4-BE49-F238E27FC236}">
                <a16:creationId xmlns:a16="http://schemas.microsoft.com/office/drawing/2014/main" id="{C08CFF4D-8595-47FB-9181-87C7AADC0A78}"/>
              </a:ext>
            </a:extLst>
          </p:cNvPr>
          <p:cNvSpPr/>
          <p:nvPr/>
        </p:nvSpPr>
        <p:spPr>
          <a:xfrm>
            <a:off x="4364458" y="461583"/>
            <a:ext cx="3467616" cy="584775"/>
          </a:xfrm>
          <a:prstGeom prst="rect">
            <a:avLst/>
          </a:prstGeom>
        </p:spPr>
        <p:txBody>
          <a:bodyPr wrap="none">
            <a:spAutoFit/>
          </a:bodyPr>
          <a:lstStyle/>
          <a:p>
            <a:pPr algn="ctr"/>
            <a:r>
              <a:rPr lang="zh-CN" altLang="en-US" sz="3200" dirty="0">
                <a:solidFill>
                  <a:schemeClr val="tx1">
                    <a:lumMod val="50000"/>
                    <a:lumOff val="50000"/>
                  </a:schemeClr>
                </a:solidFill>
                <a:latin typeface="华文中宋" panose="02010600040101010101" pitchFamily="2" charset="-122"/>
                <a:ea typeface="华文中宋" panose="02010600040101010101" pitchFamily="2" charset="-122"/>
              </a:rPr>
              <a:t>点击加入你的标题</a:t>
            </a:r>
          </a:p>
        </p:txBody>
      </p:sp>
      <p:grpSp>
        <p:nvGrpSpPr>
          <p:cNvPr id="12" name="组合 11">
            <a:extLst>
              <a:ext uri="{FF2B5EF4-FFF2-40B4-BE49-F238E27FC236}">
                <a16:creationId xmlns:a16="http://schemas.microsoft.com/office/drawing/2014/main" id="{C575DC6D-158E-42AA-A49D-6333EB974121}"/>
              </a:ext>
            </a:extLst>
          </p:cNvPr>
          <p:cNvGrpSpPr/>
          <p:nvPr/>
        </p:nvGrpSpPr>
        <p:grpSpPr>
          <a:xfrm>
            <a:off x="3812270" y="373743"/>
            <a:ext cx="4571998" cy="773790"/>
            <a:chOff x="4564337" y="378280"/>
            <a:chExt cx="3063327" cy="773790"/>
          </a:xfrm>
        </p:grpSpPr>
        <p:cxnSp>
          <p:nvCxnSpPr>
            <p:cNvPr id="13" name="直接连接符 12">
              <a:extLst>
                <a:ext uri="{FF2B5EF4-FFF2-40B4-BE49-F238E27FC236}">
                  <a16:creationId xmlns:a16="http://schemas.microsoft.com/office/drawing/2014/main" id="{11855890-7493-4C95-A853-B7B468AA40FA}"/>
                </a:ext>
              </a:extLst>
            </p:cNvPr>
            <p:cNvCxnSpPr/>
            <p:nvPr/>
          </p:nvCxnSpPr>
          <p:spPr>
            <a:xfrm flipH="1">
              <a:off x="4564337" y="1152070"/>
              <a:ext cx="3063327"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4" name="直接连接符 13">
              <a:extLst>
                <a:ext uri="{FF2B5EF4-FFF2-40B4-BE49-F238E27FC236}">
                  <a16:creationId xmlns:a16="http://schemas.microsoft.com/office/drawing/2014/main" id="{B0EA4389-E8C2-474A-BA41-F81F4427D9D6}"/>
                </a:ext>
              </a:extLst>
            </p:cNvPr>
            <p:cNvCxnSpPr/>
            <p:nvPr/>
          </p:nvCxnSpPr>
          <p:spPr>
            <a:xfrm>
              <a:off x="4564337" y="378280"/>
              <a:ext cx="3063327"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sp>
        <p:nvSpPr>
          <p:cNvPr id="6" name="Rectangle 22">
            <a:extLst>
              <a:ext uri="{FF2B5EF4-FFF2-40B4-BE49-F238E27FC236}">
                <a16:creationId xmlns:a16="http://schemas.microsoft.com/office/drawing/2014/main" id="{2C04D327-57C0-4805-BBD1-013D11B6C7C7}"/>
              </a:ext>
            </a:extLst>
          </p:cNvPr>
          <p:cNvSpPr/>
          <p:nvPr/>
        </p:nvSpPr>
        <p:spPr>
          <a:xfrm>
            <a:off x="5932127" y="2766840"/>
            <a:ext cx="5575100" cy="1552733"/>
          </a:xfrm>
          <a:prstGeom prst="rect">
            <a:avLst/>
          </a:prstGeom>
        </p:spPr>
        <p:txBody>
          <a:bodyPr wrap="square">
            <a:spAutoFit/>
          </a:bodyPr>
          <a:lstStyle/>
          <a:p>
            <a:pPr>
              <a:lnSpc>
                <a:spcPct val="130000"/>
              </a:lnSpc>
            </a:pPr>
            <a:r>
              <a:rPr lang="en-US"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Marketing </a:t>
            </a:r>
            <a:r>
              <a:rPr lang="en-US" dirty="0" err="1">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Informations</a:t>
            </a:r>
            <a:endParaRPr lang="en-US"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a:p>
            <a:pPr>
              <a:lnSpc>
                <a:spcPct val="130000"/>
              </a:lnSpc>
            </a:pPr>
            <a:endPar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a:p>
            <a:pPr>
              <a:lnSpc>
                <a:spcPct val="130000"/>
              </a:lnSpc>
            </a:pPr>
            <a:r>
              <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Assertively unleash flexible technology whereas equity invested internal or "organic" sources. Collaboratively disintermediate maintainable leadership with team building internal or "organic" sources. Globally deploy enterprise-wide </a:t>
            </a:r>
            <a:r>
              <a:rPr lang="en-US" sz="1100" dirty="0" err="1">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vortals</a:t>
            </a:r>
            <a:r>
              <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 for magnetic quality vectors. </a:t>
            </a:r>
          </a:p>
        </p:txBody>
      </p:sp>
      <p:sp>
        <p:nvSpPr>
          <p:cNvPr id="7" name="TextBox 22">
            <a:extLst>
              <a:ext uri="{FF2B5EF4-FFF2-40B4-BE49-F238E27FC236}">
                <a16:creationId xmlns:a16="http://schemas.microsoft.com/office/drawing/2014/main" id="{639E1C82-713B-459D-A725-15ADA37CF3F8}"/>
              </a:ext>
            </a:extLst>
          </p:cNvPr>
          <p:cNvSpPr txBox="1"/>
          <p:nvPr/>
        </p:nvSpPr>
        <p:spPr>
          <a:xfrm>
            <a:off x="6014138" y="2265859"/>
            <a:ext cx="2146463" cy="280928"/>
          </a:xfrm>
          <a:prstGeom prst="roundRect">
            <a:avLst/>
          </a:prstGeom>
          <a:solidFill>
            <a:schemeClr val="tx1">
              <a:lumMod val="50000"/>
              <a:lumOff val="50000"/>
            </a:schemeClr>
          </a:solidFill>
        </p:spPr>
        <p:txBody>
          <a:bodyPr wrap="none" rtlCol="0">
            <a:spAutoFit/>
          </a:bodyPr>
          <a:lstStyle/>
          <a:p>
            <a:r>
              <a:rPr lang="en-US" sz="1050" dirty="0">
                <a:solidFill>
                  <a:schemeClr val="bg1"/>
                </a:solidFill>
                <a:latin typeface="Open Sans" panose="020B0606030504020204" pitchFamily="34" charset="0"/>
                <a:ea typeface="Open Sans" panose="020B0606030504020204" pitchFamily="34" charset="0"/>
                <a:cs typeface="Open Sans" panose="020B0606030504020204" pitchFamily="34" charset="0"/>
              </a:rPr>
              <a:t>Marketing &amp; Management Team</a:t>
            </a:r>
          </a:p>
        </p:txBody>
      </p:sp>
      <p:sp>
        <p:nvSpPr>
          <p:cNvPr id="8" name="Rectangle 26">
            <a:extLst>
              <a:ext uri="{FF2B5EF4-FFF2-40B4-BE49-F238E27FC236}">
                <a16:creationId xmlns:a16="http://schemas.microsoft.com/office/drawing/2014/main" id="{3C129E6B-B542-468E-A61F-1EA12DE0DD42}"/>
              </a:ext>
            </a:extLst>
          </p:cNvPr>
          <p:cNvSpPr/>
          <p:nvPr/>
        </p:nvSpPr>
        <p:spPr>
          <a:xfrm>
            <a:off x="5932127" y="4411845"/>
            <a:ext cx="4836590" cy="1829732"/>
          </a:xfrm>
          <a:prstGeom prst="rect">
            <a:avLst/>
          </a:prstGeom>
        </p:spPr>
        <p:txBody>
          <a:bodyPr wrap="square">
            <a:spAutoFit/>
          </a:bodyPr>
          <a:lstStyle/>
          <a:p>
            <a:pPr marL="171450" indent="-171450">
              <a:lnSpc>
                <a:spcPct val="130000"/>
              </a:lnSpc>
              <a:buFont typeface="Wingdings" panose="05000000000000000000" pitchFamily="2" charset="2"/>
              <a:buChar char="ü"/>
            </a:pPr>
            <a:r>
              <a:rPr lang="en-US" sz="1100" dirty="0" err="1">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Aunleash</a:t>
            </a:r>
            <a:r>
              <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 flexible technology whereas equity invested internal or "organic" sources. Collaboratively disintermediate maintainable leadership with team</a:t>
            </a:r>
          </a:p>
          <a:p>
            <a:pPr marL="171450" indent="-171450">
              <a:lnSpc>
                <a:spcPct val="130000"/>
              </a:lnSpc>
              <a:buFont typeface="Wingdings" panose="05000000000000000000" pitchFamily="2" charset="2"/>
              <a:buChar char="ü"/>
            </a:pPr>
            <a:endPar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a:p>
            <a:pPr marL="171450" indent="-171450">
              <a:lnSpc>
                <a:spcPct val="130000"/>
              </a:lnSpc>
              <a:buFont typeface="Wingdings" panose="05000000000000000000" pitchFamily="2" charset="2"/>
              <a:buChar char="ü"/>
            </a:pPr>
            <a:r>
              <a:rPr lang="en-US" sz="1100" dirty="0" err="1">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Aunleash</a:t>
            </a:r>
            <a:r>
              <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 flexible technology whereas equity invested internal or "organic" sources. Collaboratively disintermediate maintainable leadership with team</a:t>
            </a:r>
          </a:p>
          <a:p>
            <a:pPr marL="171450" indent="-171450">
              <a:lnSpc>
                <a:spcPct val="130000"/>
              </a:lnSpc>
              <a:buFont typeface="Wingdings" panose="05000000000000000000" pitchFamily="2" charset="2"/>
              <a:buChar char="ü"/>
            </a:pPr>
            <a:endPar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grpSp>
        <p:nvGrpSpPr>
          <p:cNvPr id="9" name="组合 8">
            <a:extLst>
              <a:ext uri="{FF2B5EF4-FFF2-40B4-BE49-F238E27FC236}">
                <a16:creationId xmlns:a16="http://schemas.microsoft.com/office/drawing/2014/main" id="{9770B9D8-D857-4DB3-9411-0C0E4DC5DDDB}"/>
              </a:ext>
            </a:extLst>
          </p:cNvPr>
          <p:cNvGrpSpPr/>
          <p:nvPr/>
        </p:nvGrpSpPr>
        <p:grpSpPr>
          <a:xfrm>
            <a:off x="1258716" y="2232406"/>
            <a:ext cx="4062743" cy="3707727"/>
            <a:chOff x="1364342" y="1788885"/>
            <a:chExt cx="4529667" cy="4133851"/>
          </a:xfrm>
        </p:grpSpPr>
        <p:grpSp>
          <p:nvGrpSpPr>
            <p:cNvPr id="10" name="组合 9">
              <a:extLst>
                <a:ext uri="{FF2B5EF4-FFF2-40B4-BE49-F238E27FC236}">
                  <a16:creationId xmlns:a16="http://schemas.microsoft.com/office/drawing/2014/main" id="{AE9E350D-F7C9-4951-94FE-327206435E7D}"/>
                </a:ext>
              </a:extLst>
            </p:cNvPr>
            <p:cNvGrpSpPr/>
            <p:nvPr/>
          </p:nvGrpSpPr>
          <p:grpSpPr>
            <a:xfrm>
              <a:off x="2598358" y="1788885"/>
              <a:ext cx="2044700" cy="1966384"/>
              <a:chOff x="2250016" y="1701800"/>
              <a:chExt cx="2044700" cy="1966384"/>
            </a:xfrm>
            <a:solidFill>
              <a:srgbClr val="00B0F0"/>
            </a:solidFill>
          </p:grpSpPr>
          <p:sp>
            <p:nvSpPr>
              <p:cNvPr id="32" name="Freeform 263">
                <a:extLst>
                  <a:ext uri="{FF2B5EF4-FFF2-40B4-BE49-F238E27FC236}">
                    <a16:creationId xmlns:a16="http://schemas.microsoft.com/office/drawing/2014/main" id="{33DA3C11-38F3-43A5-80F7-2E8485AB4476}"/>
                  </a:ext>
                </a:extLst>
              </p:cNvPr>
              <p:cNvSpPr/>
              <p:nvPr/>
            </p:nvSpPr>
            <p:spPr bwMode="auto">
              <a:xfrm>
                <a:off x="2250016" y="1701800"/>
                <a:ext cx="2044700" cy="1966384"/>
              </a:xfrm>
              <a:custGeom>
                <a:avLst/>
                <a:gdLst/>
                <a:ahLst/>
                <a:cxnLst>
                  <a:cxn ang="0">
                    <a:pos x="10" y="124"/>
                  </a:cxn>
                  <a:cxn ang="0">
                    <a:pos x="119" y="124"/>
                  </a:cxn>
                  <a:cxn ang="0">
                    <a:pos x="126" y="113"/>
                  </a:cxn>
                  <a:cxn ang="0">
                    <a:pos x="70" y="6"/>
                  </a:cxn>
                  <a:cxn ang="0">
                    <a:pos x="59" y="6"/>
                  </a:cxn>
                  <a:cxn ang="0">
                    <a:pos x="3" y="113"/>
                  </a:cxn>
                  <a:cxn ang="0">
                    <a:pos x="10" y="124"/>
                  </a:cxn>
                </a:cxnLst>
                <a:rect l="0" t="0" r="r" b="b"/>
                <a:pathLst>
                  <a:path w="129" h="124">
                    <a:moveTo>
                      <a:pt x="10" y="124"/>
                    </a:moveTo>
                    <a:cubicBezTo>
                      <a:pt x="119" y="124"/>
                      <a:pt x="119" y="124"/>
                      <a:pt x="119" y="124"/>
                    </a:cubicBezTo>
                    <a:cubicBezTo>
                      <a:pt x="126" y="124"/>
                      <a:pt x="129" y="119"/>
                      <a:pt x="126" y="113"/>
                    </a:cubicBezTo>
                    <a:cubicBezTo>
                      <a:pt x="70" y="6"/>
                      <a:pt x="70" y="6"/>
                      <a:pt x="70" y="6"/>
                    </a:cubicBezTo>
                    <a:cubicBezTo>
                      <a:pt x="67" y="0"/>
                      <a:pt x="62" y="0"/>
                      <a:pt x="59" y="6"/>
                    </a:cubicBezTo>
                    <a:cubicBezTo>
                      <a:pt x="3" y="113"/>
                      <a:pt x="3" y="113"/>
                      <a:pt x="3" y="113"/>
                    </a:cubicBezTo>
                    <a:cubicBezTo>
                      <a:pt x="0" y="119"/>
                      <a:pt x="3" y="124"/>
                      <a:pt x="10" y="124"/>
                    </a:cubicBezTo>
                    <a:close/>
                  </a:path>
                </a:pathLst>
              </a:custGeom>
              <a:solidFill>
                <a:schemeClr val="tx1">
                  <a:lumMod val="50000"/>
                  <a:lumOff val="50000"/>
                </a:schemeClr>
              </a:solidFill>
              <a:ln w="9525">
                <a:noFill/>
                <a:round/>
              </a:ln>
            </p:spPr>
            <p:txBody>
              <a:bodyPr vert="horz" wrap="square" lIns="121920" tIns="60960" rIns="121920" bIns="60960" numCol="1" anchor="t" anchorCtr="0" compatLnSpc="1"/>
              <a:lstStyle/>
              <a:p>
                <a:endParaRPr lang="en-US" sz="2400">
                  <a:solidFill>
                    <a:prstClr val="black"/>
                  </a:solidFill>
                  <a:latin typeface="微软雅黑" panose="020B0503020204020204" pitchFamily="34" charset="-122"/>
                  <a:ea typeface="微软雅黑" panose="020B0503020204020204" pitchFamily="34" charset="-122"/>
                </a:endParaRPr>
              </a:p>
            </p:txBody>
          </p:sp>
          <p:grpSp>
            <p:nvGrpSpPr>
              <p:cNvPr id="33" name="Group 311">
                <a:extLst>
                  <a:ext uri="{FF2B5EF4-FFF2-40B4-BE49-F238E27FC236}">
                    <a16:creationId xmlns:a16="http://schemas.microsoft.com/office/drawing/2014/main" id="{A9711A23-EF75-4DB5-A8A4-F8DF4615C54A}"/>
                  </a:ext>
                </a:extLst>
              </p:cNvPr>
              <p:cNvGrpSpPr/>
              <p:nvPr/>
            </p:nvGrpSpPr>
            <p:grpSpPr>
              <a:xfrm>
                <a:off x="2859316" y="2616200"/>
                <a:ext cx="819151" cy="548217"/>
                <a:chOff x="4992329" y="515938"/>
                <a:chExt cx="614363" cy="411163"/>
              </a:xfrm>
              <a:grpFill/>
            </p:grpSpPr>
            <p:sp>
              <p:nvSpPr>
                <p:cNvPr id="35" name="Freeform 59">
                  <a:extLst>
                    <a:ext uri="{FF2B5EF4-FFF2-40B4-BE49-F238E27FC236}">
                      <a16:creationId xmlns:a16="http://schemas.microsoft.com/office/drawing/2014/main" id="{43D4F984-2944-4119-89E6-80E545BD8061}"/>
                    </a:ext>
                  </a:extLst>
                </p:cNvPr>
                <p:cNvSpPr/>
                <p:nvPr/>
              </p:nvSpPr>
              <p:spPr bwMode="auto">
                <a:xfrm>
                  <a:off x="4992329" y="515938"/>
                  <a:ext cx="436563" cy="346075"/>
                </a:xfrm>
                <a:custGeom>
                  <a:avLst/>
                  <a:gdLst/>
                  <a:ahLst/>
                  <a:cxnLst>
                    <a:cxn ang="0">
                      <a:pos x="87" y="0"/>
                    </a:cxn>
                    <a:cxn ang="0">
                      <a:pos x="0" y="67"/>
                    </a:cxn>
                    <a:cxn ang="0">
                      <a:pos x="31" y="118"/>
                    </a:cxn>
                    <a:cxn ang="0">
                      <a:pos x="9" y="138"/>
                    </a:cxn>
                    <a:cxn ang="0">
                      <a:pos x="48" y="127"/>
                    </a:cxn>
                    <a:cxn ang="0">
                      <a:pos x="87" y="134"/>
                    </a:cxn>
                    <a:cxn ang="0">
                      <a:pos x="174" y="67"/>
                    </a:cxn>
                    <a:cxn ang="0">
                      <a:pos x="87" y="0"/>
                    </a:cxn>
                  </a:cxnLst>
                  <a:rect l="0" t="0" r="r" b="b"/>
                  <a:pathLst>
                    <a:path w="174" h="138">
                      <a:moveTo>
                        <a:pt x="87" y="0"/>
                      </a:moveTo>
                      <a:cubicBezTo>
                        <a:pt x="39" y="0"/>
                        <a:pt x="0" y="30"/>
                        <a:pt x="0" y="67"/>
                      </a:cubicBezTo>
                      <a:cubicBezTo>
                        <a:pt x="0" y="88"/>
                        <a:pt x="12" y="106"/>
                        <a:pt x="31" y="118"/>
                      </a:cubicBezTo>
                      <a:cubicBezTo>
                        <a:pt x="21" y="133"/>
                        <a:pt x="9" y="138"/>
                        <a:pt x="9" y="138"/>
                      </a:cubicBezTo>
                      <a:cubicBezTo>
                        <a:pt x="25" y="135"/>
                        <a:pt x="38" y="131"/>
                        <a:pt x="48" y="127"/>
                      </a:cubicBezTo>
                      <a:cubicBezTo>
                        <a:pt x="59" y="132"/>
                        <a:pt x="73" y="134"/>
                        <a:pt x="87" y="134"/>
                      </a:cubicBezTo>
                      <a:cubicBezTo>
                        <a:pt x="135" y="134"/>
                        <a:pt x="174" y="104"/>
                        <a:pt x="174" y="67"/>
                      </a:cubicBezTo>
                      <a:cubicBezTo>
                        <a:pt x="174" y="30"/>
                        <a:pt x="135" y="0"/>
                        <a:pt x="87" y="0"/>
                      </a:cubicBezTo>
                      <a:close/>
                    </a:path>
                  </a:pathLst>
                </a:custGeom>
                <a:solidFill>
                  <a:schemeClr val="bg1"/>
                </a:solidFill>
                <a:ln w="9525">
                  <a:solidFill>
                    <a:schemeClr val="bg1"/>
                  </a:solidFill>
                  <a:round/>
                </a:ln>
              </p:spPr>
              <p:txBody>
                <a:bodyPr vert="horz" wrap="square" lIns="121920" tIns="60960" rIns="121920" bIns="60960" numCol="1" anchor="t" anchorCtr="0" compatLnSpc="1"/>
                <a:lstStyle/>
                <a:p>
                  <a:endParaRPr lang="en-US" sz="2400">
                    <a:solidFill>
                      <a:prstClr val="black"/>
                    </a:solidFill>
                    <a:latin typeface="微软雅黑" panose="020B0503020204020204" pitchFamily="34" charset="-122"/>
                    <a:ea typeface="微软雅黑" panose="020B0503020204020204" pitchFamily="34" charset="-122"/>
                  </a:endParaRPr>
                </a:p>
              </p:txBody>
            </p:sp>
            <p:sp>
              <p:nvSpPr>
                <p:cNvPr id="36" name="Freeform 60">
                  <a:extLst>
                    <a:ext uri="{FF2B5EF4-FFF2-40B4-BE49-F238E27FC236}">
                      <a16:creationId xmlns:a16="http://schemas.microsoft.com/office/drawing/2014/main" id="{0EDEA8D4-5202-4B75-BFDD-5286CBA422BB}"/>
                    </a:ext>
                  </a:extLst>
                </p:cNvPr>
                <p:cNvSpPr/>
                <p:nvPr/>
              </p:nvSpPr>
              <p:spPr bwMode="auto">
                <a:xfrm>
                  <a:off x="5330467" y="700088"/>
                  <a:ext cx="276225" cy="227013"/>
                </a:xfrm>
                <a:custGeom>
                  <a:avLst/>
                  <a:gdLst/>
                  <a:ahLst/>
                  <a:cxnLst>
                    <a:cxn ang="0">
                      <a:pos x="89" y="78"/>
                    </a:cxn>
                    <a:cxn ang="0">
                      <a:pos x="110" y="44"/>
                    </a:cxn>
                    <a:cxn ang="0">
                      <a:pos x="53" y="0"/>
                    </a:cxn>
                    <a:cxn ang="0">
                      <a:pos x="50" y="0"/>
                    </a:cxn>
                    <a:cxn ang="0">
                      <a:pos x="0" y="62"/>
                    </a:cxn>
                    <a:cxn ang="0">
                      <a:pos x="53" y="88"/>
                    </a:cxn>
                    <a:cxn ang="0">
                      <a:pos x="78" y="84"/>
                    </a:cxn>
                    <a:cxn ang="0">
                      <a:pos x="104" y="91"/>
                    </a:cxn>
                    <a:cxn ang="0">
                      <a:pos x="89" y="78"/>
                    </a:cxn>
                  </a:cxnLst>
                  <a:rect l="0" t="0" r="r" b="b"/>
                  <a:pathLst>
                    <a:path w="110" h="91">
                      <a:moveTo>
                        <a:pt x="89" y="78"/>
                      </a:moveTo>
                      <a:cubicBezTo>
                        <a:pt x="102" y="70"/>
                        <a:pt x="110" y="58"/>
                        <a:pt x="110" y="44"/>
                      </a:cubicBezTo>
                      <a:cubicBezTo>
                        <a:pt x="110" y="20"/>
                        <a:pt x="84" y="0"/>
                        <a:pt x="53" y="0"/>
                      </a:cubicBezTo>
                      <a:cubicBezTo>
                        <a:pt x="52" y="0"/>
                        <a:pt x="51" y="0"/>
                        <a:pt x="50" y="0"/>
                      </a:cubicBezTo>
                      <a:cubicBezTo>
                        <a:pt x="47" y="27"/>
                        <a:pt x="28" y="49"/>
                        <a:pt x="0" y="62"/>
                      </a:cubicBezTo>
                      <a:cubicBezTo>
                        <a:pt x="9" y="77"/>
                        <a:pt x="29" y="88"/>
                        <a:pt x="53" y="88"/>
                      </a:cubicBezTo>
                      <a:cubicBezTo>
                        <a:pt x="62" y="88"/>
                        <a:pt x="71" y="87"/>
                        <a:pt x="78" y="84"/>
                      </a:cubicBezTo>
                      <a:cubicBezTo>
                        <a:pt x="85" y="86"/>
                        <a:pt x="93" y="89"/>
                        <a:pt x="104" y="91"/>
                      </a:cubicBezTo>
                      <a:cubicBezTo>
                        <a:pt x="104" y="91"/>
                        <a:pt x="96" y="87"/>
                        <a:pt x="89" y="78"/>
                      </a:cubicBezTo>
                      <a:close/>
                    </a:path>
                  </a:pathLst>
                </a:custGeom>
                <a:solidFill>
                  <a:schemeClr val="bg1"/>
                </a:solidFill>
                <a:ln w="9525">
                  <a:solidFill>
                    <a:schemeClr val="bg1"/>
                  </a:solidFill>
                  <a:round/>
                </a:ln>
              </p:spPr>
              <p:txBody>
                <a:bodyPr vert="horz" wrap="square" lIns="121920" tIns="60960" rIns="121920" bIns="60960" numCol="1" anchor="t" anchorCtr="0" compatLnSpc="1"/>
                <a:lstStyle/>
                <a:p>
                  <a:endParaRPr lang="en-US" sz="2400">
                    <a:solidFill>
                      <a:prstClr val="black"/>
                    </a:solidFill>
                    <a:latin typeface="微软雅黑" panose="020B0503020204020204" pitchFamily="34" charset="-122"/>
                    <a:ea typeface="微软雅黑" panose="020B0503020204020204" pitchFamily="34" charset="-122"/>
                  </a:endParaRPr>
                </a:p>
              </p:txBody>
            </p:sp>
          </p:grpSp>
          <p:sp>
            <p:nvSpPr>
              <p:cNvPr id="34" name="Content Placeholder 2">
                <a:extLst>
                  <a:ext uri="{FF2B5EF4-FFF2-40B4-BE49-F238E27FC236}">
                    <a16:creationId xmlns:a16="http://schemas.microsoft.com/office/drawing/2014/main" id="{D91F68A1-49DE-4215-B0D7-30C02913884D}"/>
                  </a:ext>
                </a:extLst>
              </p:cNvPr>
              <p:cNvSpPr txBox="1"/>
              <p:nvPr/>
            </p:nvSpPr>
            <p:spPr>
              <a:xfrm>
                <a:off x="2351316" y="3225800"/>
                <a:ext cx="1828800" cy="406400"/>
              </a:xfrm>
              <a:prstGeom prst="rect">
                <a:avLst/>
              </a:prstGeom>
              <a:noFill/>
              <a:ln>
                <a:noFill/>
              </a:ln>
            </p:spPr>
            <p:txBody>
              <a:bodyPr vert="horz" lIns="121920" tIns="60960" rIns="121920" bIns="6096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Font typeface="Arial" pitchFamily="34" charset="0"/>
                  <a:buNone/>
                </a:pPr>
                <a:r>
                  <a:rPr lang="zh-CN" altLang="en-US" sz="1600" dirty="0">
                    <a:solidFill>
                      <a:prstClr val="white"/>
                    </a:solidFill>
                    <a:latin typeface="微软雅黑" panose="020B0503020204020204" pitchFamily="34" charset="-122"/>
                    <a:ea typeface="微软雅黑" panose="020B0503020204020204" pitchFamily="34" charset="-122"/>
                  </a:rPr>
                  <a:t>添加文本</a:t>
                </a:r>
                <a:endParaRPr lang="en-US" altLang="zh-CN" sz="1600" dirty="0">
                  <a:solidFill>
                    <a:prstClr val="white"/>
                  </a:solidFill>
                  <a:latin typeface="微软雅黑" panose="020B0503020204020204" pitchFamily="34" charset="-122"/>
                  <a:ea typeface="微软雅黑" panose="020B0503020204020204" pitchFamily="34" charset="-122"/>
                </a:endParaRPr>
              </a:p>
            </p:txBody>
          </p:sp>
        </p:grpSp>
        <p:grpSp>
          <p:nvGrpSpPr>
            <p:cNvPr id="15" name="组合 14">
              <a:extLst>
                <a:ext uri="{FF2B5EF4-FFF2-40B4-BE49-F238E27FC236}">
                  <a16:creationId xmlns:a16="http://schemas.microsoft.com/office/drawing/2014/main" id="{9ECC076A-D1D1-49DA-AE19-762753BD4A02}"/>
                </a:ext>
              </a:extLst>
            </p:cNvPr>
            <p:cNvGrpSpPr/>
            <p:nvPr/>
          </p:nvGrpSpPr>
          <p:grpSpPr>
            <a:xfrm>
              <a:off x="2598358" y="3924603"/>
              <a:ext cx="2044700" cy="1981200"/>
              <a:chOff x="2250016" y="3837518"/>
              <a:chExt cx="2044700" cy="1981200"/>
            </a:xfrm>
            <a:solidFill>
              <a:srgbClr val="00B0F0"/>
            </a:solidFill>
          </p:grpSpPr>
          <p:sp>
            <p:nvSpPr>
              <p:cNvPr id="26" name="Freeform 266">
                <a:extLst>
                  <a:ext uri="{FF2B5EF4-FFF2-40B4-BE49-F238E27FC236}">
                    <a16:creationId xmlns:a16="http://schemas.microsoft.com/office/drawing/2014/main" id="{5FF9F538-C32E-4290-9BF2-3F67B8E14676}"/>
                  </a:ext>
                </a:extLst>
              </p:cNvPr>
              <p:cNvSpPr/>
              <p:nvPr/>
            </p:nvSpPr>
            <p:spPr bwMode="auto">
              <a:xfrm>
                <a:off x="2250016" y="3837518"/>
                <a:ext cx="2044700" cy="1981200"/>
              </a:xfrm>
              <a:custGeom>
                <a:avLst/>
                <a:gdLst/>
                <a:ahLst/>
                <a:cxnLst>
                  <a:cxn ang="0">
                    <a:pos x="119" y="0"/>
                  </a:cxn>
                  <a:cxn ang="0">
                    <a:pos x="11" y="0"/>
                  </a:cxn>
                  <a:cxn ang="0">
                    <a:pos x="4" y="11"/>
                  </a:cxn>
                  <a:cxn ang="0">
                    <a:pos x="59" y="118"/>
                  </a:cxn>
                  <a:cxn ang="0">
                    <a:pos x="71" y="118"/>
                  </a:cxn>
                  <a:cxn ang="0">
                    <a:pos x="126" y="11"/>
                  </a:cxn>
                  <a:cxn ang="0">
                    <a:pos x="119" y="0"/>
                  </a:cxn>
                </a:cxnLst>
                <a:rect l="0" t="0" r="r" b="b"/>
                <a:pathLst>
                  <a:path w="129" h="125">
                    <a:moveTo>
                      <a:pt x="119" y="0"/>
                    </a:moveTo>
                    <a:cubicBezTo>
                      <a:pt x="11" y="0"/>
                      <a:pt x="11" y="0"/>
                      <a:pt x="11" y="0"/>
                    </a:cubicBezTo>
                    <a:cubicBezTo>
                      <a:pt x="4" y="0"/>
                      <a:pt x="0" y="5"/>
                      <a:pt x="4" y="11"/>
                    </a:cubicBezTo>
                    <a:cubicBezTo>
                      <a:pt x="59" y="118"/>
                      <a:pt x="59" y="118"/>
                      <a:pt x="59" y="118"/>
                    </a:cubicBezTo>
                    <a:cubicBezTo>
                      <a:pt x="62" y="125"/>
                      <a:pt x="67" y="125"/>
                      <a:pt x="71" y="118"/>
                    </a:cubicBezTo>
                    <a:cubicBezTo>
                      <a:pt x="126" y="11"/>
                      <a:pt x="126" y="11"/>
                      <a:pt x="126" y="11"/>
                    </a:cubicBezTo>
                    <a:cubicBezTo>
                      <a:pt x="129" y="5"/>
                      <a:pt x="126" y="0"/>
                      <a:pt x="119" y="0"/>
                    </a:cubicBezTo>
                    <a:close/>
                  </a:path>
                </a:pathLst>
              </a:custGeom>
              <a:solidFill>
                <a:schemeClr val="tx1">
                  <a:lumMod val="50000"/>
                  <a:lumOff val="50000"/>
                </a:schemeClr>
              </a:solidFill>
              <a:ln w="9525">
                <a:noFill/>
                <a:round/>
              </a:ln>
            </p:spPr>
            <p:txBody>
              <a:bodyPr vert="horz" wrap="square" lIns="121920" tIns="60960" rIns="121920" bIns="60960" numCol="1" anchor="t" anchorCtr="0" compatLnSpc="1"/>
              <a:lstStyle/>
              <a:p>
                <a:endParaRPr lang="en-US" sz="2400">
                  <a:solidFill>
                    <a:prstClr val="black"/>
                  </a:solidFill>
                  <a:latin typeface="微软雅黑" panose="020B0503020204020204" pitchFamily="34" charset="-122"/>
                  <a:ea typeface="微软雅黑" panose="020B0503020204020204" pitchFamily="34" charset="-122"/>
                </a:endParaRPr>
              </a:p>
            </p:txBody>
          </p:sp>
          <p:grpSp>
            <p:nvGrpSpPr>
              <p:cNvPr id="27" name="Group 315">
                <a:extLst>
                  <a:ext uri="{FF2B5EF4-FFF2-40B4-BE49-F238E27FC236}">
                    <a16:creationId xmlns:a16="http://schemas.microsoft.com/office/drawing/2014/main" id="{2C628B70-51E3-4580-8B08-0480DBA9D58D}"/>
                  </a:ext>
                </a:extLst>
              </p:cNvPr>
              <p:cNvGrpSpPr/>
              <p:nvPr/>
            </p:nvGrpSpPr>
            <p:grpSpPr>
              <a:xfrm>
                <a:off x="2946400" y="4445000"/>
                <a:ext cx="658284" cy="588433"/>
                <a:chOff x="6652854" y="2162175"/>
                <a:chExt cx="493713" cy="441325"/>
              </a:xfrm>
              <a:grpFill/>
            </p:grpSpPr>
            <p:sp>
              <p:nvSpPr>
                <p:cNvPr id="29" name="Freeform 44">
                  <a:extLst>
                    <a:ext uri="{FF2B5EF4-FFF2-40B4-BE49-F238E27FC236}">
                      <a16:creationId xmlns:a16="http://schemas.microsoft.com/office/drawing/2014/main" id="{8F6C8445-4625-4897-9BB5-FB844B4340C8}"/>
                    </a:ext>
                  </a:extLst>
                </p:cNvPr>
                <p:cNvSpPr>
                  <a:spLocks noEditPoints="1"/>
                </p:cNvSpPr>
                <p:nvPr/>
              </p:nvSpPr>
              <p:spPr bwMode="auto">
                <a:xfrm>
                  <a:off x="6652854" y="2279650"/>
                  <a:ext cx="285750" cy="285750"/>
                </a:xfrm>
                <a:custGeom>
                  <a:avLst/>
                  <a:gdLst/>
                  <a:ahLst/>
                  <a:cxnLst>
                    <a:cxn ang="0">
                      <a:pos x="107" y="67"/>
                    </a:cxn>
                    <a:cxn ang="0">
                      <a:pos x="114" y="59"/>
                    </a:cxn>
                    <a:cxn ang="0">
                      <a:pos x="114" y="54"/>
                    </a:cxn>
                    <a:cxn ang="0">
                      <a:pos x="107" y="47"/>
                    </a:cxn>
                    <a:cxn ang="0">
                      <a:pos x="106" y="47"/>
                    </a:cxn>
                    <a:cxn ang="0">
                      <a:pos x="97" y="42"/>
                    </a:cxn>
                    <a:cxn ang="0">
                      <a:pos x="99" y="29"/>
                    </a:cxn>
                    <a:cxn ang="0">
                      <a:pos x="99" y="29"/>
                    </a:cxn>
                    <a:cxn ang="0">
                      <a:pos x="99" y="18"/>
                    </a:cxn>
                    <a:cxn ang="0">
                      <a:pos x="96" y="15"/>
                    </a:cxn>
                    <a:cxn ang="0">
                      <a:pos x="85" y="15"/>
                    </a:cxn>
                    <a:cxn ang="0">
                      <a:pos x="85" y="15"/>
                    </a:cxn>
                    <a:cxn ang="0">
                      <a:pos x="75" y="18"/>
                    </a:cxn>
                    <a:cxn ang="0">
                      <a:pos x="67" y="8"/>
                    </a:cxn>
                    <a:cxn ang="0">
                      <a:pos x="67" y="7"/>
                    </a:cxn>
                    <a:cxn ang="0">
                      <a:pos x="60" y="0"/>
                    </a:cxn>
                    <a:cxn ang="0">
                      <a:pos x="55" y="0"/>
                    </a:cxn>
                    <a:cxn ang="0">
                      <a:pos x="47" y="7"/>
                    </a:cxn>
                    <a:cxn ang="0">
                      <a:pos x="47" y="8"/>
                    </a:cxn>
                    <a:cxn ang="0">
                      <a:pos x="43" y="17"/>
                    </a:cxn>
                    <a:cxn ang="0">
                      <a:pos x="29" y="15"/>
                    </a:cxn>
                    <a:cxn ang="0">
                      <a:pos x="29" y="15"/>
                    </a:cxn>
                    <a:cxn ang="0">
                      <a:pos x="18" y="15"/>
                    </a:cxn>
                    <a:cxn ang="0">
                      <a:pos x="15" y="18"/>
                    </a:cxn>
                    <a:cxn ang="0">
                      <a:pos x="15" y="29"/>
                    </a:cxn>
                    <a:cxn ang="0">
                      <a:pos x="15" y="29"/>
                    </a:cxn>
                    <a:cxn ang="0">
                      <a:pos x="19" y="38"/>
                    </a:cxn>
                    <a:cxn ang="0">
                      <a:pos x="8" y="47"/>
                    </a:cxn>
                    <a:cxn ang="0">
                      <a:pos x="8" y="47"/>
                    </a:cxn>
                    <a:cxn ang="0">
                      <a:pos x="0" y="54"/>
                    </a:cxn>
                    <a:cxn ang="0">
                      <a:pos x="0" y="59"/>
                    </a:cxn>
                    <a:cxn ang="0">
                      <a:pos x="8" y="67"/>
                    </a:cxn>
                    <a:cxn ang="0">
                      <a:pos x="8" y="67"/>
                    </a:cxn>
                    <a:cxn ang="0">
                      <a:pos x="17" y="71"/>
                    </a:cxn>
                    <a:cxn ang="0">
                      <a:pos x="15" y="85"/>
                    </a:cxn>
                    <a:cxn ang="0">
                      <a:pos x="15" y="85"/>
                    </a:cxn>
                    <a:cxn ang="0">
                      <a:pos x="15" y="95"/>
                    </a:cxn>
                    <a:cxn ang="0">
                      <a:pos x="18" y="99"/>
                    </a:cxn>
                    <a:cxn ang="0">
                      <a:pos x="29" y="99"/>
                    </a:cxn>
                    <a:cxn ang="0">
                      <a:pos x="29" y="99"/>
                    </a:cxn>
                    <a:cxn ang="0">
                      <a:pos x="39" y="95"/>
                    </a:cxn>
                    <a:cxn ang="0">
                      <a:pos x="47" y="106"/>
                    </a:cxn>
                    <a:cxn ang="0">
                      <a:pos x="47" y="106"/>
                    </a:cxn>
                    <a:cxn ang="0">
                      <a:pos x="55" y="114"/>
                    </a:cxn>
                    <a:cxn ang="0">
                      <a:pos x="60" y="114"/>
                    </a:cxn>
                    <a:cxn ang="0">
                      <a:pos x="67" y="106"/>
                    </a:cxn>
                    <a:cxn ang="0">
                      <a:pos x="67" y="106"/>
                    </a:cxn>
                    <a:cxn ang="0">
                      <a:pos x="71" y="97"/>
                    </a:cxn>
                    <a:cxn ang="0">
                      <a:pos x="85" y="99"/>
                    </a:cxn>
                    <a:cxn ang="0">
                      <a:pos x="85" y="99"/>
                    </a:cxn>
                    <a:cxn ang="0">
                      <a:pos x="96" y="99"/>
                    </a:cxn>
                    <a:cxn ang="0">
                      <a:pos x="99" y="95"/>
                    </a:cxn>
                    <a:cxn ang="0">
                      <a:pos x="99" y="85"/>
                    </a:cxn>
                    <a:cxn ang="0">
                      <a:pos x="99" y="85"/>
                    </a:cxn>
                    <a:cxn ang="0">
                      <a:pos x="96" y="75"/>
                    </a:cxn>
                    <a:cxn ang="0">
                      <a:pos x="106" y="67"/>
                    </a:cxn>
                    <a:cxn ang="0">
                      <a:pos x="107" y="67"/>
                    </a:cxn>
                    <a:cxn ang="0">
                      <a:pos x="57" y="85"/>
                    </a:cxn>
                    <a:cxn ang="0">
                      <a:pos x="29" y="57"/>
                    </a:cxn>
                    <a:cxn ang="0">
                      <a:pos x="57" y="28"/>
                    </a:cxn>
                    <a:cxn ang="0">
                      <a:pos x="86" y="57"/>
                    </a:cxn>
                    <a:cxn ang="0">
                      <a:pos x="57" y="85"/>
                    </a:cxn>
                  </a:cxnLst>
                  <a:rect l="0" t="0" r="r" b="b"/>
                  <a:pathLst>
                    <a:path w="114" h="114">
                      <a:moveTo>
                        <a:pt x="107" y="67"/>
                      </a:moveTo>
                      <a:cubicBezTo>
                        <a:pt x="111" y="67"/>
                        <a:pt x="114" y="63"/>
                        <a:pt x="114" y="59"/>
                      </a:cubicBezTo>
                      <a:cubicBezTo>
                        <a:pt x="114" y="54"/>
                        <a:pt x="114" y="54"/>
                        <a:pt x="114" y="54"/>
                      </a:cubicBezTo>
                      <a:cubicBezTo>
                        <a:pt x="114" y="50"/>
                        <a:pt x="111" y="47"/>
                        <a:pt x="107" y="47"/>
                      </a:cubicBezTo>
                      <a:cubicBezTo>
                        <a:pt x="106" y="47"/>
                        <a:pt x="106" y="47"/>
                        <a:pt x="106" y="47"/>
                      </a:cubicBezTo>
                      <a:cubicBezTo>
                        <a:pt x="102" y="47"/>
                        <a:pt x="98" y="45"/>
                        <a:pt x="97" y="42"/>
                      </a:cubicBezTo>
                      <a:cubicBezTo>
                        <a:pt x="97" y="40"/>
                        <a:pt x="96" y="32"/>
                        <a:pt x="99" y="29"/>
                      </a:cubicBezTo>
                      <a:cubicBezTo>
                        <a:pt x="99" y="29"/>
                        <a:pt x="99" y="29"/>
                        <a:pt x="99" y="29"/>
                      </a:cubicBezTo>
                      <a:cubicBezTo>
                        <a:pt x="102" y="26"/>
                        <a:pt x="102" y="21"/>
                        <a:pt x="99" y="18"/>
                      </a:cubicBezTo>
                      <a:cubicBezTo>
                        <a:pt x="96" y="15"/>
                        <a:pt x="96" y="15"/>
                        <a:pt x="96" y="15"/>
                      </a:cubicBezTo>
                      <a:cubicBezTo>
                        <a:pt x="93" y="12"/>
                        <a:pt x="88" y="12"/>
                        <a:pt x="85" y="15"/>
                      </a:cubicBezTo>
                      <a:cubicBezTo>
                        <a:pt x="85" y="15"/>
                        <a:pt x="85" y="15"/>
                        <a:pt x="85" y="15"/>
                      </a:cubicBezTo>
                      <a:cubicBezTo>
                        <a:pt x="82" y="18"/>
                        <a:pt x="78" y="19"/>
                        <a:pt x="75" y="18"/>
                      </a:cubicBezTo>
                      <a:cubicBezTo>
                        <a:pt x="73" y="17"/>
                        <a:pt x="67" y="12"/>
                        <a:pt x="67" y="8"/>
                      </a:cubicBezTo>
                      <a:cubicBezTo>
                        <a:pt x="67" y="7"/>
                        <a:pt x="67" y="7"/>
                        <a:pt x="67" y="7"/>
                      </a:cubicBezTo>
                      <a:cubicBezTo>
                        <a:pt x="67" y="3"/>
                        <a:pt x="64" y="0"/>
                        <a:pt x="60" y="0"/>
                      </a:cubicBezTo>
                      <a:cubicBezTo>
                        <a:pt x="55" y="0"/>
                        <a:pt x="55" y="0"/>
                        <a:pt x="55" y="0"/>
                      </a:cubicBezTo>
                      <a:cubicBezTo>
                        <a:pt x="51" y="0"/>
                        <a:pt x="47" y="3"/>
                        <a:pt x="47" y="7"/>
                      </a:cubicBezTo>
                      <a:cubicBezTo>
                        <a:pt x="47" y="8"/>
                        <a:pt x="47" y="8"/>
                        <a:pt x="47" y="8"/>
                      </a:cubicBezTo>
                      <a:cubicBezTo>
                        <a:pt x="47" y="12"/>
                        <a:pt x="45" y="16"/>
                        <a:pt x="43" y="17"/>
                      </a:cubicBezTo>
                      <a:cubicBezTo>
                        <a:pt x="40" y="17"/>
                        <a:pt x="32" y="18"/>
                        <a:pt x="29" y="15"/>
                      </a:cubicBezTo>
                      <a:cubicBezTo>
                        <a:pt x="29" y="15"/>
                        <a:pt x="29" y="15"/>
                        <a:pt x="29" y="15"/>
                      </a:cubicBezTo>
                      <a:cubicBezTo>
                        <a:pt x="26" y="12"/>
                        <a:pt x="21" y="12"/>
                        <a:pt x="18" y="15"/>
                      </a:cubicBezTo>
                      <a:cubicBezTo>
                        <a:pt x="15" y="18"/>
                        <a:pt x="15" y="18"/>
                        <a:pt x="15" y="18"/>
                      </a:cubicBezTo>
                      <a:cubicBezTo>
                        <a:pt x="12" y="21"/>
                        <a:pt x="12" y="26"/>
                        <a:pt x="15" y="29"/>
                      </a:cubicBezTo>
                      <a:cubicBezTo>
                        <a:pt x="15" y="29"/>
                        <a:pt x="15" y="29"/>
                        <a:pt x="15" y="29"/>
                      </a:cubicBezTo>
                      <a:cubicBezTo>
                        <a:pt x="18" y="32"/>
                        <a:pt x="20" y="36"/>
                        <a:pt x="19" y="38"/>
                      </a:cubicBezTo>
                      <a:cubicBezTo>
                        <a:pt x="17" y="41"/>
                        <a:pt x="12" y="47"/>
                        <a:pt x="8" y="47"/>
                      </a:cubicBezTo>
                      <a:cubicBezTo>
                        <a:pt x="8" y="47"/>
                        <a:pt x="8" y="47"/>
                        <a:pt x="8" y="47"/>
                      </a:cubicBezTo>
                      <a:cubicBezTo>
                        <a:pt x="3" y="47"/>
                        <a:pt x="0" y="50"/>
                        <a:pt x="0" y="54"/>
                      </a:cubicBezTo>
                      <a:cubicBezTo>
                        <a:pt x="0" y="59"/>
                        <a:pt x="0" y="59"/>
                        <a:pt x="0" y="59"/>
                      </a:cubicBezTo>
                      <a:cubicBezTo>
                        <a:pt x="0" y="63"/>
                        <a:pt x="3" y="67"/>
                        <a:pt x="8" y="67"/>
                      </a:cubicBezTo>
                      <a:cubicBezTo>
                        <a:pt x="8" y="67"/>
                        <a:pt x="8" y="67"/>
                        <a:pt x="8" y="67"/>
                      </a:cubicBezTo>
                      <a:cubicBezTo>
                        <a:pt x="12" y="67"/>
                        <a:pt x="16" y="69"/>
                        <a:pt x="17" y="71"/>
                      </a:cubicBezTo>
                      <a:cubicBezTo>
                        <a:pt x="18" y="73"/>
                        <a:pt x="18" y="82"/>
                        <a:pt x="15" y="85"/>
                      </a:cubicBezTo>
                      <a:cubicBezTo>
                        <a:pt x="15" y="85"/>
                        <a:pt x="15" y="85"/>
                        <a:pt x="15" y="85"/>
                      </a:cubicBezTo>
                      <a:cubicBezTo>
                        <a:pt x="12" y="88"/>
                        <a:pt x="12" y="93"/>
                        <a:pt x="15" y="95"/>
                      </a:cubicBezTo>
                      <a:cubicBezTo>
                        <a:pt x="18" y="99"/>
                        <a:pt x="18" y="99"/>
                        <a:pt x="18" y="99"/>
                      </a:cubicBezTo>
                      <a:cubicBezTo>
                        <a:pt x="21" y="102"/>
                        <a:pt x="26" y="102"/>
                        <a:pt x="29" y="99"/>
                      </a:cubicBezTo>
                      <a:cubicBezTo>
                        <a:pt x="29" y="99"/>
                        <a:pt x="29" y="99"/>
                        <a:pt x="29" y="99"/>
                      </a:cubicBezTo>
                      <a:cubicBezTo>
                        <a:pt x="32" y="96"/>
                        <a:pt x="37" y="94"/>
                        <a:pt x="39" y="95"/>
                      </a:cubicBezTo>
                      <a:cubicBezTo>
                        <a:pt x="41" y="96"/>
                        <a:pt x="47" y="102"/>
                        <a:pt x="47" y="106"/>
                      </a:cubicBezTo>
                      <a:cubicBezTo>
                        <a:pt x="47" y="106"/>
                        <a:pt x="47" y="106"/>
                        <a:pt x="47" y="106"/>
                      </a:cubicBezTo>
                      <a:cubicBezTo>
                        <a:pt x="47" y="110"/>
                        <a:pt x="51" y="114"/>
                        <a:pt x="55" y="114"/>
                      </a:cubicBezTo>
                      <a:cubicBezTo>
                        <a:pt x="60" y="114"/>
                        <a:pt x="60" y="114"/>
                        <a:pt x="60" y="114"/>
                      </a:cubicBezTo>
                      <a:cubicBezTo>
                        <a:pt x="64" y="114"/>
                        <a:pt x="67" y="110"/>
                        <a:pt x="67" y="106"/>
                      </a:cubicBezTo>
                      <a:cubicBezTo>
                        <a:pt x="67" y="106"/>
                        <a:pt x="67" y="106"/>
                        <a:pt x="67" y="106"/>
                      </a:cubicBezTo>
                      <a:cubicBezTo>
                        <a:pt x="67" y="102"/>
                        <a:pt x="69" y="98"/>
                        <a:pt x="71" y="97"/>
                      </a:cubicBezTo>
                      <a:cubicBezTo>
                        <a:pt x="74" y="96"/>
                        <a:pt x="82" y="96"/>
                        <a:pt x="85" y="99"/>
                      </a:cubicBezTo>
                      <a:cubicBezTo>
                        <a:pt x="85" y="99"/>
                        <a:pt x="85" y="99"/>
                        <a:pt x="85" y="99"/>
                      </a:cubicBezTo>
                      <a:cubicBezTo>
                        <a:pt x="88" y="102"/>
                        <a:pt x="93" y="102"/>
                        <a:pt x="96" y="99"/>
                      </a:cubicBezTo>
                      <a:cubicBezTo>
                        <a:pt x="99" y="95"/>
                        <a:pt x="99" y="95"/>
                        <a:pt x="99" y="95"/>
                      </a:cubicBezTo>
                      <a:cubicBezTo>
                        <a:pt x="102" y="93"/>
                        <a:pt x="102" y="88"/>
                        <a:pt x="99" y="85"/>
                      </a:cubicBezTo>
                      <a:cubicBezTo>
                        <a:pt x="99" y="85"/>
                        <a:pt x="99" y="85"/>
                        <a:pt x="99" y="85"/>
                      </a:cubicBezTo>
                      <a:cubicBezTo>
                        <a:pt x="96" y="82"/>
                        <a:pt x="95" y="77"/>
                        <a:pt x="96" y="75"/>
                      </a:cubicBezTo>
                      <a:cubicBezTo>
                        <a:pt x="97" y="73"/>
                        <a:pt x="102" y="67"/>
                        <a:pt x="106" y="67"/>
                      </a:cubicBezTo>
                      <a:lnTo>
                        <a:pt x="107" y="67"/>
                      </a:lnTo>
                      <a:close/>
                      <a:moveTo>
                        <a:pt x="57" y="85"/>
                      </a:moveTo>
                      <a:cubicBezTo>
                        <a:pt x="41" y="85"/>
                        <a:pt x="29" y="73"/>
                        <a:pt x="29" y="57"/>
                      </a:cubicBezTo>
                      <a:cubicBezTo>
                        <a:pt x="29" y="41"/>
                        <a:pt x="41" y="28"/>
                        <a:pt x="57" y="28"/>
                      </a:cubicBezTo>
                      <a:cubicBezTo>
                        <a:pt x="73" y="28"/>
                        <a:pt x="86" y="41"/>
                        <a:pt x="86" y="57"/>
                      </a:cubicBezTo>
                      <a:cubicBezTo>
                        <a:pt x="86" y="73"/>
                        <a:pt x="73" y="85"/>
                        <a:pt x="57" y="85"/>
                      </a:cubicBezTo>
                      <a:close/>
                    </a:path>
                  </a:pathLst>
                </a:custGeom>
                <a:solidFill>
                  <a:schemeClr val="bg1"/>
                </a:solidFill>
                <a:ln w="9525">
                  <a:solidFill>
                    <a:schemeClr val="bg1"/>
                  </a:solidFill>
                  <a:round/>
                </a:ln>
              </p:spPr>
              <p:txBody>
                <a:bodyPr vert="horz" wrap="square" lIns="121920" tIns="60960" rIns="121920" bIns="60960" numCol="1" anchor="t" anchorCtr="0" compatLnSpc="1"/>
                <a:lstStyle/>
                <a:p>
                  <a:endParaRPr lang="en-US" sz="2400">
                    <a:solidFill>
                      <a:prstClr val="black"/>
                    </a:solidFill>
                    <a:latin typeface="微软雅黑" panose="020B0503020204020204" pitchFamily="34" charset="-122"/>
                    <a:ea typeface="微软雅黑" panose="020B0503020204020204" pitchFamily="34" charset="-122"/>
                  </a:endParaRPr>
                </a:p>
              </p:txBody>
            </p:sp>
            <p:sp>
              <p:nvSpPr>
                <p:cNvPr id="30" name="Freeform 45">
                  <a:extLst>
                    <a:ext uri="{FF2B5EF4-FFF2-40B4-BE49-F238E27FC236}">
                      <a16:creationId xmlns:a16="http://schemas.microsoft.com/office/drawing/2014/main" id="{CD6BD6DD-D981-4BC8-B82D-AFED70AF6D7D}"/>
                    </a:ext>
                  </a:extLst>
                </p:cNvPr>
                <p:cNvSpPr>
                  <a:spLocks noEditPoints="1"/>
                </p:cNvSpPr>
                <p:nvPr/>
              </p:nvSpPr>
              <p:spPr bwMode="auto">
                <a:xfrm>
                  <a:off x="6914792" y="2162175"/>
                  <a:ext cx="231775" cy="233363"/>
                </a:xfrm>
                <a:custGeom>
                  <a:avLst/>
                  <a:gdLst/>
                  <a:ahLst/>
                  <a:cxnLst>
                    <a:cxn ang="0">
                      <a:pos x="87" y="55"/>
                    </a:cxn>
                    <a:cxn ang="0">
                      <a:pos x="93" y="47"/>
                    </a:cxn>
                    <a:cxn ang="0">
                      <a:pos x="93" y="46"/>
                    </a:cxn>
                    <a:cxn ang="0">
                      <a:pos x="87" y="39"/>
                    </a:cxn>
                    <a:cxn ang="0">
                      <a:pos x="79" y="35"/>
                    </a:cxn>
                    <a:cxn ang="0">
                      <a:pos x="81" y="24"/>
                    </a:cxn>
                    <a:cxn ang="0">
                      <a:pos x="80" y="14"/>
                    </a:cxn>
                    <a:cxn ang="0">
                      <a:pos x="79" y="13"/>
                    </a:cxn>
                    <a:cxn ang="0">
                      <a:pos x="69" y="12"/>
                    </a:cxn>
                    <a:cxn ang="0">
                      <a:pos x="62" y="15"/>
                    </a:cxn>
                    <a:cxn ang="0">
                      <a:pos x="55" y="6"/>
                    </a:cxn>
                    <a:cxn ang="0">
                      <a:pos x="47" y="0"/>
                    </a:cxn>
                    <a:cxn ang="0">
                      <a:pos x="46" y="0"/>
                    </a:cxn>
                    <a:cxn ang="0">
                      <a:pos x="38" y="6"/>
                    </a:cxn>
                    <a:cxn ang="0">
                      <a:pos x="35" y="14"/>
                    </a:cxn>
                    <a:cxn ang="0">
                      <a:pos x="24" y="12"/>
                    </a:cxn>
                    <a:cxn ang="0">
                      <a:pos x="14" y="13"/>
                    </a:cxn>
                    <a:cxn ang="0">
                      <a:pos x="13" y="14"/>
                    </a:cxn>
                    <a:cxn ang="0">
                      <a:pos x="12" y="24"/>
                    </a:cxn>
                    <a:cxn ang="0">
                      <a:pos x="15" y="32"/>
                    </a:cxn>
                    <a:cxn ang="0">
                      <a:pos x="6" y="39"/>
                    </a:cxn>
                    <a:cxn ang="0">
                      <a:pos x="0" y="46"/>
                    </a:cxn>
                    <a:cxn ang="0">
                      <a:pos x="0" y="47"/>
                    </a:cxn>
                    <a:cxn ang="0">
                      <a:pos x="6" y="55"/>
                    </a:cxn>
                    <a:cxn ang="0">
                      <a:pos x="14" y="58"/>
                    </a:cxn>
                    <a:cxn ang="0">
                      <a:pos x="12" y="69"/>
                    </a:cxn>
                    <a:cxn ang="0">
                      <a:pos x="13" y="79"/>
                    </a:cxn>
                    <a:cxn ang="0">
                      <a:pos x="14" y="80"/>
                    </a:cxn>
                    <a:cxn ang="0">
                      <a:pos x="24" y="81"/>
                    </a:cxn>
                    <a:cxn ang="0">
                      <a:pos x="31" y="78"/>
                    </a:cxn>
                    <a:cxn ang="0">
                      <a:pos x="38" y="87"/>
                    </a:cxn>
                    <a:cxn ang="0">
                      <a:pos x="46" y="93"/>
                    </a:cxn>
                    <a:cxn ang="0">
                      <a:pos x="47" y="93"/>
                    </a:cxn>
                    <a:cxn ang="0">
                      <a:pos x="55" y="87"/>
                    </a:cxn>
                    <a:cxn ang="0">
                      <a:pos x="58" y="80"/>
                    </a:cxn>
                    <a:cxn ang="0">
                      <a:pos x="69" y="81"/>
                    </a:cxn>
                    <a:cxn ang="0">
                      <a:pos x="79" y="80"/>
                    </a:cxn>
                    <a:cxn ang="0">
                      <a:pos x="80" y="79"/>
                    </a:cxn>
                    <a:cxn ang="0">
                      <a:pos x="81" y="69"/>
                    </a:cxn>
                    <a:cxn ang="0">
                      <a:pos x="78" y="62"/>
                    </a:cxn>
                    <a:cxn ang="0">
                      <a:pos x="87" y="55"/>
                    </a:cxn>
                    <a:cxn ang="0">
                      <a:pos x="47" y="70"/>
                    </a:cxn>
                    <a:cxn ang="0">
                      <a:pos x="23" y="47"/>
                    </a:cxn>
                    <a:cxn ang="0">
                      <a:pos x="47" y="23"/>
                    </a:cxn>
                    <a:cxn ang="0">
                      <a:pos x="70" y="47"/>
                    </a:cxn>
                    <a:cxn ang="0">
                      <a:pos x="47" y="70"/>
                    </a:cxn>
                  </a:cxnLst>
                  <a:rect l="0" t="0" r="r" b="b"/>
                  <a:pathLst>
                    <a:path w="93" h="93">
                      <a:moveTo>
                        <a:pt x="87" y="55"/>
                      </a:moveTo>
                      <a:cubicBezTo>
                        <a:pt x="90" y="55"/>
                        <a:pt x="93" y="51"/>
                        <a:pt x="93" y="47"/>
                      </a:cubicBezTo>
                      <a:cubicBezTo>
                        <a:pt x="93" y="46"/>
                        <a:pt x="93" y="46"/>
                        <a:pt x="93" y="46"/>
                      </a:cubicBezTo>
                      <a:cubicBezTo>
                        <a:pt x="93" y="42"/>
                        <a:pt x="90" y="39"/>
                        <a:pt x="87" y="39"/>
                      </a:cubicBezTo>
                      <a:cubicBezTo>
                        <a:pt x="83" y="39"/>
                        <a:pt x="80" y="37"/>
                        <a:pt x="79" y="35"/>
                      </a:cubicBezTo>
                      <a:cubicBezTo>
                        <a:pt x="79" y="33"/>
                        <a:pt x="78" y="26"/>
                        <a:pt x="81" y="24"/>
                      </a:cubicBezTo>
                      <a:cubicBezTo>
                        <a:pt x="83" y="21"/>
                        <a:pt x="83" y="17"/>
                        <a:pt x="80" y="14"/>
                      </a:cubicBezTo>
                      <a:cubicBezTo>
                        <a:pt x="79" y="13"/>
                        <a:pt x="79" y="13"/>
                        <a:pt x="79" y="13"/>
                      </a:cubicBezTo>
                      <a:cubicBezTo>
                        <a:pt x="76" y="10"/>
                        <a:pt x="72" y="10"/>
                        <a:pt x="69" y="12"/>
                      </a:cubicBezTo>
                      <a:cubicBezTo>
                        <a:pt x="67" y="15"/>
                        <a:pt x="63" y="16"/>
                        <a:pt x="62" y="15"/>
                      </a:cubicBezTo>
                      <a:cubicBezTo>
                        <a:pt x="60" y="14"/>
                        <a:pt x="55" y="10"/>
                        <a:pt x="55" y="6"/>
                      </a:cubicBezTo>
                      <a:cubicBezTo>
                        <a:pt x="55" y="3"/>
                        <a:pt x="51" y="0"/>
                        <a:pt x="47" y="0"/>
                      </a:cubicBezTo>
                      <a:cubicBezTo>
                        <a:pt x="46" y="0"/>
                        <a:pt x="46" y="0"/>
                        <a:pt x="46" y="0"/>
                      </a:cubicBezTo>
                      <a:cubicBezTo>
                        <a:pt x="42" y="0"/>
                        <a:pt x="38" y="3"/>
                        <a:pt x="38" y="6"/>
                      </a:cubicBezTo>
                      <a:cubicBezTo>
                        <a:pt x="38" y="10"/>
                        <a:pt x="37" y="13"/>
                        <a:pt x="35" y="14"/>
                      </a:cubicBezTo>
                      <a:cubicBezTo>
                        <a:pt x="33" y="14"/>
                        <a:pt x="26" y="15"/>
                        <a:pt x="24" y="12"/>
                      </a:cubicBezTo>
                      <a:cubicBezTo>
                        <a:pt x="21" y="10"/>
                        <a:pt x="17" y="10"/>
                        <a:pt x="14" y="13"/>
                      </a:cubicBezTo>
                      <a:cubicBezTo>
                        <a:pt x="13" y="14"/>
                        <a:pt x="13" y="14"/>
                        <a:pt x="13" y="14"/>
                      </a:cubicBezTo>
                      <a:cubicBezTo>
                        <a:pt x="10" y="17"/>
                        <a:pt x="10" y="21"/>
                        <a:pt x="12" y="24"/>
                      </a:cubicBezTo>
                      <a:cubicBezTo>
                        <a:pt x="15" y="26"/>
                        <a:pt x="16" y="30"/>
                        <a:pt x="15" y="32"/>
                      </a:cubicBezTo>
                      <a:cubicBezTo>
                        <a:pt x="14" y="33"/>
                        <a:pt x="10" y="39"/>
                        <a:pt x="6" y="39"/>
                      </a:cubicBezTo>
                      <a:cubicBezTo>
                        <a:pt x="3" y="39"/>
                        <a:pt x="0" y="42"/>
                        <a:pt x="0" y="46"/>
                      </a:cubicBezTo>
                      <a:cubicBezTo>
                        <a:pt x="0" y="47"/>
                        <a:pt x="0" y="47"/>
                        <a:pt x="0" y="47"/>
                      </a:cubicBezTo>
                      <a:cubicBezTo>
                        <a:pt x="0" y="51"/>
                        <a:pt x="3" y="55"/>
                        <a:pt x="6" y="55"/>
                      </a:cubicBezTo>
                      <a:cubicBezTo>
                        <a:pt x="10" y="55"/>
                        <a:pt x="13" y="56"/>
                        <a:pt x="14" y="58"/>
                      </a:cubicBezTo>
                      <a:cubicBezTo>
                        <a:pt x="14" y="60"/>
                        <a:pt x="15" y="67"/>
                        <a:pt x="12" y="69"/>
                      </a:cubicBezTo>
                      <a:cubicBezTo>
                        <a:pt x="10" y="72"/>
                        <a:pt x="10" y="76"/>
                        <a:pt x="13" y="79"/>
                      </a:cubicBezTo>
                      <a:cubicBezTo>
                        <a:pt x="14" y="80"/>
                        <a:pt x="14" y="80"/>
                        <a:pt x="14" y="80"/>
                      </a:cubicBezTo>
                      <a:cubicBezTo>
                        <a:pt x="17" y="83"/>
                        <a:pt x="21" y="83"/>
                        <a:pt x="24" y="81"/>
                      </a:cubicBezTo>
                      <a:cubicBezTo>
                        <a:pt x="26" y="79"/>
                        <a:pt x="30" y="77"/>
                        <a:pt x="31" y="78"/>
                      </a:cubicBezTo>
                      <a:cubicBezTo>
                        <a:pt x="33" y="79"/>
                        <a:pt x="38" y="84"/>
                        <a:pt x="38" y="87"/>
                      </a:cubicBezTo>
                      <a:cubicBezTo>
                        <a:pt x="38" y="91"/>
                        <a:pt x="42" y="93"/>
                        <a:pt x="46" y="93"/>
                      </a:cubicBezTo>
                      <a:cubicBezTo>
                        <a:pt x="47" y="93"/>
                        <a:pt x="47" y="93"/>
                        <a:pt x="47" y="93"/>
                      </a:cubicBezTo>
                      <a:cubicBezTo>
                        <a:pt x="51" y="93"/>
                        <a:pt x="55" y="91"/>
                        <a:pt x="55" y="87"/>
                      </a:cubicBezTo>
                      <a:cubicBezTo>
                        <a:pt x="55" y="84"/>
                        <a:pt x="56" y="80"/>
                        <a:pt x="58" y="80"/>
                      </a:cubicBezTo>
                      <a:cubicBezTo>
                        <a:pt x="60" y="79"/>
                        <a:pt x="67" y="79"/>
                        <a:pt x="69" y="81"/>
                      </a:cubicBezTo>
                      <a:cubicBezTo>
                        <a:pt x="72" y="83"/>
                        <a:pt x="76" y="83"/>
                        <a:pt x="79" y="80"/>
                      </a:cubicBezTo>
                      <a:cubicBezTo>
                        <a:pt x="80" y="79"/>
                        <a:pt x="80" y="79"/>
                        <a:pt x="80" y="79"/>
                      </a:cubicBezTo>
                      <a:cubicBezTo>
                        <a:pt x="83" y="76"/>
                        <a:pt x="83" y="72"/>
                        <a:pt x="81" y="69"/>
                      </a:cubicBezTo>
                      <a:cubicBezTo>
                        <a:pt x="78" y="67"/>
                        <a:pt x="77" y="64"/>
                        <a:pt x="78" y="62"/>
                      </a:cubicBezTo>
                      <a:cubicBezTo>
                        <a:pt x="79" y="60"/>
                        <a:pt x="83" y="55"/>
                        <a:pt x="87" y="55"/>
                      </a:cubicBezTo>
                      <a:close/>
                      <a:moveTo>
                        <a:pt x="47" y="70"/>
                      </a:moveTo>
                      <a:cubicBezTo>
                        <a:pt x="34" y="70"/>
                        <a:pt x="23" y="60"/>
                        <a:pt x="23" y="47"/>
                      </a:cubicBezTo>
                      <a:cubicBezTo>
                        <a:pt x="23" y="34"/>
                        <a:pt x="34" y="23"/>
                        <a:pt x="47" y="23"/>
                      </a:cubicBezTo>
                      <a:cubicBezTo>
                        <a:pt x="59" y="23"/>
                        <a:pt x="70" y="34"/>
                        <a:pt x="70" y="47"/>
                      </a:cubicBezTo>
                      <a:cubicBezTo>
                        <a:pt x="70" y="60"/>
                        <a:pt x="59" y="70"/>
                        <a:pt x="47" y="70"/>
                      </a:cubicBezTo>
                      <a:close/>
                    </a:path>
                  </a:pathLst>
                </a:custGeom>
                <a:solidFill>
                  <a:schemeClr val="bg1"/>
                </a:solidFill>
                <a:ln w="9525">
                  <a:solidFill>
                    <a:schemeClr val="bg1"/>
                  </a:solidFill>
                  <a:round/>
                </a:ln>
              </p:spPr>
              <p:txBody>
                <a:bodyPr vert="horz" wrap="square" lIns="121920" tIns="60960" rIns="121920" bIns="60960" numCol="1" anchor="t" anchorCtr="0" compatLnSpc="1"/>
                <a:lstStyle/>
                <a:p>
                  <a:endParaRPr lang="en-US" sz="2400">
                    <a:solidFill>
                      <a:prstClr val="black"/>
                    </a:solidFill>
                    <a:latin typeface="微软雅黑" panose="020B0503020204020204" pitchFamily="34" charset="-122"/>
                    <a:ea typeface="微软雅黑" panose="020B0503020204020204" pitchFamily="34" charset="-122"/>
                  </a:endParaRPr>
                </a:p>
              </p:txBody>
            </p:sp>
            <p:sp>
              <p:nvSpPr>
                <p:cNvPr id="31" name="Freeform 46">
                  <a:extLst>
                    <a:ext uri="{FF2B5EF4-FFF2-40B4-BE49-F238E27FC236}">
                      <a16:creationId xmlns:a16="http://schemas.microsoft.com/office/drawing/2014/main" id="{275D8A1D-C972-47D2-B5D3-4AE670C7E101}"/>
                    </a:ext>
                  </a:extLst>
                </p:cNvPr>
                <p:cNvSpPr>
                  <a:spLocks noEditPoints="1"/>
                </p:cNvSpPr>
                <p:nvPr/>
              </p:nvSpPr>
              <p:spPr bwMode="auto">
                <a:xfrm>
                  <a:off x="6938604" y="2422525"/>
                  <a:ext cx="182563" cy="180975"/>
                </a:xfrm>
                <a:custGeom>
                  <a:avLst/>
                  <a:gdLst/>
                  <a:ahLst/>
                  <a:cxnLst>
                    <a:cxn ang="0">
                      <a:pos x="68" y="42"/>
                    </a:cxn>
                    <a:cxn ang="0">
                      <a:pos x="73" y="36"/>
                    </a:cxn>
                    <a:cxn ang="0">
                      <a:pos x="68" y="30"/>
                    </a:cxn>
                    <a:cxn ang="0">
                      <a:pos x="62" y="27"/>
                    </a:cxn>
                    <a:cxn ang="0">
                      <a:pos x="63" y="18"/>
                    </a:cxn>
                    <a:cxn ang="0">
                      <a:pos x="62" y="10"/>
                    </a:cxn>
                    <a:cxn ang="0">
                      <a:pos x="54" y="9"/>
                    </a:cxn>
                    <a:cxn ang="0">
                      <a:pos x="48" y="12"/>
                    </a:cxn>
                    <a:cxn ang="0">
                      <a:pos x="43" y="5"/>
                    </a:cxn>
                    <a:cxn ang="0">
                      <a:pos x="37" y="0"/>
                    </a:cxn>
                    <a:cxn ang="0">
                      <a:pos x="30" y="5"/>
                    </a:cxn>
                    <a:cxn ang="0">
                      <a:pos x="27" y="11"/>
                    </a:cxn>
                    <a:cxn ang="0">
                      <a:pos x="19" y="9"/>
                    </a:cxn>
                    <a:cxn ang="0">
                      <a:pos x="11" y="10"/>
                    </a:cxn>
                    <a:cxn ang="0">
                      <a:pos x="10" y="18"/>
                    </a:cxn>
                    <a:cxn ang="0">
                      <a:pos x="12" y="24"/>
                    </a:cxn>
                    <a:cxn ang="0">
                      <a:pos x="5" y="30"/>
                    </a:cxn>
                    <a:cxn ang="0">
                      <a:pos x="0" y="36"/>
                    </a:cxn>
                    <a:cxn ang="0">
                      <a:pos x="5" y="42"/>
                    </a:cxn>
                    <a:cxn ang="0">
                      <a:pos x="11" y="45"/>
                    </a:cxn>
                    <a:cxn ang="0">
                      <a:pos x="10" y="54"/>
                    </a:cxn>
                    <a:cxn ang="0">
                      <a:pos x="11" y="62"/>
                    </a:cxn>
                    <a:cxn ang="0">
                      <a:pos x="19" y="63"/>
                    </a:cxn>
                    <a:cxn ang="0">
                      <a:pos x="25" y="61"/>
                    </a:cxn>
                    <a:cxn ang="0">
                      <a:pos x="30" y="68"/>
                    </a:cxn>
                    <a:cxn ang="0">
                      <a:pos x="37" y="72"/>
                    </a:cxn>
                    <a:cxn ang="0">
                      <a:pos x="43" y="68"/>
                    </a:cxn>
                    <a:cxn ang="0">
                      <a:pos x="46" y="62"/>
                    </a:cxn>
                    <a:cxn ang="0">
                      <a:pos x="54" y="63"/>
                    </a:cxn>
                    <a:cxn ang="0">
                      <a:pos x="62" y="62"/>
                    </a:cxn>
                    <a:cxn ang="0">
                      <a:pos x="63" y="54"/>
                    </a:cxn>
                    <a:cxn ang="0">
                      <a:pos x="61" y="48"/>
                    </a:cxn>
                    <a:cxn ang="0">
                      <a:pos x="68" y="42"/>
                    </a:cxn>
                    <a:cxn ang="0">
                      <a:pos x="37" y="54"/>
                    </a:cxn>
                    <a:cxn ang="0">
                      <a:pos x="18" y="36"/>
                    </a:cxn>
                    <a:cxn ang="0">
                      <a:pos x="37" y="18"/>
                    </a:cxn>
                    <a:cxn ang="0">
                      <a:pos x="55" y="36"/>
                    </a:cxn>
                    <a:cxn ang="0">
                      <a:pos x="37" y="54"/>
                    </a:cxn>
                  </a:cxnLst>
                  <a:rect l="0" t="0" r="r" b="b"/>
                  <a:pathLst>
                    <a:path w="73" h="72">
                      <a:moveTo>
                        <a:pt x="68" y="42"/>
                      </a:moveTo>
                      <a:cubicBezTo>
                        <a:pt x="71" y="42"/>
                        <a:pt x="73" y="40"/>
                        <a:pt x="73" y="36"/>
                      </a:cubicBezTo>
                      <a:cubicBezTo>
                        <a:pt x="73" y="33"/>
                        <a:pt x="71" y="30"/>
                        <a:pt x="68" y="30"/>
                      </a:cubicBezTo>
                      <a:cubicBezTo>
                        <a:pt x="65" y="30"/>
                        <a:pt x="63" y="29"/>
                        <a:pt x="62" y="27"/>
                      </a:cubicBezTo>
                      <a:cubicBezTo>
                        <a:pt x="62" y="26"/>
                        <a:pt x="61" y="20"/>
                        <a:pt x="63" y="18"/>
                      </a:cubicBezTo>
                      <a:cubicBezTo>
                        <a:pt x="65" y="16"/>
                        <a:pt x="65" y="13"/>
                        <a:pt x="62" y="10"/>
                      </a:cubicBezTo>
                      <a:cubicBezTo>
                        <a:pt x="60" y="8"/>
                        <a:pt x="56" y="7"/>
                        <a:pt x="54" y="9"/>
                      </a:cubicBezTo>
                      <a:cubicBezTo>
                        <a:pt x="52" y="11"/>
                        <a:pt x="50" y="12"/>
                        <a:pt x="48" y="12"/>
                      </a:cubicBezTo>
                      <a:cubicBezTo>
                        <a:pt x="47" y="11"/>
                        <a:pt x="43" y="7"/>
                        <a:pt x="43" y="5"/>
                      </a:cubicBezTo>
                      <a:cubicBezTo>
                        <a:pt x="43" y="2"/>
                        <a:pt x="40" y="0"/>
                        <a:pt x="37" y="0"/>
                      </a:cubicBezTo>
                      <a:cubicBezTo>
                        <a:pt x="33" y="0"/>
                        <a:pt x="30" y="2"/>
                        <a:pt x="30" y="5"/>
                      </a:cubicBezTo>
                      <a:cubicBezTo>
                        <a:pt x="30" y="7"/>
                        <a:pt x="29" y="10"/>
                        <a:pt x="27" y="11"/>
                      </a:cubicBezTo>
                      <a:cubicBezTo>
                        <a:pt x="26" y="11"/>
                        <a:pt x="21" y="11"/>
                        <a:pt x="19" y="9"/>
                      </a:cubicBezTo>
                      <a:cubicBezTo>
                        <a:pt x="17" y="7"/>
                        <a:pt x="13" y="8"/>
                        <a:pt x="11" y="10"/>
                      </a:cubicBezTo>
                      <a:cubicBezTo>
                        <a:pt x="8" y="13"/>
                        <a:pt x="8" y="16"/>
                        <a:pt x="10" y="18"/>
                      </a:cubicBezTo>
                      <a:cubicBezTo>
                        <a:pt x="12" y="20"/>
                        <a:pt x="13" y="23"/>
                        <a:pt x="12" y="24"/>
                      </a:cubicBezTo>
                      <a:cubicBezTo>
                        <a:pt x="11" y="26"/>
                        <a:pt x="8" y="30"/>
                        <a:pt x="5" y="30"/>
                      </a:cubicBezTo>
                      <a:cubicBezTo>
                        <a:pt x="2" y="30"/>
                        <a:pt x="0" y="33"/>
                        <a:pt x="0" y="36"/>
                      </a:cubicBezTo>
                      <a:cubicBezTo>
                        <a:pt x="0" y="40"/>
                        <a:pt x="2" y="42"/>
                        <a:pt x="5" y="42"/>
                      </a:cubicBezTo>
                      <a:cubicBezTo>
                        <a:pt x="8" y="42"/>
                        <a:pt x="10" y="44"/>
                        <a:pt x="11" y="45"/>
                      </a:cubicBezTo>
                      <a:cubicBezTo>
                        <a:pt x="11" y="47"/>
                        <a:pt x="12" y="52"/>
                        <a:pt x="10" y="54"/>
                      </a:cubicBezTo>
                      <a:cubicBezTo>
                        <a:pt x="8" y="56"/>
                        <a:pt x="8" y="59"/>
                        <a:pt x="11" y="62"/>
                      </a:cubicBezTo>
                      <a:cubicBezTo>
                        <a:pt x="13" y="64"/>
                        <a:pt x="17" y="65"/>
                        <a:pt x="19" y="63"/>
                      </a:cubicBezTo>
                      <a:cubicBezTo>
                        <a:pt x="21" y="61"/>
                        <a:pt x="23" y="60"/>
                        <a:pt x="25" y="61"/>
                      </a:cubicBezTo>
                      <a:cubicBezTo>
                        <a:pt x="26" y="61"/>
                        <a:pt x="30" y="65"/>
                        <a:pt x="30" y="68"/>
                      </a:cubicBezTo>
                      <a:cubicBezTo>
                        <a:pt x="30" y="70"/>
                        <a:pt x="33" y="72"/>
                        <a:pt x="37" y="72"/>
                      </a:cubicBezTo>
                      <a:cubicBezTo>
                        <a:pt x="40" y="72"/>
                        <a:pt x="43" y="70"/>
                        <a:pt x="43" y="68"/>
                      </a:cubicBezTo>
                      <a:cubicBezTo>
                        <a:pt x="43" y="65"/>
                        <a:pt x="44" y="62"/>
                        <a:pt x="46" y="62"/>
                      </a:cubicBezTo>
                      <a:cubicBezTo>
                        <a:pt x="47" y="61"/>
                        <a:pt x="52" y="61"/>
                        <a:pt x="54" y="63"/>
                      </a:cubicBezTo>
                      <a:cubicBezTo>
                        <a:pt x="56" y="65"/>
                        <a:pt x="60" y="64"/>
                        <a:pt x="62" y="62"/>
                      </a:cubicBezTo>
                      <a:cubicBezTo>
                        <a:pt x="65" y="59"/>
                        <a:pt x="65" y="56"/>
                        <a:pt x="63" y="54"/>
                      </a:cubicBezTo>
                      <a:cubicBezTo>
                        <a:pt x="61" y="52"/>
                        <a:pt x="60" y="49"/>
                        <a:pt x="61" y="48"/>
                      </a:cubicBezTo>
                      <a:cubicBezTo>
                        <a:pt x="62" y="46"/>
                        <a:pt x="65" y="42"/>
                        <a:pt x="68" y="42"/>
                      </a:cubicBezTo>
                      <a:close/>
                      <a:moveTo>
                        <a:pt x="37" y="54"/>
                      </a:moveTo>
                      <a:cubicBezTo>
                        <a:pt x="26" y="54"/>
                        <a:pt x="18" y="46"/>
                        <a:pt x="18" y="36"/>
                      </a:cubicBezTo>
                      <a:cubicBezTo>
                        <a:pt x="18" y="26"/>
                        <a:pt x="26" y="18"/>
                        <a:pt x="37" y="18"/>
                      </a:cubicBezTo>
                      <a:cubicBezTo>
                        <a:pt x="47" y="18"/>
                        <a:pt x="55" y="26"/>
                        <a:pt x="55" y="36"/>
                      </a:cubicBezTo>
                      <a:cubicBezTo>
                        <a:pt x="55" y="46"/>
                        <a:pt x="47" y="54"/>
                        <a:pt x="37" y="54"/>
                      </a:cubicBezTo>
                      <a:close/>
                    </a:path>
                  </a:pathLst>
                </a:custGeom>
                <a:solidFill>
                  <a:schemeClr val="bg1"/>
                </a:solidFill>
                <a:ln w="9525">
                  <a:solidFill>
                    <a:schemeClr val="bg1"/>
                  </a:solidFill>
                  <a:round/>
                </a:ln>
              </p:spPr>
              <p:txBody>
                <a:bodyPr vert="horz" wrap="square" lIns="121920" tIns="60960" rIns="121920" bIns="60960" numCol="1" anchor="t" anchorCtr="0" compatLnSpc="1"/>
                <a:lstStyle/>
                <a:p>
                  <a:endParaRPr lang="en-US" sz="2400">
                    <a:solidFill>
                      <a:prstClr val="black"/>
                    </a:solidFill>
                    <a:latin typeface="微软雅黑" panose="020B0503020204020204" pitchFamily="34" charset="-122"/>
                    <a:ea typeface="微软雅黑" panose="020B0503020204020204" pitchFamily="34" charset="-122"/>
                  </a:endParaRPr>
                </a:p>
              </p:txBody>
            </p:sp>
          </p:grpSp>
          <p:sp>
            <p:nvSpPr>
              <p:cNvPr id="28" name="Content Placeholder 2">
                <a:extLst>
                  <a:ext uri="{FF2B5EF4-FFF2-40B4-BE49-F238E27FC236}">
                    <a16:creationId xmlns:a16="http://schemas.microsoft.com/office/drawing/2014/main" id="{76DC5890-BC10-4464-B828-8BE05A371777}"/>
                  </a:ext>
                </a:extLst>
              </p:cNvPr>
              <p:cNvSpPr txBox="1"/>
              <p:nvPr/>
            </p:nvSpPr>
            <p:spPr>
              <a:xfrm>
                <a:off x="2336800" y="3937000"/>
                <a:ext cx="1828800" cy="406400"/>
              </a:xfrm>
              <a:prstGeom prst="rect">
                <a:avLst/>
              </a:prstGeom>
              <a:noFill/>
              <a:ln>
                <a:noFill/>
              </a:ln>
            </p:spPr>
            <p:txBody>
              <a:bodyPr vert="horz" lIns="121920" tIns="60960" rIns="121920" bIns="6096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Font typeface="Arial" pitchFamily="34" charset="0"/>
                  <a:buNone/>
                </a:pPr>
                <a:r>
                  <a:rPr lang="zh-CN" altLang="en-US" sz="1800" dirty="0">
                    <a:solidFill>
                      <a:prstClr val="white"/>
                    </a:solidFill>
                    <a:latin typeface="微软雅黑" panose="020B0503020204020204" pitchFamily="34" charset="-122"/>
                    <a:ea typeface="微软雅黑" panose="020B0503020204020204" pitchFamily="34" charset="-122"/>
                  </a:rPr>
                  <a:t>添加文本</a:t>
                </a:r>
                <a:endParaRPr lang="en-US" sz="1800" dirty="0">
                  <a:solidFill>
                    <a:prstClr val="white"/>
                  </a:solidFill>
                  <a:latin typeface="微软雅黑" panose="020B0503020204020204" pitchFamily="34" charset="-122"/>
                  <a:ea typeface="微软雅黑" panose="020B0503020204020204" pitchFamily="34" charset="-122"/>
                </a:endParaRPr>
              </a:p>
            </p:txBody>
          </p:sp>
        </p:grpSp>
        <p:grpSp>
          <p:nvGrpSpPr>
            <p:cNvPr id="16" name="组合 15">
              <a:extLst>
                <a:ext uri="{FF2B5EF4-FFF2-40B4-BE49-F238E27FC236}">
                  <a16:creationId xmlns:a16="http://schemas.microsoft.com/office/drawing/2014/main" id="{72C9E3CB-B84F-4702-82B7-AD9A40ED181D}"/>
                </a:ext>
              </a:extLst>
            </p:cNvPr>
            <p:cNvGrpSpPr/>
            <p:nvPr/>
          </p:nvGrpSpPr>
          <p:grpSpPr>
            <a:xfrm>
              <a:off x="1364342" y="3956352"/>
              <a:ext cx="2042584" cy="1966384"/>
              <a:chOff x="1016000" y="3869267"/>
              <a:chExt cx="2042584" cy="1966384"/>
            </a:xfrm>
            <a:solidFill>
              <a:srgbClr val="FE978C"/>
            </a:solidFill>
          </p:grpSpPr>
          <p:sp>
            <p:nvSpPr>
              <p:cNvPr id="23" name="Freeform 264">
                <a:extLst>
                  <a:ext uri="{FF2B5EF4-FFF2-40B4-BE49-F238E27FC236}">
                    <a16:creationId xmlns:a16="http://schemas.microsoft.com/office/drawing/2014/main" id="{060D86A1-ABD1-4CC0-AEC0-AA579B0C399C}"/>
                  </a:ext>
                </a:extLst>
              </p:cNvPr>
              <p:cNvSpPr/>
              <p:nvPr/>
            </p:nvSpPr>
            <p:spPr bwMode="auto">
              <a:xfrm>
                <a:off x="1016000" y="3869267"/>
                <a:ext cx="2042584" cy="1966384"/>
              </a:xfrm>
              <a:custGeom>
                <a:avLst/>
                <a:gdLst/>
                <a:ahLst/>
                <a:cxnLst>
                  <a:cxn ang="0">
                    <a:pos x="11" y="124"/>
                  </a:cxn>
                  <a:cxn ang="0">
                    <a:pos x="118" y="124"/>
                  </a:cxn>
                  <a:cxn ang="0">
                    <a:pos x="125" y="113"/>
                  </a:cxn>
                  <a:cxn ang="0">
                    <a:pos x="70" y="6"/>
                  </a:cxn>
                  <a:cxn ang="0">
                    <a:pos x="59" y="6"/>
                  </a:cxn>
                  <a:cxn ang="0">
                    <a:pos x="3" y="113"/>
                  </a:cxn>
                  <a:cxn ang="0">
                    <a:pos x="11" y="124"/>
                  </a:cxn>
                </a:cxnLst>
                <a:rect l="0" t="0" r="r" b="b"/>
                <a:pathLst>
                  <a:path w="129" h="124">
                    <a:moveTo>
                      <a:pt x="11" y="124"/>
                    </a:moveTo>
                    <a:cubicBezTo>
                      <a:pt x="118" y="124"/>
                      <a:pt x="118" y="124"/>
                      <a:pt x="118" y="124"/>
                    </a:cubicBezTo>
                    <a:cubicBezTo>
                      <a:pt x="125" y="124"/>
                      <a:pt x="129" y="119"/>
                      <a:pt x="125" y="113"/>
                    </a:cubicBezTo>
                    <a:cubicBezTo>
                      <a:pt x="70" y="6"/>
                      <a:pt x="70" y="6"/>
                      <a:pt x="70" y="6"/>
                    </a:cubicBezTo>
                    <a:cubicBezTo>
                      <a:pt x="67" y="0"/>
                      <a:pt x="62" y="0"/>
                      <a:pt x="59" y="6"/>
                    </a:cubicBezTo>
                    <a:cubicBezTo>
                      <a:pt x="3" y="113"/>
                      <a:pt x="3" y="113"/>
                      <a:pt x="3" y="113"/>
                    </a:cubicBezTo>
                    <a:cubicBezTo>
                      <a:pt x="0" y="119"/>
                      <a:pt x="3" y="124"/>
                      <a:pt x="11" y="124"/>
                    </a:cubicBezTo>
                    <a:close/>
                  </a:path>
                </a:pathLst>
              </a:custGeom>
              <a:solidFill>
                <a:schemeClr val="bg1">
                  <a:lumMod val="75000"/>
                </a:schemeClr>
              </a:solidFill>
              <a:ln w="9525">
                <a:noFill/>
                <a:round/>
              </a:ln>
            </p:spPr>
            <p:txBody>
              <a:bodyPr vert="horz" wrap="square" lIns="121920" tIns="60960" rIns="121920" bIns="60960" numCol="1" anchor="t" anchorCtr="0" compatLnSpc="1"/>
              <a:lstStyle/>
              <a:p>
                <a:endParaRPr lang="en-US" sz="2400">
                  <a:solidFill>
                    <a:prstClr val="black"/>
                  </a:solidFill>
                  <a:latin typeface="微软雅黑" panose="020B0503020204020204" pitchFamily="34" charset="-122"/>
                  <a:ea typeface="微软雅黑" panose="020B0503020204020204" pitchFamily="34" charset="-122"/>
                </a:endParaRPr>
              </a:p>
            </p:txBody>
          </p:sp>
          <p:sp>
            <p:nvSpPr>
              <p:cNvPr id="24" name="Freeform 63">
                <a:extLst>
                  <a:ext uri="{FF2B5EF4-FFF2-40B4-BE49-F238E27FC236}">
                    <a16:creationId xmlns:a16="http://schemas.microsoft.com/office/drawing/2014/main" id="{9AC5F6B4-6DB7-4D91-A2AE-E6CAADEB0DDF}"/>
                  </a:ext>
                </a:extLst>
              </p:cNvPr>
              <p:cNvSpPr>
                <a:spLocks noEditPoints="1"/>
              </p:cNvSpPr>
              <p:nvPr/>
            </p:nvSpPr>
            <p:spPr bwMode="auto">
              <a:xfrm>
                <a:off x="1727200" y="4546600"/>
                <a:ext cx="582084" cy="579967"/>
              </a:xfrm>
              <a:custGeom>
                <a:avLst/>
                <a:gdLst/>
                <a:ahLst/>
                <a:cxnLst>
                  <a:cxn ang="0">
                    <a:pos x="163" y="88"/>
                  </a:cxn>
                  <a:cxn ang="0">
                    <a:pos x="155" y="92"/>
                  </a:cxn>
                  <a:cxn ang="0">
                    <a:pos x="144" y="92"/>
                  </a:cxn>
                  <a:cxn ang="0">
                    <a:pos x="137" y="73"/>
                  </a:cxn>
                  <a:cxn ang="0">
                    <a:pos x="130" y="76"/>
                  </a:cxn>
                  <a:cxn ang="0">
                    <a:pos x="124" y="81"/>
                  </a:cxn>
                  <a:cxn ang="0">
                    <a:pos x="121" y="82"/>
                  </a:cxn>
                  <a:cxn ang="0">
                    <a:pos x="128" y="99"/>
                  </a:cxn>
                  <a:cxn ang="0">
                    <a:pos x="122" y="116"/>
                  </a:cxn>
                  <a:cxn ang="0">
                    <a:pos x="116" y="127"/>
                  </a:cxn>
                  <a:cxn ang="0">
                    <a:pos x="107" y="123"/>
                  </a:cxn>
                  <a:cxn ang="0">
                    <a:pos x="101" y="107"/>
                  </a:cxn>
                  <a:cxn ang="0">
                    <a:pos x="91" y="95"/>
                  </a:cxn>
                  <a:cxn ang="0">
                    <a:pos x="79" y="83"/>
                  </a:cxn>
                  <a:cxn ang="0">
                    <a:pos x="91" y="77"/>
                  </a:cxn>
                  <a:cxn ang="0">
                    <a:pos x="114" y="65"/>
                  </a:cxn>
                  <a:cxn ang="0">
                    <a:pos x="95" y="65"/>
                  </a:cxn>
                  <a:cxn ang="0">
                    <a:pos x="76" y="63"/>
                  </a:cxn>
                  <a:cxn ang="0">
                    <a:pos x="95" y="46"/>
                  </a:cxn>
                  <a:cxn ang="0">
                    <a:pos x="112" y="30"/>
                  </a:cxn>
                  <a:cxn ang="0">
                    <a:pos x="132" y="29"/>
                  </a:cxn>
                  <a:cxn ang="0">
                    <a:pos x="152" y="29"/>
                  </a:cxn>
                  <a:cxn ang="0">
                    <a:pos x="24" y="27"/>
                  </a:cxn>
                  <a:cxn ang="0">
                    <a:pos x="49" y="27"/>
                  </a:cxn>
                  <a:cxn ang="0">
                    <a:pos x="64" y="38"/>
                  </a:cxn>
                  <a:cxn ang="0">
                    <a:pos x="60" y="58"/>
                  </a:cxn>
                  <a:cxn ang="0">
                    <a:pos x="49" y="79"/>
                  </a:cxn>
                  <a:cxn ang="0">
                    <a:pos x="74" y="94"/>
                  </a:cxn>
                  <a:cxn ang="0">
                    <a:pos x="83" y="105"/>
                  </a:cxn>
                  <a:cxn ang="0">
                    <a:pos x="70" y="120"/>
                  </a:cxn>
                  <a:cxn ang="0">
                    <a:pos x="61" y="133"/>
                  </a:cxn>
                  <a:cxn ang="0">
                    <a:pos x="63" y="148"/>
                  </a:cxn>
                  <a:cxn ang="0">
                    <a:pos x="55" y="149"/>
                  </a:cxn>
                  <a:cxn ang="0">
                    <a:pos x="50" y="128"/>
                  </a:cxn>
                  <a:cxn ang="0">
                    <a:pos x="39" y="111"/>
                  </a:cxn>
                  <a:cxn ang="0">
                    <a:pos x="31" y="87"/>
                  </a:cxn>
                  <a:cxn ang="0">
                    <a:pos x="19" y="83"/>
                  </a:cxn>
                  <a:cxn ang="0">
                    <a:pos x="14" y="59"/>
                  </a:cxn>
                  <a:cxn ang="0">
                    <a:pos x="13" y="46"/>
                  </a:cxn>
                  <a:cxn ang="0">
                    <a:pos x="0" y="87"/>
                  </a:cxn>
                  <a:cxn ang="0">
                    <a:pos x="174" y="89"/>
                  </a:cxn>
                  <a:cxn ang="0">
                    <a:pos x="73" y="53"/>
                  </a:cxn>
                  <a:cxn ang="0">
                    <a:pos x="69" y="42"/>
                  </a:cxn>
                  <a:cxn ang="0">
                    <a:pos x="85" y="34"/>
                  </a:cxn>
                  <a:cxn ang="0">
                    <a:pos x="85" y="45"/>
                  </a:cxn>
                  <a:cxn ang="0">
                    <a:pos x="73" y="53"/>
                  </a:cxn>
                </a:cxnLst>
                <a:rect l="0" t="0" r="r" b="b"/>
                <a:pathLst>
                  <a:path w="174" h="174">
                    <a:moveTo>
                      <a:pt x="167" y="92"/>
                    </a:moveTo>
                    <a:cubicBezTo>
                      <a:pt x="165" y="92"/>
                      <a:pt x="163" y="90"/>
                      <a:pt x="163" y="88"/>
                    </a:cubicBezTo>
                    <a:cubicBezTo>
                      <a:pt x="163" y="86"/>
                      <a:pt x="161" y="84"/>
                      <a:pt x="159" y="84"/>
                    </a:cubicBezTo>
                    <a:cubicBezTo>
                      <a:pt x="157" y="84"/>
                      <a:pt x="155" y="88"/>
                      <a:pt x="155" y="92"/>
                    </a:cubicBezTo>
                    <a:cubicBezTo>
                      <a:pt x="155" y="97"/>
                      <a:pt x="155" y="100"/>
                      <a:pt x="147" y="100"/>
                    </a:cubicBezTo>
                    <a:cubicBezTo>
                      <a:pt x="139" y="100"/>
                      <a:pt x="144" y="92"/>
                      <a:pt x="144" y="92"/>
                    </a:cubicBezTo>
                    <a:cubicBezTo>
                      <a:pt x="146" y="88"/>
                      <a:pt x="145" y="82"/>
                      <a:pt x="142" y="79"/>
                    </a:cubicBezTo>
                    <a:cubicBezTo>
                      <a:pt x="140" y="77"/>
                      <a:pt x="138" y="75"/>
                      <a:pt x="137" y="73"/>
                    </a:cubicBezTo>
                    <a:cubicBezTo>
                      <a:pt x="134" y="70"/>
                      <a:pt x="130" y="69"/>
                      <a:pt x="129" y="70"/>
                    </a:cubicBezTo>
                    <a:cubicBezTo>
                      <a:pt x="128" y="71"/>
                      <a:pt x="129" y="74"/>
                      <a:pt x="130" y="76"/>
                    </a:cubicBezTo>
                    <a:cubicBezTo>
                      <a:pt x="132" y="77"/>
                      <a:pt x="133" y="80"/>
                      <a:pt x="133" y="82"/>
                    </a:cubicBezTo>
                    <a:cubicBezTo>
                      <a:pt x="132" y="83"/>
                      <a:pt x="128" y="83"/>
                      <a:pt x="124" y="81"/>
                    </a:cubicBezTo>
                    <a:cubicBezTo>
                      <a:pt x="123" y="80"/>
                      <a:pt x="123" y="80"/>
                      <a:pt x="122" y="80"/>
                    </a:cubicBezTo>
                    <a:cubicBezTo>
                      <a:pt x="118" y="78"/>
                      <a:pt x="118" y="79"/>
                      <a:pt x="121" y="82"/>
                    </a:cubicBezTo>
                    <a:cubicBezTo>
                      <a:pt x="122" y="84"/>
                      <a:pt x="124" y="85"/>
                      <a:pt x="125" y="87"/>
                    </a:cubicBezTo>
                    <a:cubicBezTo>
                      <a:pt x="129" y="90"/>
                      <a:pt x="130" y="96"/>
                      <a:pt x="128" y="99"/>
                    </a:cubicBezTo>
                    <a:cubicBezTo>
                      <a:pt x="128" y="100"/>
                      <a:pt x="127" y="101"/>
                      <a:pt x="127" y="101"/>
                    </a:cubicBezTo>
                    <a:cubicBezTo>
                      <a:pt x="125" y="105"/>
                      <a:pt x="123" y="112"/>
                      <a:pt x="122" y="116"/>
                    </a:cubicBezTo>
                    <a:cubicBezTo>
                      <a:pt x="122" y="116"/>
                      <a:pt x="121" y="116"/>
                      <a:pt x="121" y="117"/>
                    </a:cubicBezTo>
                    <a:cubicBezTo>
                      <a:pt x="120" y="121"/>
                      <a:pt x="118" y="126"/>
                      <a:pt x="116" y="127"/>
                    </a:cubicBezTo>
                    <a:cubicBezTo>
                      <a:pt x="114" y="129"/>
                      <a:pt x="112" y="129"/>
                      <a:pt x="111" y="127"/>
                    </a:cubicBezTo>
                    <a:cubicBezTo>
                      <a:pt x="111" y="125"/>
                      <a:pt x="109" y="123"/>
                      <a:pt x="107" y="123"/>
                    </a:cubicBezTo>
                    <a:cubicBezTo>
                      <a:pt x="105" y="122"/>
                      <a:pt x="103" y="119"/>
                      <a:pt x="102" y="115"/>
                    </a:cubicBezTo>
                    <a:cubicBezTo>
                      <a:pt x="102" y="112"/>
                      <a:pt x="102" y="110"/>
                      <a:pt x="101" y="107"/>
                    </a:cubicBezTo>
                    <a:cubicBezTo>
                      <a:pt x="101" y="103"/>
                      <a:pt x="97" y="98"/>
                      <a:pt x="93" y="96"/>
                    </a:cubicBezTo>
                    <a:cubicBezTo>
                      <a:pt x="93" y="95"/>
                      <a:pt x="92" y="95"/>
                      <a:pt x="91" y="95"/>
                    </a:cubicBezTo>
                    <a:cubicBezTo>
                      <a:pt x="87" y="93"/>
                      <a:pt x="82" y="88"/>
                      <a:pt x="79" y="85"/>
                    </a:cubicBezTo>
                    <a:cubicBezTo>
                      <a:pt x="79" y="84"/>
                      <a:pt x="79" y="84"/>
                      <a:pt x="79" y="83"/>
                    </a:cubicBezTo>
                    <a:cubicBezTo>
                      <a:pt x="76" y="80"/>
                      <a:pt x="78" y="77"/>
                      <a:pt x="83" y="77"/>
                    </a:cubicBezTo>
                    <a:cubicBezTo>
                      <a:pt x="86" y="77"/>
                      <a:pt x="88" y="77"/>
                      <a:pt x="91" y="77"/>
                    </a:cubicBezTo>
                    <a:cubicBezTo>
                      <a:pt x="95" y="77"/>
                      <a:pt x="102" y="76"/>
                      <a:pt x="107" y="74"/>
                    </a:cubicBezTo>
                    <a:cubicBezTo>
                      <a:pt x="111" y="73"/>
                      <a:pt x="114" y="69"/>
                      <a:pt x="114" y="65"/>
                    </a:cubicBezTo>
                    <a:cubicBezTo>
                      <a:pt x="115" y="61"/>
                      <a:pt x="111" y="59"/>
                      <a:pt x="107" y="60"/>
                    </a:cubicBezTo>
                    <a:cubicBezTo>
                      <a:pt x="103" y="61"/>
                      <a:pt x="98" y="63"/>
                      <a:pt x="95" y="65"/>
                    </a:cubicBezTo>
                    <a:cubicBezTo>
                      <a:pt x="93" y="67"/>
                      <a:pt x="88" y="69"/>
                      <a:pt x="83" y="69"/>
                    </a:cubicBezTo>
                    <a:cubicBezTo>
                      <a:pt x="79" y="70"/>
                      <a:pt x="75" y="67"/>
                      <a:pt x="76" y="63"/>
                    </a:cubicBezTo>
                    <a:cubicBezTo>
                      <a:pt x="77" y="59"/>
                      <a:pt x="80" y="54"/>
                      <a:pt x="83" y="51"/>
                    </a:cubicBezTo>
                    <a:cubicBezTo>
                      <a:pt x="87" y="49"/>
                      <a:pt x="92" y="46"/>
                      <a:pt x="95" y="46"/>
                    </a:cubicBezTo>
                    <a:cubicBezTo>
                      <a:pt x="99" y="46"/>
                      <a:pt x="102" y="43"/>
                      <a:pt x="103" y="39"/>
                    </a:cubicBezTo>
                    <a:cubicBezTo>
                      <a:pt x="104" y="35"/>
                      <a:pt x="108" y="31"/>
                      <a:pt x="112" y="30"/>
                    </a:cubicBezTo>
                    <a:cubicBezTo>
                      <a:pt x="114" y="30"/>
                      <a:pt x="116" y="30"/>
                      <a:pt x="119" y="29"/>
                    </a:cubicBezTo>
                    <a:cubicBezTo>
                      <a:pt x="122" y="29"/>
                      <a:pt x="129" y="29"/>
                      <a:pt x="132" y="29"/>
                    </a:cubicBezTo>
                    <a:cubicBezTo>
                      <a:pt x="135" y="29"/>
                      <a:pt x="138" y="29"/>
                      <a:pt x="141" y="29"/>
                    </a:cubicBezTo>
                    <a:cubicBezTo>
                      <a:pt x="144" y="29"/>
                      <a:pt x="148" y="29"/>
                      <a:pt x="152" y="29"/>
                    </a:cubicBezTo>
                    <a:cubicBezTo>
                      <a:pt x="136" y="11"/>
                      <a:pt x="113" y="0"/>
                      <a:pt x="87" y="0"/>
                    </a:cubicBezTo>
                    <a:cubicBezTo>
                      <a:pt x="62" y="0"/>
                      <a:pt x="40" y="11"/>
                      <a:pt x="24" y="27"/>
                    </a:cubicBezTo>
                    <a:cubicBezTo>
                      <a:pt x="28" y="27"/>
                      <a:pt x="31" y="27"/>
                      <a:pt x="35" y="27"/>
                    </a:cubicBezTo>
                    <a:cubicBezTo>
                      <a:pt x="39" y="26"/>
                      <a:pt x="45" y="27"/>
                      <a:pt x="49" y="27"/>
                    </a:cubicBezTo>
                    <a:cubicBezTo>
                      <a:pt x="51" y="28"/>
                      <a:pt x="54" y="28"/>
                      <a:pt x="56" y="28"/>
                    </a:cubicBezTo>
                    <a:cubicBezTo>
                      <a:pt x="60" y="29"/>
                      <a:pt x="63" y="34"/>
                      <a:pt x="64" y="38"/>
                    </a:cubicBezTo>
                    <a:cubicBezTo>
                      <a:pt x="64" y="40"/>
                      <a:pt x="64" y="43"/>
                      <a:pt x="65" y="45"/>
                    </a:cubicBezTo>
                    <a:cubicBezTo>
                      <a:pt x="65" y="49"/>
                      <a:pt x="63" y="55"/>
                      <a:pt x="60" y="58"/>
                    </a:cubicBezTo>
                    <a:cubicBezTo>
                      <a:pt x="57" y="61"/>
                      <a:pt x="52" y="65"/>
                      <a:pt x="48" y="69"/>
                    </a:cubicBezTo>
                    <a:cubicBezTo>
                      <a:pt x="45" y="72"/>
                      <a:pt x="46" y="77"/>
                      <a:pt x="49" y="79"/>
                    </a:cubicBezTo>
                    <a:cubicBezTo>
                      <a:pt x="53" y="82"/>
                      <a:pt x="57" y="84"/>
                      <a:pt x="60" y="86"/>
                    </a:cubicBezTo>
                    <a:cubicBezTo>
                      <a:pt x="64" y="89"/>
                      <a:pt x="70" y="92"/>
                      <a:pt x="74" y="94"/>
                    </a:cubicBezTo>
                    <a:cubicBezTo>
                      <a:pt x="75" y="94"/>
                      <a:pt x="75" y="94"/>
                      <a:pt x="76" y="95"/>
                    </a:cubicBezTo>
                    <a:cubicBezTo>
                      <a:pt x="80" y="96"/>
                      <a:pt x="83" y="101"/>
                      <a:pt x="83" y="105"/>
                    </a:cubicBezTo>
                    <a:cubicBezTo>
                      <a:pt x="82" y="108"/>
                      <a:pt x="80" y="112"/>
                      <a:pt x="78" y="112"/>
                    </a:cubicBezTo>
                    <a:cubicBezTo>
                      <a:pt x="76" y="112"/>
                      <a:pt x="72" y="116"/>
                      <a:pt x="70" y="120"/>
                    </a:cubicBezTo>
                    <a:cubicBezTo>
                      <a:pt x="70" y="120"/>
                      <a:pt x="70" y="121"/>
                      <a:pt x="69" y="121"/>
                    </a:cubicBezTo>
                    <a:cubicBezTo>
                      <a:pt x="67" y="125"/>
                      <a:pt x="63" y="131"/>
                      <a:pt x="61" y="133"/>
                    </a:cubicBezTo>
                    <a:cubicBezTo>
                      <a:pt x="59" y="136"/>
                      <a:pt x="59" y="139"/>
                      <a:pt x="60" y="141"/>
                    </a:cubicBezTo>
                    <a:cubicBezTo>
                      <a:pt x="62" y="142"/>
                      <a:pt x="63" y="146"/>
                      <a:pt x="63" y="148"/>
                    </a:cubicBezTo>
                    <a:cubicBezTo>
                      <a:pt x="63" y="150"/>
                      <a:pt x="60" y="151"/>
                      <a:pt x="57" y="149"/>
                    </a:cubicBezTo>
                    <a:cubicBezTo>
                      <a:pt x="56" y="149"/>
                      <a:pt x="56" y="149"/>
                      <a:pt x="55" y="149"/>
                    </a:cubicBezTo>
                    <a:cubicBezTo>
                      <a:pt x="52" y="148"/>
                      <a:pt x="50" y="143"/>
                      <a:pt x="50" y="138"/>
                    </a:cubicBezTo>
                    <a:cubicBezTo>
                      <a:pt x="50" y="135"/>
                      <a:pt x="50" y="132"/>
                      <a:pt x="50" y="128"/>
                    </a:cubicBezTo>
                    <a:cubicBezTo>
                      <a:pt x="51" y="124"/>
                      <a:pt x="49" y="119"/>
                      <a:pt x="47" y="118"/>
                    </a:cubicBezTo>
                    <a:cubicBezTo>
                      <a:pt x="45" y="116"/>
                      <a:pt x="41" y="113"/>
                      <a:pt x="39" y="111"/>
                    </a:cubicBezTo>
                    <a:cubicBezTo>
                      <a:pt x="37" y="109"/>
                      <a:pt x="35" y="103"/>
                      <a:pt x="35" y="99"/>
                    </a:cubicBezTo>
                    <a:cubicBezTo>
                      <a:pt x="35" y="94"/>
                      <a:pt x="33" y="89"/>
                      <a:pt x="31" y="87"/>
                    </a:cubicBezTo>
                    <a:cubicBezTo>
                      <a:pt x="29" y="85"/>
                      <a:pt x="27" y="83"/>
                      <a:pt x="27" y="83"/>
                    </a:cubicBezTo>
                    <a:cubicBezTo>
                      <a:pt x="27" y="83"/>
                      <a:pt x="27" y="83"/>
                      <a:pt x="19" y="83"/>
                    </a:cubicBezTo>
                    <a:cubicBezTo>
                      <a:pt x="11" y="83"/>
                      <a:pt x="11" y="75"/>
                      <a:pt x="11" y="75"/>
                    </a:cubicBezTo>
                    <a:cubicBezTo>
                      <a:pt x="11" y="70"/>
                      <a:pt x="13" y="64"/>
                      <a:pt x="14" y="59"/>
                    </a:cubicBezTo>
                    <a:cubicBezTo>
                      <a:pt x="15" y="57"/>
                      <a:pt x="16" y="54"/>
                      <a:pt x="17" y="51"/>
                    </a:cubicBezTo>
                    <a:cubicBezTo>
                      <a:pt x="19" y="47"/>
                      <a:pt x="17" y="45"/>
                      <a:pt x="13" y="46"/>
                    </a:cubicBezTo>
                    <a:cubicBezTo>
                      <a:pt x="12" y="47"/>
                      <a:pt x="11" y="47"/>
                      <a:pt x="10" y="48"/>
                    </a:cubicBezTo>
                    <a:cubicBezTo>
                      <a:pt x="4" y="60"/>
                      <a:pt x="0" y="73"/>
                      <a:pt x="0" y="87"/>
                    </a:cubicBezTo>
                    <a:cubicBezTo>
                      <a:pt x="0" y="135"/>
                      <a:pt x="39" y="174"/>
                      <a:pt x="87" y="174"/>
                    </a:cubicBezTo>
                    <a:cubicBezTo>
                      <a:pt x="135" y="174"/>
                      <a:pt x="173" y="136"/>
                      <a:pt x="174" y="89"/>
                    </a:cubicBezTo>
                    <a:cubicBezTo>
                      <a:pt x="172" y="91"/>
                      <a:pt x="169" y="92"/>
                      <a:pt x="167" y="92"/>
                    </a:cubicBezTo>
                    <a:close/>
                    <a:moveTo>
                      <a:pt x="73" y="53"/>
                    </a:moveTo>
                    <a:cubicBezTo>
                      <a:pt x="72" y="55"/>
                      <a:pt x="70" y="52"/>
                      <a:pt x="69" y="49"/>
                    </a:cubicBezTo>
                    <a:cubicBezTo>
                      <a:pt x="69" y="47"/>
                      <a:pt x="69" y="44"/>
                      <a:pt x="69" y="42"/>
                    </a:cubicBezTo>
                    <a:cubicBezTo>
                      <a:pt x="69" y="39"/>
                      <a:pt x="74" y="34"/>
                      <a:pt x="77" y="34"/>
                    </a:cubicBezTo>
                    <a:cubicBezTo>
                      <a:pt x="80" y="34"/>
                      <a:pt x="82" y="34"/>
                      <a:pt x="85" y="34"/>
                    </a:cubicBezTo>
                    <a:cubicBezTo>
                      <a:pt x="88" y="34"/>
                      <a:pt x="92" y="37"/>
                      <a:pt x="92" y="38"/>
                    </a:cubicBezTo>
                    <a:cubicBezTo>
                      <a:pt x="92" y="40"/>
                      <a:pt x="89" y="43"/>
                      <a:pt x="85" y="45"/>
                    </a:cubicBezTo>
                    <a:cubicBezTo>
                      <a:pt x="85" y="45"/>
                      <a:pt x="84" y="46"/>
                      <a:pt x="83" y="46"/>
                    </a:cubicBezTo>
                    <a:cubicBezTo>
                      <a:pt x="79" y="48"/>
                      <a:pt x="75" y="51"/>
                      <a:pt x="73" y="53"/>
                    </a:cubicBezTo>
                    <a:close/>
                  </a:path>
                </a:pathLst>
              </a:custGeom>
              <a:solidFill>
                <a:schemeClr val="bg1"/>
              </a:solidFill>
              <a:ln w="9525">
                <a:solidFill>
                  <a:schemeClr val="bg1"/>
                </a:solidFill>
                <a:round/>
              </a:ln>
            </p:spPr>
            <p:txBody>
              <a:bodyPr vert="horz" wrap="square" lIns="121920" tIns="60960" rIns="121920" bIns="60960" numCol="1" anchor="t" anchorCtr="0" compatLnSpc="1"/>
              <a:lstStyle/>
              <a:p>
                <a:endParaRPr lang="en-US" sz="2400">
                  <a:solidFill>
                    <a:prstClr val="black"/>
                  </a:solidFill>
                  <a:latin typeface="微软雅黑" panose="020B0503020204020204" pitchFamily="34" charset="-122"/>
                  <a:ea typeface="微软雅黑" panose="020B0503020204020204" pitchFamily="34" charset="-122"/>
                </a:endParaRPr>
              </a:p>
            </p:txBody>
          </p:sp>
          <p:sp>
            <p:nvSpPr>
              <p:cNvPr id="25" name="Content Placeholder 2">
                <a:extLst>
                  <a:ext uri="{FF2B5EF4-FFF2-40B4-BE49-F238E27FC236}">
                    <a16:creationId xmlns:a16="http://schemas.microsoft.com/office/drawing/2014/main" id="{251002BA-019C-4761-A367-E880DE68F76D}"/>
                  </a:ext>
                </a:extLst>
              </p:cNvPr>
              <p:cNvSpPr txBox="1"/>
              <p:nvPr/>
            </p:nvSpPr>
            <p:spPr>
              <a:xfrm>
                <a:off x="1117600" y="5257800"/>
                <a:ext cx="1828800" cy="406400"/>
              </a:xfrm>
              <a:prstGeom prst="rect">
                <a:avLst/>
              </a:prstGeom>
              <a:noFill/>
              <a:ln>
                <a:noFill/>
              </a:ln>
            </p:spPr>
            <p:txBody>
              <a:bodyPr vert="horz" lIns="121920" tIns="60960" rIns="121920" bIns="6096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Font typeface="Arial" pitchFamily="34" charset="0"/>
                  <a:buNone/>
                </a:pPr>
                <a:r>
                  <a:rPr lang="zh-CN" altLang="en-US" sz="1600" dirty="0">
                    <a:solidFill>
                      <a:prstClr val="white"/>
                    </a:solidFill>
                    <a:latin typeface="微软雅黑" panose="020B0503020204020204" pitchFamily="34" charset="-122"/>
                    <a:ea typeface="微软雅黑" panose="020B0503020204020204" pitchFamily="34" charset="-122"/>
                  </a:rPr>
                  <a:t>添加文本</a:t>
                </a:r>
                <a:endParaRPr lang="en-US" altLang="zh-CN" sz="1600" dirty="0">
                  <a:solidFill>
                    <a:prstClr val="white"/>
                  </a:solidFill>
                  <a:latin typeface="微软雅黑" panose="020B0503020204020204" pitchFamily="34" charset="-122"/>
                  <a:ea typeface="微软雅黑" panose="020B0503020204020204" pitchFamily="34" charset="-122"/>
                </a:endParaRPr>
              </a:p>
            </p:txBody>
          </p:sp>
        </p:grpSp>
        <p:grpSp>
          <p:nvGrpSpPr>
            <p:cNvPr id="17" name="组合 16">
              <a:extLst>
                <a:ext uri="{FF2B5EF4-FFF2-40B4-BE49-F238E27FC236}">
                  <a16:creationId xmlns:a16="http://schemas.microsoft.com/office/drawing/2014/main" id="{AA34BAB2-86AB-4185-A374-995B46CC024F}"/>
                </a:ext>
              </a:extLst>
            </p:cNvPr>
            <p:cNvGrpSpPr/>
            <p:nvPr/>
          </p:nvGrpSpPr>
          <p:grpSpPr>
            <a:xfrm>
              <a:off x="3851425" y="3956352"/>
              <a:ext cx="2042584" cy="1966384"/>
              <a:chOff x="3503083" y="3869267"/>
              <a:chExt cx="2042584" cy="1966384"/>
            </a:xfrm>
            <a:solidFill>
              <a:srgbClr val="FE978C"/>
            </a:solidFill>
          </p:grpSpPr>
          <p:sp>
            <p:nvSpPr>
              <p:cNvPr id="18" name="Freeform 265">
                <a:extLst>
                  <a:ext uri="{FF2B5EF4-FFF2-40B4-BE49-F238E27FC236}">
                    <a16:creationId xmlns:a16="http://schemas.microsoft.com/office/drawing/2014/main" id="{8DF431B2-29C3-4A74-92D8-9A40DFCB9705}"/>
                  </a:ext>
                </a:extLst>
              </p:cNvPr>
              <p:cNvSpPr/>
              <p:nvPr/>
            </p:nvSpPr>
            <p:spPr bwMode="auto">
              <a:xfrm>
                <a:off x="3503083" y="3869267"/>
                <a:ext cx="2042584" cy="1966384"/>
              </a:xfrm>
              <a:custGeom>
                <a:avLst/>
                <a:gdLst/>
                <a:ahLst/>
                <a:cxnLst>
                  <a:cxn ang="0">
                    <a:pos x="10" y="124"/>
                  </a:cxn>
                  <a:cxn ang="0">
                    <a:pos x="118" y="124"/>
                  </a:cxn>
                  <a:cxn ang="0">
                    <a:pos x="125" y="113"/>
                  </a:cxn>
                  <a:cxn ang="0">
                    <a:pos x="70" y="6"/>
                  </a:cxn>
                  <a:cxn ang="0">
                    <a:pos x="58" y="6"/>
                  </a:cxn>
                  <a:cxn ang="0">
                    <a:pos x="3" y="113"/>
                  </a:cxn>
                  <a:cxn ang="0">
                    <a:pos x="10" y="124"/>
                  </a:cxn>
                </a:cxnLst>
                <a:rect l="0" t="0" r="r" b="b"/>
                <a:pathLst>
                  <a:path w="129" h="124">
                    <a:moveTo>
                      <a:pt x="10" y="124"/>
                    </a:moveTo>
                    <a:cubicBezTo>
                      <a:pt x="118" y="124"/>
                      <a:pt x="118" y="124"/>
                      <a:pt x="118" y="124"/>
                    </a:cubicBezTo>
                    <a:cubicBezTo>
                      <a:pt x="126" y="124"/>
                      <a:pt x="129" y="119"/>
                      <a:pt x="125" y="113"/>
                    </a:cubicBezTo>
                    <a:cubicBezTo>
                      <a:pt x="70" y="6"/>
                      <a:pt x="70" y="6"/>
                      <a:pt x="70" y="6"/>
                    </a:cubicBezTo>
                    <a:cubicBezTo>
                      <a:pt x="67" y="0"/>
                      <a:pt x="62" y="0"/>
                      <a:pt x="58" y="6"/>
                    </a:cubicBezTo>
                    <a:cubicBezTo>
                      <a:pt x="3" y="113"/>
                      <a:pt x="3" y="113"/>
                      <a:pt x="3" y="113"/>
                    </a:cubicBezTo>
                    <a:cubicBezTo>
                      <a:pt x="0" y="119"/>
                      <a:pt x="3" y="124"/>
                      <a:pt x="10" y="124"/>
                    </a:cubicBezTo>
                    <a:close/>
                  </a:path>
                </a:pathLst>
              </a:custGeom>
              <a:solidFill>
                <a:schemeClr val="bg1">
                  <a:lumMod val="75000"/>
                </a:schemeClr>
              </a:solidFill>
              <a:ln w="9525">
                <a:noFill/>
                <a:round/>
              </a:ln>
            </p:spPr>
            <p:txBody>
              <a:bodyPr vert="horz" wrap="square" lIns="121920" tIns="60960" rIns="121920" bIns="60960" numCol="1" anchor="t" anchorCtr="0" compatLnSpc="1"/>
              <a:lstStyle/>
              <a:p>
                <a:endParaRPr lang="en-US" sz="2400">
                  <a:solidFill>
                    <a:prstClr val="black"/>
                  </a:solidFill>
                  <a:latin typeface="微软雅黑" panose="020B0503020204020204" pitchFamily="34" charset="-122"/>
                  <a:ea typeface="微软雅黑" panose="020B0503020204020204" pitchFamily="34" charset="-122"/>
                </a:endParaRPr>
              </a:p>
            </p:txBody>
          </p:sp>
          <p:grpSp>
            <p:nvGrpSpPr>
              <p:cNvPr id="19" name="Group 319">
                <a:extLst>
                  <a:ext uri="{FF2B5EF4-FFF2-40B4-BE49-F238E27FC236}">
                    <a16:creationId xmlns:a16="http://schemas.microsoft.com/office/drawing/2014/main" id="{21113DBC-5A4A-4FFF-A41E-65235DD68FB4}"/>
                  </a:ext>
                </a:extLst>
              </p:cNvPr>
              <p:cNvGrpSpPr/>
              <p:nvPr/>
            </p:nvGrpSpPr>
            <p:grpSpPr>
              <a:xfrm>
                <a:off x="4093379" y="4648200"/>
                <a:ext cx="802217" cy="584200"/>
                <a:chOff x="4930417" y="3856038"/>
                <a:chExt cx="601663" cy="438150"/>
              </a:xfrm>
              <a:grpFill/>
            </p:grpSpPr>
            <p:sp>
              <p:nvSpPr>
                <p:cNvPr id="21" name="Freeform 68">
                  <a:extLst>
                    <a:ext uri="{FF2B5EF4-FFF2-40B4-BE49-F238E27FC236}">
                      <a16:creationId xmlns:a16="http://schemas.microsoft.com/office/drawing/2014/main" id="{61C10BF5-AEEF-4362-BA62-D317E958ADF8}"/>
                    </a:ext>
                  </a:extLst>
                </p:cNvPr>
                <p:cNvSpPr>
                  <a:spLocks noEditPoints="1"/>
                </p:cNvSpPr>
                <p:nvPr/>
              </p:nvSpPr>
              <p:spPr bwMode="auto">
                <a:xfrm>
                  <a:off x="4955817" y="3856038"/>
                  <a:ext cx="539750" cy="387350"/>
                </a:xfrm>
                <a:custGeom>
                  <a:avLst/>
                  <a:gdLst/>
                  <a:ahLst/>
                  <a:cxnLst>
                    <a:cxn ang="0">
                      <a:pos x="216" y="13"/>
                    </a:cxn>
                    <a:cxn ang="0">
                      <a:pos x="203" y="0"/>
                    </a:cxn>
                    <a:cxn ang="0">
                      <a:pos x="13" y="0"/>
                    </a:cxn>
                    <a:cxn ang="0">
                      <a:pos x="0" y="13"/>
                    </a:cxn>
                    <a:cxn ang="0">
                      <a:pos x="0" y="143"/>
                    </a:cxn>
                    <a:cxn ang="0">
                      <a:pos x="13" y="155"/>
                    </a:cxn>
                    <a:cxn ang="0">
                      <a:pos x="203" y="155"/>
                    </a:cxn>
                    <a:cxn ang="0">
                      <a:pos x="216" y="143"/>
                    </a:cxn>
                    <a:cxn ang="0">
                      <a:pos x="216" y="13"/>
                    </a:cxn>
                    <a:cxn ang="0">
                      <a:pos x="206" y="138"/>
                    </a:cxn>
                    <a:cxn ang="0">
                      <a:pos x="14" y="138"/>
                    </a:cxn>
                    <a:cxn ang="0">
                      <a:pos x="14" y="13"/>
                    </a:cxn>
                    <a:cxn ang="0">
                      <a:pos x="206" y="13"/>
                    </a:cxn>
                    <a:cxn ang="0">
                      <a:pos x="206" y="138"/>
                    </a:cxn>
                  </a:cxnLst>
                  <a:rect l="0" t="0" r="r" b="b"/>
                  <a:pathLst>
                    <a:path w="216" h="155">
                      <a:moveTo>
                        <a:pt x="216" y="13"/>
                      </a:moveTo>
                      <a:cubicBezTo>
                        <a:pt x="216" y="6"/>
                        <a:pt x="210" y="0"/>
                        <a:pt x="203" y="0"/>
                      </a:cubicBezTo>
                      <a:cubicBezTo>
                        <a:pt x="13" y="0"/>
                        <a:pt x="13" y="0"/>
                        <a:pt x="13" y="0"/>
                      </a:cubicBezTo>
                      <a:cubicBezTo>
                        <a:pt x="6" y="0"/>
                        <a:pt x="0" y="6"/>
                        <a:pt x="0" y="13"/>
                      </a:cubicBezTo>
                      <a:cubicBezTo>
                        <a:pt x="0" y="143"/>
                        <a:pt x="0" y="143"/>
                        <a:pt x="0" y="143"/>
                      </a:cubicBezTo>
                      <a:cubicBezTo>
                        <a:pt x="0" y="150"/>
                        <a:pt x="6" y="155"/>
                        <a:pt x="13" y="155"/>
                      </a:cubicBezTo>
                      <a:cubicBezTo>
                        <a:pt x="203" y="155"/>
                        <a:pt x="203" y="155"/>
                        <a:pt x="203" y="155"/>
                      </a:cubicBezTo>
                      <a:cubicBezTo>
                        <a:pt x="210" y="155"/>
                        <a:pt x="216" y="150"/>
                        <a:pt x="216" y="143"/>
                      </a:cubicBezTo>
                      <a:lnTo>
                        <a:pt x="216" y="13"/>
                      </a:lnTo>
                      <a:close/>
                      <a:moveTo>
                        <a:pt x="206" y="138"/>
                      </a:moveTo>
                      <a:cubicBezTo>
                        <a:pt x="14" y="138"/>
                        <a:pt x="14" y="138"/>
                        <a:pt x="14" y="138"/>
                      </a:cubicBezTo>
                      <a:cubicBezTo>
                        <a:pt x="14" y="13"/>
                        <a:pt x="14" y="13"/>
                        <a:pt x="14" y="13"/>
                      </a:cubicBezTo>
                      <a:cubicBezTo>
                        <a:pt x="206" y="13"/>
                        <a:pt x="206" y="13"/>
                        <a:pt x="206" y="13"/>
                      </a:cubicBezTo>
                      <a:lnTo>
                        <a:pt x="206" y="138"/>
                      </a:lnTo>
                      <a:close/>
                    </a:path>
                  </a:pathLst>
                </a:custGeom>
                <a:solidFill>
                  <a:schemeClr val="bg1"/>
                </a:solidFill>
                <a:ln w="9525">
                  <a:solidFill>
                    <a:schemeClr val="bg1"/>
                  </a:solidFill>
                  <a:round/>
                </a:ln>
              </p:spPr>
              <p:txBody>
                <a:bodyPr vert="horz" wrap="square" lIns="121920" tIns="60960" rIns="121920" bIns="60960" numCol="1" anchor="t" anchorCtr="0" compatLnSpc="1"/>
                <a:lstStyle/>
                <a:p>
                  <a:endParaRPr lang="en-US" sz="2400">
                    <a:solidFill>
                      <a:prstClr val="black"/>
                    </a:solidFill>
                    <a:latin typeface="微软雅黑" panose="020B0503020204020204" pitchFamily="34" charset="-122"/>
                    <a:ea typeface="微软雅黑" panose="020B0503020204020204" pitchFamily="34" charset="-122"/>
                  </a:endParaRPr>
                </a:p>
              </p:txBody>
            </p:sp>
            <p:sp>
              <p:nvSpPr>
                <p:cNvPr id="22" name="Freeform 69">
                  <a:extLst>
                    <a:ext uri="{FF2B5EF4-FFF2-40B4-BE49-F238E27FC236}">
                      <a16:creationId xmlns:a16="http://schemas.microsoft.com/office/drawing/2014/main" id="{4C76119B-7D5F-48CA-BC6F-6A5218AC5E4B}"/>
                    </a:ext>
                  </a:extLst>
                </p:cNvPr>
                <p:cNvSpPr/>
                <p:nvPr/>
              </p:nvSpPr>
              <p:spPr bwMode="auto">
                <a:xfrm>
                  <a:off x="4930417" y="4251325"/>
                  <a:ext cx="601663" cy="42863"/>
                </a:xfrm>
                <a:custGeom>
                  <a:avLst/>
                  <a:gdLst/>
                  <a:ahLst/>
                  <a:cxnLst>
                    <a:cxn ang="0">
                      <a:pos x="152" y="0"/>
                    </a:cxn>
                    <a:cxn ang="0">
                      <a:pos x="139" y="7"/>
                    </a:cxn>
                    <a:cxn ang="0">
                      <a:pos x="101" y="7"/>
                    </a:cxn>
                    <a:cxn ang="0">
                      <a:pos x="89" y="0"/>
                    </a:cxn>
                    <a:cxn ang="0">
                      <a:pos x="0" y="0"/>
                    </a:cxn>
                    <a:cxn ang="0">
                      <a:pos x="25" y="17"/>
                    </a:cxn>
                    <a:cxn ang="0">
                      <a:pos x="215" y="17"/>
                    </a:cxn>
                    <a:cxn ang="0">
                      <a:pos x="240" y="0"/>
                    </a:cxn>
                    <a:cxn ang="0">
                      <a:pos x="152" y="0"/>
                    </a:cxn>
                  </a:cxnLst>
                  <a:rect l="0" t="0" r="r" b="b"/>
                  <a:pathLst>
                    <a:path w="240" h="17">
                      <a:moveTo>
                        <a:pt x="152" y="0"/>
                      </a:moveTo>
                      <a:cubicBezTo>
                        <a:pt x="152" y="0"/>
                        <a:pt x="152" y="7"/>
                        <a:pt x="139" y="7"/>
                      </a:cubicBezTo>
                      <a:cubicBezTo>
                        <a:pt x="126" y="7"/>
                        <a:pt x="114" y="7"/>
                        <a:pt x="101" y="7"/>
                      </a:cubicBezTo>
                      <a:cubicBezTo>
                        <a:pt x="89" y="7"/>
                        <a:pt x="89" y="0"/>
                        <a:pt x="89" y="0"/>
                      </a:cubicBezTo>
                      <a:cubicBezTo>
                        <a:pt x="0" y="0"/>
                        <a:pt x="0" y="0"/>
                        <a:pt x="0" y="0"/>
                      </a:cubicBezTo>
                      <a:cubicBezTo>
                        <a:pt x="0" y="0"/>
                        <a:pt x="0" y="17"/>
                        <a:pt x="25" y="17"/>
                      </a:cubicBezTo>
                      <a:cubicBezTo>
                        <a:pt x="51" y="17"/>
                        <a:pt x="190" y="17"/>
                        <a:pt x="215" y="17"/>
                      </a:cubicBezTo>
                      <a:cubicBezTo>
                        <a:pt x="240" y="17"/>
                        <a:pt x="240" y="0"/>
                        <a:pt x="240" y="0"/>
                      </a:cubicBezTo>
                      <a:lnTo>
                        <a:pt x="152" y="0"/>
                      </a:lnTo>
                      <a:close/>
                    </a:path>
                  </a:pathLst>
                </a:custGeom>
                <a:solidFill>
                  <a:schemeClr val="bg1">
                    <a:lumMod val="75000"/>
                  </a:schemeClr>
                </a:solidFill>
                <a:ln w="9525">
                  <a:solidFill>
                    <a:schemeClr val="bg1"/>
                  </a:solidFill>
                  <a:round/>
                </a:ln>
              </p:spPr>
              <p:txBody>
                <a:bodyPr vert="horz" wrap="square" lIns="121920" tIns="60960" rIns="121920" bIns="60960" numCol="1" anchor="t" anchorCtr="0" compatLnSpc="1"/>
                <a:lstStyle/>
                <a:p>
                  <a:endParaRPr lang="en-US" sz="2400">
                    <a:solidFill>
                      <a:prstClr val="black"/>
                    </a:solidFill>
                    <a:latin typeface="微软雅黑" panose="020B0503020204020204" pitchFamily="34" charset="-122"/>
                    <a:ea typeface="微软雅黑" panose="020B0503020204020204" pitchFamily="34" charset="-122"/>
                  </a:endParaRPr>
                </a:p>
              </p:txBody>
            </p:sp>
          </p:grpSp>
          <p:sp>
            <p:nvSpPr>
              <p:cNvPr id="20" name="Content Placeholder 2">
                <a:extLst>
                  <a:ext uri="{FF2B5EF4-FFF2-40B4-BE49-F238E27FC236}">
                    <a16:creationId xmlns:a16="http://schemas.microsoft.com/office/drawing/2014/main" id="{D27E6D79-03AB-46F3-9EE6-7FF89EF68EB9}"/>
                  </a:ext>
                </a:extLst>
              </p:cNvPr>
              <p:cNvSpPr txBox="1"/>
              <p:nvPr/>
            </p:nvSpPr>
            <p:spPr>
              <a:xfrm>
                <a:off x="3556000" y="5257800"/>
                <a:ext cx="1828800" cy="406400"/>
              </a:xfrm>
              <a:prstGeom prst="rect">
                <a:avLst/>
              </a:prstGeom>
              <a:noFill/>
              <a:ln>
                <a:noFill/>
              </a:ln>
            </p:spPr>
            <p:txBody>
              <a:bodyPr vert="horz" lIns="121920" tIns="60960" rIns="121920" bIns="6096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Font typeface="Arial" pitchFamily="34" charset="0"/>
                  <a:buNone/>
                </a:pPr>
                <a:r>
                  <a:rPr lang="zh-CN" altLang="en-US" sz="1600" dirty="0">
                    <a:solidFill>
                      <a:prstClr val="white"/>
                    </a:solidFill>
                    <a:latin typeface="微软雅黑" panose="020B0503020204020204" pitchFamily="34" charset="-122"/>
                    <a:ea typeface="微软雅黑" panose="020B0503020204020204" pitchFamily="34" charset="-122"/>
                  </a:rPr>
                  <a:t>添加文本</a:t>
                </a:r>
                <a:endParaRPr lang="en-US" altLang="zh-CN" sz="1600" dirty="0">
                  <a:solidFill>
                    <a:prstClr val="white"/>
                  </a:solidFill>
                  <a:latin typeface="微软雅黑" panose="020B0503020204020204" pitchFamily="34" charset="-122"/>
                  <a:ea typeface="微软雅黑" panose="020B0503020204020204" pitchFamily="34" charset="-122"/>
                </a:endParaRPr>
              </a:p>
            </p:txBody>
          </p:sp>
        </p:grpSp>
      </p:grpSp>
    </p:spTree>
    <p:extLst>
      <p:ext uri="{BB962C8B-B14F-4D97-AF65-F5344CB8AC3E}">
        <p14:creationId xmlns:p14="http://schemas.microsoft.com/office/powerpoint/2010/main" val="4175011110"/>
      </p:ext>
    </p:extLst>
  </p:cSld>
  <p:clrMapOvr>
    <a:masterClrMapping/>
  </p:clrMapOvr>
  <mc:AlternateContent xmlns:mc="http://schemas.openxmlformats.org/markup-compatibility/2006" xmlns:p14="http://schemas.microsoft.com/office/powerpoint/2010/main">
    <mc:Choice Requires="p14">
      <p:transition spd="slow" p14:dur="900" advTm="1000">
        <p14:warp dir="in"/>
      </p:transition>
    </mc:Choice>
    <mc:Fallback xmlns="">
      <p:transition spd="slow" advTm="1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p:cTn id="7" dur="500" fill="hold"/>
                                        <p:tgtEl>
                                          <p:spTgt spid="11"/>
                                        </p:tgtEl>
                                        <p:attrNameLst>
                                          <p:attrName>ppt_w</p:attrName>
                                        </p:attrNameLst>
                                      </p:cBhvr>
                                      <p:tavLst>
                                        <p:tav tm="0">
                                          <p:val>
                                            <p:fltVal val="0"/>
                                          </p:val>
                                        </p:tav>
                                        <p:tav tm="100000">
                                          <p:val>
                                            <p:strVal val="#ppt_w"/>
                                          </p:val>
                                        </p:tav>
                                      </p:tavLst>
                                    </p:anim>
                                    <p:anim calcmode="lin" valueType="num">
                                      <p:cBhvr>
                                        <p:cTn id="8" dur="500" fill="hold"/>
                                        <p:tgtEl>
                                          <p:spTgt spid="11"/>
                                        </p:tgtEl>
                                        <p:attrNameLst>
                                          <p:attrName>ppt_h</p:attrName>
                                        </p:attrNameLst>
                                      </p:cBhvr>
                                      <p:tavLst>
                                        <p:tav tm="0">
                                          <p:val>
                                            <p:fltVal val="0"/>
                                          </p:val>
                                        </p:tav>
                                        <p:tav tm="100000">
                                          <p:val>
                                            <p:strVal val="#ppt_h"/>
                                          </p:val>
                                        </p:tav>
                                      </p:tavLst>
                                    </p:anim>
                                  </p:childTnLst>
                                </p:cTn>
                              </p:par>
                            </p:childTnLst>
                          </p:cTn>
                        </p:par>
                        <p:par>
                          <p:cTn id="9" fill="hold">
                            <p:stCondLst>
                              <p:cond delay="500"/>
                            </p:stCondLst>
                            <p:childTnLst>
                              <p:par>
                                <p:cTn id="10" presetID="23" presetClass="entr" presetSubtype="16" fill="hold" nodeType="afterEffect">
                                  <p:stCondLst>
                                    <p:cond delay="0"/>
                                  </p:stCondLst>
                                  <p:childTnLst>
                                    <p:set>
                                      <p:cBhvr>
                                        <p:cTn id="11" dur="1" fill="hold">
                                          <p:stCondLst>
                                            <p:cond delay="0"/>
                                          </p:stCondLst>
                                        </p:cTn>
                                        <p:tgtEl>
                                          <p:spTgt spid="12"/>
                                        </p:tgtEl>
                                        <p:attrNameLst>
                                          <p:attrName>style.visibility</p:attrName>
                                        </p:attrNameLst>
                                      </p:cBhvr>
                                      <p:to>
                                        <p:strVal val="visible"/>
                                      </p:to>
                                    </p:set>
                                    <p:anim calcmode="lin" valueType="num">
                                      <p:cBhvr>
                                        <p:cTn id="12" dur="500" fill="hold"/>
                                        <p:tgtEl>
                                          <p:spTgt spid="12"/>
                                        </p:tgtEl>
                                        <p:attrNameLst>
                                          <p:attrName>ppt_w</p:attrName>
                                        </p:attrNameLst>
                                      </p:cBhvr>
                                      <p:tavLst>
                                        <p:tav tm="0">
                                          <p:val>
                                            <p:fltVal val="0"/>
                                          </p:val>
                                        </p:tav>
                                        <p:tav tm="100000">
                                          <p:val>
                                            <p:strVal val="#ppt_w"/>
                                          </p:val>
                                        </p:tav>
                                      </p:tavLst>
                                    </p:anim>
                                    <p:anim calcmode="lin" valueType="num">
                                      <p:cBhvr>
                                        <p:cTn id="13" dur="500" fill="hold"/>
                                        <p:tgtEl>
                                          <p:spTgt spid="12"/>
                                        </p:tgtEl>
                                        <p:attrNameLst>
                                          <p:attrName>ppt_h</p:attrName>
                                        </p:attrNameLst>
                                      </p:cBhvr>
                                      <p:tavLst>
                                        <p:tav tm="0">
                                          <p:val>
                                            <p:fltVal val="0"/>
                                          </p:val>
                                        </p:tav>
                                        <p:tav tm="100000">
                                          <p:val>
                                            <p:strVal val="#ppt_h"/>
                                          </p:val>
                                        </p:tav>
                                      </p:tavLst>
                                    </p:anim>
                                  </p:childTnLst>
                                </p:cTn>
                              </p:par>
                            </p:childTnLst>
                          </p:cTn>
                        </p:par>
                        <p:par>
                          <p:cTn id="14" fill="hold">
                            <p:stCondLst>
                              <p:cond delay="1000"/>
                            </p:stCondLst>
                            <p:childTnLst>
                              <p:par>
                                <p:cTn id="15" presetID="42" presetClass="entr" presetSubtype="0" fill="hold" grpId="0" nodeType="after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750"/>
                                        <p:tgtEl>
                                          <p:spTgt spid="6"/>
                                        </p:tgtEl>
                                      </p:cBhvr>
                                    </p:animEffect>
                                    <p:anim calcmode="lin" valueType="num">
                                      <p:cBhvr>
                                        <p:cTn id="18" dur="750" fill="hold"/>
                                        <p:tgtEl>
                                          <p:spTgt spid="6"/>
                                        </p:tgtEl>
                                        <p:attrNameLst>
                                          <p:attrName>ppt_x</p:attrName>
                                        </p:attrNameLst>
                                      </p:cBhvr>
                                      <p:tavLst>
                                        <p:tav tm="0">
                                          <p:val>
                                            <p:strVal val="#ppt_x"/>
                                          </p:val>
                                        </p:tav>
                                        <p:tav tm="100000">
                                          <p:val>
                                            <p:strVal val="#ppt_x"/>
                                          </p:val>
                                        </p:tav>
                                      </p:tavLst>
                                    </p:anim>
                                    <p:anim calcmode="lin" valueType="num">
                                      <p:cBhvr>
                                        <p:cTn id="19" dur="750" fill="hold"/>
                                        <p:tgtEl>
                                          <p:spTgt spid="6"/>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fade">
                                      <p:cBhvr>
                                        <p:cTn id="22" dur="750"/>
                                        <p:tgtEl>
                                          <p:spTgt spid="7"/>
                                        </p:tgtEl>
                                      </p:cBhvr>
                                    </p:animEffect>
                                    <p:anim calcmode="lin" valueType="num">
                                      <p:cBhvr>
                                        <p:cTn id="23" dur="750" fill="hold"/>
                                        <p:tgtEl>
                                          <p:spTgt spid="7"/>
                                        </p:tgtEl>
                                        <p:attrNameLst>
                                          <p:attrName>ppt_x</p:attrName>
                                        </p:attrNameLst>
                                      </p:cBhvr>
                                      <p:tavLst>
                                        <p:tav tm="0">
                                          <p:val>
                                            <p:strVal val="#ppt_x"/>
                                          </p:val>
                                        </p:tav>
                                        <p:tav tm="100000">
                                          <p:val>
                                            <p:strVal val="#ppt_x"/>
                                          </p:val>
                                        </p:tav>
                                      </p:tavLst>
                                    </p:anim>
                                    <p:anim calcmode="lin" valueType="num">
                                      <p:cBhvr>
                                        <p:cTn id="24" dur="750" fill="hold"/>
                                        <p:tgtEl>
                                          <p:spTgt spid="7"/>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fade">
                                      <p:cBhvr>
                                        <p:cTn id="27" dur="750"/>
                                        <p:tgtEl>
                                          <p:spTgt spid="8"/>
                                        </p:tgtEl>
                                      </p:cBhvr>
                                    </p:animEffect>
                                    <p:anim calcmode="lin" valueType="num">
                                      <p:cBhvr>
                                        <p:cTn id="28" dur="750" fill="hold"/>
                                        <p:tgtEl>
                                          <p:spTgt spid="8"/>
                                        </p:tgtEl>
                                        <p:attrNameLst>
                                          <p:attrName>ppt_x</p:attrName>
                                        </p:attrNameLst>
                                      </p:cBhvr>
                                      <p:tavLst>
                                        <p:tav tm="0">
                                          <p:val>
                                            <p:strVal val="#ppt_x"/>
                                          </p:val>
                                        </p:tav>
                                        <p:tav tm="100000">
                                          <p:val>
                                            <p:strVal val="#ppt_x"/>
                                          </p:val>
                                        </p:tav>
                                      </p:tavLst>
                                    </p:anim>
                                    <p:anim calcmode="lin" valueType="num">
                                      <p:cBhvr>
                                        <p:cTn id="29" dur="750" fill="hold"/>
                                        <p:tgtEl>
                                          <p:spTgt spid="8"/>
                                        </p:tgtEl>
                                        <p:attrNameLst>
                                          <p:attrName>ppt_y</p:attrName>
                                        </p:attrNameLst>
                                      </p:cBhvr>
                                      <p:tavLst>
                                        <p:tav tm="0">
                                          <p:val>
                                            <p:strVal val="#ppt_y+.1"/>
                                          </p:val>
                                        </p:tav>
                                        <p:tav tm="100000">
                                          <p:val>
                                            <p:strVal val="#ppt_y"/>
                                          </p:val>
                                        </p:tav>
                                      </p:tavLst>
                                    </p:anim>
                                  </p:childTnLst>
                                </p:cTn>
                              </p:par>
                            </p:childTnLst>
                          </p:cTn>
                        </p:par>
                        <p:par>
                          <p:cTn id="30" fill="hold">
                            <p:stCondLst>
                              <p:cond delay="1750"/>
                            </p:stCondLst>
                            <p:childTnLst>
                              <p:par>
                                <p:cTn id="31" presetID="2" presetClass="entr" presetSubtype="8" fill="hold" nodeType="afterEffect">
                                  <p:stCondLst>
                                    <p:cond delay="0"/>
                                  </p:stCondLst>
                                  <p:childTnLst>
                                    <p:set>
                                      <p:cBhvr>
                                        <p:cTn id="32" dur="1" fill="hold">
                                          <p:stCondLst>
                                            <p:cond delay="0"/>
                                          </p:stCondLst>
                                        </p:cTn>
                                        <p:tgtEl>
                                          <p:spTgt spid="9"/>
                                        </p:tgtEl>
                                        <p:attrNameLst>
                                          <p:attrName>style.visibility</p:attrName>
                                        </p:attrNameLst>
                                      </p:cBhvr>
                                      <p:to>
                                        <p:strVal val="visible"/>
                                      </p:to>
                                    </p:set>
                                    <p:anim calcmode="lin" valueType="num">
                                      <p:cBhvr additive="base">
                                        <p:cTn id="33" dur="750" fill="hold"/>
                                        <p:tgtEl>
                                          <p:spTgt spid="9"/>
                                        </p:tgtEl>
                                        <p:attrNameLst>
                                          <p:attrName>ppt_x</p:attrName>
                                        </p:attrNameLst>
                                      </p:cBhvr>
                                      <p:tavLst>
                                        <p:tav tm="0">
                                          <p:val>
                                            <p:strVal val="0-#ppt_w/2"/>
                                          </p:val>
                                        </p:tav>
                                        <p:tav tm="100000">
                                          <p:val>
                                            <p:strVal val="#ppt_x"/>
                                          </p:val>
                                        </p:tav>
                                      </p:tavLst>
                                    </p:anim>
                                    <p:anim calcmode="lin" valueType="num">
                                      <p:cBhvr additive="base">
                                        <p:cTn id="34" dur="75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6" grpId="0"/>
      <p:bldP spid="7" grpId="0" animBg="1"/>
      <p:bldP spid="8"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矩形 10">
            <a:extLst>
              <a:ext uri="{FF2B5EF4-FFF2-40B4-BE49-F238E27FC236}">
                <a16:creationId xmlns:a16="http://schemas.microsoft.com/office/drawing/2014/main" id="{C08CFF4D-8595-47FB-9181-87C7AADC0A78}"/>
              </a:ext>
            </a:extLst>
          </p:cNvPr>
          <p:cNvSpPr/>
          <p:nvPr/>
        </p:nvSpPr>
        <p:spPr>
          <a:xfrm>
            <a:off x="4364458" y="461583"/>
            <a:ext cx="3467616" cy="584775"/>
          </a:xfrm>
          <a:prstGeom prst="rect">
            <a:avLst/>
          </a:prstGeom>
        </p:spPr>
        <p:txBody>
          <a:bodyPr wrap="none">
            <a:spAutoFit/>
          </a:bodyPr>
          <a:lstStyle/>
          <a:p>
            <a:pPr algn="ctr"/>
            <a:r>
              <a:rPr lang="zh-CN" altLang="en-US" sz="3200" dirty="0">
                <a:solidFill>
                  <a:schemeClr val="tx1">
                    <a:lumMod val="50000"/>
                    <a:lumOff val="50000"/>
                  </a:schemeClr>
                </a:solidFill>
                <a:latin typeface="华文中宋" panose="02010600040101010101" pitchFamily="2" charset="-122"/>
                <a:ea typeface="华文中宋" panose="02010600040101010101" pitchFamily="2" charset="-122"/>
              </a:rPr>
              <a:t>点击加入你的标题</a:t>
            </a:r>
          </a:p>
        </p:txBody>
      </p:sp>
      <p:grpSp>
        <p:nvGrpSpPr>
          <p:cNvPr id="12" name="组合 11">
            <a:extLst>
              <a:ext uri="{FF2B5EF4-FFF2-40B4-BE49-F238E27FC236}">
                <a16:creationId xmlns:a16="http://schemas.microsoft.com/office/drawing/2014/main" id="{C575DC6D-158E-42AA-A49D-6333EB974121}"/>
              </a:ext>
            </a:extLst>
          </p:cNvPr>
          <p:cNvGrpSpPr/>
          <p:nvPr/>
        </p:nvGrpSpPr>
        <p:grpSpPr>
          <a:xfrm>
            <a:off x="3812270" y="373743"/>
            <a:ext cx="4571998" cy="773790"/>
            <a:chOff x="4564337" y="378280"/>
            <a:chExt cx="3063327" cy="773790"/>
          </a:xfrm>
        </p:grpSpPr>
        <p:cxnSp>
          <p:nvCxnSpPr>
            <p:cNvPr id="13" name="直接连接符 12">
              <a:extLst>
                <a:ext uri="{FF2B5EF4-FFF2-40B4-BE49-F238E27FC236}">
                  <a16:creationId xmlns:a16="http://schemas.microsoft.com/office/drawing/2014/main" id="{11855890-7493-4C95-A853-B7B468AA40FA}"/>
                </a:ext>
              </a:extLst>
            </p:cNvPr>
            <p:cNvCxnSpPr/>
            <p:nvPr/>
          </p:nvCxnSpPr>
          <p:spPr>
            <a:xfrm flipH="1">
              <a:off x="4564337" y="1152070"/>
              <a:ext cx="3063327"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4" name="直接连接符 13">
              <a:extLst>
                <a:ext uri="{FF2B5EF4-FFF2-40B4-BE49-F238E27FC236}">
                  <a16:creationId xmlns:a16="http://schemas.microsoft.com/office/drawing/2014/main" id="{B0EA4389-E8C2-474A-BA41-F81F4427D9D6}"/>
                </a:ext>
              </a:extLst>
            </p:cNvPr>
            <p:cNvCxnSpPr/>
            <p:nvPr/>
          </p:nvCxnSpPr>
          <p:spPr>
            <a:xfrm>
              <a:off x="4564337" y="378280"/>
              <a:ext cx="3063327"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nvGrpSpPr>
          <p:cNvPr id="6" name="组合 5">
            <a:extLst>
              <a:ext uri="{FF2B5EF4-FFF2-40B4-BE49-F238E27FC236}">
                <a16:creationId xmlns:a16="http://schemas.microsoft.com/office/drawing/2014/main" id="{7BA3EE79-2FDB-4A14-AEE3-81E79D8DC351}"/>
              </a:ext>
            </a:extLst>
          </p:cNvPr>
          <p:cNvGrpSpPr/>
          <p:nvPr/>
        </p:nvGrpSpPr>
        <p:grpSpPr>
          <a:xfrm>
            <a:off x="1824567" y="2061508"/>
            <a:ext cx="8570917" cy="3872799"/>
            <a:chOff x="1332483" y="1156401"/>
            <a:chExt cx="6479033" cy="2927574"/>
          </a:xfrm>
        </p:grpSpPr>
        <p:sp>
          <p:nvSpPr>
            <p:cNvPr id="7" name="燕尾形 5">
              <a:extLst>
                <a:ext uri="{FF2B5EF4-FFF2-40B4-BE49-F238E27FC236}">
                  <a16:creationId xmlns:a16="http://schemas.microsoft.com/office/drawing/2014/main" id="{7BB901AE-E873-4FA0-A08D-548419EA18C9}"/>
                </a:ext>
              </a:extLst>
            </p:cNvPr>
            <p:cNvSpPr/>
            <p:nvPr/>
          </p:nvSpPr>
          <p:spPr>
            <a:xfrm rot="5400000">
              <a:off x="1413471" y="1546353"/>
              <a:ext cx="269960" cy="431936"/>
            </a:xfrm>
            <a:prstGeom prst="chevron">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bg1">
                    <a:lumMod val="50000"/>
                  </a:schemeClr>
                </a:solidFill>
              </a:endParaRPr>
            </a:p>
          </p:txBody>
        </p:sp>
        <p:cxnSp>
          <p:nvCxnSpPr>
            <p:cNvPr id="8" name="直接连接符 7">
              <a:extLst>
                <a:ext uri="{FF2B5EF4-FFF2-40B4-BE49-F238E27FC236}">
                  <a16:creationId xmlns:a16="http://schemas.microsoft.com/office/drawing/2014/main" id="{8BB495F6-991A-4B9E-A7A9-A7616AE5435B}"/>
                </a:ext>
              </a:extLst>
            </p:cNvPr>
            <p:cNvCxnSpPr/>
            <p:nvPr/>
          </p:nvCxnSpPr>
          <p:spPr>
            <a:xfrm>
              <a:off x="1548451" y="1978289"/>
              <a:ext cx="2726593" cy="0"/>
            </a:xfrm>
            <a:prstGeom prst="line">
              <a:avLst/>
            </a:prstGeom>
            <a:ln>
              <a:solidFill>
                <a:schemeClr val="bg1">
                  <a:lumMod val="75000"/>
                </a:schemeClr>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9" name="矩形 8">
              <a:extLst>
                <a:ext uri="{FF2B5EF4-FFF2-40B4-BE49-F238E27FC236}">
                  <a16:creationId xmlns:a16="http://schemas.microsoft.com/office/drawing/2014/main" id="{FA53EE9E-BE4B-4F21-B5C7-88AE48124EDF}"/>
                </a:ext>
              </a:extLst>
            </p:cNvPr>
            <p:cNvSpPr/>
            <p:nvPr/>
          </p:nvSpPr>
          <p:spPr>
            <a:xfrm>
              <a:off x="1801134" y="1156401"/>
              <a:ext cx="1384278" cy="244273"/>
            </a:xfrm>
            <a:prstGeom prst="rect">
              <a:avLst/>
            </a:prstGeom>
          </p:spPr>
          <p:txBody>
            <a:bodyPr wrap="none" lIns="68555" tIns="34278" rIns="68555" bIns="34278">
              <a:spAutoFit/>
            </a:bodyPr>
            <a:lstStyle/>
            <a:p>
              <a:pPr algn="l"/>
              <a:r>
                <a:rPr lang="zh-CN" altLang="en-US" sz="1650" b="1" dirty="0">
                  <a:solidFill>
                    <a:schemeClr val="bg1">
                      <a:lumMod val="50000"/>
                    </a:schemeClr>
                  </a:solidFill>
                  <a:latin typeface="微软雅黑" panose="020B0503020204020204" charset="-122"/>
                  <a:ea typeface="微软雅黑" panose="020B0503020204020204" charset="-122"/>
                </a:rPr>
                <a:t>单击此处添加标题</a:t>
              </a:r>
            </a:p>
          </p:txBody>
        </p:sp>
        <p:sp>
          <p:nvSpPr>
            <p:cNvPr id="10" name="矩形 47">
              <a:extLst>
                <a:ext uri="{FF2B5EF4-FFF2-40B4-BE49-F238E27FC236}">
                  <a16:creationId xmlns:a16="http://schemas.microsoft.com/office/drawing/2014/main" id="{63252563-75E4-4F88-B3A7-5FE11461BC00}"/>
                </a:ext>
              </a:extLst>
            </p:cNvPr>
            <p:cNvSpPr>
              <a:spLocks noChangeArrowheads="1"/>
            </p:cNvSpPr>
            <p:nvPr/>
          </p:nvSpPr>
          <p:spPr bwMode="auto">
            <a:xfrm>
              <a:off x="1791415" y="1467373"/>
              <a:ext cx="2483629" cy="3454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9pPr>
            </a:lstStyle>
            <a:p>
              <a:pPr>
                <a:lnSpc>
                  <a:spcPct val="120000"/>
                </a:lnSpc>
                <a:spcBef>
                  <a:spcPct val="0"/>
                </a:spcBef>
                <a:buNone/>
              </a:pPr>
              <a:r>
                <a:rPr lang="zh-CN" altLang="en-US" sz="1050" dirty="0">
                  <a:solidFill>
                    <a:schemeClr val="bg1">
                      <a:lumMod val="50000"/>
                    </a:schemeClr>
                  </a:solidFill>
                  <a:sym typeface="微软雅黑" panose="020B0503020204020204" charset="-122"/>
                </a:rPr>
                <a:t>请在此粘贴或者输入您的文字内容</a:t>
              </a:r>
            </a:p>
            <a:p>
              <a:pPr>
                <a:lnSpc>
                  <a:spcPct val="120000"/>
                </a:lnSpc>
                <a:spcBef>
                  <a:spcPct val="0"/>
                </a:spcBef>
                <a:buNone/>
              </a:pPr>
              <a:r>
                <a:rPr lang="zh-CN" altLang="en-US" sz="1050" dirty="0">
                  <a:solidFill>
                    <a:schemeClr val="bg1">
                      <a:lumMod val="50000"/>
                    </a:schemeClr>
                  </a:solidFill>
                  <a:sym typeface="微软雅黑" panose="020B0503020204020204" charset="-122"/>
                </a:rPr>
                <a:t>请在此粘贴或者输入您的文字内容</a:t>
              </a:r>
            </a:p>
          </p:txBody>
        </p:sp>
        <p:sp>
          <p:nvSpPr>
            <p:cNvPr id="15" name="燕尾形 9">
              <a:extLst>
                <a:ext uri="{FF2B5EF4-FFF2-40B4-BE49-F238E27FC236}">
                  <a16:creationId xmlns:a16="http://schemas.microsoft.com/office/drawing/2014/main" id="{D44486BB-9DB0-45B9-B23A-D46CC1A756D8}"/>
                </a:ext>
              </a:extLst>
            </p:cNvPr>
            <p:cNvSpPr/>
            <p:nvPr/>
          </p:nvSpPr>
          <p:spPr>
            <a:xfrm rot="5400000">
              <a:off x="1413471" y="2572200"/>
              <a:ext cx="269960" cy="431936"/>
            </a:xfrm>
            <a:prstGeom prst="chevron">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bg1">
                    <a:lumMod val="50000"/>
                  </a:schemeClr>
                </a:solidFill>
              </a:endParaRPr>
            </a:p>
          </p:txBody>
        </p:sp>
        <p:cxnSp>
          <p:nvCxnSpPr>
            <p:cNvPr id="16" name="直接连接符 15">
              <a:extLst>
                <a:ext uri="{FF2B5EF4-FFF2-40B4-BE49-F238E27FC236}">
                  <a16:creationId xmlns:a16="http://schemas.microsoft.com/office/drawing/2014/main" id="{A1EB870A-E2FE-4EA5-B461-D9DEF03C8A79}"/>
                </a:ext>
              </a:extLst>
            </p:cNvPr>
            <p:cNvCxnSpPr/>
            <p:nvPr/>
          </p:nvCxnSpPr>
          <p:spPr>
            <a:xfrm>
              <a:off x="1548451" y="3004136"/>
              <a:ext cx="2726593" cy="0"/>
            </a:xfrm>
            <a:prstGeom prst="line">
              <a:avLst/>
            </a:prstGeom>
            <a:ln>
              <a:solidFill>
                <a:schemeClr val="bg1">
                  <a:lumMod val="75000"/>
                </a:schemeClr>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17" name="矩形 16">
              <a:extLst>
                <a:ext uri="{FF2B5EF4-FFF2-40B4-BE49-F238E27FC236}">
                  <a16:creationId xmlns:a16="http://schemas.microsoft.com/office/drawing/2014/main" id="{A907863D-684B-4A41-8D12-414AE2996922}"/>
                </a:ext>
              </a:extLst>
            </p:cNvPr>
            <p:cNvSpPr/>
            <p:nvPr/>
          </p:nvSpPr>
          <p:spPr>
            <a:xfrm>
              <a:off x="1801134" y="2182248"/>
              <a:ext cx="1384278" cy="244273"/>
            </a:xfrm>
            <a:prstGeom prst="rect">
              <a:avLst/>
            </a:prstGeom>
          </p:spPr>
          <p:txBody>
            <a:bodyPr wrap="none" lIns="68555" tIns="34278" rIns="68555" bIns="34278">
              <a:spAutoFit/>
            </a:bodyPr>
            <a:lstStyle/>
            <a:p>
              <a:pPr algn="l"/>
              <a:r>
                <a:rPr lang="zh-CN" altLang="en-US" sz="1650" b="1" dirty="0">
                  <a:solidFill>
                    <a:schemeClr val="bg1">
                      <a:lumMod val="50000"/>
                    </a:schemeClr>
                  </a:solidFill>
                  <a:latin typeface="微软雅黑" panose="020B0503020204020204" charset="-122"/>
                  <a:ea typeface="微软雅黑" panose="020B0503020204020204" charset="-122"/>
                </a:rPr>
                <a:t>单击此处添加标题</a:t>
              </a:r>
            </a:p>
          </p:txBody>
        </p:sp>
        <p:sp>
          <p:nvSpPr>
            <p:cNvPr id="18" name="矩形 47">
              <a:extLst>
                <a:ext uri="{FF2B5EF4-FFF2-40B4-BE49-F238E27FC236}">
                  <a16:creationId xmlns:a16="http://schemas.microsoft.com/office/drawing/2014/main" id="{572F656B-FCBE-4289-B867-070F266E18D9}"/>
                </a:ext>
              </a:extLst>
            </p:cNvPr>
            <p:cNvSpPr>
              <a:spLocks noChangeArrowheads="1"/>
            </p:cNvSpPr>
            <p:nvPr/>
          </p:nvSpPr>
          <p:spPr bwMode="auto">
            <a:xfrm>
              <a:off x="1791415" y="2493220"/>
              <a:ext cx="2483629" cy="3454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9pPr>
            </a:lstStyle>
            <a:p>
              <a:pPr>
                <a:lnSpc>
                  <a:spcPct val="120000"/>
                </a:lnSpc>
                <a:spcBef>
                  <a:spcPct val="0"/>
                </a:spcBef>
                <a:buNone/>
              </a:pPr>
              <a:r>
                <a:rPr lang="zh-CN" altLang="en-US" sz="1050" dirty="0">
                  <a:solidFill>
                    <a:schemeClr val="bg1">
                      <a:lumMod val="50000"/>
                    </a:schemeClr>
                  </a:solidFill>
                  <a:sym typeface="微软雅黑" panose="020B0503020204020204" charset="-122"/>
                </a:rPr>
                <a:t>请在此粘贴或者输入您的文字内容</a:t>
              </a:r>
            </a:p>
            <a:p>
              <a:pPr>
                <a:lnSpc>
                  <a:spcPct val="120000"/>
                </a:lnSpc>
                <a:spcBef>
                  <a:spcPct val="0"/>
                </a:spcBef>
                <a:buNone/>
              </a:pPr>
              <a:r>
                <a:rPr lang="zh-CN" altLang="en-US" sz="1050" dirty="0">
                  <a:solidFill>
                    <a:schemeClr val="bg1">
                      <a:lumMod val="50000"/>
                    </a:schemeClr>
                  </a:solidFill>
                  <a:sym typeface="微软雅黑" panose="020B0503020204020204" charset="-122"/>
                </a:rPr>
                <a:t>请在此粘贴或者输入您的文字内容</a:t>
              </a:r>
            </a:p>
          </p:txBody>
        </p:sp>
        <p:sp>
          <p:nvSpPr>
            <p:cNvPr id="19" name="燕尾形 13">
              <a:extLst>
                <a:ext uri="{FF2B5EF4-FFF2-40B4-BE49-F238E27FC236}">
                  <a16:creationId xmlns:a16="http://schemas.microsoft.com/office/drawing/2014/main" id="{B36EE9C3-197C-45C3-9233-2520F481558F}"/>
                </a:ext>
              </a:extLst>
            </p:cNvPr>
            <p:cNvSpPr/>
            <p:nvPr/>
          </p:nvSpPr>
          <p:spPr>
            <a:xfrm rot="5400000">
              <a:off x="1413471" y="3652039"/>
              <a:ext cx="269960" cy="431936"/>
            </a:xfrm>
            <a:prstGeom prst="chevron">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bg1">
                    <a:lumMod val="50000"/>
                  </a:schemeClr>
                </a:solidFill>
              </a:endParaRPr>
            </a:p>
          </p:txBody>
        </p:sp>
        <p:cxnSp>
          <p:nvCxnSpPr>
            <p:cNvPr id="20" name="直接连接符 19">
              <a:extLst>
                <a:ext uri="{FF2B5EF4-FFF2-40B4-BE49-F238E27FC236}">
                  <a16:creationId xmlns:a16="http://schemas.microsoft.com/office/drawing/2014/main" id="{66CCD1A1-68CA-45F5-B576-E39F1C948FC9}"/>
                </a:ext>
              </a:extLst>
            </p:cNvPr>
            <p:cNvCxnSpPr/>
            <p:nvPr/>
          </p:nvCxnSpPr>
          <p:spPr>
            <a:xfrm>
              <a:off x="1548451" y="4083975"/>
              <a:ext cx="2726593" cy="0"/>
            </a:xfrm>
            <a:prstGeom prst="line">
              <a:avLst/>
            </a:prstGeom>
            <a:ln>
              <a:solidFill>
                <a:schemeClr val="bg1">
                  <a:lumMod val="75000"/>
                </a:schemeClr>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21" name="矩形 20">
              <a:extLst>
                <a:ext uri="{FF2B5EF4-FFF2-40B4-BE49-F238E27FC236}">
                  <a16:creationId xmlns:a16="http://schemas.microsoft.com/office/drawing/2014/main" id="{991092AB-C83E-4CD0-86D4-C64424843405}"/>
                </a:ext>
              </a:extLst>
            </p:cNvPr>
            <p:cNvSpPr/>
            <p:nvPr/>
          </p:nvSpPr>
          <p:spPr>
            <a:xfrm>
              <a:off x="1801134" y="3262087"/>
              <a:ext cx="1384278" cy="244273"/>
            </a:xfrm>
            <a:prstGeom prst="rect">
              <a:avLst/>
            </a:prstGeom>
          </p:spPr>
          <p:txBody>
            <a:bodyPr wrap="none" lIns="68555" tIns="34278" rIns="68555" bIns="34278">
              <a:spAutoFit/>
            </a:bodyPr>
            <a:lstStyle/>
            <a:p>
              <a:pPr algn="l"/>
              <a:r>
                <a:rPr lang="zh-CN" altLang="en-US" sz="1650" b="1" dirty="0">
                  <a:solidFill>
                    <a:schemeClr val="bg1">
                      <a:lumMod val="50000"/>
                    </a:schemeClr>
                  </a:solidFill>
                  <a:latin typeface="微软雅黑" panose="020B0503020204020204" charset="-122"/>
                  <a:ea typeface="微软雅黑" panose="020B0503020204020204" charset="-122"/>
                </a:rPr>
                <a:t>单击此处添加标题</a:t>
              </a:r>
            </a:p>
          </p:txBody>
        </p:sp>
        <p:sp>
          <p:nvSpPr>
            <p:cNvPr id="22" name="矩形 47">
              <a:extLst>
                <a:ext uri="{FF2B5EF4-FFF2-40B4-BE49-F238E27FC236}">
                  <a16:creationId xmlns:a16="http://schemas.microsoft.com/office/drawing/2014/main" id="{A6D2CD27-1D68-4BA7-BDD5-7D01119AE171}"/>
                </a:ext>
              </a:extLst>
            </p:cNvPr>
            <p:cNvSpPr>
              <a:spLocks noChangeArrowheads="1"/>
            </p:cNvSpPr>
            <p:nvPr/>
          </p:nvSpPr>
          <p:spPr bwMode="auto">
            <a:xfrm>
              <a:off x="1791415" y="3573059"/>
              <a:ext cx="2483629" cy="3454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9pPr>
            </a:lstStyle>
            <a:p>
              <a:pPr>
                <a:lnSpc>
                  <a:spcPct val="120000"/>
                </a:lnSpc>
                <a:spcBef>
                  <a:spcPct val="0"/>
                </a:spcBef>
                <a:buNone/>
              </a:pPr>
              <a:r>
                <a:rPr lang="zh-CN" altLang="en-US" sz="1050" dirty="0">
                  <a:solidFill>
                    <a:schemeClr val="bg1">
                      <a:lumMod val="50000"/>
                    </a:schemeClr>
                  </a:solidFill>
                  <a:sym typeface="微软雅黑" panose="020B0503020204020204" charset="-122"/>
                </a:rPr>
                <a:t>请在此粘贴或者输入您的文字内容</a:t>
              </a:r>
            </a:p>
            <a:p>
              <a:pPr>
                <a:lnSpc>
                  <a:spcPct val="120000"/>
                </a:lnSpc>
                <a:spcBef>
                  <a:spcPct val="0"/>
                </a:spcBef>
                <a:buNone/>
              </a:pPr>
              <a:r>
                <a:rPr lang="zh-CN" altLang="en-US" sz="1050" dirty="0">
                  <a:solidFill>
                    <a:schemeClr val="bg1">
                      <a:lumMod val="50000"/>
                    </a:schemeClr>
                  </a:solidFill>
                  <a:sym typeface="微软雅黑" panose="020B0503020204020204" charset="-122"/>
                </a:rPr>
                <a:t>请在此粘贴或者输入您的文字内容</a:t>
              </a:r>
            </a:p>
          </p:txBody>
        </p:sp>
        <p:sp>
          <p:nvSpPr>
            <p:cNvPr id="23" name="燕尾形 17">
              <a:extLst>
                <a:ext uri="{FF2B5EF4-FFF2-40B4-BE49-F238E27FC236}">
                  <a16:creationId xmlns:a16="http://schemas.microsoft.com/office/drawing/2014/main" id="{0B48EEAB-C283-43CA-AE8F-64D0172079AE}"/>
                </a:ext>
              </a:extLst>
            </p:cNvPr>
            <p:cNvSpPr/>
            <p:nvPr/>
          </p:nvSpPr>
          <p:spPr>
            <a:xfrm rot="5400000">
              <a:off x="4949943" y="1546353"/>
              <a:ext cx="269960" cy="431936"/>
            </a:xfrm>
            <a:prstGeom prst="chevron">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bg1">
                    <a:lumMod val="50000"/>
                  </a:schemeClr>
                </a:solidFill>
              </a:endParaRPr>
            </a:p>
          </p:txBody>
        </p:sp>
        <p:cxnSp>
          <p:nvCxnSpPr>
            <p:cNvPr id="24" name="直接连接符 23">
              <a:extLst>
                <a:ext uri="{FF2B5EF4-FFF2-40B4-BE49-F238E27FC236}">
                  <a16:creationId xmlns:a16="http://schemas.microsoft.com/office/drawing/2014/main" id="{4737A6F6-2888-4423-BF3D-28847FE92AC1}"/>
                </a:ext>
              </a:extLst>
            </p:cNvPr>
            <p:cNvCxnSpPr/>
            <p:nvPr/>
          </p:nvCxnSpPr>
          <p:spPr>
            <a:xfrm>
              <a:off x="5084923" y="1978289"/>
              <a:ext cx="2726593" cy="0"/>
            </a:xfrm>
            <a:prstGeom prst="line">
              <a:avLst/>
            </a:prstGeom>
            <a:ln>
              <a:solidFill>
                <a:schemeClr val="bg1">
                  <a:lumMod val="75000"/>
                </a:schemeClr>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25" name="矩形 24">
              <a:extLst>
                <a:ext uri="{FF2B5EF4-FFF2-40B4-BE49-F238E27FC236}">
                  <a16:creationId xmlns:a16="http://schemas.microsoft.com/office/drawing/2014/main" id="{97C27515-A52D-4A4A-9F7A-026D32C2A11E}"/>
                </a:ext>
              </a:extLst>
            </p:cNvPr>
            <p:cNvSpPr/>
            <p:nvPr/>
          </p:nvSpPr>
          <p:spPr>
            <a:xfrm>
              <a:off x="5337606" y="1156401"/>
              <a:ext cx="1384278" cy="244273"/>
            </a:xfrm>
            <a:prstGeom prst="rect">
              <a:avLst/>
            </a:prstGeom>
          </p:spPr>
          <p:txBody>
            <a:bodyPr wrap="none" lIns="68555" tIns="34278" rIns="68555" bIns="34278">
              <a:spAutoFit/>
            </a:bodyPr>
            <a:lstStyle/>
            <a:p>
              <a:pPr algn="l"/>
              <a:r>
                <a:rPr lang="zh-CN" altLang="en-US" sz="1650" b="1" dirty="0">
                  <a:solidFill>
                    <a:schemeClr val="bg1">
                      <a:lumMod val="50000"/>
                    </a:schemeClr>
                  </a:solidFill>
                  <a:latin typeface="微软雅黑" panose="020B0503020204020204" charset="-122"/>
                  <a:ea typeface="微软雅黑" panose="020B0503020204020204" charset="-122"/>
                </a:rPr>
                <a:t>单击此处添加标题</a:t>
              </a:r>
            </a:p>
          </p:txBody>
        </p:sp>
        <p:sp>
          <p:nvSpPr>
            <p:cNvPr id="26" name="矩形 47">
              <a:extLst>
                <a:ext uri="{FF2B5EF4-FFF2-40B4-BE49-F238E27FC236}">
                  <a16:creationId xmlns:a16="http://schemas.microsoft.com/office/drawing/2014/main" id="{465BF5CC-2448-4D22-9F5A-3616BEECD348}"/>
                </a:ext>
              </a:extLst>
            </p:cNvPr>
            <p:cNvSpPr>
              <a:spLocks noChangeArrowheads="1"/>
            </p:cNvSpPr>
            <p:nvPr/>
          </p:nvSpPr>
          <p:spPr bwMode="auto">
            <a:xfrm>
              <a:off x="5327887" y="1467373"/>
              <a:ext cx="2483629" cy="3454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9pPr>
            </a:lstStyle>
            <a:p>
              <a:pPr>
                <a:lnSpc>
                  <a:spcPct val="120000"/>
                </a:lnSpc>
                <a:spcBef>
                  <a:spcPct val="0"/>
                </a:spcBef>
                <a:buNone/>
              </a:pPr>
              <a:r>
                <a:rPr lang="zh-CN" altLang="en-US" sz="1050" dirty="0">
                  <a:solidFill>
                    <a:schemeClr val="bg1">
                      <a:lumMod val="50000"/>
                    </a:schemeClr>
                  </a:solidFill>
                  <a:sym typeface="微软雅黑" panose="020B0503020204020204" charset="-122"/>
                </a:rPr>
                <a:t>请在此粘贴或者输入您的文字内容</a:t>
              </a:r>
            </a:p>
            <a:p>
              <a:pPr>
                <a:lnSpc>
                  <a:spcPct val="120000"/>
                </a:lnSpc>
                <a:spcBef>
                  <a:spcPct val="0"/>
                </a:spcBef>
                <a:buNone/>
              </a:pPr>
              <a:r>
                <a:rPr lang="zh-CN" altLang="en-US" sz="1050" dirty="0">
                  <a:solidFill>
                    <a:schemeClr val="bg1">
                      <a:lumMod val="50000"/>
                    </a:schemeClr>
                  </a:solidFill>
                  <a:sym typeface="微软雅黑" panose="020B0503020204020204" charset="-122"/>
                </a:rPr>
                <a:t>请在此粘贴或者输入您的文字内容</a:t>
              </a:r>
            </a:p>
          </p:txBody>
        </p:sp>
        <p:sp>
          <p:nvSpPr>
            <p:cNvPr id="27" name="燕尾形 21">
              <a:extLst>
                <a:ext uri="{FF2B5EF4-FFF2-40B4-BE49-F238E27FC236}">
                  <a16:creationId xmlns:a16="http://schemas.microsoft.com/office/drawing/2014/main" id="{3ADCAE05-4A08-4E2F-8064-1DA61D2CFBB3}"/>
                </a:ext>
              </a:extLst>
            </p:cNvPr>
            <p:cNvSpPr/>
            <p:nvPr/>
          </p:nvSpPr>
          <p:spPr>
            <a:xfrm rot="5400000">
              <a:off x="4949943" y="2572200"/>
              <a:ext cx="269960" cy="431936"/>
            </a:xfrm>
            <a:prstGeom prst="chevron">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bg1">
                    <a:lumMod val="50000"/>
                  </a:schemeClr>
                </a:solidFill>
              </a:endParaRPr>
            </a:p>
          </p:txBody>
        </p:sp>
        <p:cxnSp>
          <p:nvCxnSpPr>
            <p:cNvPr id="28" name="直接连接符 27">
              <a:extLst>
                <a:ext uri="{FF2B5EF4-FFF2-40B4-BE49-F238E27FC236}">
                  <a16:creationId xmlns:a16="http://schemas.microsoft.com/office/drawing/2014/main" id="{86B4B81A-3280-4F03-AB96-729E16E4ECBF}"/>
                </a:ext>
              </a:extLst>
            </p:cNvPr>
            <p:cNvCxnSpPr/>
            <p:nvPr/>
          </p:nvCxnSpPr>
          <p:spPr>
            <a:xfrm>
              <a:off x="5084923" y="3004136"/>
              <a:ext cx="2726593" cy="0"/>
            </a:xfrm>
            <a:prstGeom prst="line">
              <a:avLst/>
            </a:prstGeom>
            <a:ln>
              <a:solidFill>
                <a:schemeClr val="bg1">
                  <a:lumMod val="75000"/>
                </a:schemeClr>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29" name="矩形 28">
              <a:extLst>
                <a:ext uri="{FF2B5EF4-FFF2-40B4-BE49-F238E27FC236}">
                  <a16:creationId xmlns:a16="http://schemas.microsoft.com/office/drawing/2014/main" id="{0DF82F82-8094-4BCC-8BFD-0A8B809A6572}"/>
                </a:ext>
              </a:extLst>
            </p:cNvPr>
            <p:cNvSpPr/>
            <p:nvPr/>
          </p:nvSpPr>
          <p:spPr>
            <a:xfrm>
              <a:off x="5337606" y="2182248"/>
              <a:ext cx="1384278" cy="244273"/>
            </a:xfrm>
            <a:prstGeom prst="rect">
              <a:avLst/>
            </a:prstGeom>
          </p:spPr>
          <p:txBody>
            <a:bodyPr wrap="none" lIns="68555" tIns="34278" rIns="68555" bIns="34278">
              <a:spAutoFit/>
            </a:bodyPr>
            <a:lstStyle/>
            <a:p>
              <a:pPr algn="l"/>
              <a:r>
                <a:rPr lang="zh-CN" altLang="en-US" sz="1650" b="1" dirty="0">
                  <a:solidFill>
                    <a:schemeClr val="bg1">
                      <a:lumMod val="50000"/>
                    </a:schemeClr>
                  </a:solidFill>
                  <a:latin typeface="微软雅黑" panose="020B0503020204020204" charset="-122"/>
                  <a:ea typeface="微软雅黑" panose="020B0503020204020204" charset="-122"/>
                </a:rPr>
                <a:t>单击此处添加标题</a:t>
              </a:r>
            </a:p>
          </p:txBody>
        </p:sp>
        <p:sp>
          <p:nvSpPr>
            <p:cNvPr id="30" name="矩形 47">
              <a:extLst>
                <a:ext uri="{FF2B5EF4-FFF2-40B4-BE49-F238E27FC236}">
                  <a16:creationId xmlns:a16="http://schemas.microsoft.com/office/drawing/2014/main" id="{FCC222F2-6595-4404-B3E1-4C0113933D0E}"/>
                </a:ext>
              </a:extLst>
            </p:cNvPr>
            <p:cNvSpPr>
              <a:spLocks noChangeArrowheads="1"/>
            </p:cNvSpPr>
            <p:nvPr/>
          </p:nvSpPr>
          <p:spPr bwMode="auto">
            <a:xfrm>
              <a:off x="5327887" y="2493220"/>
              <a:ext cx="2483629" cy="3454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9pPr>
            </a:lstStyle>
            <a:p>
              <a:pPr>
                <a:lnSpc>
                  <a:spcPct val="120000"/>
                </a:lnSpc>
                <a:spcBef>
                  <a:spcPct val="0"/>
                </a:spcBef>
                <a:buNone/>
              </a:pPr>
              <a:r>
                <a:rPr lang="zh-CN" altLang="en-US" sz="1050" dirty="0">
                  <a:solidFill>
                    <a:schemeClr val="bg1">
                      <a:lumMod val="50000"/>
                    </a:schemeClr>
                  </a:solidFill>
                  <a:sym typeface="微软雅黑" panose="020B0503020204020204" charset="-122"/>
                </a:rPr>
                <a:t>请在此粘贴或者输入您的文字内容</a:t>
              </a:r>
            </a:p>
            <a:p>
              <a:pPr>
                <a:lnSpc>
                  <a:spcPct val="120000"/>
                </a:lnSpc>
                <a:spcBef>
                  <a:spcPct val="0"/>
                </a:spcBef>
                <a:buNone/>
              </a:pPr>
              <a:r>
                <a:rPr lang="zh-CN" altLang="en-US" sz="1050" dirty="0">
                  <a:solidFill>
                    <a:schemeClr val="bg1">
                      <a:lumMod val="50000"/>
                    </a:schemeClr>
                  </a:solidFill>
                  <a:sym typeface="微软雅黑" panose="020B0503020204020204" charset="-122"/>
                </a:rPr>
                <a:t>请在此粘贴或者输入您的文字内容</a:t>
              </a:r>
            </a:p>
          </p:txBody>
        </p:sp>
        <p:sp>
          <p:nvSpPr>
            <p:cNvPr id="31" name="燕尾形 25">
              <a:extLst>
                <a:ext uri="{FF2B5EF4-FFF2-40B4-BE49-F238E27FC236}">
                  <a16:creationId xmlns:a16="http://schemas.microsoft.com/office/drawing/2014/main" id="{0BF84D38-C50B-46E0-B2B8-085FDBFA15FC}"/>
                </a:ext>
              </a:extLst>
            </p:cNvPr>
            <p:cNvSpPr/>
            <p:nvPr/>
          </p:nvSpPr>
          <p:spPr>
            <a:xfrm rot="5400000">
              <a:off x="4949943" y="3652039"/>
              <a:ext cx="269960" cy="431936"/>
            </a:xfrm>
            <a:prstGeom prst="chevron">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bg1">
                    <a:lumMod val="50000"/>
                  </a:schemeClr>
                </a:solidFill>
              </a:endParaRPr>
            </a:p>
          </p:txBody>
        </p:sp>
        <p:cxnSp>
          <p:nvCxnSpPr>
            <p:cNvPr id="32" name="直接连接符 31">
              <a:extLst>
                <a:ext uri="{FF2B5EF4-FFF2-40B4-BE49-F238E27FC236}">
                  <a16:creationId xmlns:a16="http://schemas.microsoft.com/office/drawing/2014/main" id="{773D5141-ED93-45FC-BE78-C22434B2179C}"/>
                </a:ext>
              </a:extLst>
            </p:cNvPr>
            <p:cNvCxnSpPr/>
            <p:nvPr/>
          </p:nvCxnSpPr>
          <p:spPr>
            <a:xfrm>
              <a:off x="5084923" y="4083975"/>
              <a:ext cx="2726593" cy="0"/>
            </a:xfrm>
            <a:prstGeom prst="line">
              <a:avLst/>
            </a:prstGeom>
            <a:ln>
              <a:solidFill>
                <a:schemeClr val="bg1">
                  <a:lumMod val="75000"/>
                </a:schemeClr>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33" name="矩形 32">
              <a:extLst>
                <a:ext uri="{FF2B5EF4-FFF2-40B4-BE49-F238E27FC236}">
                  <a16:creationId xmlns:a16="http://schemas.microsoft.com/office/drawing/2014/main" id="{D4C09916-B12B-4CFF-A03D-1225A5EEAF25}"/>
                </a:ext>
              </a:extLst>
            </p:cNvPr>
            <p:cNvSpPr/>
            <p:nvPr/>
          </p:nvSpPr>
          <p:spPr>
            <a:xfrm>
              <a:off x="5337606" y="3262087"/>
              <a:ext cx="1384278" cy="244273"/>
            </a:xfrm>
            <a:prstGeom prst="rect">
              <a:avLst/>
            </a:prstGeom>
          </p:spPr>
          <p:txBody>
            <a:bodyPr wrap="none" lIns="68555" tIns="34278" rIns="68555" bIns="34278">
              <a:spAutoFit/>
            </a:bodyPr>
            <a:lstStyle/>
            <a:p>
              <a:pPr algn="l"/>
              <a:r>
                <a:rPr lang="zh-CN" altLang="en-US" sz="1650" b="1" dirty="0">
                  <a:solidFill>
                    <a:schemeClr val="bg1">
                      <a:lumMod val="50000"/>
                    </a:schemeClr>
                  </a:solidFill>
                  <a:latin typeface="微软雅黑" panose="020B0503020204020204" charset="-122"/>
                  <a:ea typeface="微软雅黑" panose="020B0503020204020204" charset="-122"/>
                </a:rPr>
                <a:t>单击此处添加标题</a:t>
              </a:r>
            </a:p>
          </p:txBody>
        </p:sp>
        <p:sp>
          <p:nvSpPr>
            <p:cNvPr id="34" name="矩形 47">
              <a:extLst>
                <a:ext uri="{FF2B5EF4-FFF2-40B4-BE49-F238E27FC236}">
                  <a16:creationId xmlns:a16="http://schemas.microsoft.com/office/drawing/2014/main" id="{9FFBA58E-F262-42FB-B5A0-C49D1C1381DB}"/>
                </a:ext>
              </a:extLst>
            </p:cNvPr>
            <p:cNvSpPr>
              <a:spLocks noChangeArrowheads="1"/>
            </p:cNvSpPr>
            <p:nvPr/>
          </p:nvSpPr>
          <p:spPr bwMode="auto">
            <a:xfrm>
              <a:off x="5327887" y="3573059"/>
              <a:ext cx="2483629" cy="3454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9pPr>
            </a:lstStyle>
            <a:p>
              <a:pPr>
                <a:lnSpc>
                  <a:spcPct val="120000"/>
                </a:lnSpc>
                <a:spcBef>
                  <a:spcPct val="0"/>
                </a:spcBef>
                <a:buNone/>
              </a:pPr>
              <a:r>
                <a:rPr lang="zh-CN" altLang="en-US" sz="1050" dirty="0">
                  <a:solidFill>
                    <a:schemeClr val="bg1">
                      <a:lumMod val="50000"/>
                    </a:schemeClr>
                  </a:solidFill>
                  <a:sym typeface="微软雅黑" panose="020B0503020204020204" charset="-122"/>
                </a:rPr>
                <a:t>请在此粘贴或者输入您的文字内容</a:t>
              </a:r>
            </a:p>
            <a:p>
              <a:pPr>
                <a:lnSpc>
                  <a:spcPct val="120000"/>
                </a:lnSpc>
                <a:spcBef>
                  <a:spcPct val="0"/>
                </a:spcBef>
                <a:buNone/>
              </a:pPr>
              <a:r>
                <a:rPr lang="zh-CN" altLang="en-US" sz="1050" dirty="0">
                  <a:solidFill>
                    <a:schemeClr val="bg1">
                      <a:lumMod val="50000"/>
                    </a:schemeClr>
                  </a:solidFill>
                  <a:sym typeface="微软雅黑" panose="020B0503020204020204" charset="-122"/>
                </a:rPr>
                <a:t>请在此粘贴或者输入您的文字内容</a:t>
              </a:r>
            </a:p>
          </p:txBody>
        </p:sp>
      </p:grpSp>
    </p:spTree>
    <p:extLst>
      <p:ext uri="{BB962C8B-B14F-4D97-AF65-F5344CB8AC3E}">
        <p14:creationId xmlns:p14="http://schemas.microsoft.com/office/powerpoint/2010/main" val="1067829155"/>
      </p:ext>
    </p:extLst>
  </p:cSld>
  <p:clrMapOvr>
    <a:masterClrMapping/>
  </p:clrMapOvr>
  <mc:AlternateContent xmlns:mc="http://schemas.openxmlformats.org/markup-compatibility/2006" xmlns:p14="http://schemas.microsoft.com/office/powerpoint/2010/main">
    <mc:Choice Requires="p14">
      <p:transition spd="slow" p14:dur="900" advTm="1000">
        <p14:warp dir="in"/>
      </p:transition>
    </mc:Choice>
    <mc:Fallback xmlns="">
      <p:transition spd="slow" advTm="1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p:cTn id="7" dur="500" fill="hold"/>
                                        <p:tgtEl>
                                          <p:spTgt spid="11"/>
                                        </p:tgtEl>
                                        <p:attrNameLst>
                                          <p:attrName>ppt_w</p:attrName>
                                        </p:attrNameLst>
                                      </p:cBhvr>
                                      <p:tavLst>
                                        <p:tav tm="0">
                                          <p:val>
                                            <p:fltVal val="0"/>
                                          </p:val>
                                        </p:tav>
                                        <p:tav tm="100000">
                                          <p:val>
                                            <p:strVal val="#ppt_w"/>
                                          </p:val>
                                        </p:tav>
                                      </p:tavLst>
                                    </p:anim>
                                    <p:anim calcmode="lin" valueType="num">
                                      <p:cBhvr>
                                        <p:cTn id="8" dur="500" fill="hold"/>
                                        <p:tgtEl>
                                          <p:spTgt spid="11"/>
                                        </p:tgtEl>
                                        <p:attrNameLst>
                                          <p:attrName>ppt_h</p:attrName>
                                        </p:attrNameLst>
                                      </p:cBhvr>
                                      <p:tavLst>
                                        <p:tav tm="0">
                                          <p:val>
                                            <p:fltVal val="0"/>
                                          </p:val>
                                        </p:tav>
                                        <p:tav tm="100000">
                                          <p:val>
                                            <p:strVal val="#ppt_h"/>
                                          </p:val>
                                        </p:tav>
                                      </p:tavLst>
                                    </p:anim>
                                  </p:childTnLst>
                                </p:cTn>
                              </p:par>
                            </p:childTnLst>
                          </p:cTn>
                        </p:par>
                        <p:par>
                          <p:cTn id="9" fill="hold">
                            <p:stCondLst>
                              <p:cond delay="500"/>
                            </p:stCondLst>
                            <p:childTnLst>
                              <p:par>
                                <p:cTn id="10" presetID="23" presetClass="entr" presetSubtype="16" fill="hold" nodeType="afterEffect">
                                  <p:stCondLst>
                                    <p:cond delay="0"/>
                                  </p:stCondLst>
                                  <p:childTnLst>
                                    <p:set>
                                      <p:cBhvr>
                                        <p:cTn id="11" dur="1" fill="hold">
                                          <p:stCondLst>
                                            <p:cond delay="0"/>
                                          </p:stCondLst>
                                        </p:cTn>
                                        <p:tgtEl>
                                          <p:spTgt spid="12"/>
                                        </p:tgtEl>
                                        <p:attrNameLst>
                                          <p:attrName>style.visibility</p:attrName>
                                        </p:attrNameLst>
                                      </p:cBhvr>
                                      <p:to>
                                        <p:strVal val="visible"/>
                                      </p:to>
                                    </p:set>
                                    <p:anim calcmode="lin" valueType="num">
                                      <p:cBhvr>
                                        <p:cTn id="12" dur="500" fill="hold"/>
                                        <p:tgtEl>
                                          <p:spTgt spid="12"/>
                                        </p:tgtEl>
                                        <p:attrNameLst>
                                          <p:attrName>ppt_w</p:attrName>
                                        </p:attrNameLst>
                                      </p:cBhvr>
                                      <p:tavLst>
                                        <p:tav tm="0">
                                          <p:val>
                                            <p:fltVal val="0"/>
                                          </p:val>
                                        </p:tav>
                                        <p:tav tm="100000">
                                          <p:val>
                                            <p:strVal val="#ppt_w"/>
                                          </p:val>
                                        </p:tav>
                                      </p:tavLst>
                                    </p:anim>
                                    <p:anim calcmode="lin" valueType="num">
                                      <p:cBhvr>
                                        <p:cTn id="13" dur="500" fill="hold"/>
                                        <p:tgtEl>
                                          <p:spTgt spid="12"/>
                                        </p:tgtEl>
                                        <p:attrNameLst>
                                          <p:attrName>ppt_h</p:attrName>
                                        </p:attrNameLst>
                                      </p:cBhvr>
                                      <p:tavLst>
                                        <p:tav tm="0">
                                          <p:val>
                                            <p:fltVal val="0"/>
                                          </p:val>
                                        </p:tav>
                                        <p:tav tm="100000">
                                          <p:val>
                                            <p:strVal val="#ppt_h"/>
                                          </p:val>
                                        </p:tav>
                                      </p:tavLst>
                                    </p:anim>
                                  </p:childTnLst>
                                </p:cTn>
                              </p:par>
                            </p:childTnLst>
                          </p:cTn>
                        </p:par>
                        <p:par>
                          <p:cTn id="14" fill="hold">
                            <p:stCondLst>
                              <p:cond delay="1000"/>
                            </p:stCondLst>
                            <p:childTnLst>
                              <p:par>
                                <p:cTn id="15" presetID="42" presetClass="entr" presetSubtype="0" fill="hold" nodeType="after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1000"/>
                                        <p:tgtEl>
                                          <p:spTgt spid="6"/>
                                        </p:tgtEl>
                                      </p:cBhvr>
                                    </p:animEffect>
                                    <p:anim calcmode="lin" valueType="num">
                                      <p:cBhvr>
                                        <p:cTn id="18" dur="1000" fill="hold"/>
                                        <p:tgtEl>
                                          <p:spTgt spid="6"/>
                                        </p:tgtEl>
                                        <p:attrNameLst>
                                          <p:attrName>ppt_x</p:attrName>
                                        </p:attrNameLst>
                                      </p:cBhvr>
                                      <p:tavLst>
                                        <p:tav tm="0">
                                          <p:val>
                                            <p:strVal val="#ppt_x"/>
                                          </p:val>
                                        </p:tav>
                                        <p:tav tm="100000">
                                          <p:val>
                                            <p:strVal val="#ppt_x"/>
                                          </p:val>
                                        </p:tav>
                                      </p:tavLst>
                                    </p:anim>
                                    <p:anim calcmode="lin" valueType="num">
                                      <p:cBhvr>
                                        <p:cTn id="19"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a:extLst>
              <a:ext uri="{FF2B5EF4-FFF2-40B4-BE49-F238E27FC236}">
                <a16:creationId xmlns:a16="http://schemas.microsoft.com/office/drawing/2014/main" id="{89852BDD-E4DE-4C66-A4B4-A65A8ACDF50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240"/>
            <a:ext cx="12190413" cy="6857107"/>
          </a:xfrm>
          <a:prstGeom prst="rect">
            <a:avLst/>
          </a:prstGeom>
        </p:spPr>
      </p:pic>
      <p:sp>
        <p:nvSpPr>
          <p:cNvPr id="3" name="矩形 2">
            <a:extLst>
              <a:ext uri="{FF2B5EF4-FFF2-40B4-BE49-F238E27FC236}">
                <a16:creationId xmlns:a16="http://schemas.microsoft.com/office/drawing/2014/main" id="{F2ABD8F6-76C3-4F6B-A9B5-082AD867325A}"/>
              </a:ext>
            </a:extLst>
          </p:cNvPr>
          <p:cNvSpPr/>
          <p:nvPr/>
        </p:nvSpPr>
        <p:spPr>
          <a:xfrm>
            <a:off x="5390378" y="911527"/>
            <a:ext cx="1415773" cy="584775"/>
          </a:xfrm>
          <a:prstGeom prst="rect">
            <a:avLst/>
          </a:prstGeom>
        </p:spPr>
        <p:txBody>
          <a:bodyPr wrap="none">
            <a:spAutoFit/>
          </a:bodyPr>
          <a:lstStyle/>
          <a:p>
            <a:pPr algn="ctr"/>
            <a:r>
              <a:rPr lang="zh-CN" altLang="en-US" sz="3200" dirty="0">
                <a:solidFill>
                  <a:schemeClr val="tx1">
                    <a:lumMod val="50000"/>
                    <a:lumOff val="50000"/>
                  </a:schemeClr>
                </a:solidFill>
                <a:latin typeface="华文中宋" panose="02010600040101010101" pitchFamily="2" charset="-122"/>
                <a:ea typeface="华文中宋" panose="02010600040101010101" pitchFamily="2" charset="-122"/>
              </a:rPr>
              <a:t>主目录</a:t>
            </a:r>
          </a:p>
        </p:txBody>
      </p:sp>
      <p:grpSp>
        <p:nvGrpSpPr>
          <p:cNvPr id="4" name="组合 3">
            <a:extLst>
              <a:ext uri="{FF2B5EF4-FFF2-40B4-BE49-F238E27FC236}">
                <a16:creationId xmlns:a16="http://schemas.microsoft.com/office/drawing/2014/main" id="{383C2A92-4BB7-41B1-949D-01F7742579AC}"/>
              </a:ext>
            </a:extLst>
          </p:cNvPr>
          <p:cNvGrpSpPr/>
          <p:nvPr/>
        </p:nvGrpSpPr>
        <p:grpSpPr>
          <a:xfrm>
            <a:off x="3812270" y="823687"/>
            <a:ext cx="4571998" cy="773790"/>
            <a:chOff x="4564337" y="378280"/>
            <a:chExt cx="3063327" cy="773790"/>
          </a:xfrm>
        </p:grpSpPr>
        <p:cxnSp>
          <p:nvCxnSpPr>
            <p:cNvPr id="5" name="直接连接符 4">
              <a:extLst>
                <a:ext uri="{FF2B5EF4-FFF2-40B4-BE49-F238E27FC236}">
                  <a16:creationId xmlns:a16="http://schemas.microsoft.com/office/drawing/2014/main" id="{E9EF1BB3-B2F4-47F5-9F4A-28109A89CE56}"/>
                </a:ext>
              </a:extLst>
            </p:cNvPr>
            <p:cNvCxnSpPr/>
            <p:nvPr/>
          </p:nvCxnSpPr>
          <p:spPr>
            <a:xfrm flipH="1">
              <a:off x="4564337" y="1152070"/>
              <a:ext cx="3063327"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6" name="直接连接符 5">
              <a:extLst>
                <a:ext uri="{FF2B5EF4-FFF2-40B4-BE49-F238E27FC236}">
                  <a16:creationId xmlns:a16="http://schemas.microsoft.com/office/drawing/2014/main" id="{4075566A-698E-4C1B-A78D-285B4B3AEBE9}"/>
                </a:ext>
              </a:extLst>
            </p:cNvPr>
            <p:cNvCxnSpPr/>
            <p:nvPr/>
          </p:nvCxnSpPr>
          <p:spPr>
            <a:xfrm>
              <a:off x="4564337" y="378280"/>
              <a:ext cx="3063327"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nvGrpSpPr>
          <p:cNvPr id="20" name="组合 19">
            <a:extLst>
              <a:ext uri="{FF2B5EF4-FFF2-40B4-BE49-F238E27FC236}">
                <a16:creationId xmlns:a16="http://schemas.microsoft.com/office/drawing/2014/main" id="{BEF75AC1-D944-45C0-BAF9-4CCF25B81F31}"/>
              </a:ext>
            </a:extLst>
          </p:cNvPr>
          <p:cNvGrpSpPr/>
          <p:nvPr/>
        </p:nvGrpSpPr>
        <p:grpSpPr>
          <a:xfrm>
            <a:off x="3995025" y="2207467"/>
            <a:ext cx="4209176" cy="710326"/>
            <a:chOff x="4150600" y="1393760"/>
            <a:chExt cx="4209176" cy="710326"/>
          </a:xfrm>
        </p:grpSpPr>
        <p:sp>
          <p:nvSpPr>
            <p:cNvPr id="21" name="圆角矩形 52">
              <a:extLst>
                <a:ext uri="{FF2B5EF4-FFF2-40B4-BE49-F238E27FC236}">
                  <a16:creationId xmlns:a16="http://schemas.microsoft.com/office/drawing/2014/main" id="{98D6B2C0-734E-42C7-B377-2DF5938CA525}"/>
                </a:ext>
              </a:extLst>
            </p:cNvPr>
            <p:cNvSpPr/>
            <p:nvPr/>
          </p:nvSpPr>
          <p:spPr>
            <a:xfrm>
              <a:off x="4533900" y="1463173"/>
              <a:ext cx="3825876" cy="571500"/>
            </a:xfrm>
            <a:prstGeom prst="roundRect">
              <a:avLst/>
            </a:prstGeom>
            <a:no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华文中宋" panose="02010600040101010101" pitchFamily="2" charset="-122"/>
                <a:ea typeface="华文中宋" panose="02010600040101010101" pitchFamily="2" charset="-122"/>
              </a:endParaRPr>
            </a:p>
          </p:txBody>
        </p:sp>
        <p:sp>
          <p:nvSpPr>
            <p:cNvPr id="22" name="椭圆 21">
              <a:extLst>
                <a:ext uri="{FF2B5EF4-FFF2-40B4-BE49-F238E27FC236}">
                  <a16:creationId xmlns:a16="http://schemas.microsoft.com/office/drawing/2014/main" id="{6E48FD01-1147-466B-A5E3-0BD863E9367C}"/>
                </a:ext>
              </a:extLst>
            </p:cNvPr>
            <p:cNvSpPr/>
            <p:nvPr/>
          </p:nvSpPr>
          <p:spPr>
            <a:xfrm>
              <a:off x="4150600" y="1393760"/>
              <a:ext cx="710326" cy="710326"/>
            </a:xfrm>
            <a:prstGeom prst="ellipse">
              <a:avLst/>
            </a:prstGeom>
            <a:solidFill>
              <a:schemeClr val="tx1">
                <a:lumMod val="50000"/>
                <a:lumOff val="50000"/>
              </a:schemeClr>
            </a:solidFill>
            <a:ln w="1206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prstClr val="white"/>
                  </a:solidFill>
                  <a:effectLst>
                    <a:outerShdw blurRad="38100" dist="38100" dir="2700000" algn="tl">
                      <a:srgbClr val="000000">
                        <a:alpha val="43137"/>
                      </a:srgbClr>
                    </a:outerShdw>
                  </a:effectLst>
                  <a:latin typeface="华文中宋" panose="02010600040101010101" pitchFamily="2" charset="-122"/>
                  <a:ea typeface="华文中宋" panose="02010600040101010101" pitchFamily="2" charset="-122"/>
                </a:rPr>
                <a:t>1</a:t>
              </a:r>
            </a:p>
          </p:txBody>
        </p:sp>
        <p:sp>
          <p:nvSpPr>
            <p:cNvPr id="23" name="文本框 22">
              <a:extLst>
                <a:ext uri="{FF2B5EF4-FFF2-40B4-BE49-F238E27FC236}">
                  <a16:creationId xmlns:a16="http://schemas.microsoft.com/office/drawing/2014/main" id="{89AEF093-2AF6-450D-9D81-A0C0A02DF554}"/>
                </a:ext>
              </a:extLst>
            </p:cNvPr>
            <p:cNvSpPr txBox="1"/>
            <p:nvPr/>
          </p:nvSpPr>
          <p:spPr>
            <a:xfrm>
              <a:off x="5199662" y="1524911"/>
              <a:ext cx="2646878" cy="461665"/>
            </a:xfrm>
            <a:prstGeom prst="rect">
              <a:avLst/>
            </a:prstGeom>
            <a:noFill/>
          </p:spPr>
          <p:txBody>
            <a:bodyPr wrap="none" rtlCol="0">
              <a:spAutoFit/>
            </a:bodyPr>
            <a:lstStyle/>
            <a:p>
              <a:r>
                <a:rPr lang="zh-CN" altLang="en-US" sz="2400" dirty="0">
                  <a:solidFill>
                    <a:schemeClr val="tx1">
                      <a:lumMod val="50000"/>
                      <a:lumOff val="50000"/>
                    </a:schemeClr>
                  </a:solidFill>
                  <a:latin typeface="华文中宋" panose="02010600040101010101" pitchFamily="2" charset="-122"/>
                  <a:ea typeface="华文中宋" panose="02010600040101010101" pitchFamily="2" charset="-122"/>
                </a:rPr>
                <a:t>加入你的标题描述</a:t>
              </a:r>
            </a:p>
          </p:txBody>
        </p:sp>
      </p:grpSp>
      <p:grpSp>
        <p:nvGrpSpPr>
          <p:cNvPr id="24" name="组合 23">
            <a:extLst>
              <a:ext uri="{FF2B5EF4-FFF2-40B4-BE49-F238E27FC236}">
                <a16:creationId xmlns:a16="http://schemas.microsoft.com/office/drawing/2014/main" id="{9FBD57C7-6A96-43DD-A43A-202B6F6E8A19}"/>
              </a:ext>
            </a:extLst>
          </p:cNvPr>
          <p:cNvGrpSpPr/>
          <p:nvPr/>
        </p:nvGrpSpPr>
        <p:grpSpPr>
          <a:xfrm>
            <a:off x="4009539" y="3152473"/>
            <a:ext cx="4209176" cy="710326"/>
            <a:chOff x="4150600" y="1393760"/>
            <a:chExt cx="4209176" cy="710326"/>
          </a:xfrm>
        </p:grpSpPr>
        <p:sp>
          <p:nvSpPr>
            <p:cNvPr id="25" name="圆角矩形 52">
              <a:extLst>
                <a:ext uri="{FF2B5EF4-FFF2-40B4-BE49-F238E27FC236}">
                  <a16:creationId xmlns:a16="http://schemas.microsoft.com/office/drawing/2014/main" id="{9B5BC7FF-D554-484B-9672-833963349AFE}"/>
                </a:ext>
              </a:extLst>
            </p:cNvPr>
            <p:cNvSpPr/>
            <p:nvPr/>
          </p:nvSpPr>
          <p:spPr>
            <a:xfrm>
              <a:off x="4533900" y="1463173"/>
              <a:ext cx="3825876" cy="571500"/>
            </a:xfrm>
            <a:prstGeom prst="roundRect">
              <a:avLst/>
            </a:prstGeom>
            <a:no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华文中宋" panose="02010600040101010101" pitchFamily="2" charset="-122"/>
                <a:ea typeface="华文中宋" panose="02010600040101010101" pitchFamily="2" charset="-122"/>
              </a:endParaRPr>
            </a:p>
          </p:txBody>
        </p:sp>
        <p:sp>
          <p:nvSpPr>
            <p:cNvPr id="26" name="椭圆 25">
              <a:extLst>
                <a:ext uri="{FF2B5EF4-FFF2-40B4-BE49-F238E27FC236}">
                  <a16:creationId xmlns:a16="http://schemas.microsoft.com/office/drawing/2014/main" id="{4A435B58-B8C2-45E8-9D14-D7D26945ECA1}"/>
                </a:ext>
              </a:extLst>
            </p:cNvPr>
            <p:cNvSpPr/>
            <p:nvPr/>
          </p:nvSpPr>
          <p:spPr>
            <a:xfrm>
              <a:off x="4150600" y="1393760"/>
              <a:ext cx="710326" cy="710326"/>
            </a:xfrm>
            <a:prstGeom prst="ellipse">
              <a:avLst/>
            </a:prstGeom>
            <a:solidFill>
              <a:schemeClr val="tx1">
                <a:lumMod val="50000"/>
                <a:lumOff val="50000"/>
              </a:schemeClr>
            </a:solidFill>
            <a:ln w="1206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prstClr val="white"/>
                  </a:solidFill>
                  <a:effectLst>
                    <a:outerShdw blurRad="38100" dist="38100" dir="2700000" algn="tl">
                      <a:srgbClr val="000000">
                        <a:alpha val="43137"/>
                      </a:srgbClr>
                    </a:outerShdw>
                  </a:effectLst>
                  <a:latin typeface="华文中宋" panose="02010600040101010101" pitchFamily="2" charset="-122"/>
                  <a:ea typeface="华文中宋" panose="02010600040101010101" pitchFamily="2" charset="-122"/>
                </a:rPr>
                <a:t>2</a:t>
              </a:r>
            </a:p>
          </p:txBody>
        </p:sp>
        <p:sp>
          <p:nvSpPr>
            <p:cNvPr id="27" name="文本框 26">
              <a:extLst>
                <a:ext uri="{FF2B5EF4-FFF2-40B4-BE49-F238E27FC236}">
                  <a16:creationId xmlns:a16="http://schemas.microsoft.com/office/drawing/2014/main" id="{EA230A02-3D83-46BD-87A6-C28164A67316}"/>
                </a:ext>
              </a:extLst>
            </p:cNvPr>
            <p:cNvSpPr txBox="1"/>
            <p:nvPr/>
          </p:nvSpPr>
          <p:spPr>
            <a:xfrm>
              <a:off x="5199662" y="1524911"/>
              <a:ext cx="2646878" cy="461665"/>
            </a:xfrm>
            <a:prstGeom prst="rect">
              <a:avLst/>
            </a:prstGeom>
            <a:noFill/>
          </p:spPr>
          <p:txBody>
            <a:bodyPr wrap="none" rtlCol="0">
              <a:spAutoFit/>
            </a:bodyPr>
            <a:lstStyle/>
            <a:p>
              <a:r>
                <a:rPr lang="zh-CN" altLang="en-US" sz="2400" dirty="0">
                  <a:solidFill>
                    <a:schemeClr val="tx1">
                      <a:lumMod val="50000"/>
                      <a:lumOff val="50000"/>
                    </a:schemeClr>
                  </a:solidFill>
                  <a:latin typeface="华文中宋" panose="02010600040101010101" pitchFamily="2" charset="-122"/>
                  <a:ea typeface="华文中宋" panose="02010600040101010101" pitchFamily="2" charset="-122"/>
                </a:rPr>
                <a:t>加入你的标题描述</a:t>
              </a:r>
            </a:p>
          </p:txBody>
        </p:sp>
      </p:grpSp>
      <p:grpSp>
        <p:nvGrpSpPr>
          <p:cNvPr id="28" name="组合 27">
            <a:extLst>
              <a:ext uri="{FF2B5EF4-FFF2-40B4-BE49-F238E27FC236}">
                <a16:creationId xmlns:a16="http://schemas.microsoft.com/office/drawing/2014/main" id="{CAA77769-0B38-42DB-AE16-F9567693EC6F}"/>
              </a:ext>
            </a:extLst>
          </p:cNvPr>
          <p:cNvGrpSpPr/>
          <p:nvPr/>
        </p:nvGrpSpPr>
        <p:grpSpPr>
          <a:xfrm>
            <a:off x="3995025" y="4097479"/>
            <a:ext cx="4209176" cy="710326"/>
            <a:chOff x="4150600" y="1393760"/>
            <a:chExt cx="4209176" cy="710326"/>
          </a:xfrm>
        </p:grpSpPr>
        <p:sp>
          <p:nvSpPr>
            <p:cNvPr id="29" name="圆角矩形 52">
              <a:extLst>
                <a:ext uri="{FF2B5EF4-FFF2-40B4-BE49-F238E27FC236}">
                  <a16:creationId xmlns:a16="http://schemas.microsoft.com/office/drawing/2014/main" id="{31572397-E77B-49CA-A99D-4FB51F68DB55}"/>
                </a:ext>
              </a:extLst>
            </p:cNvPr>
            <p:cNvSpPr/>
            <p:nvPr/>
          </p:nvSpPr>
          <p:spPr>
            <a:xfrm>
              <a:off x="4533900" y="1463173"/>
              <a:ext cx="3825876" cy="571500"/>
            </a:xfrm>
            <a:prstGeom prst="roundRect">
              <a:avLst/>
            </a:prstGeom>
            <a:no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华文中宋" panose="02010600040101010101" pitchFamily="2" charset="-122"/>
                <a:ea typeface="华文中宋" panose="02010600040101010101" pitchFamily="2" charset="-122"/>
              </a:endParaRPr>
            </a:p>
          </p:txBody>
        </p:sp>
        <p:sp>
          <p:nvSpPr>
            <p:cNvPr id="30" name="椭圆 29">
              <a:extLst>
                <a:ext uri="{FF2B5EF4-FFF2-40B4-BE49-F238E27FC236}">
                  <a16:creationId xmlns:a16="http://schemas.microsoft.com/office/drawing/2014/main" id="{B358CB8A-CF8B-491A-A21D-11CA7B643B27}"/>
                </a:ext>
              </a:extLst>
            </p:cNvPr>
            <p:cNvSpPr/>
            <p:nvPr/>
          </p:nvSpPr>
          <p:spPr>
            <a:xfrm>
              <a:off x="4150600" y="1393760"/>
              <a:ext cx="710326" cy="710326"/>
            </a:xfrm>
            <a:prstGeom prst="ellipse">
              <a:avLst/>
            </a:prstGeom>
            <a:solidFill>
              <a:schemeClr val="tx1">
                <a:lumMod val="50000"/>
                <a:lumOff val="50000"/>
              </a:schemeClr>
            </a:solidFill>
            <a:ln w="1206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prstClr val="white"/>
                  </a:solidFill>
                  <a:effectLst>
                    <a:outerShdw blurRad="38100" dist="38100" dir="2700000" algn="tl">
                      <a:srgbClr val="000000">
                        <a:alpha val="43137"/>
                      </a:srgbClr>
                    </a:outerShdw>
                  </a:effectLst>
                  <a:latin typeface="华文中宋" panose="02010600040101010101" pitchFamily="2" charset="-122"/>
                  <a:ea typeface="华文中宋" panose="02010600040101010101" pitchFamily="2" charset="-122"/>
                </a:rPr>
                <a:t>3</a:t>
              </a:r>
            </a:p>
          </p:txBody>
        </p:sp>
        <p:sp>
          <p:nvSpPr>
            <p:cNvPr id="31" name="文本框 30">
              <a:extLst>
                <a:ext uri="{FF2B5EF4-FFF2-40B4-BE49-F238E27FC236}">
                  <a16:creationId xmlns:a16="http://schemas.microsoft.com/office/drawing/2014/main" id="{B8BE0C6F-D439-4647-92EF-F899F4013CC1}"/>
                </a:ext>
              </a:extLst>
            </p:cNvPr>
            <p:cNvSpPr txBox="1"/>
            <p:nvPr/>
          </p:nvSpPr>
          <p:spPr>
            <a:xfrm>
              <a:off x="5199662" y="1524911"/>
              <a:ext cx="2646878" cy="461665"/>
            </a:xfrm>
            <a:prstGeom prst="rect">
              <a:avLst/>
            </a:prstGeom>
            <a:noFill/>
          </p:spPr>
          <p:txBody>
            <a:bodyPr wrap="none" rtlCol="0">
              <a:spAutoFit/>
            </a:bodyPr>
            <a:lstStyle/>
            <a:p>
              <a:r>
                <a:rPr lang="zh-CN" altLang="en-US" sz="2400" dirty="0">
                  <a:solidFill>
                    <a:schemeClr val="tx1">
                      <a:lumMod val="50000"/>
                      <a:lumOff val="50000"/>
                    </a:schemeClr>
                  </a:solidFill>
                  <a:latin typeface="华文中宋" panose="02010600040101010101" pitchFamily="2" charset="-122"/>
                  <a:ea typeface="华文中宋" panose="02010600040101010101" pitchFamily="2" charset="-122"/>
                </a:rPr>
                <a:t>加入你的标题描述</a:t>
              </a:r>
            </a:p>
          </p:txBody>
        </p:sp>
      </p:grpSp>
      <p:grpSp>
        <p:nvGrpSpPr>
          <p:cNvPr id="32" name="组合 31">
            <a:extLst>
              <a:ext uri="{FF2B5EF4-FFF2-40B4-BE49-F238E27FC236}">
                <a16:creationId xmlns:a16="http://schemas.microsoft.com/office/drawing/2014/main" id="{7BE57289-75C2-449E-B6A3-96482C706F50}"/>
              </a:ext>
            </a:extLst>
          </p:cNvPr>
          <p:cNvGrpSpPr/>
          <p:nvPr/>
        </p:nvGrpSpPr>
        <p:grpSpPr>
          <a:xfrm>
            <a:off x="4009539" y="5042486"/>
            <a:ext cx="4209176" cy="710326"/>
            <a:chOff x="4150600" y="1393760"/>
            <a:chExt cx="4209176" cy="710326"/>
          </a:xfrm>
        </p:grpSpPr>
        <p:sp>
          <p:nvSpPr>
            <p:cNvPr id="33" name="圆角矩形 52">
              <a:extLst>
                <a:ext uri="{FF2B5EF4-FFF2-40B4-BE49-F238E27FC236}">
                  <a16:creationId xmlns:a16="http://schemas.microsoft.com/office/drawing/2014/main" id="{F3D2CEB9-76E4-4A0B-A78A-6AC269277588}"/>
                </a:ext>
              </a:extLst>
            </p:cNvPr>
            <p:cNvSpPr/>
            <p:nvPr/>
          </p:nvSpPr>
          <p:spPr>
            <a:xfrm>
              <a:off x="4533900" y="1463173"/>
              <a:ext cx="3825876" cy="571500"/>
            </a:xfrm>
            <a:prstGeom prst="roundRect">
              <a:avLst/>
            </a:prstGeom>
            <a:no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华文中宋" panose="02010600040101010101" pitchFamily="2" charset="-122"/>
                <a:ea typeface="华文中宋" panose="02010600040101010101" pitchFamily="2" charset="-122"/>
              </a:endParaRPr>
            </a:p>
          </p:txBody>
        </p:sp>
        <p:sp>
          <p:nvSpPr>
            <p:cNvPr id="34" name="椭圆 33">
              <a:extLst>
                <a:ext uri="{FF2B5EF4-FFF2-40B4-BE49-F238E27FC236}">
                  <a16:creationId xmlns:a16="http://schemas.microsoft.com/office/drawing/2014/main" id="{6A04C860-811F-46D1-8DC2-5B82CB50901D}"/>
                </a:ext>
              </a:extLst>
            </p:cNvPr>
            <p:cNvSpPr/>
            <p:nvPr/>
          </p:nvSpPr>
          <p:spPr>
            <a:xfrm>
              <a:off x="4150600" y="1393760"/>
              <a:ext cx="710326" cy="710326"/>
            </a:xfrm>
            <a:prstGeom prst="ellipse">
              <a:avLst/>
            </a:prstGeom>
            <a:solidFill>
              <a:schemeClr val="tx1">
                <a:lumMod val="50000"/>
                <a:lumOff val="50000"/>
              </a:schemeClr>
            </a:solidFill>
            <a:ln w="1206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prstClr val="white"/>
                  </a:solidFill>
                  <a:effectLst>
                    <a:outerShdw blurRad="38100" dist="38100" dir="2700000" algn="tl">
                      <a:srgbClr val="000000">
                        <a:alpha val="43137"/>
                      </a:srgbClr>
                    </a:outerShdw>
                  </a:effectLst>
                  <a:latin typeface="华文中宋" panose="02010600040101010101" pitchFamily="2" charset="-122"/>
                  <a:ea typeface="华文中宋" panose="02010600040101010101" pitchFamily="2" charset="-122"/>
                </a:rPr>
                <a:t>4</a:t>
              </a:r>
            </a:p>
          </p:txBody>
        </p:sp>
        <p:sp>
          <p:nvSpPr>
            <p:cNvPr id="35" name="文本框 34">
              <a:extLst>
                <a:ext uri="{FF2B5EF4-FFF2-40B4-BE49-F238E27FC236}">
                  <a16:creationId xmlns:a16="http://schemas.microsoft.com/office/drawing/2014/main" id="{6B40B7F4-186F-4812-AC6D-6591A89DE403}"/>
                </a:ext>
              </a:extLst>
            </p:cNvPr>
            <p:cNvSpPr txBox="1"/>
            <p:nvPr/>
          </p:nvSpPr>
          <p:spPr>
            <a:xfrm>
              <a:off x="5199662" y="1524911"/>
              <a:ext cx="2646878" cy="461665"/>
            </a:xfrm>
            <a:prstGeom prst="rect">
              <a:avLst/>
            </a:prstGeom>
            <a:noFill/>
          </p:spPr>
          <p:txBody>
            <a:bodyPr wrap="none" rtlCol="0">
              <a:spAutoFit/>
            </a:bodyPr>
            <a:lstStyle/>
            <a:p>
              <a:r>
                <a:rPr lang="zh-CN" altLang="en-US" sz="2400" dirty="0">
                  <a:solidFill>
                    <a:schemeClr val="tx1">
                      <a:lumMod val="50000"/>
                      <a:lumOff val="50000"/>
                    </a:schemeClr>
                  </a:solidFill>
                  <a:latin typeface="华文中宋" panose="02010600040101010101" pitchFamily="2" charset="-122"/>
                  <a:ea typeface="华文中宋" panose="02010600040101010101" pitchFamily="2" charset="-122"/>
                </a:rPr>
                <a:t>加入你的标题描述</a:t>
              </a:r>
            </a:p>
          </p:txBody>
        </p:sp>
      </p:grpSp>
    </p:spTree>
    <p:extLst>
      <p:ext uri="{BB962C8B-B14F-4D97-AF65-F5344CB8AC3E}">
        <p14:creationId xmlns:p14="http://schemas.microsoft.com/office/powerpoint/2010/main" val="804804066"/>
      </p:ext>
    </p:extLst>
  </p:cSld>
  <p:clrMapOvr>
    <a:masterClrMapping/>
  </p:clrMapOvr>
  <mc:AlternateContent xmlns:mc="http://schemas.openxmlformats.org/markup-compatibility/2006" xmlns:p14="http://schemas.microsoft.com/office/powerpoint/2010/main">
    <mc:Choice Requires="p14">
      <p:transition spd="slow" p14:dur="900" advTm="1000">
        <p14:warp dir="in"/>
      </p:transition>
    </mc:Choice>
    <mc:Fallback xmlns="">
      <p:transition spd="slow" advTm="1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barn(inVertical)">
                                      <p:cBhvr>
                                        <p:cTn id="7" dur="750"/>
                                        <p:tgtEl>
                                          <p:spTgt spid="8"/>
                                        </p:tgtEl>
                                      </p:cBhvr>
                                    </p:animEffect>
                                  </p:childTnLst>
                                </p:cTn>
                              </p:par>
                            </p:childTnLst>
                          </p:cTn>
                        </p:par>
                        <p:par>
                          <p:cTn id="8" fill="hold">
                            <p:stCondLst>
                              <p:cond delay="750"/>
                            </p:stCondLst>
                            <p:childTnLst>
                              <p:par>
                                <p:cTn id="9" presetID="23" presetClass="entr" presetSubtype="16"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p:cTn id="11" dur="500" fill="hold"/>
                                        <p:tgtEl>
                                          <p:spTgt spid="3"/>
                                        </p:tgtEl>
                                        <p:attrNameLst>
                                          <p:attrName>ppt_w</p:attrName>
                                        </p:attrNameLst>
                                      </p:cBhvr>
                                      <p:tavLst>
                                        <p:tav tm="0">
                                          <p:val>
                                            <p:fltVal val="0"/>
                                          </p:val>
                                        </p:tav>
                                        <p:tav tm="100000">
                                          <p:val>
                                            <p:strVal val="#ppt_w"/>
                                          </p:val>
                                        </p:tav>
                                      </p:tavLst>
                                    </p:anim>
                                    <p:anim calcmode="lin" valueType="num">
                                      <p:cBhvr>
                                        <p:cTn id="12" dur="500" fill="hold"/>
                                        <p:tgtEl>
                                          <p:spTgt spid="3"/>
                                        </p:tgtEl>
                                        <p:attrNameLst>
                                          <p:attrName>ppt_h</p:attrName>
                                        </p:attrNameLst>
                                      </p:cBhvr>
                                      <p:tavLst>
                                        <p:tav tm="0">
                                          <p:val>
                                            <p:fltVal val="0"/>
                                          </p:val>
                                        </p:tav>
                                        <p:tav tm="100000">
                                          <p:val>
                                            <p:strVal val="#ppt_h"/>
                                          </p:val>
                                        </p:tav>
                                      </p:tavLst>
                                    </p:anim>
                                  </p:childTnLst>
                                </p:cTn>
                              </p:par>
                            </p:childTnLst>
                          </p:cTn>
                        </p:par>
                        <p:par>
                          <p:cTn id="13" fill="hold">
                            <p:stCondLst>
                              <p:cond delay="1250"/>
                            </p:stCondLst>
                            <p:childTnLst>
                              <p:par>
                                <p:cTn id="14" presetID="23" presetClass="entr" presetSubtype="16" fill="hold" nodeType="afterEffect">
                                  <p:stCondLst>
                                    <p:cond delay="0"/>
                                  </p:stCondLst>
                                  <p:childTnLst>
                                    <p:set>
                                      <p:cBhvr>
                                        <p:cTn id="15" dur="1" fill="hold">
                                          <p:stCondLst>
                                            <p:cond delay="0"/>
                                          </p:stCondLst>
                                        </p:cTn>
                                        <p:tgtEl>
                                          <p:spTgt spid="4"/>
                                        </p:tgtEl>
                                        <p:attrNameLst>
                                          <p:attrName>style.visibility</p:attrName>
                                        </p:attrNameLst>
                                      </p:cBhvr>
                                      <p:to>
                                        <p:strVal val="visible"/>
                                      </p:to>
                                    </p:set>
                                    <p:anim calcmode="lin" valueType="num">
                                      <p:cBhvr>
                                        <p:cTn id="16" dur="500" fill="hold"/>
                                        <p:tgtEl>
                                          <p:spTgt spid="4"/>
                                        </p:tgtEl>
                                        <p:attrNameLst>
                                          <p:attrName>ppt_w</p:attrName>
                                        </p:attrNameLst>
                                      </p:cBhvr>
                                      <p:tavLst>
                                        <p:tav tm="0">
                                          <p:val>
                                            <p:fltVal val="0"/>
                                          </p:val>
                                        </p:tav>
                                        <p:tav tm="100000">
                                          <p:val>
                                            <p:strVal val="#ppt_w"/>
                                          </p:val>
                                        </p:tav>
                                      </p:tavLst>
                                    </p:anim>
                                    <p:anim calcmode="lin" valueType="num">
                                      <p:cBhvr>
                                        <p:cTn id="17" dur="500" fill="hold"/>
                                        <p:tgtEl>
                                          <p:spTgt spid="4"/>
                                        </p:tgtEl>
                                        <p:attrNameLst>
                                          <p:attrName>ppt_h</p:attrName>
                                        </p:attrNameLst>
                                      </p:cBhvr>
                                      <p:tavLst>
                                        <p:tav tm="0">
                                          <p:val>
                                            <p:fltVal val="0"/>
                                          </p:val>
                                        </p:tav>
                                        <p:tav tm="100000">
                                          <p:val>
                                            <p:strVal val="#ppt_h"/>
                                          </p:val>
                                        </p:tav>
                                      </p:tavLst>
                                    </p:anim>
                                  </p:childTnLst>
                                </p:cTn>
                              </p:par>
                            </p:childTnLst>
                          </p:cTn>
                        </p:par>
                        <p:par>
                          <p:cTn id="18" fill="hold">
                            <p:stCondLst>
                              <p:cond delay="1750"/>
                            </p:stCondLst>
                            <p:childTnLst>
                              <p:par>
                                <p:cTn id="19" presetID="23" presetClass="entr" presetSubtype="16" fill="hold" nodeType="afterEffect">
                                  <p:stCondLst>
                                    <p:cond delay="0"/>
                                  </p:stCondLst>
                                  <p:childTnLst>
                                    <p:set>
                                      <p:cBhvr>
                                        <p:cTn id="20" dur="1" fill="hold">
                                          <p:stCondLst>
                                            <p:cond delay="0"/>
                                          </p:stCondLst>
                                        </p:cTn>
                                        <p:tgtEl>
                                          <p:spTgt spid="20"/>
                                        </p:tgtEl>
                                        <p:attrNameLst>
                                          <p:attrName>style.visibility</p:attrName>
                                        </p:attrNameLst>
                                      </p:cBhvr>
                                      <p:to>
                                        <p:strVal val="visible"/>
                                      </p:to>
                                    </p:set>
                                    <p:anim calcmode="lin" valueType="num">
                                      <p:cBhvr>
                                        <p:cTn id="21" dur="500" fill="hold"/>
                                        <p:tgtEl>
                                          <p:spTgt spid="20"/>
                                        </p:tgtEl>
                                        <p:attrNameLst>
                                          <p:attrName>ppt_w</p:attrName>
                                        </p:attrNameLst>
                                      </p:cBhvr>
                                      <p:tavLst>
                                        <p:tav tm="0">
                                          <p:val>
                                            <p:fltVal val="0"/>
                                          </p:val>
                                        </p:tav>
                                        <p:tav tm="100000">
                                          <p:val>
                                            <p:strVal val="#ppt_w"/>
                                          </p:val>
                                        </p:tav>
                                      </p:tavLst>
                                    </p:anim>
                                    <p:anim calcmode="lin" valueType="num">
                                      <p:cBhvr>
                                        <p:cTn id="22" dur="500" fill="hold"/>
                                        <p:tgtEl>
                                          <p:spTgt spid="20"/>
                                        </p:tgtEl>
                                        <p:attrNameLst>
                                          <p:attrName>ppt_h</p:attrName>
                                        </p:attrNameLst>
                                      </p:cBhvr>
                                      <p:tavLst>
                                        <p:tav tm="0">
                                          <p:val>
                                            <p:fltVal val="0"/>
                                          </p:val>
                                        </p:tav>
                                        <p:tav tm="100000">
                                          <p:val>
                                            <p:strVal val="#ppt_h"/>
                                          </p:val>
                                        </p:tav>
                                      </p:tavLst>
                                    </p:anim>
                                  </p:childTnLst>
                                </p:cTn>
                              </p:par>
                            </p:childTnLst>
                          </p:cTn>
                        </p:par>
                        <p:par>
                          <p:cTn id="23" fill="hold">
                            <p:stCondLst>
                              <p:cond delay="2250"/>
                            </p:stCondLst>
                            <p:childTnLst>
                              <p:par>
                                <p:cTn id="24" presetID="23" presetClass="entr" presetSubtype="16" fill="hold" nodeType="afterEffect">
                                  <p:stCondLst>
                                    <p:cond delay="0"/>
                                  </p:stCondLst>
                                  <p:childTnLst>
                                    <p:set>
                                      <p:cBhvr>
                                        <p:cTn id="25" dur="1" fill="hold">
                                          <p:stCondLst>
                                            <p:cond delay="0"/>
                                          </p:stCondLst>
                                        </p:cTn>
                                        <p:tgtEl>
                                          <p:spTgt spid="24"/>
                                        </p:tgtEl>
                                        <p:attrNameLst>
                                          <p:attrName>style.visibility</p:attrName>
                                        </p:attrNameLst>
                                      </p:cBhvr>
                                      <p:to>
                                        <p:strVal val="visible"/>
                                      </p:to>
                                    </p:set>
                                    <p:anim calcmode="lin" valueType="num">
                                      <p:cBhvr>
                                        <p:cTn id="26" dur="500" fill="hold"/>
                                        <p:tgtEl>
                                          <p:spTgt spid="24"/>
                                        </p:tgtEl>
                                        <p:attrNameLst>
                                          <p:attrName>ppt_w</p:attrName>
                                        </p:attrNameLst>
                                      </p:cBhvr>
                                      <p:tavLst>
                                        <p:tav tm="0">
                                          <p:val>
                                            <p:fltVal val="0"/>
                                          </p:val>
                                        </p:tav>
                                        <p:tav tm="100000">
                                          <p:val>
                                            <p:strVal val="#ppt_w"/>
                                          </p:val>
                                        </p:tav>
                                      </p:tavLst>
                                    </p:anim>
                                    <p:anim calcmode="lin" valueType="num">
                                      <p:cBhvr>
                                        <p:cTn id="27" dur="500" fill="hold"/>
                                        <p:tgtEl>
                                          <p:spTgt spid="24"/>
                                        </p:tgtEl>
                                        <p:attrNameLst>
                                          <p:attrName>ppt_h</p:attrName>
                                        </p:attrNameLst>
                                      </p:cBhvr>
                                      <p:tavLst>
                                        <p:tav tm="0">
                                          <p:val>
                                            <p:fltVal val="0"/>
                                          </p:val>
                                        </p:tav>
                                        <p:tav tm="100000">
                                          <p:val>
                                            <p:strVal val="#ppt_h"/>
                                          </p:val>
                                        </p:tav>
                                      </p:tavLst>
                                    </p:anim>
                                  </p:childTnLst>
                                </p:cTn>
                              </p:par>
                            </p:childTnLst>
                          </p:cTn>
                        </p:par>
                        <p:par>
                          <p:cTn id="28" fill="hold">
                            <p:stCondLst>
                              <p:cond delay="2750"/>
                            </p:stCondLst>
                            <p:childTnLst>
                              <p:par>
                                <p:cTn id="29" presetID="23" presetClass="entr" presetSubtype="16" fill="hold" nodeType="afterEffect">
                                  <p:stCondLst>
                                    <p:cond delay="0"/>
                                  </p:stCondLst>
                                  <p:childTnLst>
                                    <p:set>
                                      <p:cBhvr>
                                        <p:cTn id="30" dur="1" fill="hold">
                                          <p:stCondLst>
                                            <p:cond delay="0"/>
                                          </p:stCondLst>
                                        </p:cTn>
                                        <p:tgtEl>
                                          <p:spTgt spid="28"/>
                                        </p:tgtEl>
                                        <p:attrNameLst>
                                          <p:attrName>style.visibility</p:attrName>
                                        </p:attrNameLst>
                                      </p:cBhvr>
                                      <p:to>
                                        <p:strVal val="visible"/>
                                      </p:to>
                                    </p:set>
                                    <p:anim calcmode="lin" valueType="num">
                                      <p:cBhvr>
                                        <p:cTn id="31" dur="500" fill="hold"/>
                                        <p:tgtEl>
                                          <p:spTgt spid="28"/>
                                        </p:tgtEl>
                                        <p:attrNameLst>
                                          <p:attrName>ppt_w</p:attrName>
                                        </p:attrNameLst>
                                      </p:cBhvr>
                                      <p:tavLst>
                                        <p:tav tm="0">
                                          <p:val>
                                            <p:fltVal val="0"/>
                                          </p:val>
                                        </p:tav>
                                        <p:tav tm="100000">
                                          <p:val>
                                            <p:strVal val="#ppt_w"/>
                                          </p:val>
                                        </p:tav>
                                      </p:tavLst>
                                    </p:anim>
                                    <p:anim calcmode="lin" valueType="num">
                                      <p:cBhvr>
                                        <p:cTn id="32" dur="500" fill="hold"/>
                                        <p:tgtEl>
                                          <p:spTgt spid="28"/>
                                        </p:tgtEl>
                                        <p:attrNameLst>
                                          <p:attrName>ppt_h</p:attrName>
                                        </p:attrNameLst>
                                      </p:cBhvr>
                                      <p:tavLst>
                                        <p:tav tm="0">
                                          <p:val>
                                            <p:fltVal val="0"/>
                                          </p:val>
                                        </p:tav>
                                        <p:tav tm="100000">
                                          <p:val>
                                            <p:strVal val="#ppt_h"/>
                                          </p:val>
                                        </p:tav>
                                      </p:tavLst>
                                    </p:anim>
                                  </p:childTnLst>
                                </p:cTn>
                              </p:par>
                            </p:childTnLst>
                          </p:cTn>
                        </p:par>
                        <p:par>
                          <p:cTn id="33" fill="hold">
                            <p:stCondLst>
                              <p:cond delay="3250"/>
                            </p:stCondLst>
                            <p:childTnLst>
                              <p:par>
                                <p:cTn id="34" presetID="23" presetClass="entr" presetSubtype="16" fill="hold" nodeType="afterEffect">
                                  <p:stCondLst>
                                    <p:cond delay="0"/>
                                  </p:stCondLst>
                                  <p:childTnLst>
                                    <p:set>
                                      <p:cBhvr>
                                        <p:cTn id="35" dur="1" fill="hold">
                                          <p:stCondLst>
                                            <p:cond delay="0"/>
                                          </p:stCondLst>
                                        </p:cTn>
                                        <p:tgtEl>
                                          <p:spTgt spid="32"/>
                                        </p:tgtEl>
                                        <p:attrNameLst>
                                          <p:attrName>style.visibility</p:attrName>
                                        </p:attrNameLst>
                                      </p:cBhvr>
                                      <p:to>
                                        <p:strVal val="visible"/>
                                      </p:to>
                                    </p:set>
                                    <p:anim calcmode="lin" valueType="num">
                                      <p:cBhvr>
                                        <p:cTn id="36" dur="500" fill="hold"/>
                                        <p:tgtEl>
                                          <p:spTgt spid="32"/>
                                        </p:tgtEl>
                                        <p:attrNameLst>
                                          <p:attrName>ppt_w</p:attrName>
                                        </p:attrNameLst>
                                      </p:cBhvr>
                                      <p:tavLst>
                                        <p:tav tm="0">
                                          <p:val>
                                            <p:fltVal val="0"/>
                                          </p:val>
                                        </p:tav>
                                        <p:tav tm="100000">
                                          <p:val>
                                            <p:strVal val="#ppt_w"/>
                                          </p:val>
                                        </p:tav>
                                      </p:tavLst>
                                    </p:anim>
                                    <p:anim calcmode="lin" valueType="num">
                                      <p:cBhvr>
                                        <p:cTn id="37" dur="500" fill="hold"/>
                                        <p:tgtEl>
                                          <p:spTgt spid="32"/>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a:extLst>
              <a:ext uri="{FF2B5EF4-FFF2-40B4-BE49-F238E27FC236}">
                <a16:creationId xmlns:a16="http://schemas.microsoft.com/office/drawing/2014/main" id="{299BFC0D-481A-4281-B586-DAFDFF902BD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240"/>
            <a:ext cx="12190413" cy="6857107"/>
          </a:xfrm>
          <a:prstGeom prst="rect">
            <a:avLst/>
          </a:prstGeom>
        </p:spPr>
      </p:pic>
      <p:sp>
        <p:nvSpPr>
          <p:cNvPr id="3" name="矩形 2">
            <a:extLst>
              <a:ext uri="{FF2B5EF4-FFF2-40B4-BE49-F238E27FC236}">
                <a16:creationId xmlns:a16="http://schemas.microsoft.com/office/drawing/2014/main" id="{56F5B1DD-59F6-4B9F-AF3B-0339900180A8}"/>
              </a:ext>
            </a:extLst>
          </p:cNvPr>
          <p:cNvSpPr/>
          <p:nvPr/>
        </p:nvSpPr>
        <p:spPr>
          <a:xfrm>
            <a:off x="5390379" y="911527"/>
            <a:ext cx="1415773" cy="584775"/>
          </a:xfrm>
          <a:prstGeom prst="rect">
            <a:avLst/>
          </a:prstGeom>
        </p:spPr>
        <p:txBody>
          <a:bodyPr wrap="none">
            <a:spAutoFit/>
          </a:bodyPr>
          <a:lstStyle/>
          <a:p>
            <a:pPr algn="ctr"/>
            <a:r>
              <a:rPr lang="zh-CN" altLang="en-US" sz="3200" dirty="0">
                <a:solidFill>
                  <a:schemeClr val="tx1">
                    <a:lumMod val="50000"/>
                    <a:lumOff val="50000"/>
                  </a:schemeClr>
                </a:solidFill>
                <a:latin typeface="华文中宋" panose="02010600040101010101" pitchFamily="2" charset="-122"/>
                <a:ea typeface="华文中宋" panose="02010600040101010101" pitchFamily="2" charset="-122"/>
              </a:rPr>
              <a:t>章节四</a:t>
            </a:r>
          </a:p>
        </p:txBody>
      </p:sp>
      <p:grpSp>
        <p:nvGrpSpPr>
          <p:cNvPr id="4" name="组合 3">
            <a:extLst>
              <a:ext uri="{FF2B5EF4-FFF2-40B4-BE49-F238E27FC236}">
                <a16:creationId xmlns:a16="http://schemas.microsoft.com/office/drawing/2014/main" id="{5F7433C5-1C9B-4C27-86AB-473D5463CDAF}"/>
              </a:ext>
            </a:extLst>
          </p:cNvPr>
          <p:cNvGrpSpPr/>
          <p:nvPr/>
        </p:nvGrpSpPr>
        <p:grpSpPr>
          <a:xfrm>
            <a:off x="3812270" y="823687"/>
            <a:ext cx="4571998" cy="773790"/>
            <a:chOff x="4564337" y="378280"/>
            <a:chExt cx="3063327" cy="773790"/>
          </a:xfrm>
        </p:grpSpPr>
        <p:cxnSp>
          <p:nvCxnSpPr>
            <p:cNvPr id="5" name="直接连接符 4">
              <a:extLst>
                <a:ext uri="{FF2B5EF4-FFF2-40B4-BE49-F238E27FC236}">
                  <a16:creationId xmlns:a16="http://schemas.microsoft.com/office/drawing/2014/main" id="{8C1AA2FA-7366-45DB-B8EA-2D90C1B4318D}"/>
                </a:ext>
              </a:extLst>
            </p:cNvPr>
            <p:cNvCxnSpPr/>
            <p:nvPr/>
          </p:nvCxnSpPr>
          <p:spPr>
            <a:xfrm flipH="1">
              <a:off x="4564337" y="1152070"/>
              <a:ext cx="3063327"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6" name="直接连接符 5">
              <a:extLst>
                <a:ext uri="{FF2B5EF4-FFF2-40B4-BE49-F238E27FC236}">
                  <a16:creationId xmlns:a16="http://schemas.microsoft.com/office/drawing/2014/main" id="{1BA1EB07-AB14-4B39-BD77-E0267A7B59FE}"/>
                </a:ext>
              </a:extLst>
            </p:cNvPr>
            <p:cNvCxnSpPr/>
            <p:nvPr/>
          </p:nvCxnSpPr>
          <p:spPr>
            <a:xfrm>
              <a:off x="4564337" y="378280"/>
              <a:ext cx="3063327"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nvGrpSpPr>
          <p:cNvPr id="23" name="组合 22">
            <a:extLst>
              <a:ext uri="{FF2B5EF4-FFF2-40B4-BE49-F238E27FC236}">
                <a16:creationId xmlns:a16="http://schemas.microsoft.com/office/drawing/2014/main" id="{E126C094-27C2-41AA-86FE-57AEFFA412BE}"/>
              </a:ext>
            </a:extLst>
          </p:cNvPr>
          <p:cNvGrpSpPr/>
          <p:nvPr/>
        </p:nvGrpSpPr>
        <p:grpSpPr>
          <a:xfrm>
            <a:off x="3995025" y="2207467"/>
            <a:ext cx="4209176" cy="710326"/>
            <a:chOff x="4150600" y="1393760"/>
            <a:chExt cx="4209176" cy="710326"/>
          </a:xfrm>
        </p:grpSpPr>
        <p:sp>
          <p:nvSpPr>
            <p:cNvPr id="24" name="圆角矩形 52">
              <a:extLst>
                <a:ext uri="{FF2B5EF4-FFF2-40B4-BE49-F238E27FC236}">
                  <a16:creationId xmlns:a16="http://schemas.microsoft.com/office/drawing/2014/main" id="{0D3803A4-28B7-4EB9-8C40-EECEADD93045}"/>
                </a:ext>
              </a:extLst>
            </p:cNvPr>
            <p:cNvSpPr/>
            <p:nvPr/>
          </p:nvSpPr>
          <p:spPr>
            <a:xfrm>
              <a:off x="4533900" y="1463173"/>
              <a:ext cx="3825876" cy="571500"/>
            </a:xfrm>
            <a:prstGeom prst="roundRect">
              <a:avLst/>
            </a:prstGeom>
            <a:no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华文中宋" panose="02010600040101010101" pitchFamily="2" charset="-122"/>
                <a:ea typeface="华文中宋" panose="02010600040101010101" pitchFamily="2" charset="-122"/>
              </a:endParaRPr>
            </a:p>
          </p:txBody>
        </p:sp>
        <p:sp>
          <p:nvSpPr>
            <p:cNvPr id="25" name="椭圆 24">
              <a:extLst>
                <a:ext uri="{FF2B5EF4-FFF2-40B4-BE49-F238E27FC236}">
                  <a16:creationId xmlns:a16="http://schemas.microsoft.com/office/drawing/2014/main" id="{444337B6-547D-4DAF-A9DD-D4B82790C07D}"/>
                </a:ext>
              </a:extLst>
            </p:cNvPr>
            <p:cNvSpPr/>
            <p:nvPr/>
          </p:nvSpPr>
          <p:spPr>
            <a:xfrm>
              <a:off x="4150600" y="1393760"/>
              <a:ext cx="710326" cy="710326"/>
            </a:xfrm>
            <a:prstGeom prst="ellipse">
              <a:avLst/>
            </a:prstGeom>
            <a:solidFill>
              <a:schemeClr val="tx1">
                <a:lumMod val="50000"/>
                <a:lumOff val="50000"/>
              </a:schemeClr>
            </a:solidFill>
            <a:ln w="1206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prstClr val="white"/>
                  </a:solidFill>
                  <a:effectLst>
                    <a:outerShdw blurRad="38100" dist="38100" dir="2700000" algn="tl">
                      <a:srgbClr val="000000">
                        <a:alpha val="43137"/>
                      </a:srgbClr>
                    </a:outerShdw>
                  </a:effectLst>
                  <a:latin typeface="华文中宋" panose="02010600040101010101" pitchFamily="2" charset="-122"/>
                  <a:ea typeface="华文中宋" panose="02010600040101010101" pitchFamily="2" charset="-122"/>
                </a:rPr>
                <a:t>1</a:t>
              </a:r>
            </a:p>
          </p:txBody>
        </p:sp>
        <p:sp>
          <p:nvSpPr>
            <p:cNvPr id="26" name="文本框 25">
              <a:extLst>
                <a:ext uri="{FF2B5EF4-FFF2-40B4-BE49-F238E27FC236}">
                  <a16:creationId xmlns:a16="http://schemas.microsoft.com/office/drawing/2014/main" id="{345A7219-8BF1-4BF5-9135-A576B9661621}"/>
                </a:ext>
              </a:extLst>
            </p:cNvPr>
            <p:cNvSpPr txBox="1"/>
            <p:nvPr/>
          </p:nvSpPr>
          <p:spPr>
            <a:xfrm>
              <a:off x="5199662" y="1524911"/>
              <a:ext cx="2646878" cy="461665"/>
            </a:xfrm>
            <a:prstGeom prst="rect">
              <a:avLst/>
            </a:prstGeom>
            <a:noFill/>
          </p:spPr>
          <p:txBody>
            <a:bodyPr wrap="none" rtlCol="0">
              <a:spAutoFit/>
            </a:bodyPr>
            <a:lstStyle/>
            <a:p>
              <a:r>
                <a:rPr lang="zh-CN" altLang="en-US" sz="2400" dirty="0">
                  <a:solidFill>
                    <a:schemeClr val="tx1">
                      <a:lumMod val="50000"/>
                      <a:lumOff val="50000"/>
                    </a:schemeClr>
                  </a:solidFill>
                  <a:latin typeface="华文中宋" panose="02010600040101010101" pitchFamily="2" charset="-122"/>
                  <a:ea typeface="华文中宋" panose="02010600040101010101" pitchFamily="2" charset="-122"/>
                </a:rPr>
                <a:t>加入你的标题描述</a:t>
              </a:r>
            </a:p>
          </p:txBody>
        </p:sp>
      </p:grpSp>
      <p:grpSp>
        <p:nvGrpSpPr>
          <p:cNvPr id="27" name="组合 26">
            <a:extLst>
              <a:ext uri="{FF2B5EF4-FFF2-40B4-BE49-F238E27FC236}">
                <a16:creationId xmlns:a16="http://schemas.microsoft.com/office/drawing/2014/main" id="{7FDC342D-8544-4EFD-BFDF-77603111DD06}"/>
              </a:ext>
            </a:extLst>
          </p:cNvPr>
          <p:cNvGrpSpPr/>
          <p:nvPr/>
        </p:nvGrpSpPr>
        <p:grpSpPr>
          <a:xfrm>
            <a:off x="4009539" y="3152473"/>
            <a:ext cx="4209176" cy="710326"/>
            <a:chOff x="4150600" y="1393760"/>
            <a:chExt cx="4209176" cy="710326"/>
          </a:xfrm>
        </p:grpSpPr>
        <p:sp>
          <p:nvSpPr>
            <p:cNvPr id="28" name="圆角矩形 52">
              <a:extLst>
                <a:ext uri="{FF2B5EF4-FFF2-40B4-BE49-F238E27FC236}">
                  <a16:creationId xmlns:a16="http://schemas.microsoft.com/office/drawing/2014/main" id="{CBD96790-663C-4DCE-ADED-05FB7855D856}"/>
                </a:ext>
              </a:extLst>
            </p:cNvPr>
            <p:cNvSpPr/>
            <p:nvPr/>
          </p:nvSpPr>
          <p:spPr>
            <a:xfrm>
              <a:off x="4533900" y="1463173"/>
              <a:ext cx="3825876" cy="571500"/>
            </a:xfrm>
            <a:prstGeom prst="roundRect">
              <a:avLst/>
            </a:prstGeom>
            <a:no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华文中宋" panose="02010600040101010101" pitchFamily="2" charset="-122"/>
                <a:ea typeface="华文中宋" panose="02010600040101010101" pitchFamily="2" charset="-122"/>
              </a:endParaRPr>
            </a:p>
          </p:txBody>
        </p:sp>
        <p:sp>
          <p:nvSpPr>
            <p:cNvPr id="29" name="椭圆 28">
              <a:extLst>
                <a:ext uri="{FF2B5EF4-FFF2-40B4-BE49-F238E27FC236}">
                  <a16:creationId xmlns:a16="http://schemas.microsoft.com/office/drawing/2014/main" id="{6289A5B7-028D-4E68-88D3-F74C9CE829AC}"/>
                </a:ext>
              </a:extLst>
            </p:cNvPr>
            <p:cNvSpPr/>
            <p:nvPr/>
          </p:nvSpPr>
          <p:spPr>
            <a:xfrm>
              <a:off x="4150600" y="1393760"/>
              <a:ext cx="710326" cy="710326"/>
            </a:xfrm>
            <a:prstGeom prst="ellipse">
              <a:avLst/>
            </a:prstGeom>
            <a:solidFill>
              <a:schemeClr val="tx1">
                <a:lumMod val="50000"/>
                <a:lumOff val="50000"/>
              </a:schemeClr>
            </a:solidFill>
            <a:ln w="1206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prstClr val="white"/>
                  </a:solidFill>
                  <a:effectLst>
                    <a:outerShdw blurRad="38100" dist="38100" dir="2700000" algn="tl">
                      <a:srgbClr val="000000">
                        <a:alpha val="43137"/>
                      </a:srgbClr>
                    </a:outerShdw>
                  </a:effectLst>
                  <a:latin typeface="华文中宋" panose="02010600040101010101" pitchFamily="2" charset="-122"/>
                  <a:ea typeface="华文中宋" panose="02010600040101010101" pitchFamily="2" charset="-122"/>
                </a:rPr>
                <a:t>2</a:t>
              </a:r>
            </a:p>
          </p:txBody>
        </p:sp>
        <p:sp>
          <p:nvSpPr>
            <p:cNvPr id="30" name="文本框 29">
              <a:extLst>
                <a:ext uri="{FF2B5EF4-FFF2-40B4-BE49-F238E27FC236}">
                  <a16:creationId xmlns:a16="http://schemas.microsoft.com/office/drawing/2014/main" id="{0A2B9270-994F-49AE-BF06-C63677C1FAAF}"/>
                </a:ext>
              </a:extLst>
            </p:cNvPr>
            <p:cNvSpPr txBox="1"/>
            <p:nvPr/>
          </p:nvSpPr>
          <p:spPr>
            <a:xfrm>
              <a:off x="5199662" y="1524911"/>
              <a:ext cx="2646878" cy="461665"/>
            </a:xfrm>
            <a:prstGeom prst="rect">
              <a:avLst/>
            </a:prstGeom>
            <a:noFill/>
          </p:spPr>
          <p:txBody>
            <a:bodyPr wrap="none" rtlCol="0">
              <a:spAutoFit/>
            </a:bodyPr>
            <a:lstStyle/>
            <a:p>
              <a:r>
                <a:rPr lang="zh-CN" altLang="en-US" sz="2400" dirty="0">
                  <a:solidFill>
                    <a:schemeClr val="tx1">
                      <a:lumMod val="50000"/>
                      <a:lumOff val="50000"/>
                    </a:schemeClr>
                  </a:solidFill>
                  <a:latin typeface="华文中宋" panose="02010600040101010101" pitchFamily="2" charset="-122"/>
                  <a:ea typeface="华文中宋" panose="02010600040101010101" pitchFamily="2" charset="-122"/>
                </a:rPr>
                <a:t>加入你的标题描述</a:t>
              </a:r>
            </a:p>
          </p:txBody>
        </p:sp>
      </p:grpSp>
      <p:grpSp>
        <p:nvGrpSpPr>
          <p:cNvPr id="31" name="组合 30">
            <a:extLst>
              <a:ext uri="{FF2B5EF4-FFF2-40B4-BE49-F238E27FC236}">
                <a16:creationId xmlns:a16="http://schemas.microsoft.com/office/drawing/2014/main" id="{C0267F15-FCE7-40AC-896B-7A64D1873A9A}"/>
              </a:ext>
            </a:extLst>
          </p:cNvPr>
          <p:cNvGrpSpPr/>
          <p:nvPr/>
        </p:nvGrpSpPr>
        <p:grpSpPr>
          <a:xfrm>
            <a:off x="3995025" y="4097479"/>
            <a:ext cx="4209176" cy="710326"/>
            <a:chOff x="4150600" y="1393760"/>
            <a:chExt cx="4209176" cy="710326"/>
          </a:xfrm>
        </p:grpSpPr>
        <p:sp>
          <p:nvSpPr>
            <p:cNvPr id="32" name="圆角矩形 52">
              <a:extLst>
                <a:ext uri="{FF2B5EF4-FFF2-40B4-BE49-F238E27FC236}">
                  <a16:creationId xmlns:a16="http://schemas.microsoft.com/office/drawing/2014/main" id="{2D520ECE-7ED9-4905-819A-89597A437BB9}"/>
                </a:ext>
              </a:extLst>
            </p:cNvPr>
            <p:cNvSpPr/>
            <p:nvPr/>
          </p:nvSpPr>
          <p:spPr>
            <a:xfrm>
              <a:off x="4533900" y="1463173"/>
              <a:ext cx="3825876" cy="571500"/>
            </a:xfrm>
            <a:prstGeom prst="roundRect">
              <a:avLst/>
            </a:prstGeom>
            <a:no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华文中宋" panose="02010600040101010101" pitchFamily="2" charset="-122"/>
                <a:ea typeface="华文中宋" panose="02010600040101010101" pitchFamily="2" charset="-122"/>
              </a:endParaRPr>
            </a:p>
          </p:txBody>
        </p:sp>
        <p:sp>
          <p:nvSpPr>
            <p:cNvPr id="33" name="椭圆 32">
              <a:extLst>
                <a:ext uri="{FF2B5EF4-FFF2-40B4-BE49-F238E27FC236}">
                  <a16:creationId xmlns:a16="http://schemas.microsoft.com/office/drawing/2014/main" id="{6131A88B-397F-497F-A9B3-03E04E57C5CC}"/>
                </a:ext>
              </a:extLst>
            </p:cNvPr>
            <p:cNvSpPr/>
            <p:nvPr/>
          </p:nvSpPr>
          <p:spPr>
            <a:xfrm>
              <a:off x="4150600" y="1393760"/>
              <a:ext cx="710326" cy="710326"/>
            </a:xfrm>
            <a:prstGeom prst="ellipse">
              <a:avLst/>
            </a:prstGeom>
            <a:solidFill>
              <a:schemeClr val="tx1">
                <a:lumMod val="50000"/>
                <a:lumOff val="50000"/>
              </a:schemeClr>
            </a:solidFill>
            <a:ln w="1206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prstClr val="white"/>
                  </a:solidFill>
                  <a:effectLst>
                    <a:outerShdw blurRad="38100" dist="38100" dir="2700000" algn="tl">
                      <a:srgbClr val="000000">
                        <a:alpha val="43137"/>
                      </a:srgbClr>
                    </a:outerShdw>
                  </a:effectLst>
                  <a:latin typeface="华文中宋" panose="02010600040101010101" pitchFamily="2" charset="-122"/>
                  <a:ea typeface="华文中宋" panose="02010600040101010101" pitchFamily="2" charset="-122"/>
                </a:rPr>
                <a:t>3</a:t>
              </a:r>
            </a:p>
          </p:txBody>
        </p:sp>
        <p:sp>
          <p:nvSpPr>
            <p:cNvPr id="34" name="文本框 33">
              <a:extLst>
                <a:ext uri="{FF2B5EF4-FFF2-40B4-BE49-F238E27FC236}">
                  <a16:creationId xmlns:a16="http://schemas.microsoft.com/office/drawing/2014/main" id="{6C922311-52DF-4A06-A4D1-6231420968C0}"/>
                </a:ext>
              </a:extLst>
            </p:cNvPr>
            <p:cNvSpPr txBox="1"/>
            <p:nvPr/>
          </p:nvSpPr>
          <p:spPr>
            <a:xfrm>
              <a:off x="5199662" y="1524911"/>
              <a:ext cx="2646878" cy="461665"/>
            </a:xfrm>
            <a:prstGeom prst="rect">
              <a:avLst/>
            </a:prstGeom>
            <a:noFill/>
          </p:spPr>
          <p:txBody>
            <a:bodyPr wrap="none" rtlCol="0">
              <a:spAutoFit/>
            </a:bodyPr>
            <a:lstStyle/>
            <a:p>
              <a:r>
                <a:rPr lang="zh-CN" altLang="en-US" sz="2400" dirty="0">
                  <a:solidFill>
                    <a:schemeClr val="tx1">
                      <a:lumMod val="50000"/>
                      <a:lumOff val="50000"/>
                    </a:schemeClr>
                  </a:solidFill>
                  <a:latin typeface="华文中宋" panose="02010600040101010101" pitchFamily="2" charset="-122"/>
                  <a:ea typeface="华文中宋" panose="02010600040101010101" pitchFamily="2" charset="-122"/>
                </a:rPr>
                <a:t>加入你的标题描述</a:t>
              </a:r>
            </a:p>
          </p:txBody>
        </p:sp>
      </p:grpSp>
      <p:grpSp>
        <p:nvGrpSpPr>
          <p:cNvPr id="35" name="组合 34">
            <a:extLst>
              <a:ext uri="{FF2B5EF4-FFF2-40B4-BE49-F238E27FC236}">
                <a16:creationId xmlns:a16="http://schemas.microsoft.com/office/drawing/2014/main" id="{E0ECDC1C-B6D5-4714-9EE9-7538B722CA8C}"/>
              </a:ext>
            </a:extLst>
          </p:cNvPr>
          <p:cNvGrpSpPr/>
          <p:nvPr/>
        </p:nvGrpSpPr>
        <p:grpSpPr>
          <a:xfrm>
            <a:off x="4009539" y="5042486"/>
            <a:ext cx="4209176" cy="710326"/>
            <a:chOff x="4150600" y="1393760"/>
            <a:chExt cx="4209176" cy="710326"/>
          </a:xfrm>
        </p:grpSpPr>
        <p:sp>
          <p:nvSpPr>
            <p:cNvPr id="36" name="圆角矩形 52">
              <a:extLst>
                <a:ext uri="{FF2B5EF4-FFF2-40B4-BE49-F238E27FC236}">
                  <a16:creationId xmlns:a16="http://schemas.microsoft.com/office/drawing/2014/main" id="{BE7AD990-DB66-4376-8B61-ED30D582B36D}"/>
                </a:ext>
              </a:extLst>
            </p:cNvPr>
            <p:cNvSpPr/>
            <p:nvPr/>
          </p:nvSpPr>
          <p:spPr>
            <a:xfrm>
              <a:off x="4533900" y="1463173"/>
              <a:ext cx="3825876" cy="571500"/>
            </a:xfrm>
            <a:prstGeom prst="round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华文中宋" panose="02010600040101010101" pitchFamily="2" charset="-122"/>
                <a:ea typeface="华文中宋" panose="02010600040101010101" pitchFamily="2" charset="-122"/>
              </a:endParaRPr>
            </a:p>
          </p:txBody>
        </p:sp>
        <p:sp>
          <p:nvSpPr>
            <p:cNvPr id="37" name="椭圆 36">
              <a:extLst>
                <a:ext uri="{FF2B5EF4-FFF2-40B4-BE49-F238E27FC236}">
                  <a16:creationId xmlns:a16="http://schemas.microsoft.com/office/drawing/2014/main" id="{20E8751C-F954-49E9-AE02-759AC7F082F2}"/>
                </a:ext>
              </a:extLst>
            </p:cNvPr>
            <p:cNvSpPr/>
            <p:nvPr/>
          </p:nvSpPr>
          <p:spPr>
            <a:xfrm>
              <a:off x="4150600" y="1393760"/>
              <a:ext cx="710326" cy="710326"/>
            </a:xfrm>
            <a:prstGeom prst="ellipse">
              <a:avLst/>
            </a:prstGeom>
            <a:solidFill>
              <a:schemeClr val="tx1">
                <a:lumMod val="50000"/>
                <a:lumOff val="50000"/>
              </a:schemeClr>
            </a:solidFill>
            <a:ln w="120650">
              <a:solidFill>
                <a:schemeClr val="bg1">
                  <a:lumMod val="95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prstClr val="white"/>
                  </a:solidFill>
                  <a:effectLst>
                    <a:outerShdw blurRad="38100" dist="38100" dir="2700000" algn="tl">
                      <a:srgbClr val="000000">
                        <a:alpha val="43137"/>
                      </a:srgbClr>
                    </a:outerShdw>
                  </a:effectLst>
                  <a:latin typeface="华文中宋" panose="02010600040101010101" pitchFamily="2" charset="-122"/>
                  <a:ea typeface="华文中宋" panose="02010600040101010101" pitchFamily="2" charset="-122"/>
                </a:rPr>
                <a:t>4</a:t>
              </a:r>
            </a:p>
          </p:txBody>
        </p:sp>
        <p:sp>
          <p:nvSpPr>
            <p:cNvPr id="38" name="文本框 37">
              <a:extLst>
                <a:ext uri="{FF2B5EF4-FFF2-40B4-BE49-F238E27FC236}">
                  <a16:creationId xmlns:a16="http://schemas.microsoft.com/office/drawing/2014/main" id="{7EEF0BAB-B4EB-4701-A8BC-ACA7E1087EE4}"/>
                </a:ext>
              </a:extLst>
            </p:cNvPr>
            <p:cNvSpPr txBox="1"/>
            <p:nvPr/>
          </p:nvSpPr>
          <p:spPr>
            <a:xfrm>
              <a:off x="5199662" y="1524911"/>
              <a:ext cx="2646878" cy="461665"/>
            </a:xfrm>
            <a:prstGeom prst="rect">
              <a:avLst/>
            </a:prstGeom>
            <a:noFill/>
          </p:spPr>
          <p:txBody>
            <a:bodyPr wrap="none" rtlCol="0">
              <a:spAutoFit/>
            </a:bodyPr>
            <a:lstStyle/>
            <a:p>
              <a:r>
                <a:rPr lang="zh-CN" altLang="en-US" sz="2400" dirty="0">
                  <a:solidFill>
                    <a:schemeClr val="bg1"/>
                  </a:solidFill>
                  <a:latin typeface="华文中宋" panose="02010600040101010101" pitchFamily="2" charset="-122"/>
                  <a:ea typeface="华文中宋" panose="02010600040101010101" pitchFamily="2" charset="-122"/>
                </a:rPr>
                <a:t>加入你的标题描述</a:t>
              </a:r>
            </a:p>
          </p:txBody>
        </p:sp>
      </p:grpSp>
    </p:spTree>
    <p:extLst>
      <p:ext uri="{BB962C8B-B14F-4D97-AF65-F5344CB8AC3E}">
        <p14:creationId xmlns:p14="http://schemas.microsoft.com/office/powerpoint/2010/main" val="2209416817"/>
      </p:ext>
    </p:extLst>
  </p:cSld>
  <p:clrMapOvr>
    <a:masterClrMapping/>
  </p:clrMapOvr>
  <mc:AlternateContent xmlns:mc="http://schemas.openxmlformats.org/markup-compatibility/2006" xmlns:p14="http://schemas.microsoft.com/office/powerpoint/2010/main">
    <mc:Choice Requires="p14">
      <p:transition spd="slow" p14:dur="900" advTm="1000">
        <p14:warp dir="in"/>
      </p:transition>
    </mc:Choice>
    <mc:Fallback xmlns="">
      <p:transition spd="slow" advTm="1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750"/>
                                        <p:tgtEl>
                                          <p:spTgt spid="2"/>
                                        </p:tgtEl>
                                      </p:cBhvr>
                                    </p:animEffect>
                                  </p:childTnLst>
                                </p:cTn>
                              </p:par>
                            </p:childTnLst>
                          </p:cTn>
                        </p:par>
                        <p:par>
                          <p:cTn id="8" fill="hold">
                            <p:stCondLst>
                              <p:cond delay="750"/>
                            </p:stCondLst>
                            <p:childTnLst>
                              <p:par>
                                <p:cTn id="9" presetID="23" presetClass="entr" presetSubtype="16"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p:cTn id="11" dur="500" fill="hold"/>
                                        <p:tgtEl>
                                          <p:spTgt spid="3"/>
                                        </p:tgtEl>
                                        <p:attrNameLst>
                                          <p:attrName>ppt_w</p:attrName>
                                        </p:attrNameLst>
                                      </p:cBhvr>
                                      <p:tavLst>
                                        <p:tav tm="0">
                                          <p:val>
                                            <p:fltVal val="0"/>
                                          </p:val>
                                        </p:tav>
                                        <p:tav tm="100000">
                                          <p:val>
                                            <p:strVal val="#ppt_w"/>
                                          </p:val>
                                        </p:tav>
                                      </p:tavLst>
                                    </p:anim>
                                    <p:anim calcmode="lin" valueType="num">
                                      <p:cBhvr>
                                        <p:cTn id="12" dur="500" fill="hold"/>
                                        <p:tgtEl>
                                          <p:spTgt spid="3"/>
                                        </p:tgtEl>
                                        <p:attrNameLst>
                                          <p:attrName>ppt_h</p:attrName>
                                        </p:attrNameLst>
                                      </p:cBhvr>
                                      <p:tavLst>
                                        <p:tav tm="0">
                                          <p:val>
                                            <p:fltVal val="0"/>
                                          </p:val>
                                        </p:tav>
                                        <p:tav tm="100000">
                                          <p:val>
                                            <p:strVal val="#ppt_h"/>
                                          </p:val>
                                        </p:tav>
                                      </p:tavLst>
                                    </p:anim>
                                  </p:childTnLst>
                                </p:cTn>
                              </p:par>
                            </p:childTnLst>
                          </p:cTn>
                        </p:par>
                        <p:par>
                          <p:cTn id="13" fill="hold">
                            <p:stCondLst>
                              <p:cond delay="1250"/>
                            </p:stCondLst>
                            <p:childTnLst>
                              <p:par>
                                <p:cTn id="14" presetID="23" presetClass="entr" presetSubtype="16" fill="hold" nodeType="afterEffect">
                                  <p:stCondLst>
                                    <p:cond delay="0"/>
                                  </p:stCondLst>
                                  <p:childTnLst>
                                    <p:set>
                                      <p:cBhvr>
                                        <p:cTn id="15" dur="1" fill="hold">
                                          <p:stCondLst>
                                            <p:cond delay="0"/>
                                          </p:stCondLst>
                                        </p:cTn>
                                        <p:tgtEl>
                                          <p:spTgt spid="4"/>
                                        </p:tgtEl>
                                        <p:attrNameLst>
                                          <p:attrName>style.visibility</p:attrName>
                                        </p:attrNameLst>
                                      </p:cBhvr>
                                      <p:to>
                                        <p:strVal val="visible"/>
                                      </p:to>
                                    </p:set>
                                    <p:anim calcmode="lin" valueType="num">
                                      <p:cBhvr>
                                        <p:cTn id="16" dur="500" fill="hold"/>
                                        <p:tgtEl>
                                          <p:spTgt spid="4"/>
                                        </p:tgtEl>
                                        <p:attrNameLst>
                                          <p:attrName>ppt_w</p:attrName>
                                        </p:attrNameLst>
                                      </p:cBhvr>
                                      <p:tavLst>
                                        <p:tav tm="0">
                                          <p:val>
                                            <p:fltVal val="0"/>
                                          </p:val>
                                        </p:tav>
                                        <p:tav tm="100000">
                                          <p:val>
                                            <p:strVal val="#ppt_w"/>
                                          </p:val>
                                        </p:tav>
                                      </p:tavLst>
                                    </p:anim>
                                    <p:anim calcmode="lin" valueType="num">
                                      <p:cBhvr>
                                        <p:cTn id="17" dur="500" fill="hold"/>
                                        <p:tgtEl>
                                          <p:spTgt spid="4"/>
                                        </p:tgtEl>
                                        <p:attrNameLst>
                                          <p:attrName>ppt_h</p:attrName>
                                        </p:attrNameLst>
                                      </p:cBhvr>
                                      <p:tavLst>
                                        <p:tav tm="0">
                                          <p:val>
                                            <p:fltVal val="0"/>
                                          </p:val>
                                        </p:tav>
                                        <p:tav tm="100000">
                                          <p:val>
                                            <p:strVal val="#ppt_h"/>
                                          </p:val>
                                        </p:tav>
                                      </p:tavLst>
                                    </p:anim>
                                  </p:childTnLst>
                                </p:cTn>
                              </p:par>
                            </p:childTnLst>
                          </p:cTn>
                        </p:par>
                        <p:par>
                          <p:cTn id="18" fill="hold">
                            <p:stCondLst>
                              <p:cond delay="1750"/>
                            </p:stCondLst>
                            <p:childTnLst>
                              <p:par>
                                <p:cTn id="19" presetID="23" presetClass="entr" presetSubtype="16" fill="hold" nodeType="afterEffect">
                                  <p:stCondLst>
                                    <p:cond delay="0"/>
                                  </p:stCondLst>
                                  <p:childTnLst>
                                    <p:set>
                                      <p:cBhvr>
                                        <p:cTn id="20" dur="1" fill="hold">
                                          <p:stCondLst>
                                            <p:cond delay="0"/>
                                          </p:stCondLst>
                                        </p:cTn>
                                        <p:tgtEl>
                                          <p:spTgt spid="23"/>
                                        </p:tgtEl>
                                        <p:attrNameLst>
                                          <p:attrName>style.visibility</p:attrName>
                                        </p:attrNameLst>
                                      </p:cBhvr>
                                      <p:to>
                                        <p:strVal val="visible"/>
                                      </p:to>
                                    </p:set>
                                    <p:anim calcmode="lin" valueType="num">
                                      <p:cBhvr>
                                        <p:cTn id="21" dur="500" fill="hold"/>
                                        <p:tgtEl>
                                          <p:spTgt spid="23"/>
                                        </p:tgtEl>
                                        <p:attrNameLst>
                                          <p:attrName>ppt_w</p:attrName>
                                        </p:attrNameLst>
                                      </p:cBhvr>
                                      <p:tavLst>
                                        <p:tav tm="0">
                                          <p:val>
                                            <p:fltVal val="0"/>
                                          </p:val>
                                        </p:tav>
                                        <p:tav tm="100000">
                                          <p:val>
                                            <p:strVal val="#ppt_w"/>
                                          </p:val>
                                        </p:tav>
                                      </p:tavLst>
                                    </p:anim>
                                    <p:anim calcmode="lin" valueType="num">
                                      <p:cBhvr>
                                        <p:cTn id="22" dur="500" fill="hold"/>
                                        <p:tgtEl>
                                          <p:spTgt spid="23"/>
                                        </p:tgtEl>
                                        <p:attrNameLst>
                                          <p:attrName>ppt_h</p:attrName>
                                        </p:attrNameLst>
                                      </p:cBhvr>
                                      <p:tavLst>
                                        <p:tav tm="0">
                                          <p:val>
                                            <p:fltVal val="0"/>
                                          </p:val>
                                        </p:tav>
                                        <p:tav tm="100000">
                                          <p:val>
                                            <p:strVal val="#ppt_h"/>
                                          </p:val>
                                        </p:tav>
                                      </p:tavLst>
                                    </p:anim>
                                  </p:childTnLst>
                                </p:cTn>
                              </p:par>
                            </p:childTnLst>
                          </p:cTn>
                        </p:par>
                        <p:par>
                          <p:cTn id="23" fill="hold">
                            <p:stCondLst>
                              <p:cond delay="2250"/>
                            </p:stCondLst>
                            <p:childTnLst>
                              <p:par>
                                <p:cTn id="24" presetID="23" presetClass="entr" presetSubtype="16" fill="hold" nodeType="afterEffect">
                                  <p:stCondLst>
                                    <p:cond delay="0"/>
                                  </p:stCondLst>
                                  <p:childTnLst>
                                    <p:set>
                                      <p:cBhvr>
                                        <p:cTn id="25" dur="1" fill="hold">
                                          <p:stCondLst>
                                            <p:cond delay="0"/>
                                          </p:stCondLst>
                                        </p:cTn>
                                        <p:tgtEl>
                                          <p:spTgt spid="27"/>
                                        </p:tgtEl>
                                        <p:attrNameLst>
                                          <p:attrName>style.visibility</p:attrName>
                                        </p:attrNameLst>
                                      </p:cBhvr>
                                      <p:to>
                                        <p:strVal val="visible"/>
                                      </p:to>
                                    </p:set>
                                    <p:anim calcmode="lin" valueType="num">
                                      <p:cBhvr>
                                        <p:cTn id="26" dur="500" fill="hold"/>
                                        <p:tgtEl>
                                          <p:spTgt spid="27"/>
                                        </p:tgtEl>
                                        <p:attrNameLst>
                                          <p:attrName>ppt_w</p:attrName>
                                        </p:attrNameLst>
                                      </p:cBhvr>
                                      <p:tavLst>
                                        <p:tav tm="0">
                                          <p:val>
                                            <p:fltVal val="0"/>
                                          </p:val>
                                        </p:tav>
                                        <p:tav tm="100000">
                                          <p:val>
                                            <p:strVal val="#ppt_w"/>
                                          </p:val>
                                        </p:tav>
                                      </p:tavLst>
                                    </p:anim>
                                    <p:anim calcmode="lin" valueType="num">
                                      <p:cBhvr>
                                        <p:cTn id="27" dur="500" fill="hold"/>
                                        <p:tgtEl>
                                          <p:spTgt spid="27"/>
                                        </p:tgtEl>
                                        <p:attrNameLst>
                                          <p:attrName>ppt_h</p:attrName>
                                        </p:attrNameLst>
                                      </p:cBhvr>
                                      <p:tavLst>
                                        <p:tav tm="0">
                                          <p:val>
                                            <p:fltVal val="0"/>
                                          </p:val>
                                        </p:tav>
                                        <p:tav tm="100000">
                                          <p:val>
                                            <p:strVal val="#ppt_h"/>
                                          </p:val>
                                        </p:tav>
                                      </p:tavLst>
                                    </p:anim>
                                  </p:childTnLst>
                                </p:cTn>
                              </p:par>
                            </p:childTnLst>
                          </p:cTn>
                        </p:par>
                        <p:par>
                          <p:cTn id="28" fill="hold">
                            <p:stCondLst>
                              <p:cond delay="2750"/>
                            </p:stCondLst>
                            <p:childTnLst>
                              <p:par>
                                <p:cTn id="29" presetID="23" presetClass="entr" presetSubtype="16" fill="hold" nodeType="afterEffect">
                                  <p:stCondLst>
                                    <p:cond delay="0"/>
                                  </p:stCondLst>
                                  <p:childTnLst>
                                    <p:set>
                                      <p:cBhvr>
                                        <p:cTn id="30" dur="1" fill="hold">
                                          <p:stCondLst>
                                            <p:cond delay="0"/>
                                          </p:stCondLst>
                                        </p:cTn>
                                        <p:tgtEl>
                                          <p:spTgt spid="31"/>
                                        </p:tgtEl>
                                        <p:attrNameLst>
                                          <p:attrName>style.visibility</p:attrName>
                                        </p:attrNameLst>
                                      </p:cBhvr>
                                      <p:to>
                                        <p:strVal val="visible"/>
                                      </p:to>
                                    </p:set>
                                    <p:anim calcmode="lin" valueType="num">
                                      <p:cBhvr>
                                        <p:cTn id="31" dur="500" fill="hold"/>
                                        <p:tgtEl>
                                          <p:spTgt spid="31"/>
                                        </p:tgtEl>
                                        <p:attrNameLst>
                                          <p:attrName>ppt_w</p:attrName>
                                        </p:attrNameLst>
                                      </p:cBhvr>
                                      <p:tavLst>
                                        <p:tav tm="0">
                                          <p:val>
                                            <p:fltVal val="0"/>
                                          </p:val>
                                        </p:tav>
                                        <p:tav tm="100000">
                                          <p:val>
                                            <p:strVal val="#ppt_w"/>
                                          </p:val>
                                        </p:tav>
                                      </p:tavLst>
                                    </p:anim>
                                    <p:anim calcmode="lin" valueType="num">
                                      <p:cBhvr>
                                        <p:cTn id="32" dur="500" fill="hold"/>
                                        <p:tgtEl>
                                          <p:spTgt spid="31"/>
                                        </p:tgtEl>
                                        <p:attrNameLst>
                                          <p:attrName>ppt_h</p:attrName>
                                        </p:attrNameLst>
                                      </p:cBhvr>
                                      <p:tavLst>
                                        <p:tav tm="0">
                                          <p:val>
                                            <p:fltVal val="0"/>
                                          </p:val>
                                        </p:tav>
                                        <p:tav tm="100000">
                                          <p:val>
                                            <p:strVal val="#ppt_h"/>
                                          </p:val>
                                        </p:tav>
                                      </p:tavLst>
                                    </p:anim>
                                  </p:childTnLst>
                                </p:cTn>
                              </p:par>
                            </p:childTnLst>
                          </p:cTn>
                        </p:par>
                        <p:par>
                          <p:cTn id="33" fill="hold">
                            <p:stCondLst>
                              <p:cond delay="3250"/>
                            </p:stCondLst>
                            <p:childTnLst>
                              <p:par>
                                <p:cTn id="34" presetID="23" presetClass="entr" presetSubtype="16" fill="hold" nodeType="afterEffect">
                                  <p:stCondLst>
                                    <p:cond delay="0"/>
                                  </p:stCondLst>
                                  <p:childTnLst>
                                    <p:set>
                                      <p:cBhvr>
                                        <p:cTn id="35" dur="1" fill="hold">
                                          <p:stCondLst>
                                            <p:cond delay="0"/>
                                          </p:stCondLst>
                                        </p:cTn>
                                        <p:tgtEl>
                                          <p:spTgt spid="35"/>
                                        </p:tgtEl>
                                        <p:attrNameLst>
                                          <p:attrName>style.visibility</p:attrName>
                                        </p:attrNameLst>
                                      </p:cBhvr>
                                      <p:to>
                                        <p:strVal val="visible"/>
                                      </p:to>
                                    </p:set>
                                    <p:anim calcmode="lin" valueType="num">
                                      <p:cBhvr>
                                        <p:cTn id="36" dur="500" fill="hold"/>
                                        <p:tgtEl>
                                          <p:spTgt spid="35"/>
                                        </p:tgtEl>
                                        <p:attrNameLst>
                                          <p:attrName>ppt_w</p:attrName>
                                        </p:attrNameLst>
                                      </p:cBhvr>
                                      <p:tavLst>
                                        <p:tav tm="0">
                                          <p:val>
                                            <p:fltVal val="0"/>
                                          </p:val>
                                        </p:tav>
                                        <p:tav tm="100000">
                                          <p:val>
                                            <p:strVal val="#ppt_w"/>
                                          </p:val>
                                        </p:tav>
                                      </p:tavLst>
                                    </p:anim>
                                    <p:anim calcmode="lin" valueType="num">
                                      <p:cBhvr>
                                        <p:cTn id="37" dur="500" fill="hold"/>
                                        <p:tgtEl>
                                          <p:spTgt spid="35"/>
                                        </p:tgtEl>
                                        <p:attrNameLst>
                                          <p:attrName>ppt_h</p:attrName>
                                        </p:attrNameLst>
                                      </p:cBhvr>
                                      <p:tavLst>
                                        <p:tav tm="0">
                                          <p:val>
                                            <p:fltVal val="0"/>
                                          </p:val>
                                        </p:tav>
                                        <p:tav tm="100000">
                                          <p:val>
                                            <p:strVal val="#ppt_h"/>
                                          </p:val>
                                        </p:tav>
                                      </p:tavLst>
                                    </p:anim>
                                  </p:childTnLst>
                                </p:cTn>
                              </p:par>
                            </p:childTnLst>
                          </p:cTn>
                        </p:par>
                        <p:par>
                          <p:cTn id="38" fill="hold">
                            <p:stCondLst>
                              <p:cond delay="3750"/>
                            </p:stCondLst>
                            <p:childTnLst>
                              <p:par>
                                <p:cTn id="39" presetID="53" presetClass="entr" presetSubtype="528" fill="hold" nodeType="afterEffect">
                                  <p:stCondLst>
                                    <p:cond delay="0"/>
                                  </p:stCondLst>
                                  <p:childTnLst>
                                    <p:set>
                                      <p:cBhvr>
                                        <p:cTn id="40" dur="1" fill="hold">
                                          <p:stCondLst>
                                            <p:cond delay="0"/>
                                          </p:stCondLst>
                                        </p:cTn>
                                        <p:tgtEl>
                                          <p:spTgt spid="35"/>
                                        </p:tgtEl>
                                        <p:attrNameLst>
                                          <p:attrName>style.visibility</p:attrName>
                                        </p:attrNameLst>
                                      </p:cBhvr>
                                      <p:to>
                                        <p:strVal val="visible"/>
                                      </p:to>
                                    </p:set>
                                    <p:anim calcmode="lin" valueType="num">
                                      <p:cBhvr>
                                        <p:cTn id="41" dur="500" fill="hold"/>
                                        <p:tgtEl>
                                          <p:spTgt spid="35"/>
                                        </p:tgtEl>
                                        <p:attrNameLst>
                                          <p:attrName>ppt_w</p:attrName>
                                        </p:attrNameLst>
                                      </p:cBhvr>
                                      <p:tavLst>
                                        <p:tav tm="0">
                                          <p:val>
                                            <p:fltVal val="0"/>
                                          </p:val>
                                        </p:tav>
                                        <p:tav tm="100000">
                                          <p:val>
                                            <p:strVal val="#ppt_w"/>
                                          </p:val>
                                        </p:tav>
                                      </p:tavLst>
                                    </p:anim>
                                    <p:anim calcmode="lin" valueType="num">
                                      <p:cBhvr>
                                        <p:cTn id="42" dur="500" fill="hold"/>
                                        <p:tgtEl>
                                          <p:spTgt spid="35"/>
                                        </p:tgtEl>
                                        <p:attrNameLst>
                                          <p:attrName>ppt_h</p:attrName>
                                        </p:attrNameLst>
                                      </p:cBhvr>
                                      <p:tavLst>
                                        <p:tav tm="0">
                                          <p:val>
                                            <p:fltVal val="0"/>
                                          </p:val>
                                        </p:tav>
                                        <p:tav tm="100000">
                                          <p:val>
                                            <p:strVal val="#ppt_h"/>
                                          </p:val>
                                        </p:tav>
                                      </p:tavLst>
                                    </p:anim>
                                    <p:animEffect transition="in" filter="fade">
                                      <p:cBhvr>
                                        <p:cTn id="43" dur="500"/>
                                        <p:tgtEl>
                                          <p:spTgt spid="35"/>
                                        </p:tgtEl>
                                      </p:cBhvr>
                                    </p:animEffect>
                                    <p:anim calcmode="lin" valueType="num">
                                      <p:cBhvr>
                                        <p:cTn id="44" dur="500" fill="hold"/>
                                        <p:tgtEl>
                                          <p:spTgt spid="35"/>
                                        </p:tgtEl>
                                        <p:attrNameLst>
                                          <p:attrName>ppt_x</p:attrName>
                                        </p:attrNameLst>
                                      </p:cBhvr>
                                      <p:tavLst>
                                        <p:tav tm="0">
                                          <p:val>
                                            <p:fltVal val="0.5"/>
                                          </p:val>
                                        </p:tav>
                                        <p:tav tm="100000">
                                          <p:val>
                                            <p:strVal val="#ppt_x"/>
                                          </p:val>
                                        </p:tav>
                                      </p:tavLst>
                                    </p:anim>
                                    <p:anim calcmode="lin" valueType="num">
                                      <p:cBhvr>
                                        <p:cTn id="45" dur="500" fill="hold"/>
                                        <p:tgtEl>
                                          <p:spTgt spid="35"/>
                                        </p:tgtEl>
                                        <p:attrNameLst>
                                          <p:attrName>ppt_y</p:attrName>
                                        </p:attrNameLst>
                                      </p:cBhvr>
                                      <p:tavLst>
                                        <p:tav tm="0">
                                          <p:val>
                                            <p:fltVal val="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矩形 10">
            <a:extLst>
              <a:ext uri="{FF2B5EF4-FFF2-40B4-BE49-F238E27FC236}">
                <a16:creationId xmlns:a16="http://schemas.microsoft.com/office/drawing/2014/main" id="{C08CFF4D-8595-47FB-9181-87C7AADC0A78}"/>
              </a:ext>
            </a:extLst>
          </p:cNvPr>
          <p:cNvSpPr/>
          <p:nvPr/>
        </p:nvSpPr>
        <p:spPr>
          <a:xfrm>
            <a:off x="4364458" y="461583"/>
            <a:ext cx="3467616" cy="584775"/>
          </a:xfrm>
          <a:prstGeom prst="rect">
            <a:avLst/>
          </a:prstGeom>
        </p:spPr>
        <p:txBody>
          <a:bodyPr wrap="none">
            <a:spAutoFit/>
          </a:bodyPr>
          <a:lstStyle/>
          <a:p>
            <a:pPr algn="ctr"/>
            <a:r>
              <a:rPr lang="zh-CN" altLang="en-US" sz="3200" dirty="0">
                <a:solidFill>
                  <a:schemeClr val="tx1">
                    <a:lumMod val="50000"/>
                    <a:lumOff val="50000"/>
                  </a:schemeClr>
                </a:solidFill>
                <a:latin typeface="华文中宋" panose="02010600040101010101" pitchFamily="2" charset="-122"/>
                <a:ea typeface="华文中宋" panose="02010600040101010101" pitchFamily="2" charset="-122"/>
              </a:rPr>
              <a:t>点击加入你的标题</a:t>
            </a:r>
          </a:p>
        </p:txBody>
      </p:sp>
      <p:grpSp>
        <p:nvGrpSpPr>
          <p:cNvPr id="12" name="组合 11">
            <a:extLst>
              <a:ext uri="{FF2B5EF4-FFF2-40B4-BE49-F238E27FC236}">
                <a16:creationId xmlns:a16="http://schemas.microsoft.com/office/drawing/2014/main" id="{C575DC6D-158E-42AA-A49D-6333EB974121}"/>
              </a:ext>
            </a:extLst>
          </p:cNvPr>
          <p:cNvGrpSpPr/>
          <p:nvPr/>
        </p:nvGrpSpPr>
        <p:grpSpPr>
          <a:xfrm>
            <a:off x="3812270" y="373743"/>
            <a:ext cx="4571998" cy="773790"/>
            <a:chOff x="4564337" y="378280"/>
            <a:chExt cx="3063327" cy="773790"/>
          </a:xfrm>
        </p:grpSpPr>
        <p:cxnSp>
          <p:nvCxnSpPr>
            <p:cNvPr id="13" name="直接连接符 12">
              <a:extLst>
                <a:ext uri="{FF2B5EF4-FFF2-40B4-BE49-F238E27FC236}">
                  <a16:creationId xmlns:a16="http://schemas.microsoft.com/office/drawing/2014/main" id="{11855890-7493-4C95-A853-B7B468AA40FA}"/>
                </a:ext>
              </a:extLst>
            </p:cNvPr>
            <p:cNvCxnSpPr/>
            <p:nvPr/>
          </p:nvCxnSpPr>
          <p:spPr>
            <a:xfrm flipH="1">
              <a:off x="4564337" y="1152070"/>
              <a:ext cx="3063327"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4" name="直接连接符 13">
              <a:extLst>
                <a:ext uri="{FF2B5EF4-FFF2-40B4-BE49-F238E27FC236}">
                  <a16:creationId xmlns:a16="http://schemas.microsoft.com/office/drawing/2014/main" id="{B0EA4389-E8C2-474A-BA41-F81F4427D9D6}"/>
                </a:ext>
              </a:extLst>
            </p:cNvPr>
            <p:cNvCxnSpPr/>
            <p:nvPr/>
          </p:nvCxnSpPr>
          <p:spPr>
            <a:xfrm>
              <a:off x="4564337" y="378280"/>
              <a:ext cx="3063327"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nvGrpSpPr>
          <p:cNvPr id="6" name="组合 5">
            <a:extLst>
              <a:ext uri="{FF2B5EF4-FFF2-40B4-BE49-F238E27FC236}">
                <a16:creationId xmlns:a16="http://schemas.microsoft.com/office/drawing/2014/main" id="{FDB1B990-108F-4EE4-BF03-9F120D80AEC4}"/>
              </a:ext>
            </a:extLst>
          </p:cNvPr>
          <p:cNvGrpSpPr/>
          <p:nvPr/>
        </p:nvGrpSpPr>
        <p:grpSpPr>
          <a:xfrm>
            <a:off x="744712" y="1936359"/>
            <a:ext cx="10437488" cy="4018144"/>
            <a:chOff x="1277625" y="1328759"/>
            <a:chExt cx="7300198" cy="2810377"/>
          </a:xfrm>
        </p:grpSpPr>
        <p:sp>
          <p:nvSpPr>
            <p:cNvPr id="7" name="泪滴形 6">
              <a:extLst>
                <a:ext uri="{FF2B5EF4-FFF2-40B4-BE49-F238E27FC236}">
                  <a16:creationId xmlns:a16="http://schemas.microsoft.com/office/drawing/2014/main" id="{3B8F2387-C51D-475C-879B-0144FB87B418}"/>
                </a:ext>
              </a:extLst>
            </p:cNvPr>
            <p:cNvSpPr/>
            <p:nvPr/>
          </p:nvSpPr>
          <p:spPr>
            <a:xfrm rot="8035252">
              <a:off x="2913000" y="2359709"/>
              <a:ext cx="1779427" cy="1779427"/>
            </a:xfrm>
            <a:prstGeom prst="teardrop">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p>
          </p:txBody>
        </p:sp>
        <p:sp>
          <p:nvSpPr>
            <p:cNvPr id="8" name="椭圆 7">
              <a:extLst>
                <a:ext uri="{FF2B5EF4-FFF2-40B4-BE49-F238E27FC236}">
                  <a16:creationId xmlns:a16="http://schemas.microsoft.com/office/drawing/2014/main" id="{31DFEC40-B8FF-42FD-8EC7-65236C18BDC4}"/>
                </a:ext>
              </a:extLst>
            </p:cNvPr>
            <p:cNvSpPr/>
            <p:nvPr/>
          </p:nvSpPr>
          <p:spPr>
            <a:xfrm>
              <a:off x="3044358" y="1328759"/>
              <a:ext cx="864096" cy="864096"/>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rgbClr val="006600"/>
                </a:solidFill>
              </a:endParaRPr>
            </a:p>
          </p:txBody>
        </p:sp>
        <p:sp>
          <p:nvSpPr>
            <p:cNvPr id="9" name="椭圆 8">
              <a:extLst>
                <a:ext uri="{FF2B5EF4-FFF2-40B4-BE49-F238E27FC236}">
                  <a16:creationId xmlns:a16="http://schemas.microsoft.com/office/drawing/2014/main" id="{4E31C497-B94E-40C9-B543-1396B4EE9946}"/>
                </a:ext>
              </a:extLst>
            </p:cNvPr>
            <p:cNvSpPr/>
            <p:nvPr/>
          </p:nvSpPr>
          <p:spPr>
            <a:xfrm>
              <a:off x="4043985" y="2368641"/>
              <a:ext cx="672032" cy="672032"/>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rgbClr val="006600"/>
                </a:solidFill>
              </a:endParaRPr>
            </a:p>
          </p:txBody>
        </p:sp>
        <p:sp>
          <p:nvSpPr>
            <p:cNvPr id="10" name="TextBox 21">
              <a:extLst>
                <a:ext uri="{FF2B5EF4-FFF2-40B4-BE49-F238E27FC236}">
                  <a16:creationId xmlns:a16="http://schemas.microsoft.com/office/drawing/2014/main" id="{5F8C70FA-75A1-4469-A6DE-AEDD28B15580}"/>
                </a:ext>
              </a:extLst>
            </p:cNvPr>
            <p:cNvSpPr txBox="1"/>
            <p:nvPr/>
          </p:nvSpPr>
          <p:spPr>
            <a:xfrm>
              <a:off x="3160455" y="1544782"/>
              <a:ext cx="500268" cy="322899"/>
            </a:xfrm>
            <a:prstGeom prst="rect">
              <a:avLst/>
            </a:prstGeom>
            <a:noFill/>
          </p:spPr>
          <p:txBody>
            <a:bodyPr wrap="none" rtlCol="0">
              <a:spAutoFit/>
            </a:bodyPr>
            <a:lstStyle/>
            <a:p>
              <a:r>
                <a:rPr lang="en-US" altLang="zh-CN" sz="2400" dirty="0">
                  <a:solidFill>
                    <a:schemeClr val="bg1"/>
                  </a:solidFill>
                </a:rPr>
                <a:t>80%</a:t>
              </a:r>
              <a:endParaRPr lang="zh-CN" altLang="en-US" sz="2400" dirty="0">
                <a:solidFill>
                  <a:schemeClr val="bg1"/>
                </a:solidFill>
              </a:endParaRPr>
            </a:p>
          </p:txBody>
        </p:sp>
        <p:sp>
          <p:nvSpPr>
            <p:cNvPr id="15" name="TextBox 22">
              <a:extLst>
                <a:ext uri="{FF2B5EF4-FFF2-40B4-BE49-F238E27FC236}">
                  <a16:creationId xmlns:a16="http://schemas.microsoft.com/office/drawing/2014/main" id="{94980980-3664-4691-81E3-56EFCB1E50AE}"/>
                </a:ext>
              </a:extLst>
            </p:cNvPr>
            <p:cNvSpPr txBox="1"/>
            <p:nvPr/>
          </p:nvSpPr>
          <p:spPr>
            <a:xfrm>
              <a:off x="4084113" y="2504602"/>
              <a:ext cx="438603" cy="279846"/>
            </a:xfrm>
            <a:prstGeom prst="rect">
              <a:avLst/>
            </a:prstGeom>
            <a:noFill/>
          </p:spPr>
          <p:txBody>
            <a:bodyPr wrap="none" rtlCol="0">
              <a:spAutoFit/>
            </a:bodyPr>
            <a:lstStyle/>
            <a:p>
              <a:r>
                <a:rPr lang="en-US" altLang="zh-CN" sz="2000" dirty="0">
                  <a:solidFill>
                    <a:schemeClr val="bg1"/>
                  </a:solidFill>
                </a:rPr>
                <a:t>35%</a:t>
              </a:r>
              <a:endParaRPr lang="zh-CN" altLang="en-US" sz="2000" dirty="0">
                <a:solidFill>
                  <a:schemeClr val="bg1"/>
                </a:solidFill>
              </a:endParaRPr>
            </a:p>
          </p:txBody>
        </p:sp>
        <p:sp>
          <p:nvSpPr>
            <p:cNvPr id="16" name="矩形 15">
              <a:extLst>
                <a:ext uri="{FF2B5EF4-FFF2-40B4-BE49-F238E27FC236}">
                  <a16:creationId xmlns:a16="http://schemas.microsoft.com/office/drawing/2014/main" id="{0FA8A4B6-215E-402B-B2AE-62BFFA3D8C1D}"/>
                </a:ext>
              </a:extLst>
            </p:cNvPr>
            <p:cNvSpPr/>
            <p:nvPr/>
          </p:nvSpPr>
          <p:spPr>
            <a:xfrm flipH="1">
              <a:off x="1277625" y="2102584"/>
              <a:ext cx="1719593" cy="764173"/>
            </a:xfrm>
            <a:prstGeom prst="rect">
              <a:avLst/>
            </a:prstGeom>
            <a:effectLst/>
          </p:spPr>
          <p:txBody>
            <a:bodyPr wrap="square" lIns="121893" tIns="60946" rIns="121893" bIns="60946">
              <a:spAutoFit/>
            </a:bodyPr>
            <a:lstStyle/>
            <a:p>
              <a:pPr algn="r">
                <a:lnSpc>
                  <a:spcPct val="150000"/>
                </a:lnSpc>
              </a:pPr>
              <a:r>
                <a:rPr lang="zh-CN" altLang="en-US" sz="1400" dirty="0">
                  <a:solidFill>
                    <a:schemeClr val="bg1">
                      <a:lumMod val="50000"/>
                    </a:schemeClr>
                  </a:solidFill>
                </a:rPr>
                <a:t>这里输入简单的文字</a:t>
              </a:r>
              <a:endParaRPr lang="en-US" altLang="zh-CN" sz="1400" dirty="0">
                <a:solidFill>
                  <a:schemeClr val="bg1">
                    <a:lumMod val="50000"/>
                  </a:schemeClr>
                </a:solidFill>
              </a:endParaRPr>
            </a:p>
            <a:p>
              <a:pPr algn="r">
                <a:lnSpc>
                  <a:spcPct val="150000"/>
                </a:lnSpc>
              </a:pPr>
              <a:r>
                <a:rPr lang="zh-CN" altLang="en-US" sz="1400" dirty="0">
                  <a:solidFill>
                    <a:schemeClr val="bg1">
                      <a:lumMod val="50000"/>
                    </a:schemeClr>
                  </a:solidFill>
                </a:rPr>
                <a:t>概述这里输入简单文</a:t>
              </a:r>
              <a:endParaRPr lang="en-US" altLang="zh-CN" sz="1400" dirty="0">
                <a:solidFill>
                  <a:schemeClr val="bg1">
                    <a:lumMod val="50000"/>
                  </a:schemeClr>
                </a:solidFill>
              </a:endParaRPr>
            </a:p>
            <a:p>
              <a:pPr algn="r">
                <a:lnSpc>
                  <a:spcPct val="150000"/>
                </a:lnSpc>
              </a:pPr>
              <a:r>
                <a:rPr lang="zh-CN" altLang="en-US" sz="1400" dirty="0">
                  <a:solidFill>
                    <a:schemeClr val="bg1">
                      <a:lumMod val="50000"/>
                    </a:schemeClr>
                  </a:solidFill>
                </a:rPr>
                <a:t>字概述简单的文字概</a:t>
              </a:r>
              <a:endParaRPr lang="en-US" altLang="zh-CN" sz="1400" dirty="0">
                <a:solidFill>
                  <a:schemeClr val="bg1">
                    <a:lumMod val="50000"/>
                  </a:schemeClr>
                </a:solidFill>
              </a:endParaRPr>
            </a:p>
          </p:txBody>
        </p:sp>
        <p:sp>
          <p:nvSpPr>
            <p:cNvPr id="17" name="矩形 16">
              <a:extLst>
                <a:ext uri="{FF2B5EF4-FFF2-40B4-BE49-F238E27FC236}">
                  <a16:creationId xmlns:a16="http://schemas.microsoft.com/office/drawing/2014/main" id="{13624B88-A98D-4B70-989C-0617D07B3586}"/>
                </a:ext>
              </a:extLst>
            </p:cNvPr>
            <p:cNvSpPr/>
            <p:nvPr/>
          </p:nvSpPr>
          <p:spPr>
            <a:xfrm>
              <a:off x="1349632" y="1785799"/>
              <a:ext cx="1440161" cy="229597"/>
            </a:xfrm>
            <a:prstGeom prst="rect">
              <a:avLst/>
            </a:prstGeom>
          </p:spPr>
          <p:txBody>
            <a:bodyPr wrap="square" lIns="121893" tIns="60946" rIns="121893" bIns="60946">
              <a:spAutoFit/>
            </a:bodyPr>
            <a:lstStyle/>
            <a:p>
              <a:pPr algn="r" defTabSz="1218900" fontAlgn="base">
                <a:lnSpc>
                  <a:spcPts val="1600"/>
                </a:lnSpc>
                <a:spcBef>
                  <a:spcPct val="0"/>
                </a:spcBef>
                <a:spcAft>
                  <a:spcPct val="0"/>
                </a:spcAft>
              </a:pPr>
              <a:r>
                <a:rPr lang="zh-CN" altLang="en-US" sz="1400" b="1" dirty="0">
                  <a:solidFill>
                    <a:schemeClr val="bg1">
                      <a:lumMod val="50000"/>
                    </a:schemeClr>
                  </a:solidFill>
                  <a:latin typeface="微软雅黑" pitchFamily="34" charset="-122"/>
                  <a:ea typeface="微软雅黑" pitchFamily="34" charset="-122"/>
                </a:rPr>
                <a:t>这里填写小标题</a:t>
              </a:r>
              <a:endParaRPr lang="en-US" altLang="zh-CN" sz="1400" b="1" dirty="0">
                <a:solidFill>
                  <a:schemeClr val="bg1">
                    <a:lumMod val="50000"/>
                  </a:schemeClr>
                </a:solidFill>
                <a:latin typeface="微软雅黑" pitchFamily="34" charset="-122"/>
                <a:ea typeface="微软雅黑" pitchFamily="34" charset="-122"/>
              </a:endParaRPr>
            </a:p>
          </p:txBody>
        </p:sp>
        <p:sp>
          <p:nvSpPr>
            <p:cNvPr id="18" name="矩形 17">
              <a:extLst>
                <a:ext uri="{FF2B5EF4-FFF2-40B4-BE49-F238E27FC236}">
                  <a16:creationId xmlns:a16="http://schemas.microsoft.com/office/drawing/2014/main" id="{177D71EF-17A8-42E8-AAED-D9E0921AC3A8}"/>
                </a:ext>
              </a:extLst>
            </p:cNvPr>
            <p:cNvSpPr/>
            <p:nvPr/>
          </p:nvSpPr>
          <p:spPr>
            <a:xfrm flipH="1">
              <a:off x="2736385" y="3273090"/>
              <a:ext cx="1719593" cy="512358"/>
            </a:xfrm>
            <a:prstGeom prst="rect">
              <a:avLst/>
            </a:prstGeom>
            <a:effectLst/>
          </p:spPr>
          <p:txBody>
            <a:bodyPr wrap="square" lIns="121893" tIns="60946" rIns="121893" bIns="60946">
              <a:spAutoFit/>
            </a:bodyPr>
            <a:lstStyle/>
            <a:p>
              <a:pPr algn="r">
                <a:lnSpc>
                  <a:spcPct val="150000"/>
                </a:lnSpc>
              </a:pPr>
              <a:r>
                <a:rPr lang="zh-CN" altLang="en-US" sz="1400" dirty="0">
                  <a:solidFill>
                    <a:schemeClr val="bg1"/>
                  </a:solidFill>
                </a:rPr>
                <a:t>这里输入简单的文字</a:t>
              </a:r>
              <a:endParaRPr lang="en-US" altLang="zh-CN" sz="1400" dirty="0">
                <a:solidFill>
                  <a:schemeClr val="bg1"/>
                </a:solidFill>
              </a:endParaRPr>
            </a:p>
            <a:p>
              <a:pPr algn="r">
                <a:lnSpc>
                  <a:spcPct val="150000"/>
                </a:lnSpc>
              </a:pPr>
              <a:r>
                <a:rPr lang="zh-CN" altLang="en-US" sz="1400" dirty="0">
                  <a:solidFill>
                    <a:schemeClr val="bg1"/>
                  </a:solidFill>
                </a:rPr>
                <a:t>概述这里输入简单文</a:t>
              </a:r>
              <a:endParaRPr lang="en-US" altLang="zh-CN" sz="1400" dirty="0">
                <a:solidFill>
                  <a:schemeClr val="bg1"/>
                </a:solidFill>
              </a:endParaRPr>
            </a:p>
          </p:txBody>
        </p:sp>
        <p:sp>
          <p:nvSpPr>
            <p:cNvPr id="19" name="矩形 18">
              <a:extLst>
                <a:ext uri="{FF2B5EF4-FFF2-40B4-BE49-F238E27FC236}">
                  <a16:creationId xmlns:a16="http://schemas.microsoft.com/office/drawing/2014/main" id="{FED1B2DE-DC61-413A-97C5-1D1AC28BB29B}"/>
                </a:ext>
              </a:extLst>
            </p:cNvPr>
            <p:cNvSpPr/>
            <p:nvPr/>
          </p:nvSpPr>
          <p:spPr>
            <a:xfrm>
              <a:off x="2808392" y="2956304"/>
              <a:ext cx="1440161" cy="229597"/>
            </a:xfrm>
            <a:prstGeom prst="rect">
              <a:avLst/>
            </a:prstGeom>
          </p:spPr>
          <p:txBody>
            <a:bodyPr wrap="square" lIns="121893" tIns="60946" rIns="121893" bIns="60946">
              <a:spAutoFit/>
            </a:bodyPr>
            <a:lstStyle/>
            <a:p>
              <a:pPr algn="r" defTabSz="1218900" fontAlgn="base">
                <a:lnSpc>
                  <a:spcPts val="1600"/>
                </a:lnSpc>
                <a:spcBef>
                  <a:spcPct val="0"/>
                </a:spcBef>
                <a:spcAft>
                  <a:spcPct val="0"/>
                </a:spcAft>
              </a:pPr>
              <a:r>
                <a:rPr lang="zh-CN" altLang="en-US" sz="1400" b="1" dirty="0">
                  <a:solidFill>
                    <a:schemeClr val="bg1"/>
                  </a:solidFill>
                  <a:latin typeface="微软雅黑" pitchFamily="34" charset="-122"/>
                  <a:ea typeface="微软雅黑" pitchFamily="34" charset="-122"/>
                </a:rPr>
                <a:t>填写小标题</a:t>
              </a:r>
              <a:endParaRPr lang="en-US" altLang="zh-CN" sz="1400" b="1" dirty="0">
                <a:solidFill>
                  <a:schemeClr val="bg1"/>
                </a:solidFill>
                <a:latin typeface="微软雅黑" pitchFamily="34" charset="-122"/>
                <a:ea typeface="微软雅黑" pitchFamily="34" charset="-122"/>
              </a:endParaRPr>
            </a:p>
          </p:txBody>
        </p:sp>
        <p:sp>
          <p:nvSpPr>
            <p:cNvPr id="20" name="矩形 19">
              <a:extLst>
                <a:ext uri="{FF2B5EF4-FFF2-40B4-BE49-F238E27FC236}">
                  <a16:creationId xmlns:a16="http://schemas.microsoft.com/office/drawing/2014/main" id="{F4782732-FE99-4FCF-9BAC-CA1E92CFA1E1}"/>
                </a:ext>
              </a:extLst>
            </p:cNvPr>
            <p:cNvSpPr/>
            <p:nvPr/>
          </p:nvSpPr>
          <p:spPr>
            <a:xfrm flipH="1">
              <a:off x="3801335" y="1592121"/>
              <a:ext cx="4776488" cy="509890"/>
            </a:xfrm>
            <a:prstGeom prst="rect">
              <a:avLst/>
            </a:prstGeom>
            <a:effectLst/>
          </p:spPr>
          <p:txBody>
            <a:bodyPr wrap="square" lIns="121893" tIns="60946" rIns="121893" bIns="60946">
              <a:spAutoFit/>
            </a:bodyPr>
            <a:lstStyle/>
            <a:p>
              <a:pPr algn="r">
                <a:lnSpc>
                  <a:spcPct val="150000"/>
                </a:lnSpc>
              </a:pPr>
              <a:r>
                <a:rPr lang="zh-CN" altLang="en-US" sz="1400" dirty="0">
                  <a:solidFill>
                    <a:schemeClr val="bg1">
                      <a:lumMod val="50000"/>
                    </a:schemeClr>
                  </a:solidFill>
                </a:rPr>
                <a:t>这里输入简单的文字概述这里输入简单文字概述简单的文字概述</a:t>
              </a:r>
              <a:r>
                <a:rPr lang="zh-CN" altLang="en-US" sz="1400" dirty="0">
                  <a:solidFill>
                    <a:schemeClr val="bg1">
                      <a:lumMod val="50000"/>
                    </a:schemeClr>
                  </a:solidFill>
                  <a:latin typeface="微软雅黑" pitchFamily="34" charset="-122"/>
                  <a:ea typeface="微软雅黑" pitchFamily="34" charset="-122"/>
                </a:rPr>
                <a:t>。</a:t>
              </a:r>
              <a:endParaRPr lang="en-US" altLang="zh-CN" sz="1400" dirty="0">
                <a:solidFill>
                  <a:schemeClr val="bg1">
                    <a:lumMod val="50000"/>
                  </a:schemeClr>
                </a:solidFill>
                <a:latin typeface="微软雅黑" pitchFamily="34" charset="-122"/>
                <a:ea typeface="微软雅黑" pitchFamily="34" charset="-122"/>
              </a:endParaRPr>
            </a:p>
            <a:p>
              <a:pPr algn="r">
                <a:lnSpc>
                  <a:spcPct val="150000"/>
                </a:lnSpc>
              </a:pPr>
              <a:r>
                <a:rPr lang="zh-CN" altLang="en-US" sz="1400" dirty="0">
                  <a:solidFill>
                    <a:schemeClr val="bg1">
                      <a:lumMod val="50000"/>
                    </a:schemeClr>
                  </a:solidFill>
                </a:rPr>
                <a:t>这里输入简单的文字概述这里输入简单文字概述简单的文字概述</a:t>
              </a:r>
              <a:endParaRPr lang="en-US" altLang="zh-CN" sz="1400" dirty="0">
                <a:solidFill>
                  <a:schemeClr val="bg1">
                    <a:lumMod val="50000"/>
                  </a:schemeClr>
                </a:solidFill>
                <a:latin typeface="微软雅黑" pitchFamily="34" charset="-122"/>
                <a:ea typeface="微软雅黑" pitchFamily="34" charset="-122"/>
              </a:endParaRPr>
            </a:p>
          </p:txBody>
        </p:sp>
        <p:sp>
          <p:nvSpPr>
            <p:cNvPr id="21" name="矩形 20">
              <a:extLst>
                <a:ext uri="{FF2B5EF4-FFF2-40B4-BE49-F238E27FC236}">
                  <a16:creationId xmlns:a16="http://schemas.microsoft.com/office/drawing/2014/main" id="{69FCC253-7571-4646-8901-278009FCC63B}"/>
                </a:ext>
              </a:extLst>
            </p:cNvPr>
            <p:cNvSpPr/>
            <p:nvPr/>
          </p:nvSpPr>
          <p:spPr>
            <a:xfrm flipH="1">
              <a:off x="5745551" y="2607892"/>
              <a:ext cx="2832272" cy="990202"/>
            </a:xfrm>
            <a:prstGeom prst="rect">
              <a:avLst/>
            </a:prstGeom>
            <a:effectLst/>
          </p:spPr>
          <p:txBody>
            <a:bodyPr wrap="square" lIns="121893" tIns="60946" rIns="121893" bIns="60946">
              <a:spAutoFit/>
            </a:bodyPr>
            <a:lstStyle/>
            <a:p>
              <a:pPr algn="r">
                <a:lnSpc>
                  <a:spcPct val="150000"/>
                </a:lnSpc>
              </a:pPr>
              <a:r>
                <a:rPr lang="zh-CN" altLang="en-US" sz="1400" dirty="0">
                  <a:solidFill>
                    <a:schemeClr val="bg1">
                      <a:lumMod val="50000"/>
                    </a:schemeClr>
                  </a:solidFill>
                </a:rPr>
                <a:t>这里输入简单的文字概述这里输入简单文字概述简单的文字概述</a:t>
              </a:r>
              <a:r>
                <a:rPr lang="zh-CN" altLang="en-US" sz="1400" dirty="0">
                  <a:solidFill>
                    <a:schemeClr val="bg1">
                      <a:lumMod val="50000"/>
                    </a:schemeClr>
                  </a:solidFill>
                  <a:latin typeface="微软雅黑" pitchFamily="34" charset="-122"/>
                  <a:ea typeface="微软雅黑" pitchFamily="34" charset="-122"/>
                </a:rPr>
                <a:t>。</a:t>
              </a:r>
              <a:endParaRPr lang="en-US" altLang="zh-CN" sz="1400" dirty="0">
                <a:solidFill>
                  <a:schemeClr val="bg1">
                    <a:lumMod val="50000"/>
                  </a:schemeClr>
                </a:solidFill>
                <a:latin typeface="微软雅黑" pitchFamily="34" charset="-122"/>
                <a:ea typeface="微软雅黑" pitchFamily="34" charset="-122"/>
              </a:endParaRPr>
            </a:p>
            <a:p>
              <a:pPr algn="r">
                <a:lnSpc>
                  <a:spcPct val="150000"/>
                </a:lnSpc>
              </a:pPr>
              <a:r>
                <a:rPr lang="zh-CN" altLang="en-US" sz="1400" dirty="0">
                  <a:solidFill>
                    <a:schemeClr val="bg1">
                      <a:lumMod val="50000"/>
                    </a:schemeClr>
                  </a:solidFill>
                </a:rPr>
                <a:t>这里输入简单的文字概述这里输入简单文字概述简单的文字概述</a:t>
              </a:r>
              <a:endParaRPr lang="en-US" altLang="zh-CN" sz="1400" dirty="0">
                <a:solidFill>
                  <a:schemeClr val="bg1">
                    <a:lumMod val="50000"/>
                  </a:schemeClr>
                </a:solidFill>
                <a:latin typeface="微软雅黑" pitchFamily="34" charset="-122"/>
                <a:ea typeface="微软雅黑" pitchFamily="34" charset="-122"/>
              </a:endParaRPr>
            </a:p>
          </p:txBody>
        </p:sp>
      </p:grpSp>
    </p:spTree>
    <p:extLst>
      <p:ext uri="{BB962C8B-B14F-4D97-AF65-F5344CB8AC3E}">
        <p14:creationId xmlns:p14="http://schemas.microsoft.com/office/powerpoint/2010/main" val="782395338"/>
      </p:ext>
    </p:extLst>
  </p:cSld>
  <p:clrMapOvr>
    <a:masterClrMapping/>
  </p:clrMapOvr>
  <mc:AlternateContent xmlns:mc="http://schemas.openxmlformats.org/markup-compatibility/2006" xmlns:p14="http://schemas.microsoft.com/office/powerpoint/2010/main">
    <mc:Choice Requires="p14">
      <p:transition spd="slow" p14:dur="900" advTm="1000">
        <p14:warp dir="in"/>
      </p:transition>
    </mc:Choice>
    <mc:Fallback xmlns="">
      <p:transition spd="slow" advTm="1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p:cTn id="7" dur="500" fill="hold"/>
                                        <p:tgtEl>
                                          <p:spTgt spid="11"/>
                                        </p:tgtEl>
                                        <p:attrNameLst>
                                          <p:attrName>ppt_w</p:attrName>
                                        </p:attrNameLst>
                                      </p:cBhvr>
                                      <p:tavLst>
                                        <p:tav tm="0">
                                          <p:val>
                                            <p:fltVal val="0"/>
                                          </p:val>
                                        </p:tav>
                                        <p:tav tm="100000">
                                          <p:val>
                                            <p:strVal val="#ppt_w"/>
                                          </p:val>
                                        </p:tav>
                                      </p:tavLst>
                                    </p:anim>
                                    <p:anim calcmode="lin" valueType="num">
                                      <p:cBhvr>
                                        <p:cTn id="8" dur="500" fill="hold"/>
                                        <p:tgtEl>
                                          <p:spTgt spid="11"/>
                                        </p:tgtEl>
                                        <p:attrNameLst>
                                          <p:attrName>ppt_h</p:attrName>
                                        </p:attrNameLst>
                                      </p:cBhvr>
                                      <p:tavLst>
                                        <p:tav tm="0">
                                          <p:val>
                                            <p:fltVal val="0"/>
                                          </p:val>
                                        </p:tav>
                                        <p:tav tm="100000">
                                          <p:val>
                                            <p:strVal val="#ppt_h"/>
                                          </p:val>
                                        </p:tav>
                                      </p:tavLst>
                                    </p:anim>
                                  </p:childTnLst>
                                </p:cTn>
                              </p:par>
                            </p:childTnLst>
                          </p:cTn>
                        </p:par>
                        <p:par>
                          <p:cTn id="9" fill="hold">
                            <p:stCondLst>
                              <p:cond delay="500"/>
                            </p:stCondLst>
                            <p:childTnLst>
                              <p:par>
                                <p:cTn id="10" presetID="23" presetClass="entr" presetSubtype="16" fill="hold" nodeType="afterEffect">
                                  <p:stCondLst>
                                    <p:cond delay="0"/>
                                  </p:stCondLst>
                                  <p:childTnLst>
                                    <p:set>
                                      <p:cBhvr>
                                        <p:cTn id="11" dur="1" fill="hold">
                                          <p:stCondLst>
                                            <p:cond delay="0"/>
                                          </p:stCondLst>
                                        </p:cTn>
                                        <p:tgtEl>
                                          <p:spTgt spid="12"/>
                                        </p:tgtEl>
                                        <p:attrNameLst>
                                          <p:attrName>style.visibility</p:attrName>
                                        </p:attrNameLst>
                                      </p:cBhvr>
                                      <p:to>
                                        <p:strVal val="visible"/>
                                      </p:to>
                                    </p:set>
                                    <p:anim calcmode="lin" valueType="num">
                                      <p:cBhvr>
                                        <p:cTn id="12" dur="500" fill="hold"/>
                                        <p:tgtEl>
                                          <p:spTgt spid="12"/>
                                        </p:tgtEl>
                                        <p:attrNameLst>
                                          <p:attrName>ppt_w</p:attrName>
                                        </p:attrNameLst>
                                      </p:cBhvr>
                                      <p:tavLst>
                                        <p:tav tm="0">
                                          <p:val>
                                            <p:fltVal val="0"/>
                                          </p:val>
                                        </p:tav>
                                        <p:tav tm="100000">
                                          <p:val>
                                            <p:strVal val="#ppt_w"/>
                                          </p:val>
                                        </p:tav>
                                      </p:tavLst>
                                    </p:anim>
                                    <p:anim calcmode="lin" valueType="num">
                                      <p:cBhvr>
                                        <p:cTn id="13" dur="500" fill="hold"/>
                                        <p:tgtEl>
                                          <p:spTgt spid="12"/>
                                        </p:tgtEl>
                                        <p:attrNameLst>
                                          <p:attrName>ppt_h</p:attrName>
                                        </p:attrNameLst>
                                      </p:cBhvr>
                                      <p:tavLst>
                                        <p:tav tm="0">
                                          <p:val>
                                            <p:fltVal val="0"/>
                                          </p:val>
                                        </p:tav>
                                        <p:tav tm="100000">
                                          <p:val>
                                            <p:strVal val="#ppt_h"/>
                                          </p:val>
                                        </p:tav>
                                      </p:tavLst>
                                    </p:anim>
                                  </p:childTnLst>
                                </p:cTn>
                              </p:par>
                            </p:childTnLst>
                          </p:cTn>
                        </p:par>
                        <p:par>
                          <p:cTn id="14" fill="hold">
                            <p:stCondLst>
                              <p:cond delay="1000"/>
                            </p:stCondLst>
                            <p:childTnLst>
                              <p:par>
                                <p:cTn id="15" presetID="2" presetClass="entr" presetSubtype="1" fill="hold" nodeType="after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additive="base">
                                        <p:cTn id="17" dur="1250" fill="hold"/>
                                        <p:tgtEl>
                                          <p:spTgt spid="6"/>
                                        </p:tgtEl>
                                        <p:attrNameLst>
                                          <p:attrName>ppt_x</p:attrName>
                                        </p:attrNameLst>
                                      </p:cBhvr>
                                      <p:tavLst>
                                        <p:tav tm="0">
                                          <p:val>
                                            <p:strVal val="#ppt_x"/>
                                          </p:val>
                                        </p:tav>
                                        <p:tav tm="100000">
                                          <p:val>
                                            <p:strVal val="#ppt_x"/>
                                          </p:val>
                                        </p:tav>
                                      </p:tavLst>
                                    </p:anim>
                                    <p:anim calcmode="lin" valueType="num">
                                      <p:cBhvr additive="base">
                                        <p:cTn id="18" dur="1250" fill="hold"/>
                                        <p:tgtEl>
                                          <p:spTgt spid="6"/>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矩形 10">
            <a:extLst>
              <a:ext uri="{FF2B5EF4-FFF2-40B4-BE49-F238E27FC236}">
                <a16:creationId xmlns:a16="http://schemas.microsoft.com/office/drawing/2014/main" id="{C08CFF4D-8595-47FB-9181-87C7AADC0A78}"/>
              </a:ext>
            </a:extLst>
          </p:cNvPr>
          <p:cNvSpPr/>
          <p:nvPr/>
        </p:nvSpPr>
        <p:spPr>
          <a:xfrm>
            <a:off x="4364458" y="461583"/>
            <a:ext cx="3467616" cy="584775"/>
          </a:xfrm>
          <a:prstGeom prst="rect">
            <a:avLst/>
          </a:prstGeom>
        </p:spPr>
        <p:txBody>
          <a:bodyPr wrap="none">
            <a:spAutoFit/>
          </a:bodyPr>
          <a:lstStyle/>
          <a:p>
            <a:pPr algn="ctr"/>
            <a:r>
              <a:rPr lang="zh-CN" altLang="en-US" sz="3200" dirty="0">
                <a:solidFill>
                  <a:schemeClr val="tx1">
                    <a:lumMod val="50000"/>
                    <a:lumOff val="50000"/>
                  </a:schemeClr>
                </a:solidFill>
                <a:latin typeface="华文中宋" panose="02010600040101010101" pitchFamily="2" charset="-122"/>
                <a:ea typeface="华文中宋" panose="02010600040101010101" pitchFamily="2" charset="-122"/>
              </a:rPr>
              <a:t>点击加入你的标题</a:t>
            </a:r>
          </a:p>
        </p:txBody>
      </p:sp>
      <p:grpSp>
        <p:nvGrpSpPr>
          <p:cNvPr id="12" name="组合 11">
            <a:extLst>
              <a:ext uri="{FF2B5EF4-FFF2-40B4-BE49-F238E27FC236}">
                <a16:creationId xmlns:a16="http://schemas.microsoft.com/office/drawing/2014/main" id="{C575DC6D-158E-42AA-A49D-6333EB974121}"/>
              </a:ext>
            </a:extLst>
          </p:cNvPr>
          <p:cNvGrpSpPr/>
          <p:nvPr/>
        </p:nvGrpSpPr>
        <p:grpSpPr>
          <a:xfrm>
            <a:off x="3812270" y="373743"/>
            <a:ext cx="4571998" cy="773790"/>
            <a:chOff x="4564337" y="378280"/>
            <a:chExt cx="3063327" cy="773790"/>
          </a:xfrm>
        </p:grpSpPr>
        <p:cxnSp>
          <p:nvCxnSpPr>
            <p:cNvPr id="13" name="直接连接符 12">
              <a:extLst>
                <a:ext uri="{FF2B5EF4-FFF2-40B4-BE49-F238E27FC236}">
                  <a16:creationId xmlns:a16="http://schemas.microsoft.com/office/drawing/2014/main" id="{11855890-7493-4C95-A853-B7B468AA40FA}"/>
                </a:ext>
              </a:extLst>
            </p:cNvPr>
            <p:cNvCxnSpPr/>
            <p:nvPr/>
          </p:nvCxnSpPr>
          <p:spPr>
            <a:xfrm flipH="1">
              <a:off x="4564337" y="1152070"/>
              <a:ext cx="3063327"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4" name="直接连接符 13">
              <a:extLst>
                <a:ext uri="{FF2B5EF4-FFF2-40B4-BE49-F238E27FC236}">
                  <a16:creationId xmlns:a16="http://schemas.microsoft.com/office/drawing/2014/main" id="{B0EA4389-E8C2-474A-BA41-F81F4427D9D6}"/>
                </a:ext>
              </a:extLst>
            </p:cNvPr>
            <p:cNvCxnSpPr/>
            <p:nvPr/>
          </p:nvCxnSpPr>
          <p:spPr>
            <a:xfrm>
              <a:off x="4564337" y="378280"/>
              <a:ext cx="3063327"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nvGrpSpPr>
          <p:cNvPr id="6" name="组合 5">
            <a:extLst>
              <a:ext uri="{FF2B5EF4-FFF2-40B4-BE49-F238E27FC236}">
                <a16:creationId xmlns:a16="http://schemas.microsoft.com/office/drawing/2014/main" id="{32E6A290-72E0-4302-BCBA-B3AFB67A7A31}"/>
              </a:ext>
            </a:extLst>
          </p:cNvPr>
          <p:cNvGrpSpPr/>
          <p:nvPr/>
        </p:nvGrpSpPr>
        <p:grpSpPr>
          <a:xfrm rot="2700000">
            <a:off x="4286652" y="2068591"/>
            <a:ext cx="3835400" cy="3836987"/>
            <a:chOff x="4502150" y="2097088"/>
            <a:chExt cx="3835400" cy="3836987"/>
          </a:xfrm>
        </p:grpSpPr>
        <p:sp>
          <p:nvSpPr>
            <p:cNvPr id="7" name="Oval 2">
              <a:extLst>
                <a:ext uri="{FF2B5EF4-FFF2-40B4-BE49-F238E27FC236}">
                  <a16:creationId xmlns:a16="http://schemas.microsoft.com/office/drawing/2014/main" id="{E8E5AEED-7F20-45F5-B869-D437ED15261E}"/>
                </a:ext>
              </a:extLst>
            </p:cNvPr>
            <p:cNvSpPr>
              <a:spLocks noChangeArrowheads="1"/>
            </p:cNvSpPr>
            <p:nvPr/>
          </p:nvSpPr>
          <p:spPr bwMode="auto">
            <a:xfrm>
              <a:off x="5880100" y="2097088"/>
              <a:ext cx="1081088" cy="1077912"/>
            </a:xfrm>
            <a:prstGeom prst="ellipse">
              <a:avLst/>
            </a:prstGeom>
            <a:solidFill>
              <a:schemeClr val="bg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hangingPunct="1">
                <a:lnSpc>
                  <a:spcPct val="120000"/>
                </a:lnSpc>
              </a:pPr>
              <a:endParaRPr lang="zh-CN" altLang="en-US">
                <a:solidFill>
                  <a:srgbClr val="7F7F7F"/>
                </a:solidFill>
                <a:latin typeface="Arial" panose="020B0604020202020204" pitchFamily="34" charset="0"/>
                <a:ea typeface="微软雅黑" panose="020B0503020204020204" pitchFamily="34" charset="-122"/>
                <a:sym typeface="Arial" panose="020B0604020202020204" pitchFamily="34" charset="0"/>
              </a:endParaRPr>
            </a:p>
          </p:txBody>
        </p:sp>
        <p:sp>
          <p:nvSpPr>
            <p:cNvPr id="8" name="Oval 3">
              <a:extLst>
                <a:ext uri="{FF2B5EF4-FFF2-40B4-BE49-F238E27FC236}">
                  <a16:creationId xmlns:a16="http://schemas.microsoft.com/office/drawing/2014/main" id="{C291BBD2-9792-4E90-B1FD-BB2355D18CFE}"/>
                </a:ext>
              </a:extLst>
            </p:cNvPr>
            <p:cNvSpPr>
              <a:spLocks noChangeArrowheads="1"/>
            </p:cNvSpPr>
            <p:nvPr/>
          </p:nvSpPr>
          <p:spPr bwMode="auto">
            <a:xfrm>
              <a:off x="6024563" y="3614738"/>
              <a:ext cx="809625" cy="808037"/>
            </a:xfrm>
            <a:prstGeom prst="ellipse">
              <a:avLst/>
            </a:prstGeom>
            <a:solidFill>
              <a:schemeClr val="tx1">
                <a:lumMod val="50000"/>
                <a:lumOff val="50000"/>
              </a:schemeClr>
            </a:solidFill>
            <a:ln w="9525" cmpd="sng">
              <a:noFill/>
              <a:round/>
            </a:ln>
          </p:spPr>
          <p:txBody>
            <a:bodyPr/>
            <a:lstStyle/>
            <a:p>
              <a:pPr eaLnBrk="1" hangingPunct="1">
                <a:lnSpc>
                  <a:spcPct val="120000"/>
                </a:lnSpc>
                <a:defRPr/>
              </a:pPr>
              <a:endParaRPr lang="zh-CN" altLang="en-US" noProof="1">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9" name="Oval 4">
              <a:extLst>
                <a:ext uri="{FF2B5EF4-FFF2-40B4-BE49-F238E27FC236}">
                  <a16:creationId xmlns:a16="http://schemas.microsoft.com/office/drawing/2014/main" id="{AC0FCEF9-D0D0-4FAC-BFF9-CAF3E75E672F}"/>
                </a:ext>
              </a:extLst>
            </p:cNvPr>
            <p:cNvSpPr>
              <a:spLocks noChangeArrowheads="1"/>
            </p:cNvSpPr>
            <p:nvPr/>
          </p:nvSpPr>
          <p:spPr bwMode="auto">
            <a:xfrm>
              <a:off x="7259638" y="3476625"/>
              <a:ext cx="1077912" cy="1077913"/>
            </a:xfrm>
            <a:prstGeom prst="ellipse">
              <a:avLst/>
            </a:prstGeom>
            <a:solidFill>
              <a:schemeClr val="tx1">
                <a:lumMod val="50000"/>
                <a:lumOff val="50000"/>
              </a:schemeClr>
            </a:solidFill>
            <a:ln>
              <a:noFill/>
            </a:ln>
          </p:spPr>
          <p:txBody>
            <a:bodyPr/>
            <a:lstStyle/>
            <a:p>
              <a:pPr eaLnBrk="1" hangingPunct="1">
                <a:lnSpc>
                  <a:spcPct val="120000"/>
                </a:lnSpc>
                <a:defRPr/>
              </a:pPr>
              <a:endParaRPr lang="zh-CN" altLang="en-US" noProof="1">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0" name="Oval 5">
              <a:extLst>
                <a:ext uri="{FF2B5EF4-FFF2-40B4-BE49-F238E27FC236}">
                  <a16:creationId xmlns:a16="http://schemas.microsoft.com/office/drawing/2014/main" id="{D2FCA285-D7DC-4B7A-B559-48E58DFDDA61}"/>
                </a:ext>
              </a:extLst>
            </p:cNvPr>
            <p:cNvSpPr>
              <a:spLocks noChangeArrowheads="1"/>
            </p:cNvSpPr>
            <p:nvPr/>
          </p:nvSpPr>
          <p:spPr bwMode="auto">
            <a:xfrm>
              <a:off x="4502150" y="3476625"/>
              <a:ext cx="1079500" cy="1077913"/>
            </a:xfrm>
            <a:prstGeom prst="ellipse">
              <a:avLst/>
            </a:prstGeom>
            <a:solidFill>
              <a:schemeClr val="tx1">
                <a:lumMod val="50000"/>
                <a:lumOff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hangingPunct="1">
                <a:lnSpc>
                  <a:spcPct val="120000"/>
                </a:lnSpc>
              </a:pPr>
              <a:endParaRPr lang="zh-CN" altLang="en-US">
                <a:solidFill>
                  <a:srgbClr val="7F7F7F"/>
                </a:solidFill>
                <a:latin typeface="Arial" panose="020B0604020202020204" pitchFamily="34" charset="0"/>
                <a:ea typeface="微软雅黑" panose="020B0503020204020204" pitchFamily="34" charset="-122"/>
                <a:sym typeface="Arial" panose="020B0604020202020204" pitchFamily="34" charset="0"/>
              </a:endParaRPr>
            </a:p>
          </p:txBody>
        </p:sp>
        <p:sp>
          <p:nvSpPr>
            <p:cNvPr id="15" name="Oval 6">
              <a:extLst>
                <a:ext uri="{FF2B5EF4-FFF2-40B4-BE49-F238E27FC236}">
                  <a16:creationId xmlns:a16="http://schemas.microsoft.com/office/drawing/2014/main" id="{0DB78ACF-7511-40FB-AAA4-1B7B3D1CDBB4}"/>
                </a:ext>
              </a:extLst>
            </p:cNvPr>
            <p:cNvSpPr>
              <a:spLocks noChangeArrowheads="1"/>
            </p:cNvSpPr>
            <p:nvPr/>
          </p:nvSpPr>
          <p:spPr bwMode="auto">
            <a:xfrm>
              <a:off x="5880100" y="4854575"/>
              <a:ext cx="1081088" cy="1079500"/>
            </a:xfrm>
            <a:prstGeom prst="ellipse">
              <a:avLst/>
            </a:prstGeom>
            <a:solidFill>
              <a:schemeClr val="bg1">
                <a:lumMod val="75000"/>
              </a:schemeClr>
            </a:solidFill>
            <a:ln>
              <a:noFill/>
            </a:ln>
          </p:spPr>
          <p:txBody>
            <a:bodyPr/>
            <a:lstStyle/>
            <a:p>
              <a:pPr eaLnBrk="1" hangingPunct="1">
                <a:lnSpc>
                  <a:spcPct val="120000"/>
                </a:lnSpc>
                <a:defRPr/>
              </a:pPr>
              <a:endParaRPr lang="zh-CN" altLang="en-US" noProof="1">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6" name="Freeform 11">
              <a:extLst>
                <a:ext uri="{FF2B5EF4-FFF2-40B4-BE49-F238E27FC236}">
                  <a16:creationId xmlns:a16="http://schemas.microsoft.com/office/drawing/2014/main" id="{31D473F2-BA00-4F1A-BC84-B53AF6C06AFF}"/>
                </a:ext>
              </a:extLst>
            </p:cNvPr>
            <p:cNvSpPr>
              <a:spLocks noChangeArrowheads="1"/>
            </p:cNvSpPr>
            <p:nvPr/>
          </p:nvSpPr>
          <p:spPr bwMode="auto">
            <a:xfrm>
              <a:off x="7038975" y="3925888"/>
              <a:ext cx="95250" cy="192087"/>
            </a:xfrm>
            <a:custGeom>
              <a:avLst/>
              <a:gdLst>
                <a:gd name="T0" fmla="*/ 0 w 43"/>
                <a:gd name="T1" fmla="*/ 0 h 86"/>
                <a:gd name="T2" fmla="*/ 210989826 w 43"/>
                <a:gd name="T3" fmla="*/ 214520975 h 86"/>
                <a:gd name="T4" fmla="*/ 0 w 43"/>
                <a:gd name="T5" fmla="*/ 429039716 h 86"/>
                <a:gd name="T6" fmla="*/ 0 60000 65536"/>
                <a:gd name="T7" fmla="*/ 0 60000 65536"/>
                <a:gd name="T8" fmla="*/ 0 60000 65536"/>
              </a:gdLst>
              <a:ahLst/>
              <a:cxnLst>
                <a:cxn ang="T6">
                  <a:pos x="T0" y="T1"/>
                </a:cxn>
                <a:cxn ang="T7">
                  <a:pos x="T2" y="T3"/>
                </a:cxn>
                <a:cxn ang="T8">
                  <a:pos x="T4" y="T5"/>
                </a:cxn>
              </a:cxnLst>
              <a:rect l="0" t="0" r="r" b="b"/>
              <a:pathLst>
                <a:path w="43" h="86">
                  <a:moveTo>
                    <a:pt x="0" y="0"/>
                  </a:moveTo>
                  <a:lnTo>
                    <a:pt x="43" y="43"/>
                  </a:lnTo>
                  <a:lnTo>
                    <a:pt x="0" y="86"/>
                  </a:lnTo>
                </a:path>
              </a:pathLst>
            </a:custGeom>
            <a:noFill/>
            <a:ln w="12700">
              <a:solidFill>
                <a:srgbClr val="A6A6A6"/>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17" name="Freeform 12">
              <a:extLst>
                <a:ext uri="{FF2B5EF4-FFF2-40B4-BE49-F238E27FC236}">
                  <a16:creationId xmlns:a16="http://schemas.microsoft.com/office/drawing/2014/main" id="{D201E62B-F1BC-467E-99A3-3968C9B05D04}"/>
                </a:ext>
              </a:extLst>
            </p:cNvPr>
            <p:cNvSpPr>
              <a:spLocks noChangeArrowheads="1"/>
            </p:cNvSpPr>
            <p:nvPr/>
          </p:nvSpPr>
          <p:spPr bwMode="auto">
            <a:xfrm>
              <a:off x="5705475" y="3925888"/>
              <a:ext cx="96838" cy="192087"/>
            </a:xfrm>
            <a:custGeom>
              <a:avLst/>
              <a:gdLst>
                <a:gd name="T0" fmla="*/ 218083680 w 43"/>
                <a:gd name="T1" fmla="*/ 429039716 h 86"/>
                <a:gd name="T2" fmla="*/ 0 w 43"/>
                <a:gd name="T3" fmla="*/ 214520975 h 86"/>
                <a:gd name="T4" fmla="*/ 218083680 w 43"/>
                <a:gd name="T5" fmla="*/ 0 h 86"/>
                <a:gd name="T6" fmla="*/ 0 60000 65536"/>
                <a:gd name="T7" fmla="*/ 0 60000 65536"/>
                <a:gd name="T8" fmla="*/ 0 60000 65536"/>
              </a:gdLst>
              <a:ahLst/>
              <a:cxnLst>
                <a:cxn ang="T6">
                  <a:pos x="T0" y="T1"/>
                </a:cxn>
                <a:cxn ang="T7">
                  <a:pos x="T2" y="T3"/>
                </a:cxn>
                <a:cxn ang="T8">
                  <a:pos x="T4" y="T5"/>
                </a:cxn>
              </a:cxnLst>
              <a:rect l="0" t="0" r="r" b="b"/>
              <a:pathLst>
                <a:path w="43" h="86">
                  <a:moveTo>
                    <a:pt x="43" y="86"/>
                  </a:moveTo>
                  <a:lnTo>
                    <a:pt x="0" y="43"/>
                  </a:lnTo>
                  <a:lnTo>
                    <a:pt x="43" y="0"/>
                  </a:lnTo>
                </a:path>
              </a:pathLst>
            </a:custGeom>
            <a:noFill/>
            <a:ln w="12700">
              <a:solidFill>
                <a:srgbClr val="A6A6A6"/>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18" name="Freeform 13">
              <a:extLst>
                <a:ext uri="{FF2B5EF4-FFF2-40B4-BE49-F238E27FC236}">
                  <a16:creationId xmlns:a16="http://schemas.microsoft.com/office/drawing/2014/main" id="{BC15C61A-8233-4340-8A2B-EB845D85FA48}"/>
                </a:ext>
              </a:extLst>
            </p:cNvPr>
            <p:cNvSpPr>
              <a:spLocks noChangeArrowheads="1"/>
            </p:cNvSpPr>
            <p:nvPr/>
          </p:nvSpPr>
          <p:spPr bwMode="auto">
            <a:xfrm>
              <a:off x="6324600" y="4640263"/>
              <a:ext cx="192088" cy="95250"/>
            </a:xfrm>
            <a:custGeom>
              <a:avLst/>
              <a:gdLst>
                <a:gd name="T0" fmla="*/ 429044183 w 86"/>
                <a:gd name="T1" fmla="*/ 0 h 43"/>
                <a:gd name="T2" fmla="*/ 214522092 w 86"/>
                <a:gd name="T3" fmla="*/ 210989826 h 43"/>
                <a:gd name="T4" fmla="*/ 0 w 86"/>
                <a:gd name="T5" fmla="*/ 0 h 43"/>
                <a:gd name="T6" fmla="*/ 0 60000 65536"/>
                <a:gd name="T7" fmla="*/ 0 60000 65536"/>
                <a:gd name="T8" fmla="*/ 0 60000 65536"/>
              </a:gdLst>
              <a:ahLst/>
              <a:cxnLst>
                <a:cxn ang="T6">
                  <a:pos x="T0" y="T1"/>
                </a:cxn>
                <a:cxn ang="T7">
                  <a:pos x="T2" y="T3"/>
                </a:cxn>
                <a:cxn ang="T8">
                  <a:pos x="T4" y="T5"/>
                </a:cxn>
              </a:cxnLst>
              <a:rect l="0" t="0" r="r" b="b"/>
              <a:pathLst>
                <a:path w="86" h="43">
                  <a:moveTo>
                    <a:pt x="86" y="0"/>
                  </a:moveTo>
                  <a:lnTo>
                    <a:pt x="43" y="43"/>
                  </a:lnTo>
                  <a:lnTo>
                    <a:pt x="0" y="0"/>
                  </a:lnTo>
                </a:path>
              </a:pathLst>
            </a:custGeom>
            <a:noFill/>
            <a:ln w="12700">
              <a:solidFill>
                <a:srgbClr val="A6A6A6"/>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19" name="Freeform 14">
              <a:extLst>
                <a:ext uri="{FF2B5EF4-FFF2-40B4-BE49-F238E27FC236}">
                  <a16:creationId xmlns:a16="http://schemas.microsoft.com/office/drawing/2014/main" id="{8B87437E-8BC9-4517-BFE3-46C32001DA15}"/>
                </a:ext>
              </a:extLst>
            </p:cNvPr>
            <p:cNvSpPr>
              <a:spLocks noChangeArrowheads="1"/>
            </p:cNvSpPr>
            <p:nvPr/>
          </p:nvSpPr>
          <p:spPr bwMode="auto">
            <a:xfrm>
              <a:off x="6324600" y="3306763"/>
              <a:ext cx="192088" cy="96837"/>
            </a:xfrm>
            <a:custGeom>
              <a:avLst/>
              <a:gdLst>
                <a:gd name="T0" fmla="*/ 0 w 86"/>
                <a:gd name="T1" fmla="*/ 218079176 h 43"/>
                <a:gd name="T2" fmla="*/ 214522092 w 86"/>
                <a:gd name="T3" fmla="*/ 0 h 43"/>
                <a:gd name="T4" fmla="*/ 429044183 w 86"/>
                <a:gd name="T5" fmla="*/ 218079176 h 43"/>
                <a:gd name="T6" fmla="*/ 0 60000 65536"/>
                <a:gd name="T7" fmla="*/ 0 60000 65536"/>
                <a:gd name="T8" fmla="*/ 0 60000 65536"/>
              </a:gdLst>
              <a:ahLst/>
              <a:cxnLst>
                <a:cxn ang="T6">
                  <a:pos x="T0" y="T1"/>
                </a:cxn>
                <a:cxn ang="T7">
                  <a:pos x="T2" y="T3"/>
                </a:cxn>
                <a:cxn ang="T8">
                  <a:pos x="T4" y="T5"/>
                </a:cxn>
              </a:cxnLst>
              <a:rect l="0" t="0" r="r" b="b"/>
              <a:pathLst>
                <a:path w="86" h="43">
                  <a:moveTo>
                    <a:pt x="0" y="43"/>
                  </a:moveTo>
                  <a:lnTo>
                    <a:pt x="43" y="0"/>
                  </a:lnTo>
                  <a:lnTo>
                    <a:pt x="86" y="43"/>
                  </a:lnTo>
                </a:path>
              </a:pathLst>
            </a:custGeom>
            <a:noFill/>
            <a:ln w="12700">
              <a:solidFill>
                <a:srgbClr val="A6A6A6"/>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20" name="Freeform 19">
              <a:extLst>
                <a:ext uri="{FF2B5EF4-FFF2-40B4-BE49-F238E27FC236}">
                  <a16:creationId xmlns:a16="http://schemas.microsoft.com/office/drawing/2014/main" id="{9A1D0389-4684-4EAA-A77B-F575508C3BC5}"/>
                </a:ext>
              </a:extLst>
            </p:cNvPr>
            <p:cNvSpPr>
              <a:spLocks noEditPoints="1" noChangeArrowheads="1"/>
            </p:cNvSpPr>
            <p:nvPr/>
          </p:nvSpPr>
          <p:spPr bwMode="auto">
            <a:xfrm rot="18900000">
              <a:off x="6238875" y="2447925"/>
              <a:ext cx="393700" cy="401638"/>
            </a:xfrm>
            <a:custGeom>
              <a:avLst/>
              <a:gdLst>
                <a:gd name="T0" fmla="*/ 1089422902 w 136"/>
                <a:gd name="T1" fmla="*/ 271599091 h 140"/>
                <a:gd name="T2" fmla="*/ 838016504 w 136"/>
                <a:gd name="T3" fmla="*/ 271599091 h 140"/>
                <a:gd name="T4" fmla="*/ 838016504 w 136"/>
                <a:gd name="T5" fmla="*/ 49381392 h 140"/>
                <a:gd name="T6" fmla="*/ 787735803 w 136"/>
                <a:gd name="T7" fmla="*/ 0 h 140"/>
                <a:gd name="T8" fmla="*/ 50280701 w 136"/>
                <a:gd name="T9" fmla="*/ 0 h 140"/>
                <a:gd name="T10" fmla="*/ 0 w 136"/>
                <a:gd name="T11" fmla="*/ 49381392 h 140"/>
                <a:gd name="T12" fmla="*/ 0 w 136"/>
                <a:gd name="T13" fmla="*/ 288060511 h 140"/>
                <a:gd name="T14" fmla="*/ 0 w 136"/>
                <a:gd name="T15" fmla="*/ 855947955 h 140"/>
                <a:gd name="T16" fmla="*/ 0 w 136"/>
                <a:gd name="T17" fmla="*/ 1102854915 h 140"/>
                <a:gd name="T18" fmla="*/ 50280701 w 136"/>
                <a:gd name="T19" fmla="*/ 1152236307 h 140"/>
                <a:gd name="T20" fmla="*/ 787735803 w 136"/>
                <a:gd name="T21" fmla="*/ 1152236307 h 140"/>
                <a:gd name="T22" fmla="*/ 1089422902 w 136"/>
                <a:gd name="T23" fmla="*/ 1152236307 h 140"/>
                <a:gd name="T24" fmla="*/ 1139703603 w 136"/>
                <a:gd name="T25" fmla="*/ 1102854915 h 140"/>
                <a:gd name="T26" fmla="*/ 1139703603 w 136"/>
                <a:gd name="T27" fmla="*/ 320980483 h 140"/>
                <a:gd name="T28" fmla="*/ 1089422902 w 136"/>
                <a:gd name="T29" fmla="*/ 271599091 h 140"/>
                <a:gd name="T30" fmla="*/ 737455102 w 136"/>
                <a:gd name="T31" fmla="*/ 1053473523 h 140"/>
                <a:gd name="T32" fmla="*/ 603371304 w 136"/>
                <a:gd name="T33" fmla="*/ 1053473523 h 140"/>
                <a:gd name="T34" fmla="*/ 603371304 w 136"/>
                <a:gd name="T35" fmla="*/ 905329347 h 140"/>
                <a:gd name="T36" fmla="*/ 737455102 w 136"/>
                <a:gd name="T37" fmla="*/ 905329347 h 140"/>
                <a:gd name="T38" fmla="*/ 737455102 w 136"/>
                <a:gd name="T39" fmla="*/ 1053473523 h 140"/>
                <a:gd name="T40" fmla="*/ 502809902 w 136"/>
                <a:gd name="T41" fmla="*/ 905329347 h 140"/>
                <a:gd name="T42" fmla="*/ 502809902 w 136"/>
                <a:gd name="T43" fmla="*/ 1053473523 h 140"/>
                <a:gd name="T44" fmla="*/ 326826002 w 136"/>
                <a:gd name="T45" fmla="*/ 1053473523 h 140"/>
                <a:gd name="T46" fmla="*/ 326826002 w 136"/>
                <a:gd name="T47" fmla="*/ 905329347 h 140"/>
                <a:gd name="T48" fmla="*/ 502809902 w 136"/>
                <a:gd name="T49" fmla="*/ 905329347 h 140"/>
                <a:gd name="T50" fmla="*/ 100561401 w 136"/>
                <a:gd name="T51" fmla="*/ 806566563 h 140"/>
                <a:gd name="T52" fmla="*/ 100561401 w 136"/>
                <a:gd name="T53" fmla="*/ 337441903 h 140"/>
                <a:gd name="T54" fmla="*/ 737455102 w 136"/>
                <a:gd name="T55" fmla="*/ 337441903 h 140"/>
                <a:gd name="T56" fmla="*/ 737455102 w 136"/>
                <a:gd name="T57" fmla="*/ 806566563 h 140"/>
                <a:gd name="T58" fmla="*/ 100561401 w 136"/>
                <a:gd name="T59" fmla="*/ 806566563 h 140"/>
                <a:gd name="T60" fmla="*/ 326826002 w 136"/>
                <a:gd name="T61" fmla="*/ 238676250 h 140"/>
                <a:gd name="T62" fmla="*/ 326826002 w 136"/>
                <a:gd name="T63" fmla="*/ 98762784 h 140"/>
                <a:gd name="T64" fmla="*/ 502809902 w 136"/>
                <a:gd name="T65" fmla="*/ 98762784 h 140"/>
                <a:gd name="T66" fmla="*/ 502809902 w 136"/>
                <a:gd name="T67" fmla="*/ 238676250 h 140"/>
                <a:gd name="T68" fmla="*/ 326826002 w 136"/>
                <a:gd name="T69" fmla="*/ 238676250 h 140"/>
                <a:gd name="T70" fmla="*/ 737455102 w 136"/>
                <a:gd name="T71" fmla="*/ 238676250 h 140"/>
                <a:gd name="T72" fmla="*/ 603371304 w 136"/>
                <a:gd name="T73" fmla="*/ 238676250 h 140"/>
                <a:gd name="T74" fmla="*/ 603371304 w 136"/>
                <a:gd name="T75" fmla="*/ 98762784 h 140"/>
                <a:gd name="T76" fmla="*/ 737455102 w 136"/>
                <a:gd name="T77" fmla="*/ 98762784 h 140"/>
                <a:gd name="T78" fmla="*/ 737455102 w 136"/>
                <a:gd name="T79" fmla="*/ 238676250 h 140"/>
                <a:gd name="T80" fmla="*/ 100561401 w 136"/>
                <a:gd name="T81" fmla="*/ 98762784 h 140"/>
                <a:gd name="T82" fmla="*/ 226264601 w 136"/>
                <a:gd name="T83" fmla="*/ 98762784 h 140"/>
                <a:gd name="T84" fmla="*/ 226264601 w 136"/>
                <a:gd name="T85" fmla="*/ 238676250 h 140"/>
                <a:gd name="T86" fmla="*/ 100561401 w 136"/>
                <a:gd name="T87" fmla="*/ 238676250 h 140"/>
                <a:gd name="T88" fmla="*/ 100561401 w 136"/>
                <a:gd name="T89" fmla="*/ 98762784 h 140"/>
                <a:gd name="T90" fmla="*/ 100561401 w 136"/>
                <a:gd name="T91" fmla="*/ 905329347 h 140"/>
                <a:gd name="T92" fmla="*/ 226264601 w 136"/>
                <a:gd name="T93" fmla="*/ 905329347 h 140"/>
                <a:gd name="T94" fmla="*/ 226264601 w 136"/>
                <a:gd name="T95" fmla="*/ 1053473523 h 140"/>
                <a:gd name="T96" fmla="*/ 100561401 w 136"/>
                <a:gd name="T97" fmla="*/ 1053473523 h 140"/>
                <a:gd name="T98" fmla="*/ 100561401 w 136"/>
                <a:gd name="T99" fmla="*/ 905329347 h 140"/>
                <a:gd name="T100" fmla="*/ 1039142201 w 136"/>
                <a:gd name="T101" fmla="*/ 1053473523 h 140"/>
                <a:gd name="T102" fmla="*/ 838016504 w 136"/>
                <a:gd name="T103" fmla="*/ 1053473523 h 140"/>
                <a:gd name="T104" fmla="*/ 838016504 w 136"/>
                <a:gd name="T105" fmla="*/ 855947955 h 140"/>
                <a:gd name="T106" fmla="*/ 838016504 w 136"/>
                <a:gd name="T107" fmla="*/ 370361875 h 140"/>
                <a:gd name="T108" fmla="*/ 1039142201 w 136"/>
                <a:gd name="T109" fmla="*/ 370361875 h 140"/>
                <a:gd name="T110" fmla="*/ 1039142201 w 136"/>
                <a:gd name="T111" fmla="*/ 1053473523 h 140"/>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0" t="0" r="r" b="b"/>
              <a:pathLst>
                <a:path w="136" h="140">
                  <a:moveTo>
                    <a:pt x="130" y="33"/>
                  </a:moveTo>
                  <a:cubicBezTo>
                    <a:pt x="100" y="33"/>
                    <a:pt x="100" y="33"/>
                    <a:pt x="100" y="33"/>
                  </a:cubicBezTo>
                  <a:cubicBezTo>
                    <a:pt x="100" y="6"/>
                    <a:pt x="100" y="6"/>
                    <a:pt x="100" y="6"/>
                  </a:cubicBezTo>
                  <a:cubicBezTo>
                    <a:pt x="100" y="2"/>
                    <a:pt x="97" y="0"/>
                    <a:pt x="94" y="0"/>
                  </a:cubicBezTo>
                  <a:cubicBezTo>
                    <a:pt x="6" y="0"/>
                    <a:pt x="6" y="0"/>
                    <a:pt x="6" y="0"/>
                  </a:cubicBezTo>
                  <a:cubicBezTo>
                    <a:pt x="2" y="0"/>
                    <a:pt x="0" y="2"/>
                    <a:pt x="0" y="6"/>
                  </a:cubicBezTo>
                  <a:cubicBezTo>
                    <a:pt x="0" y="35"/>
                    <a:pt x="0" y="35"/>
                    <a:pt x="0" y="35"/>
                  </a:cubicBezTo>
                  <a:cubicBezTo>
                    <a:pt x="0" y="104"/>
                    <a:pt x="0" y="104"/>
                    <a:pt x="0" y="104"/>
                  </a:cubicBezTo>
                  <a:cubicBezTo>
                    <a:pt x="0" y="134"/>
                    <a:pt x="0" y="134"/>
                    <a:pt x="0" y="134"/>
                  </a:cubicBezTo>
                  <a:cubicBezTo>
                    <a:pt x="0" y="137"/>
                    <a:pt x="2" y="140"/>
                    <a:pt x="6" y="140"/>
                  </a:cubicBezTo>
                  <a:cubicBezTo>
                    <a:pt x="94" y="140"/>
                    <a:pt x="94" y="140"/>
                    <a:pt x="94" y="140"/>
                  </a:cubicBezTo>
                  <a:cubicBezTo>
                    <a:pt x="130" y="140"/>
                    <a:pt x="130" y="140"/>
                    <a:pt x="130" y="140"/>
                  </a:cubicBezTo>
                  <a:cubicBezTo>
                    <a:pt x="134" y="140"/>
                    <a:pt x="136" y="137"/>
                    <a:pt x="136" y="134"/>
                  </a:cubicBezTo>
                  <a:cubicBezTo>
                    <a:pt x="136" y="39"/>
                    <a:pt x="136" y="39"/>
                    <a:pt x="136" y="39"/>
                  </a:cubicBezTo>
                  <a:cubicBezTo>
                    <a:pt x="136" y="36"/>
                    <a:pt x="134" y="33"/>
                    <a:pt x="130" y="33"/>
                  </a:cubicBezTo>
                  <a:close/>
                  <a:moveTo>
                    <a:pt x="88" y="128"/>
                  </a:moveTo>
                  <a:cubicBezTo>
                    <a:pt x="72" y="128"/>
                    <a:pt x="72" y="128"/>
                    <a:pt x="72" y="128"/>
                  </a:cubicBezTo>
                  <a:cubicBezTo>
                    <a:pt x="72" y="110"/>
                    <a:pt x="72" y="110"/>
                    <a:pt x="72" y="110"/>
                  </a:cubicBezTo>
                  <a:cubicBezTo>
                    <a:pt x="88" y="110"/>
                    <a:pt x="88" y="110"/>
                    <a:pt x="88" y="110"/>
                  </a:cubicBezTo>
                  <a:lnTo>
                    <a:pt x="88" y="128"/>
                  </a:lnTo>
                  <a:close/>
                  <a:moveTo>
                    <a:pt x="60" y="110"/>
                  </a:moveTo>
                  <a:cubicBezTo>
                    <a:pt x="60" y="128"/>
                    <a:pt x="60" y="128"/>
                    <a:pt x="60" y="128"/>
                  </a:cubicBezTo>
                  <a:cubicBezTo>
                    <a:pt x="39" y="128"/>
                    <a:pt x="39" y="128"/>
                    <a:pt x="39" y="128"/>
                  </a:cubicBezTo>
                  <a:cubicBezTo>
                    <a:pt x="39" y="110"/>
                    <a:pt x="39" y="110"/>
                    <a:pt x="39" y="110"/>
                  </a:cubicBezTo>
                  <a:lnTo>
                    <a:pt x="60" y="110"/>
                  </a:lnTo>
                  <a:close/>
                  <a:moveTo>
                    <a:pt x="12" y="98"/>
                  </a:moveTo>
                  <a:cubicBezTo>
                    <a:pt x="12" y="41"/>
                    <a:pt x="12" y="41"/>
                    <a:pt x="12" y="41"/>
                  </a:cubicBezTo>
                  <a:cubicBezTo>
                    <a:pt x="88" y="41"/>
                    <a:pt x="88" y="41"/>
                    <a:pt x="88" y="41"/>
                  </a:cubicBezTo>
                  <a:cubicBezTo>
                    <a:pt x="88" y="98"/>
                    <a:pt x="88" y="98"/>
                    <a:pt x="88" y="98"/>
                  </a:cubicBezTo>
                  <a:lnTo>
                    <a:pt x="12" y="98"/>
                  </a:lnTo>
                  <a:close/>
                  <a:moveTo>
                    <a:pt x="39" y="29"/>
                  </a:moveTo>
                  <a:cubicBezTo>
                    <a:pt x="39" y="12"/>
                    <a:pt x="39" y="12"/>
                    <a:pt x="39" y="12"/>
                  </a:cubicBezTo>
                  <a:cubicBezTo>
                    <a:pt x="60" y="12"/>
                    <a:pt x="60" y="12"/>
                    <a:pt x="60" y="12"/>
                  </a:cubicBezTo>
                  <a:cubicBezTo>
                    <a:pt x="60" y="29"/>
                    <a:pt x="60" y="29"/>
                    <a:pt x="60" y="29"/>
                  </a:cubicBezTo>
                  <a:lnTo>
                    <a:pt x="39" y="29"/>
                  </a:lnTo>
                  <a:close/>
                  <a:moveTo>
                    <a:pt x="88" y="29"/>
                  </a:moveTo>
                  <a:cubicBezTo>
                    <a:pt x="72" y="29"/>
                    <a:pt x="72" y="29"/>
                    <a:pt x="72" y="29"/>
                  </a:cubicBezTo>
                  <a:cubicBezTo>
                    <a:pt x="72" y="12"/>
                    <a:pt x="72" y="12"/>
                    <a:pt x="72" y="12"/>
                  </a:cubicBezTo>
                  <a:cubicBezTo>
                    <a:pt x="88" y="12"/>
                    <a:pt x="88" y="12"/>
                    <a:pt x="88" y="12"/>
                  </a:cubicBezTo>
                  <a:lnTo>
                    <a:pt x="88" y="29"/>
                  </a:lnTo>
                  <a:close/>
                  <a:moveTo>
                    <a:pt x="12" y="12"/>
                  </a:moveTo>
                  <a:cubicBezTo>
                    <a:pt x="27" y="12"/>
                    <a:pt x="27" y="12"/>
                    <a:pt x="27" y="12"/>
                  </a:cubicBezTo>
                  <a:cubicBezTo>
                    <a:pt x="27" y="29"/>
                    <a:pt x="27" y="29"/>
                    <a:pt x="27" y="29"/>
                  </a:cubicBezTo>
                  <a:cubicBezTo>
                    <a:pt x="12" y="29"/>
                    <a:pt x="12" y="29"/>
                    <a:pt x="12" y="29"/>
                  </a:cubicBezTo>
                  <a:lnTo>
                    <a:pt x="12" y="12"/>
                  </a:lnTo>
                  <a:close/>
                  <a:moveTo>
                    <a:pt x="12" y="110"/>
                  </a:moveTo>
                  <a:cubicBezTo>
                    <a:pt x="27" y="110"/>
                    <a:pt x="27" y="110"/>
                    <a:pt x="27" y="110"/>
                  </a:cubicBezTo>
                  <a:cubicBezTo>
                    <a:pt x="27" y="128"/>
                    <a:pt x="27" y="128"/>
                    <a:pt x="27" y="128"/>
                  </a:cubicBezTo>
                  <a:cubicBezTo>
                    <a:pt x="12" y="128"/>
                    <a:pt x="12" y="128"/>
                    <a:pt x="12" y="128"/>
                  </a:cubicBezTo>
                  <a:lnTo>
                    <a:pt x="12" y="110"/>
                  </a:lnTo>
                  <a:close/>
                  <a:moveTo>
                    <a:pt x="124" y="128"/>
                  </a:moveTo>
                  <a:cubicBezTo>
                    <a:pt x="100" y="128"/>
                    <a:pt x="100" y="128"/>
                    <a:pt x="100" y="128"/>
                  </a:cubicBezTo>
                  <a:cubicBezTo>
                    <a:pt x="100" y="104"/>
                    <a:pt x="100" y="104"/>
                    <a:pt x="100" y="104"/>
                  </a:cubicBezTo>
                  <a:cubicBezTo>
                    <a:pt x="100" y="45"/>
                    <a:pt x="100" y="45"/>
                    <a:pt x="100" y="45"/>
                  </a:cubicBezTo>
                  <a:cubicBezTo>
                    <a:pt x="124" y="45"/>
                    <a:pt x="124" y="45"/>
                    <a:pt x="124" y="45"/>
                  </a:cubicBezTo>
                  <a:lnTo>
                    <a:pt x="124" y="12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nvGrpSpPr>
            <p:cNvPr id="21" name="Group 20">
              <a:extLst>
                <a:ext uri="{FF2B5EF4-FFF2-40B4-BE49-F238E27FC236}">
                  <a16:creationId xmlns:a16="http://schemas.microsoft.com/office/drawing/2014/main" id="{613450CB-6383-462C-A2C8-3DFF7F02F47D}"/>
                </a:ext>
              </a:extLst>
            </p:cNvPr>
            <p:cNvGrpSpPr>
              <a:grpSpLocks/>
            </p:cNvGrpSpPr>
            <p:nvPr/>
          </p:nvGrpSpPr>
          <p:grpSpPr bwMode="auto">
            <a:xfrm>
              <a:off x="4814888" y="3778250"/>
              <a:ext cx="495300" cy="398830"/>
              <a:chOff x="0" y="0"/>
              <a:chExt cx="276" cy="222"/>
            </a:xfrm>
          </p:grpSpPr>
          <p:sp>
            <p:nvSpPr>
              <p:cNvPr id="27" name="Freeform 21">
                <a:extLst>
                  <a:ext uri="{FF2B5EF4-FFF2-40B4-BE49-F238E27FC236}">
                    <a16:creationId xmlns:a16="http://schemas.microsoft.com/office/drawing/2014/main" id="{4836C341-F7D8-488C-BF13-109C007F06FE}"/>
                  </a:ext>
                </a:extLst>
              </p:cNvPr>
              <p:cNvSpPr>
                <a:spLocks noChangeArrowheads="1"/>
              </p:cNvSpPr>
              <p:nvPr/>
            </p:nvSpPr>
            <p:spPr bwMode="auto">
              <a:xfrm rot="18900000">
                <a:off x="0" y="0"/>
                <a:ext cx="276" cy="203"/>
              </a:xfrm>
              <a:custGeom>
                <a:avLst/>
                <a:gdLst>
                  <a:gd name="T0" fmla="*/ 424 w 138"/>
                  <a:gd name="T1" fmla="*/ 149 h 101"/>
                  <a:gd name="T2" fmla="*/ 400 w 138"/>
                  <a:gd name="T3" fmla="*/ 153 h 101"/>
                  <a:gd name="T4" fmla="*/ 400 w 138"/>
                  <a:gd name="T5" fmla="*/ 141 h 101"/>
                  <a:gd name="T6" fmla="*/ 264 w 138"/>
                  <a:gd name="T7" fmla="*/ 0 h 101"/>
                  <a:gd name="T8" fmla="*/ 128 w 138"/>
                  <a:gd name="T9" fmla="*/ 117 h 101"/>
                  <a:gd name="T10" fmla="*/ 88 w 138"/>
                  <a:gd name="T11" fmla="*/ 121 h 101"/>
                  <a:gd name="T12" fmla="*/ 88 w 138"/>
                  <a:gd name="T13" fmla="*/ 121 h 101"/>
                  <a:gd name="T14" fmla="*/ 32 w 138"/>
                  <a:gd name="T15" fmla="*/ 207 h 101"/>
                  <a:gd name="T16" fmla="*/ 40 w 138"/>
                  <a:gd name="T17" fmla="*/ 243 h 101"/>
                  <a:gd name="T18" fmla="*/ 0 w 138"/>
                  <a:gd name="T19" fmla="*/ 320 h 101"/>
                  <a:gd name="T20" fmla="*/ 88 w 138"/>
                  <a:gd name="T21" fmla="*/ 408 h 101"/>
                  <a:gd name="T22" fmla="*/ 180 w 138"/>
                  <a:gd name="T23" fmla="*/ 408 h 101"/>
                  <a:gd name="T24" fmla="*/ 204 w 138"/>
                  <a:gd name="T25" fmla="*/ 384 h 101"/>
                  <a:gd name="T26" fmla="*/ 180 w 138"/>
                  <a:gd name="T27" fmla="*/ 360 h 101"/>
                  <a:gd name="T28" fmla="*/ 88 w 138"/>
                  <a:gd name="T29" fmla="*/ 360 h 101"/>
                  <a:gd name="T30" fmla="*/ 48 w 138"/>
                  <a:gd name="T31" fmla="*/ 320 h 101"/>
                  <a:gd name="T32" fmla="*/ 80 w 138"/>
                  <a:gd name="T33" fmla="*/ 279 h 101"/>
                  <a:gd name="T34" fmla="*/ 100 w 138"/>
                  <a:gd name="T35" fmla="*/ 263 h 101"/>
                  <a:gd name="T36" fmla="*/ 92 w 138"/>
                  <a:gd name="T37" fmla="*/ 235 h 101"/>
                  <a:gd name="T38" fmla="*/ 80 w 138"/>
                  <a:gd name="T39" fmla="*/ 207 h 101"/>
                  <a:gd name="T40" fmla="*/ 104 w 138"/>
                  <a:gd name="T41" fmla="*/ 165 h 101"/>
                  <a:gd name="T42" fmla="*/ 104 w 138"/>
                  <a:gd name="T43" fmla="*/ 165 h 101"/>
                  <a:gd name="T44" fmla="*/ 140 w 138"/>
                  <a:gd name="T45" fmla="*/ 169 h 101"/>
                  <a:gd name="T46" fmla="*/ 164 w 138"/>
                  <a:gd name="T47" fmla="*/ 169 h 101"/>
                  <a:gd name="T48" fmla="*/ 172 w 138"/>
                  <a:gd name="T49" fmla="*/ 145 h 101"/>
                  <a:gd name="T50" fmla="*/ 172 w 138"/>
                  <a:gd name="T51" fmla="*/ 141 h 101"/>
                  <a:gd name="T52" fmla="*/ 172 w 138"/>
                  <a:gd name="T53" fmla="*/ 141 h 101"/>
                  <a:gd name="T54" fmla="*/ 264 w 138"/>
                  <a:gd name="T55" fmla="*/ 48 h 101"/>
                  <a:gd name="T56" fmla="*/ 352 w 138"/>
                  <a:gd name="T57" fmla="*/ 141 h 101"/>
                  <a:gd name="T58" fmla="*/ 336 w 138"/>
                  <a:gd name="T59" fmla="*/ 185 h 101"/>
                  <a:gd name="T60" fmla="*/ 344 w 138"/>
                  <a:gd name="T61" fmla="*/ 219 h 101"/>
                  <a:gd name="T62" fmla="*/ 372 w 138"/>
                  <a:gd name="T63" fmla="*/ 219 h 101"/>
                  <a:gd name="T64" fmla="*/ 424 w 138"/>
                  <a:gd name="T65" fmla="*/ 197 h 101"/>
                  <a:gd name="T66" fmla="*/ 504 w 138"/>
                  <a:gd name="T67" fmla="*/ 279 h 101"/>
                  <a:gd name="T68" fmla="*/ 424 w 138"/>
                  <a:gd name="T69" fmla="*/ 360 h 101"/>
                  <a:gd name="T70" fmla="*/ 372 w 138"/>
                  <a:gd name="T71" fmla="*/ 360 h 101"/>
                  <a:gd name="T72" fmla="*/ 348 w 138"/>
                  <a:gd name="T73" fmla="*/ 384 h 101"/>
                  <a:gd name="T74" fmla="*/ 372 w 138"/>
                  <a:gd name="T75" fmla="*/ 408 h 101"/>
                  <a:gd name="T76" fmla="*/ 424 w 138"/>
                  <a:gd name="T77" fmla="*/ 408 h 101"/>
                  <a:gd name="T78" fmla="*/ 552 w 138"/>
                  <a:gd name="T79" fmla="*/ 279 h 101"/>
                  <a:gd name="T80" fmla="*/ 424 w 138"/>
                  <a:gd name="T81" fmla="*/ 149 h 101"/>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138" h="101">
                    <a:moveTo>
                      <a:pt x="106" y="37"/>
                    </a:moveTo>
                    <a:cubicBezTo>
                      <a:pt x="104" y="37"/>
                      <a:pt x="102" y="37"/>
                      <a:pt x="100" y="38"/>
                    </a:cubicBezTo>
                    <a:cubicBezTo>
                      <a:pt x="100" y="37"/>
                      <a:pt x="100" y="36"/>
                      <a:pt x="100" y="35"/>
                    </a:cubicBezTo>
                    <a:cubicBezTo>
                      <a:pt x="100" y="16"/>
                      <a:pt x="84" y="0"/>
                      <a:pt x="66" y="0"/>
                    </a:cubicBezTo>
                    <a:cubicBezTo>
                      <a:pt x="49" y="0"/>
                      <a:pt x="35" y="13"/>
                      <a:pt x="32" y="29"/>
                    </a:cubicBezTo>
                    <a:cubicBezTo>
                      <a:pt x="28" y="28"/>
                      <a:pt x="25" y="29"/>
                      <a:pt x="22" y="30"/>
                    </a:cubicBezTo>
                    <a:cubicBezTo>
                      <a:pt x="22" y="30"/>
                      <a:pt x="22" y="30"/>
                      <a:pt x="22" y="30"/>
                    </a:cubicBezTo>
                    <a:cubicBezTo>
                      <a:pt x="13" y="33"/>
                      <a:pt x="8" y="42"/>
                      <a:pt x="8" y="51"/>
                    </a:cubicBezTo>
                    <a:cubicBezTo>
                      <a:pt x="8" y="54"/>
                      <a:pt x="8" y="57"/>
                      <a:pt x="10" y="60"/>
                    </a:cubicBezTo>
                    <a:cubicBezTo>
                      <a:pt x="4" y="64"/>
                      <a:pt x="0" y="71"/>
                      <a:pt x="0" y="79"/>
                    </a:cubicBezTo>
                    <a:cubicBezTo>
                      <a:pt x="0" y="91"/>
                      <a:pt x="10" y="101"/>
                      <a:pt x="22" y="101"/>
                    </a:cubicBezTo>
                    <a:cubicBezTo>
                      <a:pt x="45" y="101"/>
                      <a:pt x="45" y="101"/>
                      <a:pt x="45" y="101"/>
                    </a:cubicBezTo>
                    <a:cubicBezTo>
                      <a:pt x="48" y="101"/>
                      <a:pt x="51" y="98"/>
                      <a:pt x="51" y="95"/>
                    </a:cubicBezTo>
                    <a:cubicBezTo>
                      <a:pt x="51" y="92"/>
                      <a:pt x="48" y="89"/>
                      <a:pt x="45" y="89"/>
                    </a:cubicBezTo>
                    <a:cubicBezTo>
                      <a:pt x="22" y="89"/>
                      <a:pt x="22" y="89"/>
                      <a:pt x="22" y="89"/>
                    </a:cubicBezTo>
                    <a:cubicBezTo>
                      <a:pt x="16" y="89"/>
                      <a:pt x="12" y="84"/>
                      <a:pt x="12" y="79"/>
                    </a:cubicBezTo>
                    <a:cubicBezTo>
                      <a:pt x="12" y="74"/>
                      <a:pt x="16" y="70"/>
                      <a:pt x="20" y="69"/>
                    </a:cubicBezTo>
                    <a:cubicBezTo>
                      <a:pt x="23" y="69"/>
                      <a:pt x="25" y="67"/>
                      <a:pt x="25" y="65"/>
                    </a:cubicBezTo>
                    <a:cubicBezTo>
                      <a:pt x="26" y="62"/>
                      <a:pt x="25" y="60"/>
                      <a:pt x="23" y="58"/>
                    </a:cubicBezTo>
                    <a:cubicBezTo>
                      <a:pt x="21" y="57"/>
                      <a:pt x="20" y="54"/>
                      <a:pt x="20" y="51"/>
                    </a:cubicBezTo>
                    <a:cubicBezTo>
                      <a:pt x="20" y="47"/>
                      <a:pt x="22" y="43"/>
                      <a:pt x="26" y="41"/>
                    </a:cubicBezTo>
                    <a:cubicBezTo>
                      <a:pt x="26" y="41"/>
                      <a:pt x="26" y="41"/>
                      <a:pt x="26" y="41"/>
                    </a:cubicBezTo>
                    <a:cubicBezTo>
                      <a:pt x="29" y="40"/>
                      <a:pt x="32" y="40"/>
                      <a:pt x="35" y="42"/>
                    </a:cubicBezTo>
                    <a:cubicBezTo>
                      <a:pt x="36" y="43"/>
                      <a:pt x="39" y="43"/>
                      <a:pt x="41" y="42"/>
                    </a:cubicBezTo>
                    <a:cubicBezTo>
                      <a:pt x="43" y="41"/>
                      <a:pt x="44" y="39"/>
                      <a:pt x="43" y="36"/>
                    </a:cubicBezTo>
                    <a:cubicBezTo>
                      <a:pt x="43" y="36"/>
                      <a:pt x="43" y="36"/>
                      <a:pt x="43" y="35"/>
                    </a:cubicBezTo>
                    <a:cubicBezTo>
                      <a:pt x="43" y="35"/>
                      <a:pt x="43" y="35"/>
                      <a:pt x="43" y="35"/>
                    </a:cubicBezTo>
                    <a:cubicBezTo>
                      <a:pt x="43" y="22"/>
                      <a:pt x="53" y="12"/>
                      <a:pt x="66" y="12"/>
                    </a:cubicBezTo>
                    <a:cubicBezTo>
                      <a:pt x="78" y="12"/>
                      <a:pt x="88" y="22"/>
                      <a:pt x="88" y="35"/>
                    </a:cubicBezTo>
                    <a:cubicBezTo>
                      <a:pt x="88" y="39"/>
                      <a:pt x="87" y="43"/>
                      <a:pt x="84" y="46"/>
                    </a:cubicBezTo>
                    <a:cubicBezTo>
                      <a:pt x="83" y="49"/>
                      <a:pt x="83" y="52"/>
                      <a:pt x="86" y="54"/>
                    </a:cubicBezTo>
                    <a:cubicBezTo>
                      <a:pt x="88" y="56"/>
                      <a:pt x="91" y="56"/>
                      <a:pt x="93" y="54"/>
                    </a:cubicBezTo>
                    <a:cubicBezTo>
                      <a:pt x="96" y="52"/>
                      <a:pt x="100" y="49"/>
                      <a:pt x="106" y="49"/>
                    </a:cubicBezTo>
                    <a:cubicBezTo>
                      <a:pt x="117" y="49"/>
                      <a:pt x="126" y="58"/>
                      <a:pt x="126" y="69"/>
                    </a:cubicBezTo>
                    <a:cubicBezTo>
                      <a:pt x="126" y="80"/>
                      <a:pt x="117" y="89"/>
                      <a:pt x="106" y="89"/>
                    </a:cubicBezTo>
                    <a:cubicBezTo>
                      <a:pt x="93" y="89"/>
                      <a:pt x="93" y="89"/>
                      <a:pt x="93" y="89"/>
                    </a:cubicBezTo>
                    <a:cubicBezTo>
                      <a:pt x="90" y="89"/>
                      <a:pt x="87" y="92"/>
                      <a:pt x="87" y="95"/>
                    </a:cubicBezTo>
                    <a:cubicBezTo>
                      <a:pt x="87" y="98"/>
                      <a:pt x="90" y="101"/>
                      <a:pt x="93" y="101"/>
                    </a:cubicBezTo>
                    <a:cubicBezTo>
                      <a:pt x="106" y="101"/>
                      <a:pt x="106" y="101"/>
                      <a:pt x="106" y="101"/>
                    </a:cubicBezTo>
                    <a:cubicBezTo>
                      <a:pt x="124" y="101"/>
                      <a:pt x="138" y="87"/>
                      <a:pt x="138" y="69"/>
                    </a:cubicBezTo>
                    <a:cubicBezTo>
                      <a:pt x="138" y="51"/>
                      <a:pt x="124" y="37"/>
                      <a:pt x="106" y="3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8" name="Freeform 22">
                <a:extLst>
                  <a:ext uri="{FF2B5EF4-FFF2-40B4-BE49-F238E27FC236}">
                    <a16:creationId xmlns:a16="http://schemas.microsoft.com/office/drawing/2014/main" id="{AB6F1075-016A-4F7F-AC14-DA019ABA535C}"/>
                  </a:ext>
                </a:extLst>
              </p:cNvPr>
              <p:cNvSpPr>
                <a:spLocks noChangeArrowheads="1"/>
              </p:cNvSpPr>
              <p:nvPr/>
            </p:nvSpPr>
            <p:spPr bwMode="auto">
              <a:xfrm rot="18900000">
                <a:off x="121" y="56"/>
                <a:ext cx="108" cy="166"/>
              </a:xfrm>
              <a:custGeom>
                <a:avLst/>
                <a:gdLst>
                  <a:gd name="T0" fmla="*/ 172 w 54"/>
                  <a:gd name="T1" fmla="*/ 212 h 83"/>
                  <a:gd name="T2" fmla="*/ 132 w 54"/>
                  <a:gd name="T3" fmla="*/ 252 h 83"/>
                  <a:gd name="T4" fmla="*/ 132 w 54"/>
                  <a:gd name="T5" fmla="*/ 24 h 83"/>
                  <a:gd name="T6" fmla="*/ 108 w 54"/>
                  <a:gd name="T7" fmla="*/ 0 h 83"/>
                  <a:gd name="T8" fmla="*/ 84 w 54"/>
                  <a:gd name="T9" fmla="*/ 24 h 83"/>
                  <a:gd name="T10" fmla="*/ 84 w 54"/>
                  <a:gd name="T11" fmla="*/ 252 h 83"/>
                  <a:gd name="T12" fmla="*/ 44 w 54"/>
                  <a:gd name="T13" fmla="*/ 212 h 83"/>
                  <a:gd name="T14" fmla="*/ 8 w 54"/>
                  <a:gd name="T15" fmla="*/ 212 h 83"/>
                  <a:gd name="T16" fmla="*/ 8 w 54"/>
                  <a:gd name="T17" fmla="*/ 244 h 83"/>
                  <a:gd name="T18" fmla="*/ 92 w 54"/>
                  <a:gd name="T19" fmla="*/ 328 h 83"/>
                  <a:gd name="T20" fmla="*/ 108 w 54"/>
                  <a:gd name="T21" fmla="*/ 332 h 83"/>
                  <a:gd name="T22" fmla="*/ 124 w 54"/>
                  <a:gd name="T23" fmla="*/ 328 h 83"/>
                  <a:gd name="T24" fmla="*/ 208 w 54"/>
                  <a:gd name="T25" fmla="*/ 244 h 83"/>
                  <a:gd name="T26" fmla="*/ 208 w 54"/>
                  <a:gd name="T27" fmla="*/ 212 h 83"/>
                  <a:gd name="T28" fmla="*/ 172 w 54"/>
                  <a:gd name="T29" fmla="*/ 212 h 83"/>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54" h="83">
                    <a:moveTo>
                      <a:pt x="43" y="53"/>
                    </a:moveTo>
                    <a:cubicBezTo>
                      <a:pt x="33" y="63"/>
                      <a:pt x="33" y="63"/>
                      <a:pt x="33" y="63"/>
                    </a:cubicBezTo>
                    <a:cubicBezTo>
                      <a:pt x="33" y="6"/>
                      <a:pt x="33" y="6"/>
                      <a:pt x="33" y="6"/>
                    </a:cubicBezTo>
                    <a:cubicBezTo>
                      <a:pt x="33" y="2"/>
                      <a:pt x="30" y="0"/>
                      <a:pt x="27" y="0"/>
                    </a:cubicBezTo>
                    <a:cubicBezTo>
                      <a:pt x="24" y="0"/>
                      <a:pt x="21" y="2"/>
                      <a:pt x="21" y="6"/>
                    </a:cubicBezTo>
                    <a:cubicBezTo>
                      <a:pt x="21" y="63"/>
                      <a:pt x="21" y="63"/>
                      <a:pt x="21" y="63"/>
                    </a:cubicBezTo>
                    <a:cubicBezTo>
                      <a:pt x="11" y="53"/>
                      <a:pt x="11" y="53"/>
                      <a:pt x="11" y="53"/>
                    </a:cubicBezTo>
                    <a:cubicBezTo>
                      <a:pt x="8" y="50"/>
                      <a:pt x="5" y="50"/>
                      <a:pt x="2" y="53"/>
                    </a:cubicBezTo>
                    <a:cubicBezTo>
                      <a:pt x="0" y="55"/>
                      <a:pt x="0" y="59"/>
                      <a:pt x="2" y="61"/>
                    </a:cubicBezTo>
                    <a:cubicBezTo>
                      <a:pt x="23" y="82"/>
                      <a:pt x="23" y="82"/>
                      <a:pt x="23" y="82"/>
                    </a:cubicBezTo>
                    <a:cubicBezTo>
                      <a:pt x="24" y="83"/>
                      <a:pt x="25" y="83"/>
                      <a:pt x="27" y="83"/>
                    </a:cubicBezTo>
                    <a:cubicBezTo>
                      <a:pt x="28" y="83"/>
                      <a:pt x="30" y="83"/>
                      <a:pt x="31" y="82"/>
                    </a:cubicBezTo>
                    <a:cubicBezTo>
                      <a:pt x="52" y="61"/>
                      <a:pt x="52" y="61"/>
                      <a:pt x="52" y="61"/>
                    </a:cubicBezTo>
                    <a:cubicBezTo>
                      <a:pt x="54" y="59"/>
                      <a:pt x="54" y="55"/>
                      <a:pt x="52" y="53"/>
                    </a:cubicBezTo>
                    <a:cubicBezTo>
                      <a:pt x="49" y="50"/>
                      <a:pt x="45" y="50"/>
                      <a:pt x="43" y="5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sp>
          <p:nvSpPr>
            <p:cNvPr id="22" name="Freeform 23">
              <a:extLst>
                <a:ext uri="{FF2B5EF4-FFF2-40B4-BE49-F238E27FC236}">
                  <a16:creationId xmlns:a16="http://schemas.microsoft.com/office/drawing/2014/main" id="{8D408C91-8C02-4782-B051-13D3B037F0CF}"/>
                </a:ext>
              </a:extLst>
            </p:cNvPr>
            <p:cNvSpPr>
              <a:spLocks noEditPoints="1" noChangeArrowheads="1"/>
            </p:cNvSpPr>
            <p:nvPr/>
          </p:nvSpPr>
          <p:spPr bwMode="auto">
            <a:xfrm rot="18900000">
              <a:off x="6210299" y="5181600"/>
              <a:ext cx="438150" cy="465138"/>
            </a:xfrm>
            <a:custGeom>
              <a:avLst/>
              <a:gdLst>
                <a:gd name="T0" fmla="*/ 1222982868 w 132"/>
                <a:gd name="T1" fmla="*/ 618151790 h 140"/>
                <a:gd name="T2" fmla="*/ 1134841693 w 132"/>
                <a:gd name="T3" fmla="*/ 618151790 h 140"/>
                <a:gd name="T4" fmla="*/ 1134841693 w 132"/>
                <a:gd name="T5" fmla="*/ 408421066 h 140"/>
                <a:gd name="T6" fmla="*/ 727179631 w 132"/>
                <a:gd name="T7" fmla="*/ 0 h 140"/>
                <a:gd name="T8" fmla="*/ 319517568 w 132"/>
                <a:gd name="T9" fmla="*/ 408421066 h 140"/>
                <a:gd name="T10" fmla="*/ 319517568 w 132"/>
                <a:gd name="T11" fmla="*/ 607114730 h 140"/>
                <a:gd name="T12" fmla="*/ 231376393 w 132"/>
                <a:gd name="T13" fmla="*/ 607114730 h 140"/>
                <a:gd name="T14" fmla="*/ 0 w 132"/>
                <a:gd name="T15" fmla="*/ 838919574 h 140"/>
                <a:gd name="T16" fmla="*/ 231376393 w 132"/>
                <a:gd name="T17" fmla="*/ 1070727742 h 140"/>
                <a:gd name="T18" fmla="*/ 451732650 w 132"/>
                <a:gd name="T19" fmla="*/ 1070727742 h 140"/>
                <a:gd name="T20" fmla="*/ 451732650 w 132"/>
                <a:gd name="T21" fmla="*/ 629192173 h 140"/>
                <a:gd name="T22" fmla="*/ 451732650 w 132"/>
                <a:gd name="T23" fmla="*/ 607114730 h 140"/>
                <a:gd name="T24" fmla="*/ 451732650 w 132"/>
                <a:gd name="T25" fmla="*/ 408421066 h 140"/>
                <a:gd name="T26" fmla="*/ 727179631 w 132"/>
                <a:gd name="T27" fmla="*/ 132461335 h 140"/>
                <a:gd name="T28" fmla="*/ 1002626611 w 132"/>
                <a:gd name="T29" fmla="*/ 408421066 h 140"/>
                <a:gd name="T30" fmla="*/ 1002626611 w 132"/>
                <a:gd name="T31" fmla="*/ 618151790 h 140"/>
                <a:gd name="T32" fmla="*/ 1002626611 w 132"/>
                <a:gd name="T33" fmla="*/ 651266293 h 140"/>
                <a:gd name="T34" fmla="*/ 1002626611 w 132"/>
                <a:gd name="T35" fmla="*/ 1015535795 h 140"/>
                <a:gd name="T36" fmla="*/ 1002626611 w 132"/>
                <a:gd name="T37" fmla="*/ 1081768124 h 140"/>
                <a:gd name="T38" fmla="*/ 1002626611 w 132"/>
                <a:gd name="T39" fmla="*/ 1203189077 h 140"/>
                <a:gd name="T40" fmla="*/ 892448483 w 132"/>
                <a:gd name="T41" fmla="*/ 1313572969 h 140"/>
                <a:gd name="T42" fmla="*/ 870411530 w 132"/>
                <a:gd name="T43" fmla="*/ 1313572969 h 140"/>
                <a:gd name="T44" fmla="*/ 727179631 w 132"/>
                <a:gd name="T45" fmla="*/ 1214229459 h 140"/>
                <a:gd name="T46" fmla="*/ 561910778 w 132"/>
                <a:gd name="T47" fmla="*/ 1379805298 h 140"/>
                <a:gd name="T48" fmla="*/ 727179631 w 132"/>
                <a:gd name="T49" fmla="*/ 1545381136 h 140"/>
                <a:gd name="T50" fmla="*/ 870411530 w 132"/>
                <a:gd name="T51" fmla="*/ 1446034304 h 140"/>
                <a:gd name="T52" fmla="*/ 892448483 w 132"/>
                <a:gd name="T53" fmla="*/ 1446034304 h 140"/>
                <a:gd name="T54" fmla="*/ 1134841693 w 132"/>
                <a:gd name="T55" fmla="*/ 1203189077 h 140"/>
                <a:gd name="T56" fmla="*/ 1134841693 w 132"/>
                <a:gd name="T57" fmla="*/ 1081768124 h 140"/>
                <a:gd name="T58" fmla="*/ 1222982868 w 132"/>
                <a:gd name="T59" fmla="*/ 1081768124 h 140"/>
                <a:gd name="T60" fmla="*/ 1454359261 w 132"/>
                <a:gd name="T61" fmla="*/ 849959957 h 140"/>
                <a:gd name="T62" fmla="*/ 1222982868 w 132"/>
                <a:gd name="T63" fmla="*/ 618151790 h 140"/>
                <a:gd name="T64" fmla="*/ 319517568 w 132"/>
                <a:gd name="T65" fmla="*/ 938266406 h 140"/>
                <a:gd name="T66" fmla="*/ 231376393 w 132"/>
                <a:gd name="T67" fmla="*/ 938266406 h 140"/>
                <a:gd name="T68" fmla="*/ 132215082 w 132"/>
                <a:gd name="T69" fmla="*/ 838919574 h 140"/>
                <a:gd name="T70" fmla="*/ 231376393 w 132"/>
                <a:gd name="T71" fmla="*/ 739576065 h 140"/>
                <a:gd name="T72" fmla="*/ 319517568 w 132"/>
                <a:gd name="T73" fmla="*/ 739576065 h 140"/>
                <a:gd name="T74" fmla="*/ 319517568 w 132"/>
                <a:gd name="T75" fmla="*/ 938266406 h 140"/>
                <a:gd name="T76" fmla="*/ 1222982868 w 132"/>
                <a:gd name="T77" fmla="*/ 949306789 h 140"/>
                <a:gd name="T78" fmla="*/ 1134841693 w 132"/>
                <a:gd name="T79" fmla="*/ 949306789 h 140"/>
                <a:gd name="T80" fmla="*/ 1134841693 w 132"/>
                <a:gd name="T81" fmla="*/ 750613125 h 140"/>
                <a:gd name="T82" fmla="*/ 1222982868 w 132"/>
                <a:gd name="T83" fmla="*/ 750613125 h 140"/>
                <a:gd name="T84" fmla="*/ 1322144180 w 132"/>
                <a:gd name="T85" fmla="*/ 849959957 h 140"/>
                <a:gd name="T86" fmla="*/ 1222982868 w 132"/>
                <a:gd name="T87" fmla="*/ 949306789 h 140"/>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132" h="140">
                  <a:moveTo>
                    <a:pt x="111" y="56"/>
                  </a:moveTo>
                  <a:cubicBezTo>
                    <a:pt x="103" y="56"/>
                    <a:pt x="103" y="56"/>
                    <a:pt x="103" y="56"/>
                  </a:cubicBezTo>
                  <a:cubicBezTo>
                    <a:pt x="103" y="37"/>
                    <a:pt x="103" y="37"/>
                    <a:pt x="103" y="37"/>
                  </a:cubicBezTo>
                  <a:cubicBezTo>
                    <a:pt x="103" y="16"/>
                    <a:pt x="86" y="0"/>
                    <a:pt x="66" y="0"/>
                  </a:cubicBezTo>
                  <a:cubicBezTo>
                    <a:pt x="46" y="0"/>
                    <a:pt x="29" y="16"/>
                    <a:pt x="29" y="37"/>
                  </a:cubicBezTo>
                  <a:cubicBezTo>
                    <a:pt x="29" y="55"/>
                    <a:pt x="29" y="55"/>
                    <a:pt x="29" y="55"/>
                  </a:cubicBezTo>
                  <a:cubicBezTo>
                    <a:pt x="21" y="55"/>
                    <a:pt x="21" y="55"/>
                    <a:pt x="21" y="55"/>
                  </a:cubicBezTo>
                  <a:cubicBezTo>
                    <a:pt x="9" y="55"/>
                    <a:pt x="0" y="65"/>
                    <a:pt x="0" y="76"/>
                  </a:cubicBezTo>
                  <a:cubicBezTo>
                    <a:pt x="0" y="88"/>
                    <a:pt x="9" y="97"/>
                    <a:pt x="21" y="97"/>
                  </a:cubicBezTo>
                  <a:cubicBezTo>
                    <a:pt x="41" y="97"/>
                    <a:pt x="41" y="97"/>
                    <a:pt x="41" y="97"/>
                  </a:cubicBezTo>
                  <a:cubicBezTo>
                    <a:pt x="41" y="57"/>
                    <a:pt x="41" y="57"/>
                    <a:pt x="41" y="57"/>
                  </a:cubicBezTo>
                  <a:cubicBezTo>
                    <a:pt x="41" y="55"/>
                    <a:pt x="41" y="55"/>
                    <a:pt x="41" y="55"/>
                  </a:cubicBezTo>
                  <a:cubicBezTo>
                    <a:pt x="41" y="37"/>
                    <a:pt x="41" y="37"/>
                    <a:pt x="41" y="37"/>
                  </a:cubicBezTo>
                  <a:cubicBezTo>
                    <a:pt x="41" y="23"/>
                    <a:pt x="52" y="12"/>
                    <a:pt x="66" y="12"/>
                  </a:cubicBezTo>
                  <a:cubicBezTo>
                    <a:pt x="80" y="12"/>
                    <a:pt x="91" y="23"/>
                    <a:pt x="91" y="37"/>
                  </a:cubicBezTo>
                  <a:cubicBezTo>
                    <a:pt x="91" y="56"/>
                    <a:pt x="91" y="56"/>
                    <a:pt x="91" y="56"/>
                  </a:cubicBezTo>
                  <a:cubicBezTo>
                    <a:pt x="91" y="59"/>
                    <a:pt x="91" y="59"/>
                    <a:pt x="91" y="59"/>
                  </a:cubicBezTo>
                  <a:cubicBezTo>
                    <a:pt x="91" y="92"/>
                    <a:pt x="91" y="92"/>
                    <a:pt x="91" y="92"/>
                  </a:cubicBezTo>
                  <a:cubicBezTo>
                    <a:pt x="91" y="98"/>
                    <a:pt x="91" y="98"/>
                    <a:pt x="91" y="98"/>
                  </a:cubicBezTo>
                  <a:cubicBezTo>
                    <a:pt x="91" y="109"/>
                    <a:pt x="91" y="109"/>
                    <a:pt x="91" y="109"/>
                  </a:cubicBezTo>
                  <a:cubicBezTo>
                    <a:pt x="91" y="114"/>
                    <a:pt x="86" y="119"/>
                    <a:pt x="81" y="119"/>
                  </a:cubicBezTo>
                  <a:cubicBezTo>
                    <a:pt x="79" y="119"/>
                    <a:pt x="79" y="119"/>
                    <a:pt x="79" y="119"/>
                  </a:cubicBezTo>
                  <a:cubicBezTo>
                    <a:pt x="77" y="114"/>
                    <a:pt x="72" y="110"/>
                    <a:pt x="66" y="110"/>
                  </a:cubicBezTo>
                  <a:cubicBezTo>
                    <a:pt x="58" y="110"/>
                    <a:pt x="51" y="117"/>
                    <a:pt x="51" y="125"/>
                  </a:cubicBezTo>
                  <a:cubicBezTo>
                    <a:pt x="51" y="133"/>
                    <a:pt x="58" y="140"/>
                    <a:pt x="66" y="140"/>
                  </a:cubicBezTo>
                  <a:cubicBezTo>
                    <a:pt x="72" y="140"/>
                    <a:pt x="77" y="136"/>
                    <a:pt x="79" y="131"/>
                  </a:cubicBezTo>
                  <a:cubicBezTo>
                    <a:pt x="81" y="131"/>
                    <a:pt x="81" y="131"/>
                    <a:pt x="81" y="131"/>
                  </a:cubicBezTo>
                  <a:cubicBezTo>
                    <a:pt x="93" y="131"/>
                    <a:pt x="103" y="121"/>
                    <a:pt x="103" y="109"/>
                  </a:cubicBezTo>
                  <a:cubicBezTo>
                    <a:pt x="103" y="98"/>
                    <a:pt x="103" y="98"/>
                    <a:pt x="103" y="98"/>
                  </a:cubicBezTo>
                  <a:cubicBezTo>
                    <a:pt x="111" y="98"/>
                    <a:pt x="111" y="98"/>
                    <a:pt x="111" y="98"/>
                  </a:cubicBezTo>
                  <a:cubicBezTo>
                    <a:pt x="123" y="98"/>
                    <a:pt x="132" y="89"/>
                    <a:pt x="132" y="77"/>
                  </a:cubicBezTo>
                  <a:cubicBezTo>
                    <a:pt x="132" y="66"/>
                    <a:pt x="123" y="56"/>
                    <a:pt x="111" y="56"/>
                  </a:cubicBezTo>
                  <a:close/>
                  <a:moveTo>
                    <a:pt x="29" y="85"/>
                  </a:moveTo>
                  <a:cubicBezTo>
                    <a:pt x="21" y="85"/>
                    <a:pt x="21" y="85"/>
                    <a:pt x="21" y="85"/>
                  </a:cubicBezTo>
                  <a:cubicBezTo>
                    <a:pt x="16" y="85"/>
                    <a:pt x="12" y="81"/>
                    <a:pt x="12" y="76"/>
                  </a:cubicBezTo>
                  <a:cubicBezTo>
                    <a:pt x="12" y="71"/>
                    <a:pt x="16" y="67"/>
                    <a:pt x="21" y="67"/>
                  </a:cubicBezTo>
                  <a:cubicBezTo>
                    <a:pt x="29" y="67"/>
                    <a:pt x="29" y="67"/>
                    <a:pt x="29" y="67"/>
                  </a:cubicBezTo>
                  <a:lnTo>
                    <a:pt x="29" y="85"/>
                  </a:lnTo>
                  <a:close/>
                  <a:moveTo>
                    <a:pt x="111" y="86"/>
                  </a:moveTo>
                  <a:cubicBezTo>
                    <a:pt x="103" y="86"/>
                    <a:pt x="103" y="86"/>
                    <a:pt x="103" y="86"/>
                  </a:cubicBezTo>
                  <a:cubicBezTo>
                    <a:pt x="103" y="68"/>
                    <a:pt x="103" y="68"/>
                    <a:pt x="103" y="68"/>
                  </a:cubicBezTo>
                  <a:cubicBezTo>
                    <a:pt x="111" y="68"/>
                    <a:pt x="111" y="68"/>
                    <a:pt x="111" y="68"/>
                  </a:cubicBezTo>
                  <a:cubicBezTo>
                    <a:pt x="116" y="68"/>
                    <a:pt x="120" y="72"/>
                    <a:pt x="120" y="77"/>
                  </a:cubicBezTo>
                  <a:cubicBezTo>
                    <a:pt x="120" y="82"/>
                    <a:pt x="116" y="86"/>
                    <a:pt x="111" y="8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nvGrpSpPr>
            <p:cNvPr id="23" name="Group 24">
              <a:extLst>
                <a:ext uri="{FF2B5EF4-FFF2-40B4-BE49-F238E27FC236}">
                  <a16:creationId xmlns:a16="http://schemas.microsoft.com/office/drawing/2014/main" id="{AB4CAA0C-2C0D-4F60-9AE9-D8A4157A28C9}"/>
                </a:ext>
              </a:extLst>
            </p:cNvPr>
            <p:cNvGrpSpPr>
              <a:grpSpLocks/>
            </p:cNvGrpSpPr>
            <p:nvPr/>
          </p:nvGrpSpPr>
          <p:grpSpPr bwMode="auto">
            <a:xfrm>
              <a:off x="7593013" y="3813175"/>
              <a:ext cx="431800" cy="371475"/>
              <a:chOff x="0" y="0"/>
              <a:chExt cx="280" cy="240"/>
            </a:xfrm>
          </p:grpSpPr>
          <p:sp>
            <p:nvSpPr>
              <p:cNvPr id="25" name="Freeform 25">
                <a:extLst>
                  <a:ext uri="{FF2B5EF4-FFF2-40B4-BE49-F238E27FC236}">
                    <a16:creationId xmlns:a16="http://schemas.microsoft.com/office/drawing/2014/main" id="{40479072-1ED5-4ECA-8E52-8AFECABFFBAE}"/>
                  </a:ext>
                </a:extLst>
              </p:cNvPr>
              <p:cNvSpPr>
                <a:spLocks noEditPoints="1" noChangeArrowheads="1"/>
              </p:cNvSpPr>
              <p:nvPr/>
            </p:nvSpPr>
            <p:spPr bwMode="auto">
              <a:xfrm rot="18900000">
                <a:off x="0" y="0"/>
                <a:ext cx="280" cy="240"/>
              </a:xfrm>
              <a:custGeom>
                <a:avLst/>
                <a:gdLst>
                  <a:gd name="T0" fmla="*/ 488 w 140"/>
                  <a:gd name="T1" fmla="*/ 80 h 120"/>
                  <a:gd name="T2" fmla="*/ 400 w 140"/>
                  <a:gd name="T3" fmla="*/ 80 h 120"/>
                  <a:gd name="T4" fmla="*/ 400 w 140"/>
                  <a:gd name="T5" fmla="*/ 72 h 120"/>
                  <a:gd name="T6" fmla="*/ 400 w 140"/>
                  <a:gd name="T7" fmla="*/ 60 h 120"/>
                  <a:gd name="T8" fmla="*/ 340 w 140"/>
                  <a:gd name="T9" fmla="*/ 0 h 120"/>
                  <a:gd name="T10" fmla="*/ 280 w 140"/>
                  <a:gd name="T11" fmla="*/ 0 h 120"/>
                  <a:gd name="T12" fmla="*/ 224 w 140"/>
                  <a:gd name="T13" fmla="*/ 60 h 120"/>
                  <a:gd name="T14" fmla="*/ 224 w 140"/>
                  <a:gd name="T15" fmla="*/ 80 h 120"/>
                  <a:gd name="T16" fmla="*/ 72 w 140"/>
                  <a:gd name="T17" fmla="*/ 80 h 120"/>
                  <a:gd name="T18" fmla="*/ 0 w 140"/>
                  <a:gd name="T19" fmla="*/ 152 h 120"/>
                  <a:gd name="T20" fmla="*/ 0 w 140"/>
                  <a:gd name="T21" fmla="*/ 404 h 120"/>
                  <a:gd name="T22" fmla="*/ 72 w 140"/>
                  <a:gd name="T23" fmla="*/ 480 h 120"/>
                  <a:gd name="T24" fmla="*/ 488 w 140"/>
                  <a:gd name="T25" fmla="*/ 480 h 120"/>
                  <a:gd name="T26" fmla="*/ 560 w 140"/>
                  <a:gd name="T27" fmla="*/ 404 h 120"/>
                  <a:gd name="T28" fmla="*/ 560 w 140"/>
                  <a:gd name="T29" fmla="*/ 152 h 120"/>
                  <a:gd name="T30" fmla="*/ 488 w 140"/>
                  <a:gd name="T31" fmla="*/ 80 h 120"/>
                  <a:gd name="T32" fmla="*/ 48 w 140"/>
                  <a:gd name="T33" fmla="*/ 404 h 120"/>
                  <a:gd name="T34" fmla="*/ 48 w 140"/>
                  <a:gd name="T35" fmla="*/ 152 h 120"/>
                  <a:gd name="T36" fmla="*/ 72 w 140"/>
                  <a:gd name="T37" fmla="*/ 128 h 120"/>
                  <a:gd name="T38" fmla="*/ 132 w 140"/>
                  <a:gd name="T39" fmla="*/ 128 h 120"/>
                  <a:gd name="T40" fmla="*/ 132 w 140"/>
                  <a:gd name="T41" fmla="*/ 432 h 120"/>
                  <a:gd name="T42" fmla="*/ 72 w 140"/>
                  <a:gd name="T43" fmla="*/ 432 h 120"/>
                  <a:gd name="T44" fmla="*/ 48 w 140"/>
                  <a:gd name="T45" fmla="*/ 404 h 120"/>
                  <a:gd name="T46" fmla="*/ 512 w 140"/>
                  <a:gd name="T47" fmla="*/ 404 h 120"/>
                  <a:gd name="T48" fmla="*/ 488 w 140"/>
                  <a:gd name="T49" fmla="*/ 432 h 120"/>
                  <a:gd name="T50" fmla="*/ 180 w 140"/>
                  <a:gd name="T51" fmla="*/ 432 h 120"/>
                  <a:gd name="T52" fmla="*/ 180 w 140"/>
                  <a:gd name="T53" fmla="*/ 128 h 120"/>
                  <a:gd name="T54" fmla="*/ 224 w 140"/>
                  <a:gd name="T55" fmla="*/ 128 h 120"/>
                  <a:gd name="T56" fmla="*/ 396 w 140"/>
                  <a:gd name="T57" fmla="*/ 128 h 120"/>
                  <a:gd name="T58" fmla="*/ 488 w 140"/>
                  <a:gd name="T59" fmla="*/ 128 h 120"/>
                  <a:gd name="T60" fmla="*/ 512 w 140"/>
                  <a:gd name="T61" fmla="*/ 152 h 120"/>
                  <a:gd name="T62" fmla="*/ 512 w 140"/>
                  <a:gd name="T63" fmla="*/ 404 h 12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140" h="120">
                    <a:moveTo>
                      <a:pt x="122" y="20"/>
                    </a:moveTo>
                    <a:cubicBezTo>
                      <a:pt x="100" y="20"/>
                      <a:pt x="100" y="20"/>
                      <a:pt x="100" y="20"/>
                    </a:cubicBezTo>
                    <a:cubicBezTo>
                      <a:pt x="100" y="18"/>
                      <a:pt x="100" y="18"/>
                      <a:pt x="100" y="18"/>
                    </a:cubicBezTo>
                    <a:cubicBezTo>
                      <a:pt x="100" y="15"/>
                      <a:pt x="100" y="15"/>
                      <a:pt x="100" y="15"/>
                    </a:cubicBezTo>
                    <a:cubicBezTo>
                      <a:pt x="100" y="6"/>
                      <a:pt x="93" y="0"/>
                      <a:pt x="85" y="0"/>
                    </a:cubicBezTo>
                    <a:cubicBezTo>
                      <a:pt x="70" y="0"/>
                      <a:pt x="70" y="0"/>
                      <a:pt x="70" y="0"/>
                    </a:cubicBezTo>
                    <a:cubicBezTo>
                      <a:pt x="62" y="0"/>
                      <a:pt x="56" y="6"/>
                      <a:pt x="56" y="15"/>
                    </a:cubicBezTo>
                    <a:cubicBezTo>
                      <a:pt x="56" y="20"/>
                      <a:pt x="56" y="20"/>
                      <a:pt x="56" y="20"/>
                    </a:cubicBezTo>
                    <a:cubicBezTo>
                      <a:pt x="18" y="20"/>
                      <a:pt x="18" y="20"/>
                      <a:pt x="18" y="20"/>
                    </a:cubicBezTo>
                    <a:cubicBezTo>
                      <a:pt x="8" y="20"/>
                      <a:pt x="0" y="28"/>
                      <a:pt x="0" y="38"/>
                    </a:cubicBezTo>
                    <a:cubicBezTo>
                      <a:pt x="0" y="101"/>
                      <a:pt x="0" y="101"/>
                      <a:pt x="0" y="101"/>
                    </a:cubicBezTo>
                    <a:cubicBezTo>
                      <a:pt x="0" y="112"/>
                      <a:pt x="8" y="120"/>
                      <a:pt x="18" y="120"/>
                    </a:cubicBezTo>
                    <a:cubicBezTo>
                      <a:pt x="122" y="120"/>
                      <a:pt x="122" y="120"/>
                      <a:pt x="122" y="120"/>
                    </a:cubicBezTo>
                    <a:cubicBezTo>
                      <a:pt x="132" y="120"/>
                      <a:pt x="140" y="111"/>
                      <a:pt x="140" y="101"/>
                    </a:cubicBezTo>
                    <a:cubicBezTo>
                      <a:pt x="140" y="38"/>
                      <a:pt x="140" y="38"/>
                      <a:pt x="140" y="38"/>
                    </a:cubicBezTo>
                    <a:cubicBezTo>
                      <a:pt x="140" y="28"/>
                      <a:pt x="132" y="20"/>
                      <a:pt x="122" y="20"/>
                    </a:cubicBezTo>
                    <a:close/>
                    <a:moveTo>
                      <a:pt x="12" y="101"/>
                    </a:moveTo>
                    <a:cubicBezTo>
                      <a:pt x="12" y="38"/>
                      <a:pt x="12" y="38"/>
                      <a:pt x="12" y="38"/>
                    </a:cubicBezTo>
                    <a:cubicBezTo>
                      <a:pt x="12" y="34"/>
                      <a:pt x="15" y="32"/>
                      <a:pt x="18" y="32"/>
                    </a:cubicBezTo>
                    <a:cubicBezTo>
                      <a:pt x="33" y="32"/>
                      <a:pt x="33" y="32"/>
                      <a:pt x="33" y="32"/>
                    </a:cubicBezTo>
                    <a:cubicBezTo>
                      <a:pt x="33" y="108"/>
                      <a:pt x="33" y="108"/>
                      <a:pt x="33" y="108"/>
                    </a:cubicBezTo>
                    <a:cubicBezTo>
                      <a:pt x="18" y="108"/>
                      <a:pt x="18" y="108"/>
                      <a:pt x="18" y="108"/>
                    </a:cubicBezTo>
                    <a:cubicBezTo>
                      <a:pt x="14" y="108"/>
                      <a:pt x="12" y="105"/>
                      <a:pt x="12" y="101"/>
                    </a:cubicBezTo>
                    <a:close/>
                    <a:moveTo>
                      <a:pt x="128" y="101"/>
                    </a:moveTo>
                    <a:cubicBezTo>
                      <a:pt x="128" y="105"/>
                      <a:pt x="125" y="108"/>
                      <a:pt x="122" y="108"/>
                    </a:cubicBezTo>
                    <a:cubicBezTo>
                      <a:pt x="45" y="108"/>
                      <a:pt x="45" y="108"/>
                      <a:pt x="45" y="108"/>
                    </a:cubicBezTo>
                    <a:cubicBezTo>
                      <a:pt x="45" y="32"/>
                      <a:pt x="45" y="32"/>
                      <a:pt x="45" y="32"/>
                    </a:cubicBezTo>
                    <a:cubicBezTo>
                      <a:pt x="56" y="32"/>
                      <a:pt x="56" y="32"/>
                      <a:pt x="56" y="32"/>
                    </a:cubicBezTo>
                    <a:cubicBezTo>
                      <a:pt x="99" y="32"/>
                      <a:pt x="99" y="32"/>
                      <a:pt x="99" y="32"/>
                    </a:cubicBezTo>
                    <a:cubicBezTo>
                      <a:pt x="122" y="32"/>
                      <a:pt x="122" y="32"/>
                      <a:pt x="122" y="32"/>
                    </a:cubicBezTo>
                    <a:cubicBezTo>
                      <a:pt x="125" y="32"/>
                      <a:pt x="128" y="34"/>
                      <a:pt x="128" y="38"/>
                    </a:cubicBezTo>
                    <a:lnTo>
                      <a:pt x="128" y="10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6" name="Freeform 26">
                <a:extLst>
                  <a:ext uri="{FF2B5EF4-FFF2-40B4-BE49-F238E27FC236}">
                    <a16:creationId xmlns:a16="http://schemas.microsoft.com/office/drawing/2014/main" id="{8FF44618-D7F4-4FC4-965E-8012F3FC4287}"/>
                  </a:ext>
                </a:extLst>
              </p:cNvPr>
              <p:cNvSpPr>
                <a:spLocks noEditPoints="1" noChangeArrowheads="1"/>
              </p:cNvSpPr>
              <p:nvPr/>
            </p:nvSpPr>
            <p:spPr bwMode="auto">
              <a:xfrm>
                <a:off x="112" y="100"/>
                <a:ext cx="88" cy="88"/>
              </a:xfrm>
              <a:custGeom>
                <a:avLst/>
                <a:gdLst>
                  <a:gd name="T0" fmla="*/ 88 w 44"/>
                  <a:gd name="T1" fmla="*/ 0 h 44"/>
                  <a:gd name="T2" fmla="*/ 0 w 44"/>
                  <a:gd name="T3" fmla="*/ 88 h 44"/>
                  <a:gd name="T4" fmla="*/ 88 w 44"/>
                  <a:gd name="T5" fmla="*/ 176 h 44"/>
                  <a:gd name="T6" fmla="*/ 176 w 44"/>
                  <a:gd name="T7" fmla="*/ 88 h 44"/>
                  <a:gd name="T8" fmla="*/ 88 w 44"/>
                  <a:gd name="T9" fmla="*/ 0 h 44"/>
                  <a:gd name="T10" fmla="*/ 88 w 44"/>
                  <a:gd name="T11" fmla="*/ 128 h 44"/>
                  <a:gd name="T12" fmla="*/ 48 w 44"/>
                  <a:gd name="T13" fmla="*/ 88 h 44"/>
                  <a:gd name="T14" fmla="*/ 88 w 44"/>
                  <a:gd name="T15" fmla="*/ 48 h 44"/>
                  <a:gd name="T16" fmla="*/ 128 w 44"/>
                  <a:gd name="T17" fmla="*/ 88 h 44"/>
                  <a:gd name="T18" fmla="*/ 88 w 44"/>
                  <a:gd name="T19" fmla="*/ 128 h 4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44" h="44">
                    <a:moveTo>
                      <a:pt x="22" y="0"/>
                    </a:moveTo>
                    <a:cubicBezTo>
                      <a:pt x="10" y="0"/>
                      <a:pt x="0" y="10"/>
                      <a:pt x="0" y="22"/>
                    </a:cubicBezTo>
                    <a:cubicBezTo>
                      <a:pt x="0" y="34"/>
                      <a:pt x="10" y="44"/>
                      <a:pt x="22" y="44"/>
                    </a:cubicBezTo>
                    <a:cubicBezTo>
                      <a:pt x="34" y="44"/>
                      <a:pt x="44" y="34"/>
                      <a:pt x="44" y="22"/>
                    </a:cubicBezTo>
                    <a:cubicBezTo>
                      <a:pt x="44" y="10"/>
                      <a:pt x="34" y="0"/>
                      <a:pt x="22" y="0"/>
                    </a:cubicBezTo>
                    <a:close/>
                    <a:moveTo>
                      <a:pt x="22" y="32"/>
                    </a:moveTo>
                    <a:cubicBezTo>
                      <a:pt x="16" y="32"/>
                      <a:pt x="12" y="27"/>
                      <a:pt x="12" y="22"/>
                    </a:cubicBezTo>
                    <a:cubicBezTo>
                      <a:pt x="12" y="16"/>
                      <a:pt x="16" y="12"/>
                      <a:pt x="22" y="12"/>
                    </a:cubicBezTo>
                    <a:cubicBezTo>
                      <a:pt x="27" y="12"/>
                      <a:pt x="32" y="16"/>
                      <a:pt x="32" y="22"/>
                    </a:cubicBezTo>
                    <a:cubicBezTo>
                      <a:pt x="32" y="27"/>
                      <a:pt x="27" y="32"/>
                      <a:pt x="22" y="3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sp>
          <p:nvSpPr>
            <p:cNvPr id="24" name="Freeform 27">
              <a:extLst>
                <a:ext uri="{FF2B5EF4-FFF2-40B4-BE49-F238E27FC236}">
                  <a16:creationId xmlns:a16="http://schemas.microsoft.com/office/drawing/2014/main" id="{8E5245FC-7800-4D5F-9B0F-6510BAD57F48}"/>
                </a:ext>
              </a:extLst>
            </p:cNvPr>
            <p:cNvSpPr>
              <a:spLocks noEditPoints="1" noChangeArrowheads="1"/>
            </p:cNvSpPr>
            <p:nvPr/>
          </p:nvSpPr>
          <p:spPr bwMode="auto">
            <a:xfrm rot="18900000">
              <a:off x="6265863" y="3870325"/>
              <a:ext cx="327025" cy="303213"/>
            </a:xfrm>
            <a:custGeom>
              <a:avLst/>
              <a:gdLst>
                <a:gd name="T0" fmla="*/ 731921101 w 142"/>
                <a:gd name="T1" fmla="*/ 244280248 h 133"/>
                <a:gd name="T2" fmla="*/ 604630074 w 142"/>
                <a:gd name="T3" fmla="*/ 155924436 h 133"/>
                <a:gd name="T4" fmla="*/ 604630074 w 142"/>
                <a:gd name="T5" fmla="*/ 62370686 h 133"/>
                <a:gd name="T6" fmla="*/ 572807317 w 142"/>
                <a:gd name="T7" fmla="*/ 31185343 h 133"/>
                <a:gd name="T8" fmla="*/ 551592146 w 142"/>
                <a:gd name="T9" fmla="*/ 31185343 h 133"/>
                <a:gd name="T10" fmla="*/ 519769390 w 142"/>
                <a:gd name="T11" fmla="*/ 62370686 h 133"/>
                <a:gd name="T12" fmla="*/ 519769390 w 142"/>
                <a:gd name="T13" fmla="*/ 93553749 h 133"/>
                <a:gd name="T14" fmla="*/ 392478363 w 142"/>
                <a:gd name="T15" fmla="*/ 10395874 h 133"/>
                <a:gd name="T16" fmla="*/ 360657909 w 142"/>
                <a:gd name="T17" fmla="*/ 10395874 h 133"/>
                <a:gd name="T18" fmla="*/ 21215171 w 142"/>
                <a:gd name="T19" fmla="*/ 244280248 h 133"/>
                <a:gd name="T20" fmla="*/ 10607586 w 142"/>
                <a:gd name="T21" fmla="*/ 291059402 h 133"/>
                <a:gd name="T22" fmla="*/ 53037928 w 142"/>
                <a:gd name="T23" fmla="*/ 296255060 h 133"/>
                <a:gd name="T24" fmla="*/ 90164477 w 142"/>
                <a:gd name="T25" fmla="*/ 270267654 h 133"/>
                <a:gd name="T26" fmla="*/ 90164477 w 142"/>
                <a:gd name="T27" fmla="*/ 639289274 h 133"/>
                <a:gd name="T28" fmla="*/ 143202405 w 142"/>
                <a:gd name="T29" fmla="*/ 691264085 h 133"/>
                <a:gd name="T30" fmla="*/ 609933867 w 142"/>
                <a:gd name="T31" fmla="*/ 691264085 h 133"/>
                <a:gd name="T32" fmla="*/ 662971795 w 142"/>
                <a:gd name="T33" fmla="*/ 639289274 h 133"/>
                <a:gd name="T34" fmla="*/ 662971795 w 142"/>
                <a:gd name="T35" fmla="*/ 270267654 h 133"/>
                <a:gd name="T36" fmla="*/ 700098344 w 142"/>
                <a:gd name="T37" fmla="*/ 296255060 h 133"/>
                <a:gd name="T38" fmla="*/ 716009723 w 142"/>
                <a:gd name="T39" fmla="*/ 301452997 h 133"/>
                <a:gd name="T40" fmla="*/ 742528686 w 142"/>
                <a:gd name="T41" fmla="*/ 291059402 h 133"/>
                <a:gd name="T42" fmla="*/ 731921101 w 142"/>
                <a:gd name="T43" fmla="*/ 244280248 h 133"/>
                <a:gd name="T44" fmla="*/ 440212498 w 142"/>
                <a:gd name="T45" fmla="*/ 628893399 h 133"/>
                <a:gd name="T46" fmla="*/ 312923774 w 142"/>
                <a:gd name="T47" fmla="*/ 628893399 h 133"/>
                <a:gd name="T48" fmla="*/ 312923774 w 142"/>
                <a:gd name="T49" fmla="*/ 436587963 h 133"/>
                <a:gd name="T50" fmla="*/ 440212498 w 142"/>
                <a:gd name="T51" fmla="*/ 436587963 h 133"/>
                <a:gd name="T52" fmla="*/ 440212498 w 142"/>
                <a:gd name="T53" fmla="*/ 628893399 h 133"/>
                <a:gd name="T54" fmla="*/ 599326281 w 142"/>
                <a:gd name="T55" fmla="*/ 628893399 h 133"/>
                <a:gd name="T56" fmla="*/ 503858011 w 142"/>
                <a:gd name="T57" fmla="*/ 628893399 h 133"/>
                <a:gd name="T58" fmla="*/ 503858011 w 142"/>
                <a:gd name="T59" fmla="*/ 426192089 h 133"/>
                <a:gd name="T60" fmla="*/ 450820083 w 142"/>
                <a:gd name="T61" fmla="*/ 374217277 h 133"/>
                <a:gd name="T62" fmla="*/ 302316189 w 142"/>
                <a:gd name="T63" fmla="*/ 374217277 h 133"/>
                <a:gd name="T64" fmla="*/ 249278261 w 142"/>
                <a:gd name="T65" fmla="*/ 426192089 h 133"/>
                <a:gd name="T66" fmla="*/ 249278261 w 142"/>
                <a:gd name="T67" fmla="*/ 628893399 h 133"/>
                <a:gd name="T68" fmla="*/ 153809991 w 142"/>
                <a:gd name="T69" fmla="*/ 628893399 h 133"/>
                <a:gd name="T70" fmla="*/ 153809991 w 142"/>
                <a:gd name="T71" fmla="*/ 228688716 h 133"/>
                <a:gd name="T72" fmla="*/ 376569288 w 142"/>
                <a:gd name="T73" fmla="*/ 72764281 h 133"/>
                <a:gd name="T74" fmla="*/ 599326281 w 142"/>
                <a:gd name="T75" fmla="*/ 228688716 h 133"/>
                <a:gd name="T76" fmla="*/ 599326281 w 142"/>
                <a:gd name="T77" fmla="*/ 628893399 h 133"/>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0" t="0" r="r" b="b"/>
              <a:pathLst>
                <a:path w="142" h="133">
                  <a:moveTo>
                    <a:pt x="138" y="47"/>
                  </a:moveTo>
                  <a:cubicBezTo>
                    <a:pt x="114" y="30"/>
                    <a:pt x="114" y="30"/>
                    <a:pt x="114" y="30"/>
                  </a:cubicBezTo>
                  <a:cubicBezTo>
                    <a:pt x="114" y="12"/>
                    <a:pt x="114" y="12"/>
                    <a:pt x="114" y="12"/>
                  </a:cubicBezTo>
                  <a:cubicBezTo>
                    <a:pt x="114" y="9"/>
                    <a:pt x="111" y="6"/>
                    <a:pt x="108" y="6"/>
                  </a:cubicBezTo>
                  <a:cubicBezTo>
                    <a:pt x="104" y="6"/>
                    <a:pt x="104" y="6"/>
                    <a:pt x="104" y="6"/>
                  </a:cubicBezTo>
                  <a:cubicBezTo>
                    <a:pt x="100" y="6"/>
                    <a:pt x="98" y="9"/>
                    <a:pt x="98" y="12"/>
                  </a:cubicBezTo>
                  <a:cubicBezTo>
                    <a:pt x="98" y="18"/>
                    <a:pt x="98" y="18"/>
                    <a:pt x="98" y="18"/>
                  </a:cubicBezTo>
                  <a:cubicBezTo>
                    <a:pt x="74" y="2"/>
                    <a:pt x="74" y="2"/>
                    <a:pt x="74" y="2"/>
                  </a:cubicBezTo>
                  <a:cubicBezTo>
                    <a:pt x="72" y="0"/>
                    <a:pt x="70" y="0"/>
                    <a:pt x="68" y="2"/>
                  </a:cubicBezTo>
                  <a:cubicBezTo>
                    <a:pt x="4" y="47"/>
                    <a:pt x="4" y="47"/>
                    <a:pt x="4" y="47"/>
                  </a:cubicBezTo>
                  <a:cubicBezTo>
                    <a:pt x="1" y="49"/>
                    <a:pt x="0" y="53"/>
                    <a:pt x="2" y="56"/>
                  </a:cubicBezTo>
                  <a:cubicBezTo>
                    <a:pt x="4" y="58"/>
                    <a:pt x="8" y="59"/>
                    <a:pt x="10" y="57"/>
                  </a:cubicBezTo>
                  <a:cubicBezTo>
                    <a:pt x="17" y="52"/>
                    <a:pt x="17" y="52"/>
                    <a:pt x="17" y="52"/>
                  </a:cubicBezTo>
                  <a:cubicBezTo>
                    <a:pt x="17" y="123"/>
                    <a:pt x="17" y="123"/>
                    <a:pt x="17" y="123"/>
                  </a:cubicBezTo>
                  <a:cubicBezTo>
                    <a:pt x="17" y="129"/>
                    <a:pt x="21" y="133"/>
                    <a:pt x="27" y="133"/>
                  </a:cubicBezTo>
                  <a:cubicBezTo>
                    <a:pt x="115" y="133"/>
                    <a:pt x="115" y="133"/>
                    <a:pt x="115" y="133"/>
                  </a:cubicBezTo>
                  <a:cubicBezTo>
                    <a:pt x="121" y="133"/>
                    <a:pt x="125" y="129"/>
                    <a:pt x="125" y="123"/>
                  </a:cubicBezTo>
                  <a:cubicBezTo>
                    <a:pt x="125" y="52"/>
                    <a:pt x="125" y="52"/>
                    <a:pt x="125" y="52"/>
                  </a:cubicBezTo>
                  <a:cubicBezTo>
                    <a:pt x="132" y="57"/>
                    <a:pt x="132" y="57"/>
                    <a:pt x="132" y="57"/>
                  </a:cubicBezTo>
                  <a:cubicBezTo>
                    <a:pt x="133" y="58"/>
                    <a:pt x="134" y="58"/>
                    <a:pt x="135" y="58"/>
                  </a:cubicBezTo>
                  <a:cubicBezTo>
                    <a:pt x="137" y="58"/>
                    <a:pt x="139" y="57"/>
                    <a:pt x="140" y="56"/>
                  </a:cubicBezTo>
                  <a:cubicBezTo>
                    <a:pt x="142" y="53"/>
                    <a:pt x="141" y="49"/>
                    <a:pt x="138" y="47"/>
                  </a:cubicBezTo>
                  <a:close/>
                  <a:moveTo>
                    <a:pt x="83" y="121"/>
                  </a:moveTo>
                  <a:cubicBezTo>
                    <a:pt x="59" y="121"/>
                    <a:pt x="59" y="121"/>
                    <a:pt x="59" y="121"/>
                  </a:cubicBezTo>
                  <a:cubicBezTo>
                    <a:pt x="59" y="84"/>
                    <a:pt x="59" y="84"/>
                    <a:pt x="59" y="84"/>
                  </a:cubicBezTo>
                  <a:cubicBezTo>
                    <a:pt x="83" y="84"/>
                    <a:pt x="83" y="84"/>
                    <a:pt x="83" y="84"/>
                  </a:cubicBezTo>
                  <a:lnTo>
                    <a:pt x="83" y="121"/>
                  </a:lnTo>
                  <a:close/>
                  <a:moveTo>
                    <a:pt x="113" y="121"/>
                  </a:moveTo>
                  <a:cubicBezTo>
                    <a:pt x="95" y="121"/>
                    <a:pt x="95" y="121"/>
                    <a:pt x="95" y="121"/>
                  </a:cubicBezTo>
                  <a:cubicBezTo>
                    <a:pt x="95" y="82"/>
                    <a:pt x="95" y="82"/>
                    <a:pt x="95" y="82"/>
                  </a:cubicBezTo>
                  <a:cubicBezTo>
                    <a:pt x="95" y="76"/>
                    <a:pt x="90" y="72"/>
                    <a:pt x="85" y="72"/>
                  </a:cubicBezTo>
                  <a:cubicBezTo>
                    <a:pt x="57" y="72"/>
                    <a:pt x="57" y="72"/>
                    <a:pt x="57" y="72"/>
                  </a:cubicBezTo>
                  <a:cubicBezTo>
                    <a:pt x="52" y="72"/>
                    <a:pt x="47" y="76"/>
                    <a:pt x="47" y="82"/>
                  </a:cubicBezTo>
                  <a:cubicBezTo>
                    <a:pt x="47" y="121"/>
                    <a:pt x="47" y="121"/>
                    <a:pt x="47" y="121"/>
                  </a:cubicBezTo>
                  <a:cubicBezTo>
                    <a:pt x="29" y="121"/>
                    <a:pt x="29" y="121"/>
                    <a:pt x="29" y="121"/>
                  </a:cubicBezTo>
                  <a:cubicBezTo>
                    <a:pt x="29" y="44"/>
                    <a:pt x="29" y="44"/>
                    <a:pt x="29" y="44"/>
                  </a:cubicBezTo>
                  <a:cubicBezTo>
                    <a:pt x="71" y="14"/>
                    <a:pt x="71" y="14"/>
                    <a:pt x="71" y="14"/>
                  </a:cubicBezTo>
                  <a:cubicBezTo>
                    <a:pt x="113" y="44"/>
                    <a:pt x="113" y="44"/>
                    <a:pt x="113" y="44"/>
                  </a:cubicBezTo>
                  <a:lnTo>
                    <a:pt x="113" y="121"/>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sp>
        <p:nvSpPr>
          <p:cNvPr id="29" name="文本框 60">
            <a:extLst>
              <a:ext uri="{FF2B5EF4-FFF2-40B4-BE49-F238E27FC236}">
                <a16:creationId xmlns:a16="http://schemas.microsoft.com/office/drawing/2014/main" id="{50EA8BC9-8234-4899-B9A9-D0EC00321535}"/>
              </a:ext>
            </a:extLst>
          </p:cNvPr>
          <p:cNvSpPr>
            <a:spLocks noChangeArrowheads="1"/>
          </p:cNvSpPr>
          <p:nvPr/>
        </p:nvSpPr>
        <p:spPr bwMode="auto">
          <a:xfrm>
            <a:off x="1908373" y="2548835"/>
            <a:ext cx="2552700" cy="1293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en-US" b="1" dirty="0">
                <a:solidFill>
                  <a:schemeClr val="bg1">
                    <a:lumMod val="50000"/>
                  </a:schemeClr>
                </a:solidFill>
                <a:latin typeface="方正姚体" panose="02010601030101010101" pitchFamily="2" charset="-122"/>
                <a:ea typeface="方正姚体" panose="02010601030101010101" pitchFamily="2" charset="-122"/>
                <a:sym typeface="方正姚体" panose="02010601030101010101" pitchFamily="2" charset="-122"/>
              </a:rPr>
              <a:t>MORE  THAN  TEMPLATE</a:t>
            </a:r>
            <a:endParaRPr lang="zh-CN" altLang="en-US" b="1" dirty="0">
              <a:solidFill>
                <a:schemeClr val="bg1">
                  <a:lumMod val="50000"/>
                </a:schemeClr>
              </a:solidFill>
              <a:latin typeface="方正姚体" panose="02010601030101010101" pitchFamily="2" charset="-122"/>
              <a:ea typeface="方正姚体" panose="02010601030101010101" pitchFamily="2" charset="-122"/>
              <a:sym typeface="方正姚体" panose="02010601030101010101" pitchFamily="2" charset="-122"/>
            </a:endParaRPr>
          </a:p>
          <a:p>
            <a:r>
              <a:rPr lang="en-US" altLang="en-US" sz="1400" dirty="0">
                <a:solidFill>
                  <a:schemeClr val="bg1">
                    <a:lumMod val="50000"/>
                  </a:schemeClr>
                </a:solidFill>
                <a:latin typeface="方正姚体" panose="02010601030101010101" pitchFamily="2" charset="-122"/>
                <a:ea typeface="方正姚体" panose="02010601030101010101" pitchFamily="2" charset="-122"/>
                <a:sym typeface="方正姚体" panose="02010601030101010101" pitchFamily="2" charset="-122"/>
              </a:rPr>
              <a:t>Click here to add  you to the </a:t>
            </a:r>
            <a:endParaRPr lang="zh-CN" altLang="en-US" sz="1400" dirty="0">
              <a:solidFill>
                <a:schemeClr val="bg1">
                  <a:lumMod val="50000"/>
                </a:schemeClr>
              </a:solidFill>
              <a:latin typeface="方正姚体" panose="02010601030101010101" pitchFamily="2" charset="-122"/>
              <a:ea typeface="方正姚体" panose="02010601030101010101" pitchFamily="2" charset="-122"/>
              <a:sym typeface="方正姚体" panose="02010601030101010101" pitchFamily="2" charset="-122"/>
            </a:endParaRPr>
          </a:p>
          <a:p>
            <a:r>
              <a:rPr lang="en-US" altLang="en-US" sz="1400" dirty="0">
                <a:solidFill>
                  <a:schemeClr val="bg1">
                    <a:lumMod val="50000"/>
                  </a:schemeClr>
                </a:solidFill>
                <a:latin typeface="方正姚体" panose="02010601030101010101" pitchFamily="2" charset="-122"/>
                <a:ea typeface="方正姚体" panose="02010601030101010101" pitchFamily="2" charset="-122"/>
                <a:sym typeface="方正姚体" panose="02010601030101010101" pitchFamily="2" charset="-122"/>
              </a:rPr>
              <a:t>Center of the  narrative thought</a:t>
            </a:r>
          </a:p>
          <a:p>
            <a:endParaRPr lang="zh-CN" altLang="en-US" sz="1400" dirty="0">
              <a:solidFill>
                <a:schemeClr val="bg1">
                  <a:lumMod val="50000"/>
                </a:schemeClr>
              </a:solidFill>
              <a:sym typeface="Calibri" panose="020F0502020204030204" pitchFamily="34" charset="0"/>
            </a:endParaRPr>
          </a:p>
          <a:p>
            <a:endParaRPr lang="zh-CN" altLang="en-US" dirty="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0" name="文本框 60">
            <a:extLst>
              <a:ext uri="{FF2B5EF4-FFF2-40B4-BE49-F238E27FC236}">
                <a16:creationId xmlns:a16="http://schemas.microsoft.com/office/drawing/2014/main" id="{5B3602F2-CFFD-4C6E-A27B-C85C7E0AABC8}"/>
              </a:ext>
            </a:extLst>
          </p:cNvPr>
          <p:cNvSpPr>
            <a:spLocks noChangeArrowheads="1"/>
          </p:cNvSpPr>
          <p:nvPr/>
        </p:nvSpPr>
        <p:spPr bwMode="auto">
          <a:xfrm>
            <a:off x="1908373" y="4585831"/>
            <a:ext cx="2552700" cy="1292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en-US" b="1" dirty="0">
                <a:solidFill>
                  <a:schemeClr val="bg1">
                    <a:lumMod val="50000"/>
                  </a:schemeClr>
                </a:solidFill>
                <a:latin typeface="方正姚体" panose="02010601030101010101" pitchFamily="2" charset="-122"/>
                <a:ea typeface="方正姚体" panose="02010601030101010101" pitchFamily="2" charset="-122"/>
                <a:sym typeface="方正姚体" panose="02010601030101010101" pitchFamily="2" charset="-122"/>
              </a:rPr>
              <a:t>MORE  THAN  TEMPLATE</a:t>
            </a:r>
            <a:endParaRPr lang="zh-CN" altLang="en-US" b="1" dirty="0">
              <a:solidFill>
                <a:schemeClr val="bg1">
                  <a:lumMod val="50000"/>
                </a:schemeClr>
              </a:solidFill>
              <a:latin typeface="方正姚体" panose="02010601030101010101" pitchFamily="2" charset="-122"/>
              <a:ea typeface="方正姚体" panose="02010601030101010101" pitchFamily="2" charset="-122"/>
              <a:sym typeface="方正姚体" panose="02010601030101010101" pitchFamily="2" charset="-122"/>
            </a:endParaRPr>
          </a:p>
          <a:p>
            <a:r>
              <a:rPr lang="en-US" altLang="en-US" sz="1400" dirty="0">
                <a:solidFill>
                  <a:schemeClr val="bg1">
                    <a:lumMod val="50000"/>
                  </a:schemeClr>
                </a:solidFill>
                <a:latin typeface="方正姚体" panose="02010601030101010101" pitchFamily="2" charset="-122"/>
                <a:ea typeface="方正姚体" panose="02010601030101010101" pitchFamily="2" charset="-122"/>
                <a:sym typeface="方正姚体" panose="02010601030101010101" pitchFamily="2" charset="-122"/>
              </a:rPr>
              <a:t>Click here to add  you to the </a:t>
            </a:r>
            <a:endParaRPr lang="zh-CN" altLang="en-US" sz="1400" dirty="0">
              <a:solidFill>
                <a:schemeClr val="bg1">
                  <a:lumMod val="50000"/>
                </a:schemeClr>
              </a:solidFill>
              <a:latin typeface="方正姚体" panose="02010601030101010101" pitchFamily="2" charset="-122"/>
              <a:ea typeface="方正姚体" panose="02010601030101010101" pitchFamily="2" charset="-122"/>
              <a:sym typeface="方正姚体" panose="02010601030101010101" pitchFamily="2" charset="-122"/>
            </a:endParaRPr>
          </a:p>
          <a:p>
            <a:r>
              <a:rPr lang="en-US" altLang="en-US" sz="1400" dirty="0">
                <a:solidFill>
                  <a:schemeClr val="bg1">
                    <a:lumMod val="50000"/>
                  </a:schemeClr>
                </a:solidFill>
                <a:latin typeface="方正姚体" panose="02010601030101010101" pitchFamily="2" charset="-122"/>
                <a:ea typeface="方正姚体" panose="02010601030101010101" pitchFamily="2" charset="-122"/>
                <a:sym typeface="方正姚体" panose="02010601030101010101" pitchFamily="2" charset="-122"/>
              </a:rPr>
              <a:t>Center of the  narrative thought</a:t>
            </a:r>
          </a:p>
          <a:p>
            <a:endParaRPr lang="zh-CN" altLang="en-US" sz="1400" dirty="0">
              <a:solidFill>
                <a:schemeClr val="bg1">
                  <a:lumMod val="50000"/>
                </a:schemeClr>
              </a:solidFill>
              <a:sym typeface="Calibri" panose="020F0502020204030204" pitchFamily="34" charset="0"/>
            </a:endParaRPr>
          </a:p>
          <a:p>
            <a:endParaRPr lang="zh-CN" altLang="en-US" dirty="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1" name="文本框 60">
            <a:extLst>
              <a:ext uri="{FF2B5EF4-FFF2-40B4-BE49-F238E27FC236}">
                <a16:creationId xmlns:a16="http://schemas.microsoft.com/office/drawing/2014/main" id="{47986790-D09E-4086-BC0B-98A8B5838D31}"/>
              </a:ext>
            </a:extLst>
          </p:cNvPr>
          <p:cNvSpPr>
            <a:spLocks noChangeArrowheads="1"/>
          </p:cNvSpPr>
          <p:nvPr/>
        </p:nvSpPr>
        <p:spPr bwMode="auto">
          <a:xfrm>
            <a:off x="7980132" y="2566297"/>
            <a:ext cx="2552700" cy="1292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en-US" b="1" dirty="0">
                <a:solidFill>
                  <a:schemeClr val="bg1">
                    <a:lumMod val="50000"/>
                  </a:schemeClr>
                </a:solidFill>
                <a:latin typeface="方正姚体" panose="02010601030101010101" pitchFamily="2" charset="-122"/>
                <a:ea typeface="方正姚体" panose="02010601030101010101" pitchFamily="2" charset="-122"/>
                <a:sym typeface="方正姚体" panose="02010601030101010101" pitchFamily="2" charset="-122"/>
              </a:rPr>
              <a:t>MORE  THAN  TEMPLATE</a:t>
            </a:r>
            <a:endParaRPr lang="zh-CN" altLang="en-US" b="1" dirty="0">
              <a:solidFill>
                <a:schemeClr val="bg1">
                  <a:lumMod val="50000"/>
                </a:schemeClr>
              </a:solidFill>
              <a:latin typeface="方正姚体" panose="02010601030101010101" pitchFamily="2" charset="-122"/>
              <a:ea typeface="方正姚体" panose="02010601030101010101" pitchFamily="2" charset="-122"/>
              <a:sym typeface="方正姚体" panose="02010601030101010101" pitchFamily="2" charset="-122"/>
            </a:endParaRPr>
          </a:p>
          <a:p>
            <a:r>
              <a:rPr lang="en-US" altLang="en-US" sz="1400" dirty="0">
                <a:solidFill>
                  <a:schemeClr val="bg1">
                    <a:lumMod val="50000"/>
                  </a:schemeClr>
                </a:solidFill>
                <a:latin typeface="方正姚体" panose="02010601030101010101" pitchFamily="2" charset="-122"/>
                <a:ea typeface="方正姚体" panose="02010601030101010101" pitchFamily="2" charset="-122"/>
                <a:sym typeface="方正姚体" panose="02010601030101010101" pitchFamily="2" charset="-122"/>
              </a:rPr>
              <a:t>Click here to add  you to the </a:t>
            </a:r>
            <a:endParaRPr lang="zh-CN" altLang="en-US" sz="1400" dirty="0">
              <a:solidFill>
                <a:schemeClr val="bg1">
                  <a:lumMod val="50000"/>
                </a:schemeClr>
              </a:solidFill>
              <a:latin typeface="方正姚体" panose="02010601030101010101" pitchFamily="2" charset="-122"/>
              <a:ea typeface="方正姚体" panose="02010601030101010101" pitchFamily="2" charset="-122"/>
              <a:sym typeface="方正姚体" panose="02010601030101010101" pitchFamily="2" charset="-122"/>
            </a:endParaRPr>
          </a:p>
          <a:p>
            <a:r>
              <a:rPr lang="en-US" altLang="en-US" sz="1400" dirty="0">
                <a:solidFill>
                  <a:schemeClr val="bg1">
                    <a:lumMod val="50000"/>
                  </a:schemeClr>
                </a:solidFill>
                <a:latin typeface="方正姚体" panose="02010601030101010101" pitchFamily="2" charset="-122"/>
                <a:ea typeface="方正姚体" panose="02010601030101010101" pitchFamily="2" charset="-122"/>
                <a:sym typeface="方正姚体" panose="02010601030101010101" pitchFamily="2" charset="-122"/>
              </a:rPr>
              <a:t>Center of the  narrative thought</a:t>
            </a:r>
          </a:p>
          <a:p>
            <a:endParaRPr lang="zh-CN" altLang="en-US" sz="1400" dirty="0">
              <a:solidFill>
                <a:schemeClr val="bg1">
                  <a:lumMod val="50000"/>
                </a:schemeClr>
              </a:solidFill>
              <a:sym typeface="Calibri" panose="020F0502020204030204" pitchFamily="34" charset="0"/>
            </a:endParaRPr>
          </a:p>
          <a:p>
            <a:endParaRPr lang="zh-CN" altLang="en-US" dirty="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2" name="文本框 60">
            <a:extLst>
              <a:ext uri="{FF2B5EF4-FFF2-40B4-BE49-F238E27FC236}">
                <a16:creationId xmlns:a16="http://schemas.microsoft.com/office/drawing/2014/main" id="{EE892BD7-C679-4A34-9615-0BEC943A7A7B}"/>
              </a:ext>
            </a:extLst>
          </p:cNvPr>
          <p:cNvSpPr>
            <a:spLocks noChangeArrowheads="1"/>
          </p:cNvSpPr>
          <p:nvPr/>
        </p:nvSpPr>
        <p:spPr bwMode="auto">
          <a:xfrm>
            <a:off x="7980132" y="4601706"/>
            <a:ext cx="2552700" cy="1292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en-US" b="1" dirty="0">
                <a:solidFill>
                  <a:schemeClr val="bg1">
                    <a:lumMod val="50000"/>
                  </a:schemeClr>
                </a:solidFill>
                <a:latin typeface="方正姚体" panose="02010601030101010101" pitchFamily="2" charset="-122"/>
                <a:ea typeface="方正姚体" panose="02010601030101010101" pitchFamily="2" charset="-122"/>
                <a:sym typeface="方正姚体" panose="02010601030101010101" pitchFamily="2" charset="-122"/>
              </a:rPr>
              <a:t>MORE  THAN  TEMPLATE</a:t>
            </a:r>
            <a:endParaRPr lang="zh-CN" altLang="en-US" b="1" dirty="0">
              <a:solidFill>
                <a:schemeClr val="bg1">
                  <a:lumMod val="50000"/>
                </a:schemeClr>
              </a:solidFill>
              <a:latin typeface="方正姚体" panose="02010601030101010101" pitchFamily="2" charset="-122"/>
              <a:ea typeface="方正姚体" panose="02010601030101010101" pitchFamily="2" charset="-122"/>
              <a:sym typeface="方正姚体" panose="02010601030101010101" pitchFamily="2" charset="-122"/>
            </a:endParaRPr>
          </a:p>
          <a:p>
            <a:r>
              <a:rPr lang="en-US" altLang="en-US" sz="1400" dirty="0">
                <a:solidFill>
                  <a:schemeClr val="bg1">
                    <a:lumMod val="50000"/>
                  </a:schemeClr>
                </a:solidFill>
                <a:latin typeface="方正姚体" panose="02010601030101010101" pitchFamily="2" charset="-122"/>
                <a:ea typeface="方正姚体" panose="02010601030101010101" pitchFamily="2" charset="-122"/>
                <a:sym typeface="方正姚体" panose="02010601030101010101" pitchFamily="2" charset="-122"/>
              </a:rPr>
              <a:t>Click here to add  you to the </a:t>
            </a:r>
            <a:endParaRPr lang="zh-CN" altLang="en-US" sz="1400" dirty="0">
              <a:solidFill>
                <a:schemeClr val="bg1">
                  <a:lumMod val="50000"/>
                </a:schemeClr>
              </a:solidFill>
              <a:latin typeface="方正姚体" panose="02010601030101010101" pitchFamily="2" charset="-122"/>
              <a:ea typeface="方正姚体" panose="02010601030101010101" pitchFamily="2" charset="-122"/>
              <a:sym typeface="方正姚体" panose="02010601030101010101" pitchFamily="2" charset="-122"/>
            </a:endParaRPr>
          </a:p>
          <a:p>
            <a:r>
              <a:rPr lang="en-US" altLang="en-US" sz="1400" dirty="0">
                <a:solidFill>
                  <a:schemeClr val="bg1">
                    <a:lumMod val="50000"/>
                  </a:schemeClr>
                </a:solidFill>
                <a:latin typeface="方正姚体" panose="02010601030101010101" pitchFamily="2" charset="-122"/>
                <a:ea typeface="方正姚体" panose="02010601030101010101" pitchFamily="2" charset="-122"/>
                <a:sym typeface="方正姚体" panose="02010601030101010101" pitchFamily="2" charset="-122"/>
              </a:rPr>
              <a:t>Center of the  narrative thought</a:t>
            </a:r>
          </a:p>
          <a:p>
            <a:endParaRPr lang="zh-CN" altLang="en-US" sz="1400" dirty="0">
              <a:solidFill>
                <a:schemeClr val="bg1">
                  <a:lumMod val="50000"/>
                </a:schemeClr>
              </a:solidFill>
              <a:sym typeface="Calibri" panose="020F0502020204030204" pitchFamily="34" charset="0"/>
            </a:endParaRPr>
          </a:p>
          <a:p>
            <a:endParaRPr lang="zh-CN" altLang="en-US" dirty="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Tree>
    <p:extLst>
      <p:ext uri="{BB962C8B-B14F-4D97-AF65-F5344CB8AC3E}">
        <p14:creationId xmlns:p14="http://schemas.microsoft.com/office/powerpoint/2010/main" val="3629394576"/>
      </p:ext>
    </p:extLst>
  </p:cSld>
  <p:clrMapOvr>
    <a:masterClrMapping/>
  </p:clrMapOvr>
  <mc:AlternateContent xmlns:mc="http://schemas.openxmlformats.org/markup-compatibility/2006" xmlns:p14="http://schemas.microsoft.com/office/powerpoint/2010/main">
    <mc:Choice Requires="p14">
      <p:transition spd="slow" p14:dur="900" advTm="1000">
        <p14:warp dir="in"/>
      </p:transition>
    </mc:Choice>
    <mc:Fallback xmlns="">
      <p:transition spd="slow" advTm="1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p:cTn id="7" dur="500" fill="hold"/>
                                        <p:tgtEl>
                                          <p:spTgt spid="11"/>
                                        </p:tgtEl>
                                        <p:attrNameLst>
                                          <p:attrName>ppt_w</p:attrName>
                                        </p:attrNameLst>
                                      </p:cBhvr>
                                      <p:tavLst>
                                        <p:tav tm="0">
                                          <p:val>
                                            <p:fltVal val="0"/>
                                          </p:val>
                                        </p:tav>
                                        <p:tav tm="100000">
                                          <p:val>
                                            <p:strVal val="#ppt_w"/>
                                          </p:val>
                                        </p:tav>
                                      </p:tavLst>
                                    </p:anim>
                                    <p:anim calcmode="lin" valueType="num">
                                      <p:cBhvr>
                                        <p:cTn id="8" dur="500" fill="hold"/>
                                        <p:tgtEl>
                                          <p:spTgt spid="11"/>
                                        </p:tgtEl>
                                        <p:attrNameLst>
                                          <p:attrName>ppt_h</p:attrName>
                                        </p:attrNameLst>
                                      </p:cBhvr>
                                      <p:tavLst>
                                        <p:tav tm="0">
                                          <p:val>
                                            <p:fltVal val="0"/>
                                          </p:val>
                                        </p:tav>
                                        <p:tav tm="100000">
                                          <p:val>
                                            <p:strVal val="#ppt_h"/>
                                          </p:val>
                                        </p:tav>
                                      </p:tavLst>
                                    </p:anim>
                                  </p:childTnLst>
                                </p:cTn>
                              </p:par>
                            </p:childTnLst>
                          </p:cTn>
                        </p:par>
                        <p:par>
                          <p:cTn id="9" fill="hold">
                            <p:stCondLst>
                              <p:cond delay="500"/>
                            </p:stCondLst>
                            <p:childTnLst>
                              <p:par>
                                <p:cTn id="10" presetID="23" presetClass="entr" presetSubtype="16" fill="hold" nodeType="afterEffect">
                                  <p:stCondLst>
                                    <p:cond delay="0"/>
                                  </p:stCondLst>
                                  <p:childTnLst>
                                    <p:set>
                                      <p:cBhvr>
                                        <p:cTn id="11" dur="1" fill="hold">
                                          <p:stCondLst>
                                            <p:cond delay="0"/>
                                          </p:stCondLst>
                                        </p:cTn>
                                        <p:tgtEl>
                                          <p:spTgt spid="12"/>
                                        </p:tgtEl>
                                        <p:attrNameLst>
                                          <p:attrName>style.visibility</p:attrName>
                                        </p:attrNameLst>
                                      </p:cBhvr>
                                      <p:to>
                                        <p:strVal val="visible"/>
                                      </p:to>
                                    </p:set>
                                    <p:anim calcmode="lin" valueType="num">
                                      <p:cBhvr>
                                        <p:cTn id="12" dur="500" fill="hold"/>
                                        <p:tgtEl>
                                          <p:spTgt spid="12"/>
                                        </p:tgtEl>
                                        <p:attrNameLst>
                                          <p:attrName>ppt_w</p:attrName>
                                        </p:attrNameLst>
                                      </p:cBhvr>
                                      <p:tavLst>
                                        <p:tav tm="0">
                                          <p:val>
                                            <p:fltVal val="0"/>
                                          </p:val>
                                        </p:tav>
                                        <p:tav tm="100000">
                                          <p:val>
                                            <p:strVal val="#ppt_w"/>
                                          </p:val>
                                        </p:tav>
                                      </p:tavLst>
                                    </p:anim>
                                    <p:anim calcmode="lin" valueType="num">
                                      <p:cBhvr>
                                        <p:cTn id="13" dur="500" fill="hold"/>
                                        <p:tgtEl>
                                          <p:spTgt spid="12"/>
                                        </p:tgtEl>
                                        <p:attrNameLst>
                                          <p:attrName>ppt_h</p:attrName>
                                        </p:attrNameLst>
                                      </p:cBhvr>
                                      <p:tavLst>
                                        <p:tav tm="0">
                                          <p:val>
                                            <p:fltVal val="0"/>
                                          </p:val>
                                        </p:tav>
                                        <p:tav tm="100000">
                                          <p:val>
                                            <p:strVal val="#ppt_h"/>
                                          </p:val>
                                        </p:tav>
                                      </p:tavLst>
                                    </p:anim>
                                  </p:childTnLst>
                                </p:cTn>
                              </p:par>
                            </p:childTnLst>
                          </p:cTn>
                        </p:par>
                        <p:par>
                          <p:cTn id="14" fill="hold">
                            <p:stCondLst>
                              <p:cond delay="1000"/>
                            </p:stCondLst>
                            <p:childTnLst>
                              <p:par>
                                <p:cTn id="15" presetID="2" presetClass="entr" presetSubtype="1" fill="hold" nodeType="after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additive="base">
                                        <p:cTn id="17" dur="500" fill="hold"/>
                                        <p:tgtEl>
                                          <p:spTgt spid="6"/>
                                        </p:tgtEl>
                                        <p:attrNameLst>
                                          <p:attrName>ppt_x</p:attrName>
                                        </p:attrNameLst>
                                      </p:cBhvr>
                                      <p:tavLst>
                                        <p:tav tm="0">
                                          <p:val>
                                            <p:strVal val="#ppt_x"/>
                                          </p:val>
                                        </p:tav>
                                        <p:tav tm="100000">
                                          <p:val>
                                            <p:strVal val="#ppt_x"/>
                                          </p:val>
                                        </p:tav>
                                      </p:tavLst>
                                    </p:anim>
                                    <p:anim calcmode="lin" valueType="num">
                                      <p:cBhvr additive="base">
                                        <p:cTn id="18" dur="500" fill="hold"/>
                                        <p:tgtEl>
                                          <p:spTgt spid="6"/>
                                        </p:tgtEl>
                                        <p:attrNameLst>
                                          <p:attrName>ppt_y</p:attrName>
                                        </p:attrNameLst>
                                      </p:cBhvr>
                                      <p:tavLst>
                                        <p:tav tm="0">
                                          <p:val>
                                            <p:strVal val="0-#ppt_h/2"/>
                                          </p:val>
                                        </p:tav>
                                        <p:tav tm="100000">
                                          <p:val>
                                            <p:strVal val="#ppt_y"/>
                                          </p:val>
                                        </p:tav>
                                      </p:tavLst>
                                    </p:anim>
                                  </p:childTnLst>
                                </p:cTn>
                              </p:par>
                            </p:childTnLst>
                          </p:cTn>
                        </p:par>
                        <p:par>
                          <p:cTn id="19" fill="hold">
                            <p:stCondLst>
                              <p:cond delay="1500"/>
                            </p:stCondLst>
                            <p:childTnLst>
                              <p:par>
                                <p:cTn id="20" presetID="42" presetClass="entr" presetSubtype="0" fill="hold" grpId="0" nodeType="afterEffect">
                                  <p:stCondLst>
                                    <p:cond delay="0"/>
                                  </p:stCondLst>
                                  <p:childTnLst>
                                    <p:set>
                                      <p:cBhvr>
                                        <p:cTn id="21" dur="1" fill="hold">
                                          <p:stCondLst>
                                            <p:cond delay="0"/>
                                          </p:stCondLst>
                                        </p:cTn>
                                        <p:tgtEl>
                                          <p:spTgt spid="29"/>
                                        </p:tgtEl>
                                        <p:attrNameLst>
                                          <p:attrName>style.visibility</p:attrName>
                                        </p:attrNameLst>
                                      </p:cBhvr>
                                      <p:to>
                                        <p:strVal val="visible"/>
                                      </p:to>
                                    </p:set>
                                    <p:animEffect transition="in" filter="fade">
                                      <p:cBhvr>
                                        <p:cTn id="22" dur="250"/>
                                        <p:tgtEl>
                                          <p:spTgt spid="29"/>
                                        </p:tgtEl>
                                      </p:cBhvr>
                                    </p:animEffect>
                                    <p:anim calcmode="lin" valueType="num">
                                      <p:cBhvr>
                                        <p:cTn id="23" dur="250" fill="hold"/>
                                        <p:tgtEl>
                                          <p:spTgt spid="29"/>
                                        </p:tgtEl>
                                        <p:attrNameLst>
                                          <p:attrName>ppt_x</p:attrName>
                                        </p:attrNameLst>
                                      </p:cBhvr>
                                      <p:tavLst>
                                        <p:tav tm="0">
                                          <p:val>
                                            <p:strVal val="#ppt_x"/>
                                          </p:val>
                                        </p:tav>
                                        <p:tav tm="100000">
                                          <p:val>
                                            <p:strVal val="#ppt_x"/>
                                          </p:val>
                                        </p:tav>
                                      </p:tavLst>
                                    </p:anim>
                                    <p:anim calcmode="lin" valueType="num">
                                      <p:cBhvr>
                                        <p:cTn id="24" dur="250" fill="hold"/>
                                        <p:tgtEl>
                                          <p:spTgt spid="29"/>
                                        </p:tgtEl>
                                        <p:attrNameLst>
                                          <p:attrName>ppt_y</p:attrName>
                                        </p:attrNameLst>
                                      </p:cBhvr>
                                      <p:tavLst>
                                        <p:tav tm="0">
                                          <p:val>
                                            <p:strVal val="#ppt_y+.1"/>
                                          </p:val>
                                        </p:tav>
                                        <p:tav tm="100000">
                                          <p:val>
                                            <p:strVal val="#ppt_y"/>
                                          </p:val>
                                        </p:tav>
                                      </p:tavLst>
                                    </p:anim>
                                  </p:childTnLst>
                                </p:cTn>
                              </p:par>
                            </p:childTnLst>
                          </p:cTn>
                        </p:par>
                        <p:par>
                          <p:cTn id="25" fill="hold">
                            <p:stCondLst>
                              <p:cond delay="1750"/>
                            </p:stCondLst>
                            <p:childTnLst>
                              <p:par>
                                <p:cTn id="26" presetID="42" presetClass="entr" presetSubtype="0" fill="hold" grpId="0" nodeType="afterEffect">
                                  <p:stCondLst>
                                    <p:cond delay="0"/>
                                  </p:stCondLst>
                                  <p:childTnLst>
                                    <p:set>
                                      <p:cBhvr>
                                        <p:cTn id="27" dur="1" fill="hold">
                                          <p:stCondLst>
                                            <p:cond delay="0"/>
                                          </p:stCondLst>
                                        </p:cTn>
                                        <p:tgtEl>
                                          <p:spTgt spid="30"/>
                                        </p:tgtEl>
                                        <p:attrNameLst>
                                          <p:attrName>style.visibility</p:attrName>
                                        </p:attrNameLst>
                                      </p:cBhvr>
                                      <p:to>
                                        <p:strVal val="visible"/>
                                      </p:to>
                                    </p:set>
                                    <p:animEffect transition="in" filter="fade">
                                      <p:cBhvr>
                                        <p:cTn id="28" dur="250"/>
                                        <p:tgtEl>
                                          <p:spTgt spid="30"/>
                                        </p:tgtEl>
                                      </p:cBhvr>
                                    </p:animEffect>
                                    <p:anim calcmode="lin" valueType="num">
                                      <p:cBhvr>
                                        <p:cTn id="29" dur="250" fill="hold"/>
                                        <p:tgtEl>
                                          <p:spTgt spid="30"/>
                                        </p:tgtEl>
                                        <p:attrNameLst>
                                          <p:attrName>ppt_x</p:attrName>
                                        </p:attrNameLst>
                                      </p:cBhvr>
                                      <p:tavLst>
                                        <p:tav tm="0">
                                          <p:val>
                                            <p:strVal val="#ppt_x"/>
                                          </p:val>
                                        </p:tav>
                                        <p:tav tm="100000">
                                          <p:val>
                                            <p:strVal val="#ppt_x"/>
                                          </p:val>
                                        </p:tav>
                                      </p:tavLst>
                                    </p:anim>
                                    <p:anim calcmode="lin" valueType="num">
                                      <p:cBhvr>
                                        <p:cTn id="30" dur="250" fill="hold"/>
                                        <p:tgtEl>
                                          <p:spTgt spid="30"/>
                                        </p:tgtEl>
                                        <p:attrNameLst>
                                          <p:attrName>ppt_y</p:attrName>
                                        </p:attrNameLst>
                                      </p:cBhvr>
                                      <p:tavLst>
                                        <p:tav tm="0">
                                          <p:val>
                                            <p:strVal val="#ppt_y+.1"/>
                                          </p:val>
                                        </p:tav>
                                        <p:tav tm="100000">
                                          <p:val>
                                            <p:strVal val="#ppt_y"/>
                                          </p:val>
                                        </p:tav>
                                      </p:tavLst>
                                    </p:anim>
                                  </p:childTnLst>
                                </p:cTn>
                              </p:par>
                            </p:childTnLst>
                          </p:cTn>
                        </p:par>
                        <p:par>
                          <p:cTn id="31" fill="hold">
                            <p:stCondLst>
                              <p:cond delay="2000"/>
                            </p:stCondLst>
                            <p:childTnLst>
                              <p:par>
                                <p:cTn id="32" presetID="42" presetClass="entr" presetSubtype="0" fill="hold" grpId="0" nodeType="afterEffect">
                                  <p:stCondLst>
                                    <p:cond delay="0"/>
                                  </p:stCondLst>
                                  <p:childTnLst>
                                    <p:set>
                                      <p:cBhvr>
                                        <p:cTn id="33" dur="1" fill="hold">
                                          <p:stCondLst>
                                            <p:cond delay="0"/>
                                          </p:stCondLst>
                                        </p:cTn>
                                        <p:tgtEl>
                                          <p:spTgt spid="31"/>
                                        </p:tgtEl>
                                        <p:attrNameLst>
                                          <p:attrName>style.visibility</p:attrName>
                                        </p:attrNameLst>
                                      </p:cBhvr>
                                      <p:to>
                                        <p:strVal val="visible"/>
                                      </p:to>
                                    </p:set>
                                    <p:animEffect transition="in" filter="fade">
                                      <p:cBhvr>
                                        <p:cTn id="34" dur="250"/>
                                        <p:tgtEl>
                                          <p:spTgt spid="31"/>
                                        </p:tgtEl>
                                      </p:cBhvr>
                                    </p:animEffect>
                                    <p:anim calcmode="lin" valueType="num">
                                      <p:cBhvr>
                                        <p:cTn id="35" dur="250" fill="hold"/>
                                        <p:tgtEl>
                                          <p:spTgt spid="31"/>
                                        </p:tgtEl>
                                        <p:attrNameLst>
                                          <p:attrName>ppt_x</p:attrName>
                                        </p:attrNameLst>
                                      </p:cBhvr>
                                      <p:tavLst>
                                        <p:tav tm="0">
                                          <p:val>
                                            <p:strVal val="#ppt_x"/>
                                          </p:val>
                                        </p:tav>
                                        <p:tav tm="100000">
                                          <p:val>
                                            <p:strVal val="#ppt_x"/>
                                          </p:val>
                                        </p:tav>
                                      </p:tavLst>
                                    </p:anim>
                                    <p:anim calcmode="lin" valueType="num">
                                      <p:cBhvr>
                                        <p:cTn id="36" dur="250" fill="hold"/>
                                        <p:tgtEl>
                                          <p:spTgt spid="31"/>
                                        </p:tgtEl>
                                        <p:attrNameLst>
                                          <p:attrName>ppt_y</p:attrName>
                                        </p:attrNameLst>
                                      </p:cBhvr>
                                      <p:tavLst>
                                        <p:tav tm="0">
                                          <p:val>
                                            <p:strVal val="#ppt_y+.1"/>
                                          </p:val>
                                        </p:tav>
                                        <p:tav tm="100000">
                                          <p:val>
                                            <p:strVal val="#ppt_y"/>
                                          </p:val>
                                        </p:tav>
                                      </p:tavLst>
                                    </p:anim>
                                  </p:childTnLst>
                                </p:cTn>
                              </p:par>
                            </p:childTnLst>
                          </p:cTn>
                        </p:par>
                        <p:par>
                          <p:cTn id="37" fill="hold">
                            <p:stCondLst>
                              <p:cond delay="2250"/>
                            </p:stCondLst>
                            <p:childTnLst>
                              <p:par>
                                <p:cTn id="38" presetID="42" presetClass="entr" presetSubtype="0" fill="hold" grpId="0" nodeType="afterEffect">
                                  <p:stCondLst>
                                    <p:cond delay="0"/>
                                  </p:stCondLst>
                                  <p:childTnLst>
                                    <p:set>
                                      <p:cBhvr>
                                        <p:cTn id="39" dur="1" fill="hold">
                                          <p:stCondLst>
                                            <p:cond delay="0"/>
                                          </p:stCondLst>
                                        </p:cTn>
                                        <p:tgtEl>
                                          <p:spTgt spid="32"/>
                                        </p:tgtEl>
                                        <p:attrNameLst>
                                          <p:attrName>style.visibility</p:attrName>
                                        </p:attrNameLst>
                                      </p:cBhvr>
                                      <p:to>
                                        <p:strVal val="visible"/>
                                      </p:to>
                                    </p:set>
                                    <p:animEffect transition="in" filter="fade">
                                      <p:cBhvr>
                                        <p:cTn id="40" dur="250"/>
                                        <p:tgtEl>
                                          <p:spTgt spid="32"/>
                                        </p:tgtEl>
                                      </p:cBhvr>
                                    </p:animEffect>
                                    <p:anim calcmode="lin" valueType="num">
                                      <p:cBhvr>
                                        <p:cTn id="41" dur="250" fill="hold"/>
                                        <p:tgtEl>
                                          <p:spTgt spid="32"/>
                                        </p:tgtEl>
                                        <p:attrNameLst>
                                          <p:attrName>ppt_x</p:attrName>
                                        </p:attrNameLst>
                                      </p:cBhvr>
                                      <p:tavLst>
                                        <p:tav tm="0">
                                          <p:val>
                                            <p:strVal val="#ppt_x"/>
                                          </p:val>
                                        </p:tav>
                                        <p:tav tm="100000">
                                          <p:val>
                                            <p:strVal val="#ppt_x"/>
                                          </p:val>
                                        </p:tav>
                                      </p:tavLst>
                                    </p:anim>
                                    <p:anim calcmode="lin" valueType="num">
                                      <p:cBhvr>
                                        <p:cTn id="42" dur="250" fill="hold"/>
                                        <p:tgtEl>
                                          <p:spTgt spid="3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29" grpId="0"/>
      <p:bldP spid="30" grpId="0"/>
      <p:bldP spid="31" grpId="0"/>
      <p:bldP spid="32"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矩形 10">
            <a:extLst>
              <a:ext uri="{FF2B5EF4-FFF2-40B4-BE49-F238E27FC236}">
                <a16:creationId xmlns:a16="http://schemas.microsoft.com/office/drawing/2014/main" id="{C08CFF4D-8595-47FB-9181-87C7AADC0A78}"/>
              </a:ext>
            </a:extLst>
          </p:cNvPr>
          <p:cNvSpPr/>
          <p:nvPr/>
        </p:nvSpPr>
        <p:spPr>
          <a:xfrm>
            <a:off x="4364458" y="461583"/>
            <a:ext cx="3467616" cy="584775"/>
          </a:xfrm>
          <a:prstGeom prst="rect">
            <a:avLst/>
          </a:prstGeom>
        </p:spPr>
        <p:txBody>
          <a:bodyPr wrap="none">
            <a:spAutoFit/>
          </a:bodyPr>
          <a:lstStyle/>
          <a:p>
            <a:pPr algn="ctr"/>
            <a:r>
              <a:rPr lang="zh-CN" altLang="en-US" sz="3200" dirty="0">
                <a:solidFill>
                  <a:schemeClr val="tx1">
                    <a:lumMod val="50000"/>
                    <a:lumOff val="50000"/>
                  </a:schemeClr>
                </a:solidFill>
                <a:latin typeface="华文中宋" panose="02010600040101010101" pitchFamily="2" charset="-122"/>
                <a:ea typeface="华文中宋" panose="02010600040101010101" pitchFamily="2" charset="-122"/>
              </a:rPr>
              <a:t>点击加入你的标题</a:t>
            </a:r>
          </a:p>
        </p:txBody>
      </p:sp>
      <p:grpSp>
        <p:nvGrpSpPr>
          <p:cNvPr id="12" name="组合 11">
            <a:extLst>
              <a:ext uri="{FF2B5EF4-FFF2-40B4-BE49-F238E27FC236}">
                <a16:creationId xmlns:a16="http://schemas.microsoft.com/office/drawing/2014/main" id="{C575DC6D-158E-42AA-A49D-6333EB974121}"/>
              </a:ext>
            </a:extLst>
          </p:cNvPr>
          <p:cNvGrpSpPr/>
          <p:nvPr/>
        </p:nvGrpSpPr>
        <p:grpSpPr>
          <a:xfrm>
            <a:off x="3812270" y="373743"/>
            <a:ext cx="4571998" cy="773790"/>
            <a:chOff x="4564337" y="378280"/>
            <a:chExt cx="3063327" cy="773790"/>
          </a:xfrm>
        </p:grpSpPr>
        <p:cxnSp>
          <p:nvCxnSpPr>
            <p:cNvPr id="13" name="直接连接符 12">
              <a:extLst>
                <a:ext uri="{FF2B5EF4-FFF2-40B4-BE49-F238E27FC236}">
                  <a16:creationId xmlns:a16="http://schemas.microsoft.com/office/drawing/2014/main" id="{11855890-7493-4C95-A853-B7B468AA40FA}"/>
                </a:ext>
              </a:extLst>
            </p:cNvPr>
            <p:cNvCxnSpPr/>
            <p:nvPr/>
          </p:nvCxnSpPr>
          <p:spPr>
            <a:xfrm flipH="1">
              <a:off x="4564337" y="1152070"/>
              <a:ext cx="3063327"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4" name="直接连接符 13">
              <a:extLst>
                <a:ext uri="{FF2B5EF4-FFF2-40B4-BE49-F238E27FC236}">
                  <a16:creationId xmlns:a16="http://schemas.microsoft.com/office/drawing/2014/main" id="{B0EA4389-E8C2-474A-BA41-F81F4427D9D6}"/>
                </a:ext>
              </a:extLst>
            </p:cNvPr>
            <p:cNvCxnSpPr/>
            <p:nvPr/>
          </p:nvCxnSpPr>
          <p:spPr>
            <a:xfrm>
              <a:off x="4564337" y="378280"/>
              <a:ext cx="3063327"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sp>
        <p:nvSpPr>
          <p:cNvPr id="6" name="Oval 6">
            <a:extLst>
              <a:ext uri="{FF2B5EF4-FFF2-40B4-BE49-F238E27FC236}">
                <a16:creationId xmlns:a16="http://schemas.microsoft.com/office/drawing/2014/main" id="{8EE5DF5D-4618-4A1F-B9CA-7E136D7AB0B2}"/>
              </a:ext>
            </a:extLst>
          </p:cNvPr>
          <p:cNvSpPr/>
          <p:nvPr/>
        </p:nvSpPr>
        <p:spPr>
          <a:xfrm>
            <a:off x="1309407" y="2923333"/>
            <a:ext cx="571500" cy="571500"/>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r>
              <a:rPr lang="en-US" altLang="zh-CN" dirty="0">
                <a:solidFill>
                  <a:srgbClr val="F2F2F2"/>
                </a:solidFill>
                <a:latin typeface="微软雅黑" panose="020B0503020204020204" pitchFamily="34" charset="-122"/>
                <a:ea typeface="微软雅黑" panose="020B0503020204020204" pitchFamily="34" charset="-122"/>
              </a:rPr>
              <a:t>1</a:t>
            </a:r>
          </a:p>
        </p:txBody>
      </p:sp>
      <p:sp>
        <p:nvSpPr>
          <p:cNvPr id="7" name="Rectangle 8">
            <a:extLst>
              <a:ext uri="{FF2B5EF4-FFF2-40B4-BE49-F238E27FC236}">
                <a16:creationId xmlns:a16="http://schemas.microsoft.com/office/drawing/2014/main" id="{6D1D5C50-8905-4081-89BB-147A81D8AF47}"/>
              </a:ext>
            </a:extLst>
          </p:cNvPr>
          <p:cNvSpPr/>
          <p:nvPr/>
        </p:nvSpPr>
        <p:spPr>
          <a:xfrm>
            <a:off x="2085695" y="2801282"/>
            <a:ext cx="2551112" cy="830997"/>
          </a:xfrm>
          <a:prstGeom prst="rect">
            <a:avLst/>
          </a:prstGeom>
        </p:spPr>
        <p:txBody>
          <a:bodyPr wrap="square">
            <a:spAutoFit/>
          </a:bodyPr>
          <a:lstStyle/>
          <a:p>
            <a:pPr eaLnBrk="1" hangingPunct="1"/>
            <a:r>
              <a:rPr lang="zh-CN" altLang="en-US" sz="1600" b="1" dirty="0">
                <a:solidFill>
                  <a:schemeClr val="bg1">
                    <a:lumMod val="50000"/>
                  </a:schemeClr>
                </a:solidFill>
                <a:latin typeface="微软雅黑" panose="020B0503020204020204" pitchFamily="34" charset="-122"/>
                <a:ea typeface="微软雅黑" panose="020B0503020204020204" pitchFamily="34" charset="-122"/>
                <a:cs typeface="Calibri" pitchFamily="34" charset="0"/>
              </a:rPr>
              <a:t>点击加入标题</a:t>
            </a:r>
            <a:endParaRPr lang="en-US" altLang="zh-CN" sz="1600" b="1" dirty="0">
              <a:solidFill>
                <a:schemeClr val="bg1">
                  <a:lumMod val="50000"/>
                </a:schemeClr>
              </a:solidFill>
              <a:latin typeface="微软雅黑" panose="020B0503020204020204" pitchFamily="34" charset="-122"/>
              <a:ea typeface="微软雅黑" panose="020B0503020204020204" pitchFamily="34" charset="-122"/>
              <a:cs typeface="Calibri" pitchFamily="34" charset="0"/>
            </a:endParaRPr>
          </a:p>
          <a:p>
            <a:r>
              <a:rPr lang="zh-CN" altLang="en-US" sz="1600" dirty="0">
                <a:solidFill>
                  <a:schemeClr val="bg1">
                    <a:lumMod val="50000"/>
                  </a:schemeClr>
                </a:solidFill>
                <a:latin typeface="微软雅黑" panose="020B0503020204020204" pitchFamily="34" charset="-122"/>
                <a:ea typeface="微软雅黑" panose="020B0503020204020204" pitchFamily="34" charset="-122"/>
                <a:cs typeface="Calibri" pitchFamily="34" charset="0"/>
              </a:rPr>
              <a:t>加入文字描述文案描述，</a:t>
            </a:r>
            <a:endParaRPr lang="en-US" altLang="zh-CN" sz="1600" dirty="0">
              <a:solidFill>
                <a:schemeClr val="bg1">
                  <a:lumMod val="50000"/>
                </a:schemeClr>
              </a:solidFill>
              <a:latin typeface="微软雅黑" panose="020B0503020204020204" pitchFamily="34" charset="-122"/>
              <a:ea typeface="微软雅黑" panose="020B0503020204020204" pitchFamily="34" charset="-122"/>
              <a:cs typeface="Calibri" pitchFamily="34" charset="0"/>
            </a:endParaRPr>
          </a:p>
          <a:p>
            <a:r>
              <a:rPr lang="zh-CN" altLang="en-US" sz="1600" dirty="0">
                <a:solidFill>
                  <a:schemeClr val="bg1">
                    <a:lumMod val="50000"/>
                  </a:schemeClr>
                </a:solidFill>
                <a:latin typeface="微软雅黑" panose="020B0503020204020204" pitchFamily="34" charset="-122"/>
                <a:ea typeface="微软雅黑" panose="020B0503020204020204" pitchFamily="34" charset="-122"/>
                <a:cs typeface="Calibri" pitchFamily="34" charset="0"/>
              </a:rPr>
              <a:t>文字描述文案描述表达。</a:t>
            </a:r>
            <a:endParaRPr lang="en-US" altLang="zh-CN" sz="16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8" name="Oval 9">
            <a:extLst>
              <a:ext uri="{FF2B5EF4-FFF2-40B4-BE49-F238E27FC236}">
                <a16:creationId xmlns:a16="http://schemas.microsoft.com/office/drawing/2014/main" id="{BE885F86-C13B-4453-8165-7B606606E011}"/>
              </a:ext>
            </a:extLst>
          </p:cNvPr>
          <p:cNvSpPr/>
          <p:nvPr/>
        </p:nvSpPr>
        <p:spPr>
          <a:xfrm>
            <a:off x="1295120" y="4304458"/>
            <a:ext cx="571500" cy="571500"/>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r>
              <a:rPr lang="en-US" altLang="zh-CN" dirty="0">
                <a:solidFill>
                  <a:srgbClr val="F2F2F2"/>
                </a:solidFill>
                <a:latin typeface="微软雅黑" panose="020B0503020204020204" pitchFamily="34" charset="-122"/>
                <a:ea typeface="微软雅黑" panose="020B0503020204020204" pitchFamily="34" charset="-122"/>
              </a:rPr>
              <a:t>4</a:t>
            </a:r>
          </a:p>
        </p:txBody>
      </p:sp>
      <p:sp>
        <p:nvSpPr>
          <p:cNvPr id="9" name="Rectangle 10">
            <a:extLst>
              <a:ext uri="{FF2B5EF4-FFF2-40B4-BE49-F238E27FC236}">
                <a16:creationId xmlns:a16="http://schemas.microsoft.com/office/drawing/2014/main" id="{69166629-CA47-44A3-BF2E-0EEEFBD56D0C}"/>
              </a:ext>
            </a:extLst>
          </p:cNvPr>
          <p:cNvSpPr/>
          <p:nvPr/>
        </p:nvSpPr>
        <p:spPr>
          <a:xfrm>
            <a:off x="2071407" y="4155513"/>
            <a:ext cx="2409825" cy="830997"/>
          </a:xfrm>
          <a:prstGeom prst="rect">
            <a:avLst/>
          </a:prstGeom>
        </p:spPr>
        <p:txBody>
          <a:bodyPr>
            <a:spAutoFit/>
          </a:bodyPr>
          <a:lstStyle/>
          <a:p>
            <a:pPr lvl="0"/>
            <a:r>
              <a:rPr lang="zh-CN" altLang="en-US" sz="1600" b="1" dirty="0">
                <a:solidFill>
                  <a:srgbClr val="FFFFFF">
                    <a:lumMod val="50000"/>
                  </a:srgbClr>
                </a:solidFill>
                <a:latin typeface="微软雅黑" panose="020B0503020204020204" pitchFamily="34" charset="-122"/>
                <a:ea typeface="微软雅黑" panose="020B0503020204020204" pitchFamily="34" charset="-122"/>
                <a:cs typeface="Calibri" pitchFamily="34" charset="0"/>
              </a:rPr>
              <a:t>点击加入标题</a:t>
            </a:r>
            <a:endParaRPr lang="en-US" altLang="zh-CN" sz="1600" b="1" dirty="0">
              <a:solidFill>
                <a:srgbClr val="FFFFFF">
                  <a:lumMod val="50000"/>
                </a:srgbClr>
              </a:solidFill>
              <a:latin typeface="微软雅黑" panose="020B0503020204020204" pitchFamily="34" charset="-122"/>
              <a:ea typeface="微软雅黑" panose="020B0503020204020204" pitchFamily="34" charset="-122"/>
              <a:cs typeface="Calibri" pitchFamily="34" charset="0"/>
            </a:endParaRPr>
          </a:p>
          <a:p>
            <a:pPr lvl="0"/>
            <a:r>
              <a:rPr lang="zh-CN" altLang="en-US" sz="1600" dirty="0">
                <a:solidFill>
                  <a:srgbClr val="FFFFFF">
                    <a:lumMod val="50000"/>
                  </a:srgbClr>
                </a:solidFill>
                <a:latin typeface="微软雅黑" panose="020B0503020204020204" pitchFamily="34" charset="-122"/>
                <a:ea typeface="微软雅黑" panose="020B0503020204020204" pitchFamily="34" charset="-122"/>
                <a:cs typeface="Calibri" pitchFamily="34" charset="0"/>
              </a:rPr>
              <a:t>加入文字描述文案描述，</a:t>
            </a:r>
            <a:endParaRPr lang="en-US" altLang="zh-CN" sz="1600" dirty="0">
              <a:solidFill>
                <a:srgbClr val="FFFFFF">
                  <a:lumMod val="50000"/>
                </a:srgbClr>
              </a:solidFill>
              <a:latin typeface="微软雅黑" panose="020B0503020204020204" pitchFamily="34" charset="-122"/>
              <a:ea typeface="微软雅黑" panose="020B0503020204020204" pitchFamily="34" charset="-122"/>
              <a:cs typeface="Calibri" pitchFamily="34" charset="0"/>
            </a:endParaRPr>
          </a:p>
          <a:p>
            <a:pPr lvl="0"/>
            <a:r>
              <a:rPr lang="zh-CN" altLang="en-US" sz="1600" dirty="0">
                <a:solidFill>
                  <a:srgbClr val="FFFFFF">
                    <a:lumMod val="50000"/>
                  </a:srgbClr>
                </a:solidFill>
                <a:latin typeface="微软雅黑" panose="020B0503020204020204" pitchFamily="34" charset="-122"/>
                <a:ea typeface="微软雅黑" panose="020B0503020204020204" pitchFamily="34" charset="-122"/>
                <a:cs typeface="Calibri" pitchFamily="34" charset="0"/>
              </a:rPr>
              <a:t>文字描述文案描述表达。</a:t>
            </a:r>
            <a:endParaRPr lang="en-US" altLang="zh-CN" sz="1600" dirty="0">
              <a:solidFill>
                <a:srgbClr val="FFFFFF">
                  <a:lumMod val="50000"/>
                </a:srgbClr>
              </a:solidFill>
              <a:latin typeface="微软雅黑" panose="020B0503020204020204" pitchFamily="34" charset="-122"/>
              <a:ea typeface="微软雅黑" panose="020B0503020204020204" pitchFamily="34" charset="-122"/>
            </a:endParaRPr>
          </a:p>
        </p:txBody>
      </p:sp>
      <p:sp>
        <p:nvSpPr>
          <p:cNvPr id="10" name="Oval 12">
            <a:extLst>
              <a:ext uri="{FF2B5EF4-FFF2-40B4-BE49-F238E27FC236}">
                <a16:creationId xmlns:a16="http://schemas.microsoft.com/office/drawing/2014/main" id="{A45FA1FB-1C59-45AE-A627-160AB7D0405C}"/>
              </a:ext>
            </a:extLst>
          </p:cNvPr>
          <p:cNvSpPr/>
          <p:nvPr/>
        </p:nvSpPr>
        <p:spPr>
          <a:xfrm>
            <a:off x="4651095" y="2923333"/>
            <a:ext cx="571500" cy="571500"/>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r>
              <a:rPr lang="en-US" altLang="zh-CN" dirty="0">
                <a:solidFill>
                  <a:srgbClr val="F2F2F2"/>
                </a:solidFill>
                <a:latin typeface="微软雅黑" panose="020B0503020204020204" pitchFamily="34" charset="-122"/>
                <a:ea typeface="微软雅黑" panose="020B0503020204020204" pitchFamily="34" charset="-122"/>
              </a:rPr>
              <a:t>2</a:t>
            </a:r>
          </a:p>
        </p:txBody>
      </p:sp>
      <p:sp>
        <p:nvSpPr>
          <p:cNvPr id="15" name="Rectangle 13">
            <a:extLst>
              <a:ext uri="{FF2B5EF4-FFF2-40B4-BE49-F238E27FC236}">
                <a16:creationId xmlns:a16="http://schemas.microsoft.com/office/drawing/2014/main" id="{9286A474-F3EE-4E14-A15A-60EEE65E9B54}"/>
              </a:ext>
            </a:extLst>
          </p:cNvPr>
          <p:cNvSpPr/>
          <p:nvPr/>
        </p:nvSpPr>
        <p:spPr>
          <a:xfrm>
            <a:off x="5427382" y="2801282"/>
            <a:ext cx="2409825" cy="830997"/>
          </a:xfrm>
          <a:prstGeom prst="rect">
            <a:avLst/>
          </a:prstGeom>
        </p:spPr>
        <p:txBody>
          <a:bodyPr>
            <a:spAutoFit/>
          </a:bodyPr>
          <a:lstStyle/>
          <a:p>
            <a:pPr lvl="0"/>
            <a:r>
              <a:rPr lang="zh-CN" altLang="en-US" sz="1600" b="1" dirty="0">
                <a:solidFill>
                  <a:srgbClr val="FFFFFF">
                    <a:lumMod val="50000"/>
                  </a:srgbClr>
                </a:solidFill>
                <a:latin typeface="微软雅黑" panose="020B0503020204020204" pitchFamily="34" charset="-122"/>
                <a:ea typeface="微软雅黑" panose="020B0503020204020204" pitchFamily="34" charset="-122"/>
                <a:cs typeface="Calibri" pitchFamily="34" charset="0"/>
              </a:rPr>
              <a:t>点击加入标题</a:t>
            </a:r>
            <a:endParaRPr lang="en-US" altLang="zh-CN" sz="1600" b="1" dirty="0">
              <a:solidFill>
                <a:srgbClr val="FFFFFF">
                  <a:lumMod val="50000"/>
                </a:srgbClr>
              </a:solidFill>
              <a:latin typeface="微软雅黑" panose="020B0503020204020204" pitchFamily="34" charset="-122"/>
              <a:ea typeface="微软雅黑" panose="020B0503020204020204" pitchFamily="34" charset="-122"/>
              <a:cs typeface="Calibri" pitchFamily="34" charset="0"/>
            </a:endParaRPr>
          </a:p>
          <a:p>
            <a:pPr lvl="0"/>
            <a:r>
              <a:rPr lang="zh-CN" altLang="en-US" sz="1600" dirty="0">
                <a:solidFill>
                  <a:srgbClr val="FFFFFF">
                    <a:lumMod val="50000"/>
                  </a:srgbClr>
                </a:solidFill>
                <a:latin typeface="微软雅黑" panose="020B0503020204020204" pitchFamily="34" charset="-122"/>
                <a:ea typeface="微软雅黑" panose="020B0503020204020204" pitchFamily="34" charset="-122"/>
                <a:cs typeface="Calibri" pitchFamily="34" charset="0"/>
              </a:rPr>
              <a:t>加入文字描述文案描述，</a:t>
            </a:r>
            <a:endParaRPr lang="en-US" altLang="zh-CN" sz="1600" dirty="0">
              <a:solidFill>
                <a:srgbClr val="FFFFFF">
                  <a:lumMod val="50000"/>
                </a:srgbClr>
              </a:solidFill>
              <a:latin typeface="微软雅黑" panose="020B0503020204020204" pitchFamily="34" charset="-122"/>
              <a:ea typeface="微软雅黑" panose="020B0503020204020204" pitchFamily="34" charset="-122"/>
              <a:cs typeface="Calibri" pitchFamily="34" charset="0"/>
            </a:endParaRPr>
          </a:p>
          <a:p>
            <a:pPr lvl="0"/>
            <a:r>
              <a:rPr lang="zh-CN" altLang="en-US" sz="1600" dirty="0">
                <a:solidFill>
                  <a:srgbClr val="FFFFFF">
                    <a:lumMod val="50000"/>
                  </a:srgbClr>
                </a:solidFill>
                <a:latin typeface="微软雅黑" panose="020B0503020204020204" pitchFamily="34" charset="-122"/>
                <a:ea typeface="微软雅黑" panose="020B0503020204020204" pitchFamily="34" charset="-122"/>
                <a:cs typeface="Calibri" pitchFamily="34" charset="0"/>
              </a:rPr>
              <a:t>文字描述文案描述表达。</a:t>
            </a:r>
            <a:endParaRPr lang="en-US" altLang="zh-CN" sz="1600" dirty="0">
              <a:solidFill>
                <a:srgbClr val="FFFFFF">
                  <a:lumMod val="50000"/>
                </a:srgbClr>
              </a:solidFill>
              <a:latin typeface="微软雅黑" panose="020B0503020204020204" pitchFamily="34" charset="-122"/>
              <a:ea typeface="微软雅黑" panose="020B0503020204020204" pitchFamily="34" charset="-122"/>
            </a:endParaRPr>
          </a:p>
        </p:txBody>
      </p:sp>
      <p:sp>
        <p:nvSpPr>
          <p:cNvPr id="16" name="Oval 14">
            <a:extLst>
              <a:ext uri="{FF2B5EF4-FFF2-40B4-BE49-F238E27FC236}">
                <a16:creationId xmlns:a16="http://schemas.microsoft.com/office/drawing/2014/main" id="{6B074413-869E-4F5D-A99A-069296D4BA1F}"/>
              </a:ext>
            </a:extLst>
          </p:cNvPr>
          <p:cNvSpPr/>
          <p:nvPr/>
        </p:nvSpPr>
        <p:spPr>
          <a:xfrm>
            <a:off x="4636807" y="4304458"/>
            <a:ext cx="571500" cy="571500"/>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r>
              <a:rPr lang="en-US" altLang="zh-CN" dirty="0">
                <a:solidFill>
                  <a:srgbClr val="F2F2F2"/>
                </a:solidFill>
                <a:latin typeface="微软雅黑" panose="020B0503020204020204" pitchFamily="34" charset="-122"/>
                <a:ea typeface="微软雅黑" panose="020B0503020204020204" pitchFamily="34" charset="-122"/>
              </a:rPr>
              <a:t>5</a:t>
            </a:r>
          </a:p>
        </p:txBody>
      </p:sp>
      <p:sp>
        <p:nvSpPr>
          <p:cNvPr id="17" name="Rectangle 15">
            <a:extLst>
              <a:ext uri="{FF2B5EF4-FFF2-40B4-BE49-F238E27FC236}">
                <a16:creationId xmlns:a16="http://schemas.microsoft.com/office/drawing/2014/main" id="{D11EE0FB-96AC-4D1A-B235-E06B316B40BA}"/>
              </a:ext>
            </a:extLst>
          </p:cNvPr>
          <p:cNvSpPr/>
          <p:nvPr/>
        </p:nvSpPr>
        <p:spPr>
          <a:xfrm>
            <a:off x="5413095" y="4155513"/>
            <a:ext cx="2409825" cy="830997"/>
          </a:xfrm>
          <a:prstGeom prst="rect">
            <a:avLst/>
          </a:prstGeom>
        </p:spPr>
        <p:txBody>
          <a:bodyPr>
            <a:spAutoFit/>
          </a:bodyPr>
          <a:lstStyle/>
          <a:p>
            <a:pPr lvl="0"/>
            <a:r>
              <a:rPr lang="zh-CN" altLang="en-US" sz="1600" b="1" dirty="0">
                <a:solidFill>
                  <a:srgbClr val="FFFFFF">
                    <a:lumMod val="50000"/>
                  </a:srgbClr>
                </a:solidFill>
                <a:latin typeface="微软雅黑" panose="020B0503020204020204" pitchFamily="34" charset="-122"/>
                <a:ea typeface="微软雅黑" panose="020B0503020204020204" pitchFamily="34" charset="-122"/>
                <a:cs typeface="Calibri" pitchFamily="34" charset="0"/>
              </a:rPr>
              <a:t>点击加入标题</a:t>
            </a:r>
            <a:endParaRPr lang="en-US" altLang="zh-CN" sz="1600" b="1" dirty="0">
              <a:solidFill>
                <a:srgbClr val="FFFFFF">
                  <a:lumMod val="50000"/>
                </a:srgbClr>
              </a:solidFill>
              <a:latin typeface="微软雅黑" panose="020B0503020204020204" pitchFamily="34" charset="-122"/>
              <a:ea typeface="微软雅黑" panose="020B0503020204020204" pitchFamily="34" charset="-122"/>
              <a:cs typeface="Calibri" pitchFamily="34" charset="0"/>
            </a:endParaRPr>
          </a:p>
          <a:p>
            <a:pPr lvl="0"/>
            <a:r>
              <a:rPr lang="zh-CN" altLang="en-US" sz="1600" dirty="0">
                <a:solidFill>
                  <a:srgbClr val="FFFFFF">
                    <a:lumMod val="50000"/>
                  </a:srgbClr>
                </a:solidFill>
                <a:latin typeface="微软雅黑" panose="020B0503020204020204" pitchFamily="34" charset="-122"/>
                <a:ea typeface="微软雅黑" panose="020B0503020204020204" pitchFamily="34" charset="-122"/>
                <a:cs typeface="Calibri" pitchFamily="34" charset="0"/>
              </a:rPr>
              <a:t>加入文字描述文案描述，</a:t>
            </a:r>
            <a:endParaRPr lang="en-US" altLang="zh-CN" sz="1600" dirty="0">
              <a:solidFill>
                <a:srgbClr val="FFFFFF">
                  <a:lumMod val="50000"/>
                </a:srgbClr>
              </a:solidFill>
              <a:latin typeface="微软雅黑" panose="020B0503020204020204" pitchFamily="34" charset="-122"/>
              <a:ea typeface="微软雅黑" panose="020B0503020204020204" pitchFamily="34" charset="-122"/>
              <a:cs typeface="Calibri" pitchFamily="34" charset="0"/>
            </a:endParaRPr>
          </a:p>
          <a:p>
            <a:pPr lvl="0"/>
            <a:r>
              <a:rPr lang="zh-CN" altLang="en-US" sz="1600" dirty="0">
                <a:solidFill>
                  <a:srgbClr val="FFFFFF">
                    <a:lumMod val="50000"/>
                  </a:srgbClr>
                </a:solidFill>
                <a:latin typeface="微软雅黑" panose="020B0503020204020204" pitchFamily="34" charset="-122"/>
                <a:ea typeface="微软雅黑" panose="020B0503020204020204" pitchFamily="34" charset="-122"/>
                <a:cs typeface="Calibri" pitchFamily="34" charset="0"/>
              </a:rPr>
              <a:t>文字描述文案描述表达。</a:t>
            </a:r>
            <a:endParaRPr lang="en-US" altLang="zh-CN" sz="1600" dirty="0">
              <a:solidFill>
                <a:srgbClr val="FFFFFF">
                  <a:lumMod val="50000"/>
                </a:srgbClr>
              </a:solidFill>
              <a:latin typeface="微软雅黑" panose="020B0503020204020204" pitchFamily="34" charset="-122"/>
              <a:ea typeface="微软雅黑" panose="020B0503020204020204" pitchFamily="34" charset="-122"/>
            </a:endParaRPr>
          </a:p>
        </p:txBody>
      </p:sp>
      <p:sp>
        <p:nvSpPr>
          <p:cNvPr id="18" name="Oval 16">
            <a:extLst>
              <a:ext uri="{FF2B5EF4-FFF2-40B4-BE49-F238E27FC236}">
                <a16:creationId xmlns:a16="http://schemas.microsoft.com/office/drawing/2014/main" id="{F320EEAF-FDA5-4A0B-97BA-0ACBA0898A60}"/>
              </a:ext>
            </a:extLst>
          </p:cNvPr>
          <p:cNvSpPr/>
          <p:nvPr/>
        </p:nvSpPr>
        <p:spPr>
          <a:xfrm>
            <a:off x="8005482" y="2923333"/>
            <a:ext cx="571500" cy="571500"/>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r>
              <a:rPr lang="en-US" altLang="zh-CN" dirty="0">
                <a:solidFill>
                  <a:srgbClr val="F2F2F2"/>
                </a:solidFill>
                <a:latin typeface="微软雅黑" panose="020B0503020204020204" pitchFamily="34" charset="-122"/>
                <a:ea typeface="微软雅黑" panose="020B0503020204020204" pitchFamily="34" charset="-122"/>
              </a:rPr>
              <a:t>3</a:t>
            </a:r>
          </a:p>
        </p:txBody>
      </p:sp>
      <p:sp>
        <p:nvSpPr>
          <p:cNvPr id="19" name="Rectangle 17">
            <a:extLst>
              <a:ext uri="{FF2B5EF4-FFF2-40B4-BE49-F238E27FC236}">
                <a16:creationId xmlns:a16="http://schemas.microsoft.com/office/drawing/2014/main" id="{7CC36D64-34B5-4455-90EC-B13072D741D9}"/>
              </a:ext>
            </a:extLst>
          </p:cNvPr>
          <p:cNvSpPr/>
          <p:nvPr/>
        </p:nvSpPr>
        <p:spPr>
          <a:xfrm>
            <a:off x="8781770" y="2801282"/>
            <a:ext cx="2409825" cy="830997"/>
          </a:xfrm>
          <a:prstGeom prst="rect">
            <a:avLst/>
          </a:prstGeom>
        </p:spPr>
        <p:txBody>
          <a:bodyPr>
            <a:spAutoFit/>
          </a:bodyPr>
          <a:lstStyle/>
          <a:p>
            <a:pPr lvl="0"/>
            <a:r>
              <a:rPr lang="zh-CN" altLang="en-US" sz="1600" b="1" dirty="0">
                <a:solidFill>
                  <a:srgbClr val="FFFFFF">
                    <a:lumMod val="50000"/>
                  </a:srgbClr>
                </a:solidFill>
                <a:latin typeface="微软雅黑" panose="020B0503020204020204" pitchFamily="34" charset="-122"/>
                <a:ea typeface="微软雅黑" panose="020B0503020204020204" pitchFamily="34" charset="-122"/>
                <a:cs typeface="Calibri" pitchFamily="34" charset="0"/>
              </a:rPr>
              <a:t>点击加入标题</a:t>
            </a:r>
            <a:endParaRPr lang="en-US" altLang="zh-CN" sz="1600" b="1" dirty="0">
              <a:solidFill>
                <a:srgbClr val="FFFFFF">
                  <a:lumMod val="50000"/>
                </a:srgbClr>
              </a:solidFill>
              <a:latin typeface="微软雅黑" panose="020B0503020204020204" pitchFamily="34" charset="-122"/>
              <a:ea typeface="微软雅黑" panose="020B0503020204020204" pitchFamily="34" charset="-122"/>
              <a:cs typeface="Calibri" pitchFamily="34" charset="0"/>
            </a:endParaRPr>
          </a:p>
          <a:p>
            <a:pPr lvl="0"/>
            <a:r>
              <a:rPr lang="zh-CN" altLang="en-US" sz="1600" dirty="0">
                <a:solidFill>
                  <a:srgbClr val="FFFFFF">
                    <a:lumMod val="50000"/>
                  </a:srgbClr>
                </a:solidFill>
                <a:latin typeface="微软雅黑" panose="020B0503020204020204" pitchFamily="34" charset="-122"/>
                <a:ea typeface="微软雅黑" panose="020B0503020204020204" pitchFamily="34" charset="-122"/>
                <a:cs typeface="Calibri" pitchFamily="34" charset="0"/>
              </a:rPr>
              <a:t>加入文字描述文案描述，</a:t>
            </a:r>
            <a:endParaRPr lang="en-US" altLang="zh-CN" sz="1600" dirty="0">
              <a:solidFill>
                <a:srgbClr val="FFFFFF">
                  <a:lumMod val="50000"/>
                </a:srgbClr>
              </a:solidFill>
              <a:latin typeface="微软雅黑" panose="020B0503020204020204" pitchFamily="34" charset="-122"/>
              <a:ea typeface="微软雅黑" panose="020B0503020204020204" pitchFamily="34" charset="-122"/>
              <a:cs typeface="Calibri" pitchFamily="34" charset="0"/>
            </a:endParaRPr>
          </a:p>
          <a:p>
            <a:pPr lvl="0"/>
            <a:r>
              <a:rPr lang="zh-CN" altLang="en-US" sz="1600" dirty="0">
                <a:solidFill>
                  <a:srgbClr val="FFFFFF">
                    <a:lumMod val="50000"/>
                  </a:srgbClr>
                </a:solidFill>
                <a:latin typeface="微软雅黑" panose="020B0503020204020204" pitchFamily="34" charset="-122"/>
                <a:ea typeface="微软雅黑" panose="020B0503020204020204" pitchFamily="34" charset="-122"/>
                <a:cs typeface="Calibri" pitchFamily="34" charset="0"/>
              </a:rPr>
              <a:t>文字描述文案描述表达。</a:t>
            </a:r>
            <a:endParaRPr lang="en-US" altLang="zh-CN" sz="1600" dirty="0">
              <a:solidFill>
                <a:srgbClr val="FFFFFF">
                  <a:lumMod val="50000"/>
                </a:srgbClr>
              </a:solidFill>
              <a:latin typeface="微软雅黑" panose="020B0503020204020204" pitchFamily="34" charset="-122"/>
              <a:ea typeface="微软雅黑" panose="020B0503020204020204" pitchFamily="34" charset="-122"/>
            </a:endParaRPr>
          </a:p>
        </p:txBody>
      </p:sp>
      <p:sp>
        <p:nvSpPr>
          <p:cNvPr id="20" name="Oval 18">
            <a:extLst>
              <a:ext uri="{FF2B5EF4-FFF2-40B4-BE49-F238E27FC236}">
                <a16:creationId xmlns:a16="http://schemas.microsoft.com/office/drawing/2014/main" id="{BA8C7E2F-2B3E-4163-B58B-45E266A6CDC1}"/>
              </a:ext>
            </a:extLst>
          </p:cNvPr>
          <p:cNvSpPr/>
          <p:nvPr/>
        </p:nvSpPr>
        <p:spPr>
          <a:xfrm>
            <a:off x="7991195" y="4304458"/>
            <a:ext cx="571500" cy="571500"/>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r>
              <a:rPr lang="en-US" altLang="zh-CN" dirty="0">
                <a:solidFill>
                  <a:srgbClr val="F2F2F2"/>
                </a:solidFill>
                <a:latin typeface="微软雅黑" panose="020B0503020204020204" pitchFamily="34" charset="-122"/>
                <a:ea typeface="微软雅黑" panose="020B0503020204020204" pitchFamily="34" charset="-122"/>
              </a:rPr>
              <a:t>6</a:t>
            </a:r>
          </a:p>
        </p:txBody>
      </p:sp>
      <p:sp>
        <p:nvSpPr>
          <p:cNvPr id="21" name="Rectangle 19">
            <a:extLst>
              <a:ext uri="{FF2B5EF4-FFF2-40B4-BE49-F238E27FC236}">
                <a16:creationId xmlns:a16="http://schemas.microsoft.com/office/drawing/2014/main" id="{B8E50D7E-6F86-4262-B803-6122A04BE4AC}"/>
              </a:ext>
            </a:extLst>
          </p:cNvPr>
          <p:cNvSpPr/>
          <p:nvPr/>
        </p:nvSpPr>
        <p:spPr>
          <a:xfrm>
            <a:off x="8767482" y="4155513"/>
            <a:ext cx="2409825" cy="830997"/>
          </a:xfrm>
          <a:prstGeom prst="rect">
            <a:avLst/>
          </a:prstGeom>
        </p:spPr>
        <p:txBody>
          <a:bodyPr>
            <a:spAutoFit/>
          </a:bodyPr>
          <a:lstStyle/>
          <a:p>
            <a:pPr lvl="0"/>
            <a:r>
              <a:rPr lang="zh-CN" altLang="en-US" sz="1600" b="1" dirty="0">
                <a:solidFill>
                  <a:srgbClr val="FFFFFF">
                    <a:lumMod val="50000"/>
                  </a:srgbClr>
                </a:solidFill>
                <a:latin typeface="微软雅黑" panose="020B0503020204020204" pitchFamily="34" charset="-122"/>
                <a:ea typeface="微软雅黑" panose="020B0503020204020204" pitchFamily="34" charset="-122"/>
                <a:cs typeface="Calibri" pitchFamily="34" charset="0"/>
              </a:rPr>
              <a:t>点击加入标题</a:t>
            </a:r>
            <a:endParaRPr lang="en-US" altLang="zh-CN" sz="1600" b="1" dirty="0">
              <a:solidFill>
                <a:srgbClr val="FFFFFF">
                  <a:lumMod val="50000"/>
                </a:srgbClr>
              </a:solidFill>
              <a:latin typeface="微软雅黑" panose="020B0503020204020204" pitchFamily="34" charset="-122"/>
              <a:ea typeface="微软雅黑" panose="020B0503020204020204" pitchFamily="34" charset="-122"/>
              <a:cs typeface="Calibri" pitchFamily="34" charset="0"/>
            </a:endParaRPr>
          </a:p>
          <a:p>
            <a:pPr lvl="0"/>
            <a:r>
              <a:rPr lang="zh-CN" altLang="en-US" sz="1600" dirty="0">
                <a:solidFill>
                  <a:srgbClr val="FFFFFF">
                    <a:lumMod val="50000"/>
                  </a:srgbClr>
                </a:solidFill>
                <a:latin typeface="微软雅黑" panose="020B0503020204020204" pitchFamily="34" charset="-122"/>
                <a:ea typeface="微软雅黑" panose="020B0503020204020204" pitchFamily="34" charset="-122"/>
                <a:cs typeface="Calibri" pitchFamily="34" charset="0"/>
              </a:rPr>
              <a:t>加入文字描述文案描述，</a:t>
            </a:r>
            <a:endParaRPr lang="en-US" altLang="zh-CN" sz="1600" dirty="0">
              <a:solidFill>
                <a:srgbClr val="FFFFFF">
                  <a:lumMod val="50000"/>
                </a:srgbClr>
              </a:solidFill>
              <a:latin typeface="微软雅黑" panose="020B0503020204020204" pitchFamily="34" charset="-122"/>
              <a:ea typeface="微软雅黑" panose="020B0503020204020204" pitchFamily="34" charset="-122"/>
              <a:cs typeface="Calibri" pitchFamily="34" charset="0"/>
            </a:endParaRPr>
          </a:p>
          <a:p>
            <a:pPr lvl="0"/>
            <a:r>
              <a:rPr lang="zh-CN" altLang="en-US" sz="1600" dirty="0">
                <a:solidFill>
                  <a:srgbClr val="FFFFFF">
                    <a:lumMod val="50000"/>
                  </a:srgbClr>
                </a:solidFill>
                <a:latin typeface="微软雅黑" panose="020B0503020204020204" pitchFamily="34" charset="-122"/>
                <a:ea typeface="微软雅黑" panose="020B0503020204020204" pitchFamily="34" charset="-122"/>
                <a:cs typeface="Calibri" pitchFamily="34" charset="0"/>
              </a:rPr>
              <a:t>文字描述文案描述表达。</a:t>
            </a:r>
            <a:endParaRPr lang="en-US" altLang="zh-CN" sz="1600" dirty="0">
              <a:solidFill>
                <a:srgbClr val="FFFFFF">
                  <a:lumMod val="50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687714325"/>
      </p:ext>
    </p:extLst>
  </p:cSld>
  <p:clrMapOvr>
    <a:masterClrMapping/>
  </p:clrMapOvr>
  <mc:AlternateContent xmlns:mc="http://schemas.openxmlformats.org/markup-compatibility/2006" xmlns:p14="http://schemas.microsoft.com/office/powerpoint/2010/main">
    <mc:Choice Requires="p14">
      <p:transition spd="slow" p14:dur="900" advTm="1000">
        <p14:warp dir="in"/>
      </p:transition>
    </mc:Choice>
    <mc:Fallback xmlns="">
      <p:transition spd="slow" advTm="1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p:cTn id="7" dur="500" fill="hold"/>
                                        <p:tgtEl>
                                          <p:spTgt spid="11"/>
                                        </p:tgtEl>
                                        <p:attrNameLst>
                                          <p:attrName>ppt_w</p:attrName>
                                        </p:attrNameLst>
                                      </p:cBhvr>
                                      <p:tavLst>
                                        <p:tav tm="0">
                                          <p:val>
                                            <p:fltVal val="0"/>
                                          </p:val>
                                        </p:tav>
                                        <p:tav tm="100000">
                                          <p:val>
                                            <p:strVal val="#ppt_w"/>
                                          </p:val>
                                        </p:tav>
                                      </p:tavLst>
                                    </p:anim>
                                    <p:anim calcmode="lin" valueType="num">
                                      <p:cBhvr>
                                        <p:cTn id="8" dur="500" fill="hold"/>
                                        <p:tgtEl>
                                          <p:spTgt spid="11"/>
                                        </p:tgtEl>
                                        <p:attrNameLst>
                                          <p:attrName>ppt_h</p:attrName>
                                        </p:attrNameLst>
                                      </p:cBhvr>
                                      <p:tavLst>
                                        <p:tav tm="0">
                                          <p:val>
                                            <p:fltVal val="0"/>
                                          </p:val>
                                        </p:tav>
                                        <p:tav tm="100000">
                                          <p:val>
                                            <p:strVal val="#ppt_h"/>
                                          </p:val>
                                        </p:tav>
                                      </p:tavLst>
                                    </p:anim>
                                  </p:childTnLst>
                                </p:cTn>
                              </p:par>
                            </p:childTnLst>
                          </p:cTn>
                        </p:par>
                        <p:par>
                          <p:cTn id="9" fill="hold">
                            <p:stCondLst>
                              <p:cond delay="500"/>
                            </p:stCondLst>
                            <p:childTnLst>
                              <p:par>
                                <p:cTn id="10" presetID="23" presetClass="entr" presetSubtype="16" fill="hold" nodeType="afterEffect">
                                  <p:stCondLst>
                                    <p:cond delay="0"/>
                                  </p:stCondLst>
                                  <p:childTnLst>
                                    <p:set>
                                      <p:cBhvr>
                                        <p:cTn id="11" dur="1" fill="hold">
                                          <p:stCondLst>
                                            <p:cond delay="0"/>
                                          </p:stCondLst>
                                        </p:cTn>
                                        <p:tgtEl>
                                          <p:spTgt spid="12"/>
                                        </p:tgtEl>
                                        <p:attrNameLst>
                                          <p:attrName>style.visibility</p:attrName>
                                        </p:attrNameLst>
                                      </p:cBhvr>
                                      <p:to>
                                        <p:strVal val="visible"/>
                                      </p:to>
                                    </p:set>
                                    <p:anim calcmode="lin" valueType="num">
                                      <p:cBhvr>
                                        <p:cTn id="12" dur="500" fill="hold"/>
                                        <p:tgtEl>
                                          <p:spTgt spid="12"/>
                                        </p:tgtEl>
                                        <p:attrNameLst>
                                          <p:attrName>ppt_w</p:attrName>
                                        </p:attrNameLst>
                                      </p:cBhvr>
                                      <p:tavLst>
                                        <p:tav tm="0">
                                          <p:val>
                                            <p:fltVal val="0"/>
                                          </p:val>
                                        </p:tav>
                                        <p:tav tm="100000">
                                          <p:val>
                                            <p:strVal val="#ppt_w"/>
                                          </p:val>
                                        </p:tav>
                                      </p:tavLst>
                                    </p:anim>
                                    <p:anim calcmode="lin" valueType="num">
                                      <p:cBhvr>
                                        <p:cTn id="13" dur="500" fill="hold"/>
                                        <p:tgtEl>
                                          <p:spTgt spid="12"/>
                                        </p:tgtEl>
                                        <p:attrNameLst>
                                          <p:attrName>ppt_h</p:attrName>
                                        </p:attrNameLst>
                                      </p:cBhvr>
                                      <p:tavLst>
                                        <p:tav tm="0">
                                          <p:val>
                                            <p:fltVal val="0"/>
                                          </p:val>
                                        </p:tav>
                                        <p:tav tm="100000">
                                          <p:val>
                                            <p:strVal val="#ppt_h"/>
                                          </p:val>
                                        </p:tav>
                                      </p:tavLst>
                                    </p:anim>
                                  </p:childTnLst>
                                </p:cTn>
                              </p:par>
                            </p:childTnLst>
                          </p:cTn>
                        </p:par>
                        <p:par>
                          <p:cTn id="14" fill="hold">
                            <p:stCondLst>
                              <p:cond delay="1000"/>
                            </p:stCondLst>
                            <p:childTnLst>
                              <p:par>
                                <p:cTn id="15" presetID="42" presetClass="entr" presetSubtype="0" fill="hold" grpId="0" nodeType="after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500"/>
                                        <p:tgtEl>
                                          <p:spTgt spid="6"/>
                                        </p:tgtEl>
                                      </p:cBhvr>
                                    </p:animEffect>
                                    <p:anim calcmode="lin" valueType="num">
                                      <p:cBhvr>
                                        <p:cTn id="18" dur="500" fill="hold"/>
                                        <p:tgtEl>
                                          <p:spTgt spid="6"/>
                                        </p:tgtEl>
                                        <p:attrNameLst>
                                          <p:attrName>ppt_x</p:attrName>
                                        </p:attrNameLst>
                                      </p:cBhvr>
                                      <p:tavLst>
                                        <p:tav tm="0">
                                          <p:val>
                                            <p:strVal val="#ppt_x"/>
                                          </p:val>
                                        </p:tav>
                                        <p:tav tm="100000">
                                          <p:val>
                                            <p:strVal val="#ppt_x"/>
                                          </p:val>
                                        </p:tav>
                                      </p:tavLst>
                                    </p:anim>
                                    <p:anim calcmode="lin" valueType="num">
                                      <p:cBhvr>
                                        <p:cTn id="19" dur="500" fill="hold"/>
                                        <p:tgtEl>
                                          <p:spTgt spid="6"/>
                                        </p:tgtEl>
                                        <p:attrNameLst>
                                          <p:attrName>ppt_y</p:attrName>
                                        </p:attrNameLst>
                                      </p:cBhvr>
                                      <p:tavLst>
                                        <p:tav tm="0">
                                          <p:val>
                                            <p:strVal val="#ppt_y+.1"/>
                                          </p:val>
                                        </p:tav>
                                        <p:tav tm="100000">
                                          <p:val>
                                            <p:strVal val="#ppt_y"/>
                                          </p:val>
                                        </p:tav>
                                      </p:tavLst>
                                    </p:anim>
                                  </p:childTnLst>
                                </p:cTn>
                              </p:par>
                            </p:childTnLst>
                          </p:cTn>
                        </p:par>
                        <p:par>
                          <p:cTn id="20" fill="hold">
                            <p:stCondLst>
                              <p:cond delay="1500"/>
                            </p:stCondLst>
                            <p:childTnLst>
                              <p:par>
                                <p:cTn id="21" presetID="42" presetClass="entr" presetSubtype="0" fill="hold" grpId="0" nodeType="afterEffect">
                                  <p:stCondLst>
                                    <p:cond delay="0"/>
                                  </p:stCondLst>
                                  <p:childTnLst>
                                    <p:set>
                                      <p:cBhvr>
                                        <p:cTn id="22" dur="1" fill="hold">
                                          <p:stCondLst>
                                            <p:cond delay="0"/>
                                          </p:stCondLst>
                                        </p:cTn>
                                        <p:tgtEl>
                                          <p:spTgt spid="7"/>
                                        </p:tgtEl>
                                        <p:attrNameLst>
                                          <p:attrName>style.visibility</p:attrName>
                                        </p:attrNameLst>
                                      </p:cBhvr>
                                      <p:to>
                                        <p:strVal val="visible"/>
                                      </p:to>
                                    </p:set>
                                    <p:animEffect transition="in" filter="fade">
                                      <p:cBhvr>
                                        <p:cTn id="23" dur="500"/>
                                        <p:tgtEl>
                                          <p:spTgt spid="7"/>
                                        </p:tgtEl>
                                      </p:cBhvr>
                                    </p:animEffect>
                                    <p:anim calcmode="lin" valueType="num">
                                      <p:cBhvr>
                                        <p:cTn id="24" dur="500" fill="hold"/>
                                        <p:tgtEl>
                                          <p:spTgt spid="7"/>
                                        </p:tgtEl>
                                        <p:attrNameLst>
                                          <p:attrName>ppt_x</p:attrName>
                                        </p:attrNameLst>
                                      </p:cBhvr>
                                      <p:tavLst>
                                        <p:tav tm="0">
                                          <p:val>
                                            <p:strVal val="#ppt_x"/>
                                          </p:val>
                                        </p:tav>
                                        <p:tav tm="100000">
                                          <p:val>
                                            <p:strVal val="#ppt_x"/>
                                          </p:val>
                                        </p:tav>
                                      </p:tavLst>
                                    </p:anim>
                                    <p:anim calcmode="lin" valueType="num">
                                      <p:cBhvr>
                                        <p:cTn id="25" dur="500" fill="hold"/>
                                        <p:tgtEl>
                                          <p:spTgt spid="7"/>
                                        </p:tgtEl>
                                        <p:attrNameLst>
                                          <p:attrName>ppt_y</p:attrName>
                                        </p:attrNameLst>
                                      </p:cBhvr>
                                      <p:tavLst>
                                        <p:tav tm="0">
                                          <p:val>
                                            <p:strVal val="#ppt_y+.1"/>
                                          </p:val>
                                        </p:tav>
                                        <p:tav tm="100000">
                                          <p:val>
                                            <p:strVal val="#ppt_y"/>
                                          </p:val>
                                        </p:tav>
                                      </p:tavLst>
                                    </p:anim>
                                  </p:childTnLst>
                                </p:cTn>
                              </p:par>
                            </p:childTnLst>
                          </p:cTn>
                        </p:par>
                        <p:par>
                          <p:cTn id="26" fill="hold">
                            <p:stCondLst>
                              <p:cond delay="2000"/>
                            </p:stCondLst>
                            <p:childTnLst>
                              <p:par>
                                <p:cTn id="27" presetID="42" presetClass="entr" presetSubtype="0" fill="hold" grpId="0" nodeType="afterEffect">
                                  <p:stCondLst>
                                    <p:cond delay="0"/>
                                  </p:stCondLst>
                                  <p:childTnLst>
                                    <p:set>
                                      <p:cBhvr>
                                        <p:cTn id="28" dur="1" fill="hold">
                                          <p:stCondLst>
                                            <p:cond delay="0"/>
                                          </p:stCondLst>
                                        </p:cTn>
                                        <p:tgtEl>
                                          <p:spTgt spid="8"/>
                                        </p:tgtEl>
                                        <p:attrNameLst>
                                          <p:attrName>style.visibility</p:attrName>
                                        </p:attrNameLst>
                                      </p:cBhvr>
                                      <p:to>
                                        <p:strVal val="visible"/>
                                      </p:to>
                                    </p:set>
                                    <p:animEffect transition="in" filter="fade">
                                      <p:cBhvr>
                                        <p:cTn id="29" dur="500"/>
                                        <p:tgtEl>
                                          <p:spTgt spid="8"/>
                                        </p:tgtEl>
                                      </p:cBhvr>
                                    </p:animEffect>
                                    <p:anim calcmode="lin" valueType="num">
                                      <p:cBhvr>
                                        <p:cTn id="30" dur="500" fill="hold"/>
                                        <p:tgtEl>
                                          <p:spTgt spid="8"/>
                                        </p:tgtEl>
                                        <p:attrNameLst>
                                          <p:attrName>ppt_x</p:attrName>
                                        </p:attrNameLst>
                                      </p:cBhvr>
                                      <p:tavLst>
                                        <p:tav tm="0">
                                          <p:val>
                                            <p:strVal val="#ppt_x"/>
                                          </p:val>
                                        </p:tav>
                                        <p:tav tm="100000">
                                          <p:val>
                                            <p:strVal val="#ppt_x"/>
                                          </p:val>
                                        </p:tav>
                                      </p:tavLst>
                                    </p:anim>
                                    <p:anim calcmode="lin" valueType="num">
                                      <p:cBhvr>
                                        <p:cTn id="31" dur="500" fill="hold"/>
                                        <p:tgtEl>
                                          <p:spTgt spid="8"/>
                                        </p:tgtEl>
                                        <p:attrNameLst>
                                          <p:attrName>ppt_y</p:attrName>
                                        </p:attrNameLst>
                                      </p:cBhvr>
                                      <p:tavLst>
                                        <p:tav tm="0">
                                          <p:val>
                                            <p:strVal val="#ppt_y+.1"/>
                                          </p:val>
                                        </p:tav>
                                        <p:tav tm="100000">
                                          <p:val>
                                            <p:strVal val="#ppt_y"/>
                                          </p:val>
                                        </p:tav>
                                      </p:tavLst>
                                    </p:anim>
                                  </p:childTnLst>
                                </p:cTn>
                              </p:par>
                            </p:childTnLst>
                          </p:cTn>
                        </p:par>
                        <p:par>
                          <p:cTn id="32" fill="hold">
                            <p:stCondLst>
                              <p:cond delay="2500"/>
                            </p:stCondLst>
                            <p:childTnLst>
                              <p:par>
                                <p:cTn id="33" presetID="42" presetClass="entr" presetSubtype="0" fill="hold" grpId="0" nodeType="afterEffect">
                                  <p:stCondLst>
                                    <p:cond delay="0"/>
                                  </p:stCondLst>
                                  <p:childTnLst>
                                    <p:set>
                                      <p:cBhvr>
                                        <p:cTn id="34" dur="1" fill="hold">
                                          <p:stCondLst>
                                            <p:cond delay="0"/>
                                          </p:stCondLst>
                                        </p:cTn>
                                        <p:tgtEl>
                                          <p:spTgt spid="9"/>
                                        </p:tgtEl>
                                        <p:attrNameLst>
                                          <p:attrName>style.visibility</p:attrName>
                                        </p:attrNameLst>
                                      </p:cBhvr>
                                      <p:to>
                                        <p:strVal val="visible"/>
                                      </p:to>
                                    </p:set>
                                    <p:animEffect transition="in" filter="fade">
                                      <p:cBhvr>
                                        <p:cTn id="35" dur="500"/>
                                        <p:tgtEl>
                                          <p:spTgt spid="9"/>
                                        </p:tgtEl>
                                      </p:cBhvr>
                                    </p:animEffect>
                                    <p:anim calcmode="lin" valueType="num">
                                      <p:cBhvr>
                                        <p:cTn id="36" dur="500" fill="hold"/>
                                        <p:tgtEl>
                                          <p:spTgt spid="9"/>
                                        </p:tgtEl>
                                        <p:attrNameLst>
                                          <p:attrName>ppt_x</p:attrName>
                                        </p:attrNameLst>
                                      </p:cBhvr>
                                      <p:tavLst>
                                        <p:tav tm="0">
                                          <p:val>
                                            <p:strVal val="#ppt_x"/>
                                          </p:val>
                                        </p:tav>
                                        <p:tav tm="100000">
                                          <p:val>
                                            <p:strVal val="#ppt_x"/>
                                          </p:val>
                                        </p:tav>
                                      </p:tavLst>
                                    </p:anim>
                                    <p:anim calcmode="lin" valueType="num">
                                      <p:cBhvr>
                                        <p:cTn id="37" dur="500" fill="hold"/>
                                        <p:tgtEl>
                                          <p:spTgt spid="9"/>
                                        </p:tgtEl>
                                        <p:attrNameLst>
                                          <p:attrName>ppt_y</p:attrName>
                                        </p:attrNameLst>
                                      </p:cBhvr>
                                      <p:tavLst>
                                        <p:tav tm="0">
                                          <p:val>
                                            <p:strVal val="#ppt_y+.1"/>
                                          </p:val>
                                        </p:tav>
                                        <p:tav tm="100000">
                                          <p:val>
                                            <p:strVal val="#ppt_y"/>
                                          </p:val>
                                        </p:tav>
                                      </p:tavLst>
                                    </p:anim>
                                  </p:childTnLst>
                                </p:cTn>
                              </p:par>
                            </p:childTnLst>
                          </p:cTn>
                        </p:par>
                        <p:par>
                          <p:cTn id="38" fill="hold">
                            <p:stCondLst>
                              <p:cond delay="3000"/>
                            </p:stCondLst>
                            <p:childTnLst>
                              <p:par>
                                <p:cTn id="39" presetID="42" presetClass="entr" presetSubtype="0" fill="hold" grpId="0" nodeType="afterEffect">
                                  <p:stCondLst>
                                    <p:cond delay="0"/>
                                  </p:stCondLst>
                                  <p:childTnLst>
                                    <p:set>
                                      <p:cBhvr>
                                        <p:cTn id="40" dur="1" fill="hold">
                                          <p:stCondLst>
                                            <p:cond delay="0"/>
                                          </p:stCondLst>
                                        </p:cTn>
                                        <p:tgtEl>
                                          <p:spTgt spid="10"/>
                                        </p:tgtEl>
                                        <p:attrNameLst>
                                          <p:attrName>style.visibility</p:attrName>
                                        </p:attrNameLst>
                                      </p:cBhvr>
                                      <p:to>
                                        <p:strVal val="visible"/>
                                      </p:to>
                                    </p:set>
                                    <p:animEffect transition="in" filter="fade">
                                      <p:cBhvr>
                                        <p:cTn id="41" dur="500"/>
                                        <p:tgtEl>
                                          <p:spTgt spid="10"/>
                                        </p:tgtEl>
                                      </p:cBhvr>
                                    </p:animEffect>
                                    <p:anim calcmode="lin" valueType="num">
                                      <p:cBhvr>
                                        <p:cTn id="42" dur="500" fill="hold"/>
                                        <p:tgtEl>
                                          <p:spTgt spid="10"/>
                                        </p:tgtEl>
                                        <p:attrNameLst>
                                          <p:attrName>ppt_x</p:attrName>
                                        </p:attrNameLst>
                                      </p:cBhvr>
                                      <p:tavLst>
                                        <p:tav tm="0">
                                          <p:val>
                                            <p:strVal val="#ppt_x"/>
                                          </p:val>
                                        </p:tav>
                                        <p:tav tm="100000">
                                          <p:val>
                                            <p:strVal val="#ppt_x"/>
                                          </p:val>
                                        </p:tav>
                                      </p:tavLst>
                                    </p:anim>
                                    <p:anim calcmode="lin" valueType="num">
                                      <p:cBhvr>
                                        <p:cTn id="43" dur="500" fill="hold"/>
                                        <p:tgtEl>
                                          <p:spTgt spid="10"/>
                                        </p:tgtEl>
                                        <p:attrNameLst>
                                          <p:attrName>ppt_y</p:attrName>
                                        </p:attrNameLst>
                                      </p:cBhvr>
                                      <p:tavLst>
                                        <p:tav tm="0">
                                          <p:val>
                                            <p:strVal val="#ppt_y+.1"/>
                                          </p:val>
                                        </p:tav>
                                        <p:tav tm="100000">
                                          <p:val>
                                            <p:strVal val="#ppt_y"/>
                                          </p:val>
                                        </p:tav>
                                      </p:tavLst>
                                    </p:anim>
                                  </p:childTnLst>
                                </p:cTn>
                              </p:par>
                            </p:childTnLst>
                          </p:cTn>
                        </p:par>
                        <p:par>
                          <p:cTn id="44" fill="hold">
                            <p:stCondLst>
                              <p:cond delay="3500"/>
                            </p:stCondLst>
                            <p:childTnLst>
                              <p:par>
                                <p:cTn id="45" presetID="42" presetClass="entr" presetSubtype="0" fill="hold" grpId="0" nodeType="afterEffect">
                                  <p:stCondLst>
                                    <p:cond delay="0"/>
                                  </p:stCondLst>
                                  <p:childTnLst>
                                    <p:set>
                                      <p:cBhvr>
                                        <p:cTn id="46" dur="1" fill="hold">
                                          <p:stCondLst>
                                            <p:cond delay="0"/>
                                          </p:stCondLst>
                                        </p:cTn>
                                        <p:tgtEl>
                                          <p:spTgt spid="15"/>
                                        </p:tgtEl>
                                        <p:attrNameLst>
                                          <p:attrName>style.visibility</p:attrName>
                                        </p:attrNameLst>
                                      </p:cBhvr>
                                      <p:to>
                                        <p:strVal val="visible"/>
                                      </p:to>
                                    </p:set>
                                    <p:animEffect transition="in" filter="fade">
                                      <p:cBhvr>
                                        <p:cTn id="47" dur="500"/>
                                        <p:tgtEl>
                                          <p:spTgt spid="15"/>
                                        </p:tgtEl>
                                      </p:cBhvr>
                                    </p:animEffect>
                                    <p:anim calcmode="lin" valueType="num">
                                      <p:cBhvr>
                                        <p:cTn id="48" dur="500" fill="hold"/>
                                        <p:tgtEl>
                                          <p:spTgt spid="15"/>
                                        </p:tgtEl>
                                        <p:attrNameLst>
                                          <p:attrName>ppt_x</p:attrName>
                                        </p:attrNameLst>
                                      </p:cBhvr>
                                      <p:tavLst>
                                        <p:tav tm="0">
                                          <p:val>
                                            <p:strVal val="#ppt_x"/>
                                          </p:val>
                                        </p:tav>
                                        <p:tav tm="100000">
                                          <p:val>
                                            <p:strVal val="#ppt_x"/>
                                          </p:val>
                                        </p:tav>
                                      </p:tavLst>
                                    </p:anim>
                                    <p:anim calcmode="lin" valueType="num">
                                      <p:cBhvr>
                                        <p:cTn id="49" dur="500" fill="hold"/>
                                        <p:tgtEl>
                                          <p:spTgt spid="15"/>
                                        </p:tgtEl>
                                        <p:attrNameLst>
                                          <p:attrName>ppt_y</p:attrName>
                                        </p:attrNameLst>
                                      </p:cBhvr>
                                      <p:tavLst>
                                        <p:tav tm="0">
                                          <p:val>
                                            <p:strVal val="#ppt_y+.1"/>
                                          </p:val>
                                        </p:tav>
                                        <p:tav tm="100000">
                                          <p:val>
                                            <p:strVal val="#ppt_y"/>
                                          </p:val>
                                        </p:tav>
                                      </p:tavLst>
                                    </p:anim>
                                  </p:childTnLst>
                                </p:cTn>
                              </p:par>
                            </p:childTnLst>
                          </p:cTn>
                        </p:par>
                        <p:par>
                          <p:cTn id="50" fill="hold">
                            <p:stCondLst>
                              <p:cond delay="4000"/>
                            </p:stCondLst>
                            <p:childTnLst>
                              <p:par>
                                <p:cTn id="51" presetID="42" presetClass="entr" presetSubtype="0" fill="hold" grpId="0" nodeType="afterEffect">
                                  <p:stCondLst>
                                    <p:cond delay="0"/>
                                  </p:stCondLst>
                                  <p:childTnLst>
                                    <p:set>
                                      <p:cBhvr>
                                        <p:cTn id="52" dur="1" fill="hold">
                                          <p:stCondLst>
                                            <p:cond delay="0"/>
                                          </p:stCondLst>
                                        </p:cTn>
                                        <p:tgtEl>
                                          <p:spTgt spid="16"/>
                                        </p:tgtEl>
                                        <p:attrNameLst>
                                          <p:attrName>style.visibility</p:attrName>
                                        </p:attrNameLst>
                                      </p:cBhvr>
                                      <p:to>
                                        <p:strVal val="visible"/>
                                      </p:to>
                                    </p:set>
                                    <p:animEffect transition="in" filter="fade">
                                      <p:cBhvr>
                                        <p:cTn id="53" dur="500"/>
                                        <p:tgtEl>
                                          <p:spTgt spid="16"/>
                                        </p:tgtEl>
                                      </p:cBhvr>
                                    </p:animEffect>
                                    <p:anim calcmode="lin" valueType="num">
                                      <p:cBhvr>
                                        <p:cTn id="54" dur="500" fill="hold"/>
                                        <p:tgtEl>
                                          <p:spTgt spid="16"/>
                                        </p:tgtEl>
                                        <p:attrNameLst>
                                          <p:attrName>ppt_x</p:attrName>
                                        </p:attrNameLst>
                                      </p:cBhvr>
                                      <p:tavLst>
                                        <p:tav tm="0">
                                          <p:val>
                                            <p:strVal val="#ppt_x"/>
                                          </p:val>
                                        </p:tav>
                                        <p:tav tm="100000">
                                          <p:val>
                                            <p:strVal val="#ppt_x"/>
                                          </p:val>
                                        </p:tav>
                                      </p:tavLst>
                                    </p:anim>
                                    <p:anim calcmode="lin" valueType="num">
                                      <p:cBhvr>
                                        <p:cTn id="55" dur="500" fill="hold"/>
                                        <p:tgtEl>
                                          <p:spTgt spid="16"/>
                                        </p:tgtEl>
                                        <p:attrNameLst>
                                          <p:attrName>ppt_y</p:attrName>
                                        </p:attrNameLst>
                                      </p:cBhvr>
                                      <p:tavLst>
                                        <p:tav tm="0">
                                          <p:val>
                                            <p:strVal val="#ppt_y+.1"/>
                                          </p:val>
                                        </p:tav>
                                        <p:tav tm="100000">
                                          <p:val>
                                            <p:strVal val="#ppt_y"/>
                                          </p:val>
                                        </p:tav>
                                      </p:tavLst>
                                    </p:anim>
                                  </p:childTnLst>
                                </p:cTn>
                              </p:par>
                            </p:childTnLst>
                          </p:cTn>
                        </p:par>
                        <p:par>
                          <p:cTn id="56" fill="hold">
                            <p:stCondLst>
                              <p:cond delay="4500"/>
                            </p:stCondLst>
                            <p:childTnLst>
                              <p:par>
                                <p:cTn id="57" presetID="42" presetClass="entr" presetSubtype="0" fill="hold" grpId="0" nodeType="afterEffect">
                                  <p:stCondLst>
                                    <p:cond delay="0"/>
                                  </p:stCondLst>
                                  <p:childTnLst>
                                    <p:set>
                                      <p:cBhvr>
                                        <p:cTn id="58" dur="1" fill="hold">
                                          <p:stCondLst>
                                            <p:cond delay="0"/>
                                          </p:stCondLst>
                                        </p:cTn>
                                        <p:tgtEl>
                                          <p:spTgt spid="17"/>
                                        </p:tgtEl>
                                        <p:attrNameLst>
                                          <p:attrName>style.visibility</p:attrName>
                                        </p:attrNameLst>
                                      </p:cBhvr>
                                      <p:to>
                                        <p:strVal val="visible"/>
                                      </p:to>
                                    </p:set>
                                    <p:animEffect transition="in" filter="fade">
                                      <p:cBhvr>
                                        <p:cTn id="59" dur="500"/>
                                        <p:tgtEl>
                                          <p:spTgt spid="17"/>
                                        </p:tgtEl>
                                      </p:cBhvr>
                                    </p:animEffect>
                                    <p:anim calcmode="lin" valueType="num">
                                      <p:cBhvr>
                                        <p:cTn id="60" dur="500" fill="hold"/>
                                        <p:tgtEl>
                                          <p:spTgt spid="17"/>
                                        </p:tgtEl>
                                        <p:attrNameLst>
                                          <p:attrName>ppt_x</p:attrName>
                                        </p:attrNameLst>
                                      </p:cBhvr>
                                      <p:tavLst>
                                        <p:tav tm="0">
                                          <p:val>
                                            <p:strVal val="#ppt_x"/>
                                          </p:val>
                                        </p:tav>
                                        <p:tav tm="100000">
                                          <p:val>
                                            <p:strVal val="#ppt_x"/>
                                          </p:val>
                                        </p:tav>
                                      </p:tavLst>
                                    </p:anim>
                                    <p:anim calcmode="lin" valueType="num">
                                      <p:cBhvr>
                                        <p:cTn id="61" dur="500" fill="hold"/>
                                        <p:tgtEl>
                                          <p:spTgt spid="17"/>
                                        </p:tgtEl>
                                        <p:attrNameLst>
                                          <p:attrName>ppt_y</p:attrName>
                                        </p:attrNameLst>
                                      </p:cBhvr>
                                      <p:tavLst>
                                        <p:tav tm="0">
                                          <p:val>
                                            <p:strVal val="#ppt_y+.1"/>
                                          </p:val>
                                        </p:tav>
                                        <p:tav tm="100000">
                                          <p:val>
                                            <p:strVal val="#ppt_y"/>
                                          </p:val>
                                        </p:tav>
                                      </p:tavLst>
                                    </p:anim>
                                  </p:childTnLst>
                                </p:cTn>
                              </p:par>
                            </p:childTnLst>
                          </p:cTn>
                        </p:par>
                        <p:par>
                          <p:cTn id="62" fill="hold">
                            <p:stCondLst>
                              <p:cond delay="5000"/>
                            </p:stCondLst>
                            <p:childTnLst>
                              <p:par>
                                <p:cTn id="63" presetID="42" presetClass="entr" presetSubtype="0" fill="hold" grpId="0" nodeType="afterEffect">
                                  <p:stCondLst>
                                    <p:cond delay="0"/>
                                  </p:stCondLst>
                                  <p:childTnLst>
                                    <p:set>
                                      <p:cBhvr>
                                        <p:cTn id="64" dur="1" fill="hold">
                                          <p:stCondLst>
                                            <p:cond delay="0"/>
                                          </p:stCondLst>
                                        </p:cTn>
                                        <p:tgtEl>
                                          <p:spTgt spid="18"/>
                                        </p:tgtEl>
                                        <p:attrNameLst>
                                          <p:attrName>style.visibility</p:attrName>
                                        </p:attrNameLst>
                                      </p:cBhvr>
                                      <p:to>
                                        <p:strVal val="visible"/>
                                      </p:to>
                                    </p:set>
                                    <p:animEffect transition="in" filter="fade">
                                      <p:cBhvr>
                                        <p:cTn id="65" dur="500"/>
                                        <p:tgtEl>
                                          <p:spTgt spid="18"/>
                                        </p:tgtEl>
                                      </p:cBhvr>
                                    </p:animEffect>
                                    <p:anim calcmode="lin" valueType="num">
                                      <p:cBhvr>
                                        <p:cTn id="66" dur="500" fill="hold"/>
                                        <p:tgtEl>
                                          <p:spTgt spid="18"/>
                                        </p:tgtEl>
                                        <p:attrNameLst>
                                          <p:attrName>ppt_x</p:attrName>
                                        </p:attrNameLst>
                                      </p:cBhvr>
                                      <p:tavLst>
                                        <p:tav tm="0">
                                          <p:val>
                                            <p:strVal val="#ppt_x"/>
                                          </p:val>
                                        </p:tav>
                                        <p:tav tm="100000">
                                          <p:val>
                                            <p:strVal val="#ppt_x"/>
                                          </p:val>
                                        </p:tav>
                                      </p:tavLst>
                                    </p:anim>
                                    <p:anim calcmode="lin" valueType="num">
                                      <p:cBhvr>
                                        <p:cTn id="67" dur="500" fill="hold"/>
                                        <p:tgtEl>
                                          <p:spTgt spid="18"/>
                                        </p:tgtEl>
                                        <p:attrNameLst>
                                          <p:attrName>ppt_y</p:attrName>
                                        </p:attrNameLst>
                                      </p:cBhvr>
                                      <p:tavLst>
                                        <p:tav tm="0">
                                          <p:val>
                                            <p:strVal val="#ppt_y+.1"/>
                                          </p:val>
                                        </p:tav>
                                        <p:tav tm="100000">
                                          <p:val>
                                            <p:strVal val="#ppt_y"/>
                                          </p:val>
                                        </p:tav>
                                      </p:tavLst>
                                    </p:anim>
                                  </p:childTnLst>
                                </p:cTn>
                              </p:par>
                            </p:childTnLst>
                          </p:cTn>
                        </p:par>
                        <p:par>
                          <p:cTn id="68" fill="hold">
                            <p:stCondLst>
                              <p:cond delay="5500"/>
                            </p:stCondLst>
                            <p:childTnLst>
                              <p:par>
                                <p:cTn id="69" presetID="42" presetClass="entr" presetSubtype="0" fill="hold" grpId="0" nodeType="afterEffect">
                                  <p:stCondLst>
                                    <p:cond delay="0"/>
                                  </p:stCondLst>
                                  <p:childTnLst>
                                    <p:set>
                                      <p:cBhvr>
                                        <p:cTn id="70" dur="1" fill="hold">
                                          <p:stCondLst>
                                            <p:cond delay="0"/>
                                          </p:stCondLst>
                                        </p:cTn>
                                        <p:tgtEl>
                                          <p:spTgt spid="19"/>
                                        </p:tgtEl>
                                        <p:attrNameLst>
                                          <p:attrName>style.visibility</p:attrName>
                                        </p:attrNameLst>
                                      </p:cBhvr>
                                      <p:to>
                                        <p:strVal val="visible"/>
                                      </p:to>
                                    </p:set>
                                    <p:animEffect transition="in" filter="fade">
                                      <p:cBhvr>
                                        <p:cTn id="71" dur="500"/>
                                        <p:tgtEl>
                                          <p:spTgt spid="19"/>
                                        </p:tgtEl>
                                      </p:cBhvr>
                                    </p:animEffect>
                                    <p:anim calcmode="lin" valueType="num">
                                      <p:cBhvr>
                                        <p:cTn id="72" dur="500" fill="hold"/>
                                        <p:tgtEl>
                                          <p:spTgt spid="19"/>
                                        </p:tgtEl>
                                        <p:attrNameLst>
                                          <p:attrName>ppt_x</p:attrName>
                                        </p:attrNameLst>
                                      </p:cBhvr>
                                      <p:tavLst>
                                        <p:tav tm="0">
                                          <p:val>
                                            <p:strVal val="#ppt_x"/>
                                          </p:val>
                                        </p:tav>
                                        <p:tav tm="100000">
                                          <p:val>
                                            <p:strVal val="#ppt_x"/>
                                          </p:val>
                                        </p:tav>
                                      </p:tavLst>
                                    </p:anim>
                                    <p:anim calcmode="lin" valueType="num">
                                      <p:cBhvr>
                                        <p:cTn id="73" dur="500" fill="hold"/>
                                        <p:tgtEl>
                                          <p:spTgt spid="19"/>
                                        </p:tgtEl>
                                        <p:attrNameLst>
                                          <p:attrName>ppt_y</p:attrName>
                                        </p:attrNameLst>
                                      </p:cBhvr>
                                      <p:tavLst>
                                        <p:tav tm="0">
                                          <p:val>
                                            <p:strVal val="#ppt_y+.1"/>
                                          </p:val>
                                        </p:tav>
                                        <p:tav tm="100000">
                                          <p:val>
                                            <p:strVal val="#ppt_y"/>
                                          </p:val>
                                        </p:tav>
                                      </p:tavLst>
                                    </p:anim>
                                  </p:childTnLst>
                                </p:cTn>
                              </p:par>
                            </p:childTnLst>
                          </p:cTn>
                        </p:par>
                        <p:par>
                          <p:cTn id="74" fill="hold">
                            <p:stCondLst>
                              <p:cond delay="6000"/>
                            </p:stCondLst>
                            <p:childTnLst>
                              <p:par>
                                <p:cTn id="75" presetID="42" presetClass="entr" presetSubtype="0" fill="hold" grpId="0" nodeType="afterEffect">
                                  <p:stCondLst>
                                    <p:cond delay="0"/>
                                  </p:stCondLst>
                                  <p:childTnLst>
                                    <p:set>
                                      <p:cBhvr>
                                        <p:cTn id="76" dur="1" fill="hold">
                                          <p:stCondLst>
                                            <p:cond delay="0"/>
                                          </p:stCondLst>
                                        </p:cTn>
                                        <p:tgtEl>
                                          <p:spTgt spid="20"/>
                                        </p:tgtEl>
                                        <p:attrNameLst>
                                          <p:attrName>style.visibility</p:attrName>
                                        </p:attrNameLst>
                                      </p:cBhvr>
                                      <p:to>
                                        <p:strVal val="visible"/>
                                      </p:to>
                                    </p:set>
                                    <p:animEffect transition="in" filter="fade">
                                      <p:cBhvr>
                                        <p:cTn id="77" dur="500"/>
                                        <p:tgtEl>
                                          <p:spTgt spid="20"/>
                                        </p:tgtEl>
                                      </p:cBhvr>
                                    </p:animEffect>
                                    <p:anim calcmode="lin" valueType="num">
                                      <p:cBhvr>
                                        <p:cTn id="78" dur="500" fill="hold"/>
                                        <p:tgtEl>
                                          <p:spTgt spid="20"/>
                                        </p:tgtEl>
                                        <p:attrNameLst>
                                          <p:attrName>ppt_x</p:attrName>
                                        </p:attrNameLst>
                                      </p:cBhvr>
                                      <p:tavLst>
                                        <p:tav tm="0">
                                          <p:val>
                                            <p:strVal val="#ppt_x"/>
                                          </p:val>
                                        </p:tav>
                                        <p:tav tm="100000">
                                          <p:val>
                                            <p:strVal val="#ppt_x"/>
                                          </p:val>
                                        </p:tav>
                                      </p:tavLst>
                                    </p:anim>
                                    <p:anim calcmode="lin" valueType="num">
                                      <p:cBhvr>
                                        <p:cTn id="79" dur="500" fill="hold"/>
                                        <p:tgtEl>
                                          <p:spTgt spid="20"/>
                                        </p:tgtEl>
                                        <p:attrNameLst>
                                          <p:attrName>ppt_y</p:attrName>
                                        </p:attrNameLst>
                                      </p:cBhvr>
                                      <p:tavLst>
                                        <p:tav tm="0">
                                          <p:val>
                                            <p:strVal val="#ppt_y+.1"/>
                                          </p:val>
                                        </p:tav>
                                        <p:tav tm="100000">
                                          <p:val>
                                            <p:strVal val="#ppt_y"/>
                                          </p:val>
                                        </p:tav>
                                      </p:tavLst>
                                    </p:anim>
                                  </p:childTnLst>
                                </p:cTn>
                              </p:par>
                            </p:childTnLst>
                          </p:cTn>
                        </p:par>
                        <p:par>
                          <p:cTn id="80" fill="hold">
                            <p:stCondLst>
                              <p:cond delay="6500"/>
                            </p:stCondLst>
                            <p:childTnLst>
                              <p:par>
                                <p:cTn id="81" presetID="42" presetClass="entr" presetSubtype="0" fill="hold" grpId="0" nodeType="afterEffect">
                                  <p:stCondLst>
                                    <p:cond delay="0"/>
                                  </p:stCondLst>
                                  <p:childTnLst>
                                    <p:set>
                                      <p:cBhvr>
                                        <p:cTn id="82" dur="1" fill="hold">
                                          <p:stCondLst>
                                            <p:cond delay="0"/>
                                          </p:stCondLst>
                                        </p:cTn>
                                        <p:tgtEl>
                                          <p:spTgt spid="21"/>
                                        </p:tgtEl>
                                        <p:attrNameLst>
                                          <p:attrName>style.visibility</p:attrName>
                                        </p:attrNameLst>
                                      </p:cBhvr>
                                      <p:to>
                                        <p:strVal val="visible"/>
                                      </p:to>
                                    </p:set>
                                    <p:animEffect transition="in" filter="fade">
                                      <p:cBhvr>
                                        <p:cTn id="83" dur="500"/>
                                        <p:tgtEl>
                                          <p:spTgt spid="21"/>
                                        </p:tgtEl>
                                      </p:cBhvr>
                                    </p:animEffect>
                                    <p:anim calcmode="lin" valueType="num">
                                      <p:cBhvr>
                                        <p:cTn id="84" dur="500" fill="hold"/>
                                        <p:tgtEl>
                                          <p:spTgt spid="21"/>
                                        </p:tgtEl>
                                        <p:attrNameLst>
                                          <p:attrName>ppt_x</p:attrName>
                                        </p:attrNameLst>
                                      </p:cBhvr>
                                      <p:tavLst>
                                        <p:tav tm="0">
                                          <p:val>
                                            <p:strVal val="#ppt_x"/>
                                          </p:val>
                                        </p:tav>
                                        <p:tav tm="100000">
                                          <p:val>
                                            <p:strVal val="#ppt_x"/>
                                          </p:val>
                                        </p:tav>
                                      </p:tavLst>
                                    </p:anim>
                                    <p:anim calcmode="lin" valueType="num">
                                      <p:cBhvr>
                                        <p:cTn id="85" dur="500" fill="hold"/>
                                        <p:tgtEl>
                                          <p:spTgt spid="2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6" grpId="0" animBg="1"/>
      <p:bldP spid="7" grpId="0"/>
      <p:bldP spid="8" grpId="0" animBg="1"/>
      <p:bldP spid="9" grpId="0"/>
      <p:bldP spid="10" grpId="0" animBg="1"/>
      <p:bldP spid="15" grpId="0"/>
      <p:bldP spid="16" grpId="0" animBg="1"/>
      <p:bldP spid="17" grpId="0"/>
      <p:bldP spid="18" grpId="0" animBg="1"/>
      <p:bldP spid="19" grpId="0"/>
      <p:bldP spid="20" grpId="0" animBg="1"/>
      <p:bldP spid="21"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矩形 10">
            <a:extLst>
              <a:ext uri="{FF2B5EF4-FFF2-40B4-BE49-F238E27FC236}">
                <a16:creationId xmlns:a16="http://schemas.microsoft.com/office/drawing/2014/main" id="{C08CFF4D-8595-47FB-9181-87C7AADC0A78}"/>
              </a:ext>
            </a:extLst>
          </p:cNvPr>
          <p:cNvSpPr/>
          <p:nvPr/>
        </p:nvSpPr>
        <p:spPr>
          <a:xfrm>
            <a:off x="4364458" y="461583"/>
            <a:ext cx="3467616" cy="584775"/>
          </a:xfrm>
          <a:prstGeom prst="rect">
            <a:avLst/>
          </a:prstGeom>
        </p:spPr>
        <p:txBody>
          <a:bodyPr wrap="none">
            <a:spAutoFit/>
          </a:bodyPr>
          <a:lstStyle/>
          <a:p>
            <a:pPr algn="ctr"/>
            <a:r>
              <a:rPr lang="zh-CN" altLang="en-US" sz="3200" dirty="0">
                <a:solidFill>
                  <a:schemeClr val="tx1">
                    <a:lumMod val="50000"/>
                    <a:lumOff val="50000"/>
                  </a:schemeClr>
                </a:solidFill>
                <a:latin typeface="华文中宋" panose="02010600040101010101" pitchFamily="2" charset="-122"/>
                <a:ea typeface="华文中宋" panose="02010600040101010101" pitchFamily="2" charset="-122"/>
              </a:rPr>
              <a:t>点击加入你的标题</a:t>
            </a:r>
          </a:p>
        </p:txBody>
      </p:sp>
      <p:grpSp>
        <p:nvGrpSpPr>
          <p:cNvPr id="12" name="组合 11">
            <a:extLst>
              <a:ext uri="{FF2B5EF4-FFF2-40B4-BE49-F238E27FC236}">
                <a16:creationId xmlns:a16="http://schemas.microsoft.com/office/drawing/2014/main" id="{C575DC6D-158E-42AA-A49D-6333EB974121}"/>
              </a:ext>
            </a:extLst>
          </p:cNvPr>
          <p:cNvGrpSpPr/>
          <p:nvPr/>
        </p:nvGrpSpPr>
        <p:grpSpPr>
          <a:xfrm>
            <a:off x="3812270" y="373743"/>
            <a:ext cx="4571998" cy="773790"/>
            <a:chOff x="4564337" y="378280"/>
            <a:chExt cx="3063327" cy="773790"/>
          </a:xfrm>
        </p:grpSpPr>
        <p:cxnSp>
          <p:nvCxnSpPr>
            <p:cNvPr id="13" name="直接连接符 12">
              <a:extLst>
                <a:ext uri="{FF2B5EF4-FFF2-40B4-BE49-F238E27FC236}">
                  <a16:creationId xmlns:a16="http://schemas.microsoft.com/office/drawing/2014/main" id="{11855890-7493-4C95-A853-B7B468AA40FA}"/>
                </a:ext>
              </a:extLst>
            </p:cNvPr>
            <p:cNvCxnSpPr/>
            <p:nvPr/>
          </p:nvCxnSpPr>
          <p:spPr>
            <a:xfrm flipH="1">
              <a:off x="4564337" y="1152070"/>
              <a:ext cx="3063327"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4" name="直接连接符 13">
              <a:extLst>
                <a:ext uri="{FF2B5EF4-FFF2-40B4-BE49-F238E27FC236}">
                  <a16:creationId xmlns:a16="http://schemas.microsoft.com/office/drawing/2014/main" id="{B0EA4389-E8C2-474A-BA41-F81F4427D9D6}"/>
                </a:ext>
              </a:extLst>
            </p:cNvPr>
            <p:cNvCxnSpPr/>
            <p:nvPr/>
          </p:nvCxnSpPr>
          <p:spPr>
            <a:xfrm>
              <a:off x="4564337" y="378280"/>
              <a:ext cx="3063327"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nvGrpSpPr>
          <p:cNvPr id="6" name="组合 5">
            <a:extLst>
              <a:ext uri="{FF2B5EF4-FFF2-40B4-BE49-F238E27FC236}">
                <a16:creationId xmlns:a16="http://schemas.microsoft.com/office/drawing/2014/main" id="{CE2E085B-8D92-4CE5-9F07-243E79FB95A7}"/>
              </a:ext>
            </a:extLst>
          </p:cNvPr>
          <p:cNvGrpSpPr/>
          <p:nvPr/>
        </p:nvGrpSpPr>
        <p:grpSpPr>
          <a:xfrm>
            <a:off x="1188621" y="1672818"/>
            <a:ext cx="9842810" cy="4611118"/>
            <a:chOff x="1174595" y="1806632"/>
            <a:chExt cx="9842810" cy="4611118"/>
          </a:xfrm>
        </p:grpSpPr>
        <p:sp>
          <p:nvSpPr>
            <p:cNvPr id="7" name="Freeform 414">
              <a:extLst>
                <a:ext uri="{FF2B5EF4-FFF2-40B4-BE49-F238E27FC236}">
                  <a16:creationId xmlns:a16="http://schemas.microsoft.com/office/drawing/2014/main" id="{71ED7818-6129-484E-B909-A0FA48137F25}"/>
                </a:ext>
              </a:extLst>
            </p:cNvPr>
            <p:cNvSpPr>
              <a:spLocks noEditPoints="1"/>
            </p:cNvSpPr>
            <p:nvPr/>
          </p:nvSpPr>
          <p:spPr bwMode="auto">
            <a:xfrm flipH="1">
              <a:off x="4778947" y="3157200"/>
              <a:ext cx="2304403" cy="2323352"/>
            </a:xfrm>
            <a:custGeom>
              <a:avLst/>
              <a:gdLst>
                <a:gd name="T0" fmla="*/ 137 w 274"/>
                <a:gd name="T1" fmla="*/ 0 h 274"/>
                <a:gd name="T2" fmla="*/ 0 w 274"/>
                <a:gd name="T3" fmla="*/ 137 h 274"/>
                <a:gd name="T4" fmla="*/ 137 w 274"/>
                <a:gd name="T5" fmla="*/ 274 h 274"/>
                <a:gd name="T6" fmla="*/ 274 w 274"/>
                <a:gd name="T7" fmla="*/ 137 h 274"/>
                <a:gd name="T8" fmla="*/ 137 w 274"/>
                <a:gd name="T9" fmla="*/ 0 h 274"/>
                <a:gd name="T10" fmla="*/ 137 w 274"/>
                <a:gd name="T11" fmla="*/ 239 h 274"/>
                <a:gd name="T12" fmla="*/ 34 w 274"/>
                <a:gd name="T13" fmla="*/ 137 h 274"/>
                <a:gd name="T14" fmla="*/ 137 w 274"/>
                <a:gd name="T15" fmla="*/ 34 h 274"/>
                <a:gd name="T16" fmla="*/ 240 w 274"/>
                <a:gd name="T17" fmla="*/ 137 h 274"/>
                <a:gd name="T18" fmla="*/ 137 w 274"/>
                <a:gd name="T19" fmla="*/ 239 h 2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74" h="274">
                  <a:moveTo>
                    <a:pt x="137" y="0"/>
                  </a:moveTo>
                  <a:cubicBezTo>
                    <a:pt x="61" y="0"/>
                    <a:pt x="0" y="61"/>
                    <a:pt x="0" y="137"/>
                  </a:cubicBezTo>
                  <a:cubicBezTo>
                    <a:pt x="0" y="212"/>
                    <a:pt x="61" y="274"/>
                    <a:pt x="137" y="274"/>
                  </a:cubicBezTo>
                  <a:cubicBezTo>
                    <a:pt x="213" y="274"/>
                    <a:pt x="274" y="212"/>
                    <a:pt x="274" y="137"/>
                  </a:cubicBezTo>
                  <a:cubicBezTo>
                    <a:pt x="274" y="61"/>
                    <a:pt x="213" y="0"/>
                    <a:pt x="137" y="0"/>
                  </a:cubicBezTo>
                  <a:close/>
                  <a:moveTo>
                    <a:pt x="137" y="239"/>
                  </a:moveTo>
                  <a:cubicBezTo>
                    <a:pt x="80" y="239"/>
                    <a:pt x="34" y="193"/>
                    <a:pt x="34" y="137"/>
                  </a:cubicBezTo>
                  <a:cubicBezTo>
                    <a:pt x="34" y="80"/>
                    <a:pt x="80" y="34"/>
                    <a:pt x="137" y="34"/>
                  </a:cubicBezTo>
                  <a:cubicBezTo>
                    <a:pt x="194" y="34"/>
                    <a:pt x="240" y="80"/>
                    <a:pt x="240" y="137"/>
                  </a:cubicBezTo>
                  <a:cubicBezTo>
                    <a:pt x="240" y="193"/>
                    <a:pt x="194" y="239"/>
                    <a:pt x="137" y="239"/>
                  </a:cubicBezTo>
                  <a:close/>
                </a:path>
              </a:pathLst>
            </a:custGeom>
            <a:solidFill>
              <a:schemeClr val="bg1">
                <a:lumMod val="65000"/>
              </a:schemeClr>
            </a:solidFill>
            <a:ln>
              <a:noFill/>
            </a:ln>
            <a:extLst/>
          </p:spPr>
          <p:txBody>
            <a:bodyPr vert="horz" wrap="square" lIns="91440" tIns="45720" rIns="91440" bIns="45720" numCol="1" anchor="t" anchorCtr="0" compatLnSpc="1">
              <a:prstTxWarp prst="textNoShape">
                <a:avLst/>
              </a:prstTxWarp>
            </a:bodyPr>
            <a:lstStyle/>
            <a:p>
              <a:endParaRPr lang="zh-CN" altLang="en-US" sz="1200">
                <a:solidFill>
                  <a:schemeClr val="bg1">
                    <a:lumMod val="50000"/>
                  </a:schemeClr>
                </a:solidFill>
              </a:endParaRPr>
            </a:p>
          </p:txBody>
        </p:sp>
        <p:sp>
          <p:nvSpPr>
            <p:cNvPr id="8" name="Freeform 415">
              <a:extLst>
                <a:ext uri="{FF2B5EF4-FFF2-40B4-BE49-F238E27FC236}">
                  <a16:creationId xmlns:a16="http://schemas.microsoft.com/office/drawing/2014/main" id="{7E6209F7-7961-49EE-9089-E15D781ED1EE}"/>
                </a:ext>
              </a:extLst>
            </p:cNvPr>
            <p:cNvSpPr>
              <a:spLocks/>
            </p:cNvSpPr>
            <p:nvPr/>
          </p:nvSpPr>
          <p:spPr bwMode="auto">
            <a:xfrm flipH="1">
              <a:off x="6413769" y="4613794"/>
              <a:ext cx="757051" cy="798647"/>
            </a:xfrm>
            <a:custGeom>
              <a:avLst/>
              <a:gdLst>
                <a:gd name="T0" fmla="*/ 49 w 77"/>
                <a:gd name="T1" fmla="*/ 81 h 81"/>
                <a:gd name="T2" fmla="*/ 77 w 77"/>
                <a:gd name="T3" fmla="*/ 44 h 81"/>
                <a:gd name="T4" fmla="*/ 43 w 77"/>
                <a:gd name="T5" fmla="*/ 0 h 81"/>
                <a:gd name="T6" fmla="*/ 0 w 77"/>
                <a:gd name="T7" fmla="*/ 17 h 81"/>
                <a:gd name="T8" fmla="*/ 49 w 77"/>
                <a:gd name="T9" fmla="*/ 81 h 81"/>
              </a:gdLst>
              <a:ahLst/>
              <a:cxnLst>
                <a:cxn ang="0">
                  <a:pos x="T0" y="T1"/>
                </a:cxn>
                <a:cxn ang="0">
                  <a:pos x="T2" y="T3"/>
                </a:cxn>
                <a:cxn ang="0">
                  <a:pos x="T4" y="T5"/>
                </a:cxn>
                <a:cxn ang="0">
                  <a:pos x="T6" y="T7"/>
                </a:cxn>
                <a:cxn ang="0">
                  <a:pos x="T8" y="T9"/>
                </a:cxn>
              </a:cxnLst>
              <a:rect l="0" t="0" r="r" b="b"/>
              <a:pathLst>
                <a:path w="77" h="81">
                  <a:moveTo>
                    <a:pt x="49" y="81"/>
                  </a:moveTo>
                  <a:cubicBezTo>
                    <a:pt x="77" y="44"/>
                    <a:pt x="77" y="44"/>
                    <a:pt x="77" y="44"/>
                  </a:cubicBezTo>
                  <a:cubicBezTo>
                    <a:pt x="62" y="32"/>
                    <a:pt x="50" y="17"/>
                    <a:pt x="43" y="0"/>
                  </a:cubicBezTo>
                  <a:cubicBezTo>
                    <a:pt x="0" y="17"/>
                    <a:pt x="0" y="17"/>
                    <a:pt x="0" y="17"/>
                  </a:cubicBezTo>
                  <a:cubicBezTo>
                    <a:pt x="10" y="43"/>
                    <a:pt x="27" y="65"/>
                    <a:pt x="49" y="81"/>
                  </a:cubicBezTo>
                  <a:close/>
                </a:path>
              </a:pathLst>
            </a:custGeom>
            <a:solidFill>
              <a:schemeClr val="bg1">
                <a:lumMod val="75000"/>
              </a:schemeClr>
            </a:solidFill>
            <a:ln>
              <a:noFill/>
            </a:ln>
            <a:extLst/>
          </p:spPr>
          <p:txBody>
            <a:bodyPr vert="horz" wrap="square" lIns="91440" tIns="45720" rIns="91440" bIns="45720" numCol="1" anchor="t" anchorCtr="0" compatLnSpc="1">
              <a:prstTxWarp prst="textNoShape">
                <a:avLst/>
              </a:prstTxWarp>
            </a:bodyPr>
            <a:lstStyle/>
            <a:p>
              <a:endParaRPr lang="zh-CN" altLang="en-US" sz="1200">
                <a:solidFill>
                  <a:schemeClr val="bg1">
                    <a:lumMod val="50000"/>
                  </a:schemeClr>
                </a:solidFill>
              </a:endParaRPr>
            </a:p>
          </p:txBody>
        </p:sp>
        <p:sp>
          <p:nvSpPr>
            <p:cNvPr id="9" name="Freeform 416">
              <a:extLst>
                <a:ext uri="{FF2B5EF4-FFF2-40B4-BE49-F238E27FC236}">
                  <a16:creationId xmlns:a16="http://schemas.microsoft.com/office/drawing/2014/main" id="{869AAEAF-00BD-4499-83A7-2B64D07F36E2}"/>
                </a:ext>
              </a:extLst>
            </p:cNvPr>
            <p:cNvSpPr>
              <a:spLocks/>
            </p:cNvSpPr>
            <p:nvPr/>
          </p:nvSpPr>
          <p:spPr bwMode="auto">
            <a:xfrm flipH="1">
              <a:off x="5947891" y="5133740"/>
              <a:ext cx="465877" cy="511633"/>
            </a:xfrm>
            <a:custGeom>
              <a:avLst/>
              <a:gdLst>
                <a:gd name="T0" fmla="*/ 15 w 47"/>
                <a:gd name="T1" fmla="*/ 0 h 52"/>
                <a:gd name="T2" fmla="*/ 0 w 47"/>
                <a:gd name="T3" fmla="*/ 44 h 52"/>
                <a:gd name="T4" fmla="*/ 47 w 47"/>
                <a:gd name="T5" fmla="*/ 52 h 52"/>
                <a:gd name="T6" fmla="*/ 47 w 47"/>
                <a:gd name="T7" fmla="*/ 5 h 52"/>
                <a:gd name="T8" fmla="*/ 15 w 47"/>
                <a:gd name="T9" fmla="*/ 0 h 52"/>
              </a:gdLst>
              <a:ahLst/>
              <a:cxnLst>
                <a:cxn ang="0">
                  <a:pos x="T0" y="T1"/>
                </a:cxn>
                <a:cxn ang="0">
                  <a:pos x="T2" y="T3"/>
                </a:cxn>
                <a:cxn ang="0">
                  <a:pos x="T4" y="T5"/>
                </a:cxn>
                <a:cxn ang="0">
                  <a:pos x="T6" y="T7"/>
                </a:cxn>
                <a:cxn ang="0">
                  <a:pos x="T8" y="T9"/>
                </a:cxn>
              </a:cxnLst>
              <a:rect l="0" t="0" r="r" b="b"/>
              <a:pathLst>
                <a:path w="47" h="52">
                  <a:moveTo>
                    <a:pt x="15" y="0"/>
                  </a:moveTo>
                  <a:cubicBezTo>
                    <a:pt x="0" y="44"/>
                    <a:pt x="0" y="44"/>
                    <a:pt x="0" y="44"/>
                  </a:cubicBezTo>
                  <a:cubicBezTo>
                    <a:pt x="15" y="49"/>
                    <a:pt x="31" y="52"/>
                    <a:pt x="47" y="52"/>
                  </a:cubicBezTo>
                  <a:cubicBezTo>
                    <a:pt x="47" y="5"/>
                    <a:pt x="47" y="5"/>
                    <a:pt x="47" y="5"/>
                  </a:cubicBezTo>
                  <a:cubicBezTo>
                    <a:pt x="36" y="5"/>
                    <a:pt x="25" y="3"/>
                    <a:pt x="15" y="0"/>
                  </a:cubicBezTo>
                  <a:close/>
                </a:path>
              </a:pathLst>
            </a:custGeom>
            <a:solidFill>
              <a:schemeClr val="tx1">
                <a:lumMod val="50000"/>
                <a:lumOff val="50000"/>
              </a:schemeClr>
            </a:solidFill>
            <a:ln>
              <a:noFill/>
            </a:ln>
            <a:extLst/>
          </p:spPr>
          <p:txBody>
            <a:bodyPr vert="horz" wrap="square" lIns="91440" tIns="45720" rIns="91440" bIns="45720" numCol="1" anchor="t" anchorCtr="0" compatLnSpc="1">
              <a:prstTxWarp prst="textNoShape">
                <a:avLst/>
              </a:prstTxWarp>
            </a:bodyPr>
            <a:lstStyle/>
            <a:p>
              <a:endParaRPr lang="zh-CN" altLang="en-US" sz="1200">
                <a:solidFill>
                  <a:schemeClr val="bg1">
                    <a:lumMod val="50000"/>
                  </a:schemeClr>
                </a:solidFill>
              </a:endParaRPr>
            </a:p>
          </p:txBody>
        </p:sp>
        <p:sp>
          <p:nvSpPr>
            <p:cNvPr id="10" name="Freeform 417">
              <a:extLst>
                <a:ext uri="{FF2B5EF4-FFF2-40B4-BE49-F238E27FC236}">
                  <a16:creationId xmlns:a16="http://schemas.microsoft.com/office/drawing/2014/main" id="{07482C00-B148-4F98-8A32-C77EC3CC724F}"/>
                </a:ext>
              </a:extLst>
            </p:cNvPr>
            <p:cNvSpPr>
              <a:spLocks/>
            </p:cNvSpPr>
            <p:nvPr/>
          </p:nvSpPr>
          <p:spPr bwMode="auto">
            <a:xfrm rot="21045181" flipH="1">
              <a:off x="5935611" y="2930173"/>
              <a:ext cx="678018" cy="675959"/>
            </a:xfrm>
            <a:custGeom>
              <a:avLst/>
              <a:gdLst>
                <a:gd name="T0" fmla="*/ 28 w 69"/>
                <a:gd name="T1" fmla="*/ 65 h 65"/>
                <a:gd name="T2" fmla="*/ 69 w 69"/>
                <a:gd name="T3" fmla="*/ 46 h 65"/>
                <a:gd name="T4" fmla="*/ 60 w 69"/>
                <a:gd name="T5" fmla="*/ 0 h 65"/>
                <a:gd name="T6" fmla="*/ 0 w 69"/>
                <a:gd name="T7" fmla="*/ 27 h 65"/>
                <a:gd name="T8" fmla="*/ 28 w 69"/>
                <a:gd name="T9" fmla="*/ 65 h 65"/>
              </a:gdLst>
              <a:ahLst/>
              <a:cxnLst>
                <a:cxn ang="0">
                  <a:pos x="T0" y="T1"/>
                </a:cxn>
                <a:cxn ang="0">
                  <a:pos x="T2" y="T3"/>
                </a:cxn>
                <a:cxn ang="0">
                  <a:pos x="T4" y="T5"/>
                </a:cxn>
                <a:cxn ang="0">
                  <a:pos x="T6" y="T7"/>
                </a:cxn>
                <a:cxn ang="0">
                  <a:pos x="T8" y="T9"/>
                </a:cxn>
              </a:cxnLst>
              <a:rect l="0" t="0" r="r" b="b"/>
              <a:pathLst>
                <a:path w="69" h="65">
                  <a:moveTo>
                    <a:pt x="28" y="65"/>
                  </a:moveTo>
                  <a:cubicBezTo>
                    <a:pt x="40" y="55"/>
                    <a:pt x="54" y="49"/>
                    <a:pt x="69" y="46"/>
                  </a:cubicBezTo>
                  <a:cubicBezTo>
                    <a:pt x="60" y="0"/>
                    <a:pt x="60" y="0"/>
                    <a:pt x="60" y="0"/>
                  </a:cubicBezTo>
                  <a:cubicBezTo>
                    <a:pt x="38" y="5"/>
                    <a:pt x="17" y="14"/>
                    <a:pt x="0" y="27"/>
                  </a:cubicBezTo>
                  <a:lnTo>
                    <a:pt x="28" y="65"/>
                  </a:lnTo>
                  <a:close/>
                </a:path>
              </a:pathLst>
            </a:custGeom>
            <a:solidFill>
              <a:schemeClr val="bg1">
                <a:lumMod val="75000"/>
              </a:schemeClr>
            </a:solidFill>
            <a:ln>
              <a:noFill/>
            </a:ln>
            <a:extLst/>
          </p:spPr>
          <p:txBody>
            <a:bodyPr vert="horz" wrap="square" lIns="91440" tIns="45720" rIns="91440" bIns="45720" numCol="1" anchor="t" anchorCtr="0" compatLnSpc="1">
              <a:prstTxWarp prst="textNoShape">
                <a:avLst/>
              </a:prstTxWarp>
            </a:bodyPr>
            <a:lstStyle/>
            <a:p>
              <a:endParaRPr lang="zh-CN" altLang="en-US" sz="1200" dirty="0">
                <a:solidFill>
                  <a:schemeClr val="bg1">
                    <a:lumMod val="50000"/>
                  </a:schemeClr>
                </a:solidFill>
              </a:endParaRPr>
            </a:p>
          </p:txBody>
        </p:sp>
        <p:sp>
          <p:nvSpPr>
            <p:cNvPr id="15" name="Freeform 418">
              <a:extLst>
                <a:ext uri="{FF2B5EF4-FFF2-40B4-BE49-F238E27FC236}">
                  <a16:creationId xmlns:a16="http://schemas.microsoft.com/office/drawing/2014/main" id="{3E6FDEFE-80FE-4C66-8DB4-70723380E324}"/>
                </a:ext>
              </a:extLst>
            </p:cNvPr>
            <p:cNvSpPr>
              <a:spLocks/>
            </p:cNvSpPr>
            <p:nvPr/>
          </p:nvSpPr>
          <p:spPr bwMode="auto">
            <a:xfrm flipH="1">
              <a:off x="4405420" y="4002418"/>
              <a:ext cx="1341556" cy="1756743"/>
            </a:xfrm>
            <a:custGeom>
              <a:avLst/>
              <a:gdLst>
                <a:gd name="T0" fmla="*/ 65 w 133"/>
                <a:gd name="T1" fmla="*/ 29 h 188"/>
                <a:gd name="T2" fmla="*/ 0 w 133"/>
                <a:gd name="T3" fmla="*/ 124 h 188"/>
                <a:gd name="T4" fmla="*/ 26 w 133"/>
                <a:gd name="T5" fmla="*/ 188 h 188"/>
                <a:gd name="T6" fmla="*/ 133 w 133"/>
                <a:gd name="T7" fmla="*/ 29 h 188"/>
                <a:gd name="T8" fmla="*/ 131 w 133"/>
                <a:gd name="T9" fmla="*/ 0 h 188"/>
                <a:gd name="T10" fmla="*/ 63 w 133"/>
                <a:gd name="T11" fmla="*/ 12 h 188"/>
                <a:gd name="T12" fmla="*/ 65 w 133"/>
                <a:gd name="T13" fmla="*/ 29 h 188"/>
                <a:gd name="connsiteX0" fmla="*/ 4887 w 10000"/>
                <a:gd name="connsiteY0" fmla="*/ 1543 h 10000"/>
                <a:gd name="connsiteX1" fmla="*/ 0 w 10000"/>
                <a:gd name="connsiteY1" fmla="*/ 6596 h 10000"/>
                <a:gd name="connsiteX2" fmla="*/ 1955 w 10000"/>
                <a:gd name="connsiteY2" fmla="*/ 10000 h 10000"/>
                <a:gd name="connsiteX3" fmla="*/ 10000 w 10000"/>
                <a:gd name="connsiteY3" fmla="*/ 1543 h 10000"/>
                <a:gd name="connsiteX4" fmla="*/ 9850 w 10000"/>
                <a:gd name="connsiteY4" fmla="*/ 0 h 10000"/>
                <a:gd name="connsiteX5" fmla="*/ 4737 w 10000"/>
                <a:gd name="connsiteY5" fmla="*/ 638 h 10000"/>
                <a:gd name="connsiteX6" fmla="*/ 4887 w 10000"/>
                <a:gd name="connsiteY6" fmla="*/ 1543 h 10000"/>
                <a:gd name="connsiteX0" fmla="*/ 4887 w 10000"/>
                <a:gd name="connsiteY0" fmla="*/ 1543 h 10000"/>
                <a:gd name="connsiteX1" fmla="*/ 0 w 10000"/>
                <a:gd name="connsiteY1" fmla="*/ 6596 h 10000"/>
                <a:gd name="connsiteX2" fmla="*/ 1955 w 10000"/>
                <a:gd name="connsiteY2" fmla="*/ 10000 h 10000"/>
                <a:gd name="connsiteX3" fmla="*/ 10000 w 10000"/>
                <a:gd name="connsiteY3" fmla="*/ 1543 h 10000"/>
                <a:gd name="connsiteX4" fmla="*/ 9850 w 10000"/>
                <a:gd name="connsiteY4" fmla="*/ 0 h 10000"/>
                <a:gd name="connsiteX5" fmla="*/ 4737 w 10000"/>
                <a:gd name="connsiteY5" fmla="*/ 638 h 10000"/>
                <a:gd name="connsiteX6" fmla="*/ 4887 w 10000"/>
                <a:gd name="connsiteY6" fmla="*/ 1543 h 1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000" h="10000">
                  <a:moveTo>
                    <a:pt x="4887" y="1543"/>
                  </a:moveTo>
                  <a:cubicBezTo>
                    <a:pt x="4887" y="3830"/>
                    <a:pt x="3333" y="5662"/>
                    <a:pt x="0" y="6596"/>
                  </a:cubicBezTo>
                  <a:lnTo>
                    <a:pt x="1955" y="10000"/>
                  </a:lnTo>
                  <a:cubicBezTo>
                    <a:pt x="6692" y="8617"/>
                    <a:pt x="10000" y="5372"/>
                    <a:pt x="10000" y="1543"/>
                  </a:cubicBezTo>
                  <a:cubicBezTo>
                    <a:pt x="10000" y="1011"/>
                    <a:pt x="9925" y="532"/>
                    <a:pt x="9850" y="0"/>
                  </a:cubicBezTo>
                  <a:lnTo>
                    <a:pt x="4737" y="638"/>
                  </a:lnTo>
                  <a:cubicBezTo>
                    <a:pt x="4812" y="904"/>
                    <a:pt x="4887" y="1223"/>
                    <a:pt x="4887" y="1543"/>
                  </a:cubicBezTo>
                  <a:close/>
                </a:path>
              </a:pathLst>
            </a:custGeom>
            <a:solidFill>
              <a:schemeClr val="bg1">
                <a:lumMod val="75000"/>
              </a:schemeClr>
            </a:solidFill>
            <a:ln>
              <a:noFill/>
            </a:ln>
            <a:extLst/>
          </p:spPr>
          <p:txBody>
            <a:bodyPr vert="horz" wrap="square" lIns="91440" tIns="45720" rIns="91440" bIns="45720" numCol="1" anchor="t" anchorCtr="0" compatLnSpc="1">
              <a:prstTxWarp prst="textNoShape">
                <a:avLst/>
              </a:prstTxWarp>
            </a:bodyPr>
            <a:lstStyle/>
            <a:p>
              <a:endParaRPr lang="zh-CN" altLang="en-US" sz="1200">
                <a:solidFill>
                  <a:schemeClr val="bg1">
                    <a:lumMod val="50000"/>
                  </a:schemeClr>
                </a:solidFill>
              </a:endParaRPr>
            </a:p>
          </p:txBody>
        </p:sp>
        <p:sp>
          <p:nvSpPr>
            <p:cNvPr id="16" name="Freeform 419">
              <a:extLst>
                <a:ext uri="{FF2B5EF4-FFF2-40B4-BE49-F238E27FC236}">
                  <a16:creationId xmlns:a16="http://schemas.microsoft.com/office/drawing/2014/main" id="{969D780C-33FB-4217-805C-F1F7C7F238ED}"/>
                </a:ext>
              </a:extLst>
            </p:cNvPr>
            <p:cNvSpPr>
              <a:spLocks/>
            </p:cNvSpPr>
            <p:nvPr/>
          </p:nvSpPr>
          <p:spPr bwMode="auto">
            <a:xfrm rot="210542" flipH="1">
              <a:off x="6584437" y="3342418"/>
              <a:ext cx="906798" cy="1085662"/>
            </a:xfrm>
            <a:custGeom>
              <a:avLst/>
              <a:gdLst>
                <a:gd name="T0" fmla="*/ 92 w 92"/>
                <a:gd name="T1" fmla="*/ 44 h 110"/>
                <a:gd name="T2" fmla="*/ 40 w 92"/>
                <a:gd name="T3" fmla="*/ 0 h 110"/>
                <a:gd name="T4" fmla="*/ 0 w 92"/>
                <a:gd name="T5" fmla="*/ 110 h 110"/>
                <a:gd name="T6" fmla="*/ 68 w 92"/>
                <a:gd name="T7" fmla="*/ 110 h 110"/>
                <a:gd name="T8" fmla="*/ 92 w 92"/>
                <a:gd name="T9" fmla="*/ 44 h 110"/>
              </a:gdLst>
              <a:ahLst/>
              <a:cxnLst>
                <a:cxn ang="0">
                  <a:pos x="T0" y="T1"/>
                </a:cxn>
                <a:cxn ang="0">
                  <a:pos x="T2" y="T3"/>
                </a:cxn>
                <a:cxn ang="0">
                  <a:pos x="T4" y="T5"/>
                </a:cxn>
                <a:cxn ang="0">
                  <a:pos x="T6" y="T7"/>
                </a:cxn>
                <a:cxn ang="0">
                  <a:pos x="T8" y="T9"/>
                </a:cxn>
              </a:cxnLst>
              <a:rect l="0" t="0" r="r" b="b"/>
              <a:pathLst>
                <a:path w="92" h="110">
                  <a:moveTo>
                    <a:pt x="92" y="44"/>
                  </a:moveTo>
                  <a:cubicBezTo>
                    <a:pt x="40" y="0"/>
                    <a:pt x="40" y="0"/>
                    <a:pt x="40" y="0"/>
                  </a:cubicBezTo>
                  <a:cubicBezTo>
                    <a:pt x="15" y="30"/>
                    <a:pt x="0" y="68"/>
                    <a:pt x="0" y="110"/>
                  </a:cubicBezTo>
                  <a:cubicBezTo>
                    <a:pt x="68" y="110"/>
                    <a:pt x="68" y="110"/>
                    <a:pt x="68" y="110"/>
                  </a:cubicBezTo>
                  <a:cubicBezTo>
                    <a:pt x="68" y="85"/>
                    <a:pt x="77" y="62"/>
                    <a:pt x="92" y="44"/>
                  </a:cubicBezTo>
                  <a:close/>
                </a:path>
              </a:pathLst>
            </a:custGeom>
            <a:solidFill>
              <a:schemeClr val="tx1">
                <a:lumMod val="50000"/>
                <a:lumOff val="50000"/>
              </a:schemeClr>
            </a:solidFill>
            <a:ln>
              <a:noFill/>
            </a:ln>
            <a:extLst/>
          </p:spPr>
          <p:txBody>
            <a:bodyPr vert="horz" wrap="square" lIns="91440" tIns="45720" rIns="91440" bIns="45720" numCol="1" anchor="t" anchorCtr="0" compatLnSpc="1">
              <a:prstTxWarp prst="textNoShape">
                <a:avLst/>
              </a:prstTxWarp>
            </a:bodyPr>
            <a:lstStyle/>
            <a:p>
              <a:endParaRPr lang="zh-CN" altLang="en-US" sz="1200">
                <a:solidFill>
                  <a:schemeClr val="bg1">
                    <a:lumMod val="50000"/>
                  </a:schemeClr>
                </a:solidFill>
              </a:endParaRPr>
            </a:p>
          </p:txBody>
        </p:sp>
        <p:sp>
          <p:nvSpPr>
            <p:cNvPr id="17" name="Freeform 420">
              <a:extLst>
                <a:ext uri="{FF2B5EF4-FFF2-40B4-BE49-F238E27FC236}">
                  <a16:creationId xmlns:a16="http://schemas.microsoft.com/office/drawing/2014/main" id="{E9E56E11-F753-47BF-9403-322C2DC739CA}"/>
                </a:ext>
              </a:extLst>
            </p:cNvPr>
            <p:cNvSpPr>
              <a:spLocks/>
            </p:cNvSpPr>
            <p:nvPr/>
          </p:nvSpPr>
          <p:spPr bwMode="auto">
            <a:xfrm rot="21115016" flipH="1">
              <a:off x="4556735" y="3085563"/>
              <a:ext cx="1064608" cy="982215"/>
            </a:xfrm>
            <a:custGeom>
              <a:avLst/>
              <a:gdLst>
                <a:gd name="T0" fmla="*/ 11 w 142"/>
                <a:gd name="T1" fmla="*/ 0 h 130"/>
                <a:gd name="T2" fmla="*/ 0 w 142"/>
                <a:gd name="T3" fmla="*/ 67 h 130"/>
                <a:gd name="T4" fmla="*/ 78 w 142"/>
                <a:gd name="T5" fmla="*/ 130 h 130"/>
                <a:gd name="T6" fmla="*/ 142 w 142"/>
                <a:gd name="T7" fmla="*/ 105 h 130"/>
                <a:gd name="T8" fmla="*/ 11 w 142"/>
                <a:gd name="T9" fmla="*/ 0 h 130"/>
              </a:gdLst>
              <a:ahLst/>
              <a:cxnLst>
                <a:cxn ang="0">
                  <a:pos x="T0" y="T1"/>
                </a:cxn>
                <a:cxn ang="0">
                  <a:pos x="T2" y="T3"/>
                </a:cxn>
                <a:cxn ang="0">
                  <a:pos x="T4" y="T5"/>
                </a:cxn>
                <a:cxn ang="0">
                  <a:pos x="T6" y="T7"/>
                </a:cxn>
                <a:cxn ang="0">
                  <a:pos x="T8" y="T9"/>
                </a:cxn>
              </a:cxnLst>
              <a:rect l="0" t="0" r="r" b="b"/>
              <a:pathLst>
                <a:path w="142" h="130">
                  <a:moveTo>
                    <a:pt x="11" y="0"/>
                  </a:moveTo>
                  <a:cubicBezTo>
                    <a:pt x="0" y="67"/>
                    <a:pt x="0" y="67"/>
                    <a:pt x="0" y="67"/>
                  </a:cubicBezTo>
                  <a:cubicBezTo>
                    <a:pt x="36" y="73"/>
                    <a:pt x="65" y="98"/>
                    <a:pt x="78" y="130"/>
                  </a:cubicBezTo>
                  <a:cubicBezTo>
                    <a:pt x="142" y="105"/>
                    <a:pt x="142" y="105"/>
                    <a:pt x="142" y="105"/>
                  </a:cubicBezTo>
                  <a:cubicBezTo>
                    <a:pt x="120" y="50"/>
                    <a:pt x="71" y="10"/>
                    <a:pt x="11" y="0"/>
                  </a:cubicBezTo>
                  <a:close/>
                </a:path>
              </a:pathLst>
            </a:custGeom>
            <a:solidFill>
              <a:schemeClr val="tx1">
                <a:lumMod val="50000"/>
                <a:lumOff val="50000"/>
              </a:schemeClr>
            </a:solidFill>
            <a:ln>
              <a:noFill/>
            </a:ln>
            <a:extLst/>
          </p:spPr>
          <p:txBody>
            <a:bodyPr vert="horz" wrap="square" lIns="91440" tIns="45720" rIns="91440" bIns="45720" numCol="1" anchor="t" anchorCtr="0" compatLnSpc="1">
              <a:prstTxWarp prst="textNoShape">
                <a:avLst/>
              </a:prstTxWarp>
            </a:bodyPr>
            <a:lstStyle/>
            <a:p>
              <a:endParaRPr lang="zh-CN" altLang="en-US" sz="1200">
                <a:solidFill>
                  <a:schemeClr val="bg1">
                    <a:lumMod val="50000"/>
                  </a:schemeClr>
                </a:solidFill>
              </a:endParaRPr>
            </a:p>
          </p:txBody>
        </p:sp>
        <p:grpSp>
          <p:nvGrpSpPr>
            <p:cNvPr id="18" name="组合 17">
              <a:extLst>
                <a:ext uri="{FF2B5EF4-FFF2-40B4-BE49-F238E27FC236}">
                  <a16:creationId xmlns:a16="http://schemas.microsoft.com/office/drawing/2014/main" id="{12F70D3D-8719-4117-AE33-51F5625D7A6C}"/>
                </a:ext>
              </a:extLst>
            </p:cNvPr>
            <p:cNvGrpSpPr/>
            <p:nvPr/>
          </p:nvGrpSpPr>
          <p:grpSpPr>
            <a:xfrm>
              <a:off x="1536578" y="2194277"/>
              <a:ext cx="3409207" cy="1428525"/>
              <a:chOff x="549789" y="773040"/>
              <a:chExt cx="3989580" cy="1671713"/>
            </a:xfrm>
          </p:grpSpPr>
          <p:grpSp>
            <p:nvGrpSpPr>
              <p:cNvPr id="57" name="组合 56">
                <a:extLst>
                  <a:ext uri="{FF2B5EF4-FFF2-40B4-BE49-F238E27FC236}">
                    <a16:creationId xmlns:a16="http://schemas.microsoft.com/office/drawing/2014/main" id="{5DC9D9C4-6FCC-4872-AD07-AA6A903D362F}"/>
                  </a:ext>
                </a:extLst>
              </p:cNvPr>
              <p:cNvGrpSpPr/>
              <p:nvPr/>
            </p:nvGrpSpPr>
            <p:grpSpPr>
              <a:xfrm>
                <a:off x="549789" y="773040"/>
                <a:ext cx="3989580" cy="1372798"/>
                <a:chOff x="1149563" y="1250064"/>
                <a:chExt cx="3989580" cy="1372798"/>
              </a:xfrm>
            </p:grpSpPr>
            <p:grpSp>
              <p:nvGrpSpPr>
                <p:cNvPr id="59" name="组合 58">
                  <a:extLst>
                    <a:ext uri="{FF2B5EF4-FFF2-40B4-BE49-F238E27FC236}">
                      <a16:creationId xmlns:a16="http://schemas.microsoft.com/office/drawing/2014/main" id="{85F34921-285B-4A68-B64B-EE0AC73E1698}"/>
                    </a:ext>
                  </a:extLst>
                </p:cNvPr>
                <p:cNvGrpSpPr/>
                <p:nvPr/>
              </p:nvGrpSpPr>
              <p:grpSpPr>
                <a:xfrm>
                  <a:off x="1149563" y="1250064"/>
                  <a:ext cx="2689317" cy="691350"/>
                  <a:chOff x="622174" y="1428274"/>
                  <a:chExt cx="4262401" cy="691350"/>
                </a:xfrm>
              </p:grpSpPr>
              <p:sp>
                <p:nvSpPr>
                  <p:cNvPr id="61" name="文本框 14">
                    <a:extLst>
                      <a:ext uri="{FF2B5EF4-FFF2-40B4-BE49-F238E27FC236}">
                        <a16:creationId xmlns:a16="http://schemas.microsoft.com/office/drawing/2014/main" id="{8907CAB0-0575-4DA2-9B48-28C71F46D2F5}"/>
                      </a:ext>
                    </a:extLst>
                  </p:cNvPr>
                  <p:cNvSpPr txBox="1"/>
                  <p:nvPr/>
                </p:nvSpPr>
                <p:spPr>
                  <a:xfrm>
                    <a:off x="1735065" y="1428274"/>
                    <a:ext cx="3149510" cy="396188"/>
                  </a:xfrm>
                  <a:prstGeom prst="rect">
                    <a:avLst/>
                  </a:prstGeom>
                </p:spPr>
                <p:txBody>
                  <a:bodyPr wrap="square">
                    <a:spAutoFit/>
                  </a:bodyPr>
                  <a:lstStyle>
                    <a:defPPr>
                      <a:defRPr lang="zh-CN"/>
                    </a:defPPr>
                    <a:lvl1pPr>
                      <a:defRPr sz="2400">
                        <a:latin typeface="方正正大黑简体" panose="02000000000000000000" pitchFamily="2" charset="-122"/>
                        <a:ea typeface="方正正大黑简体" panose="02000000000000000000" pitchFamily="2" charset="-122"/>
                      </a:defRPr>
                    </a:lvl1pPr>
                  </a:lstStyle>
                  <a:p>
                    <a:pPr algn="r"/>
                    <a:r>
                      <a:rPr lang="en-US" altLang="zh-CN" sz="1600" dirty="0">
                        <a:solidFill>
                          <a:schemeClr val="bg1">
                            <a:lumMod val="50000"/>
                          </a:schemeClr>
                        </a:solidFill>
                        <a:latin typeface="微软雅黑" panose="020B0503020204020204" pitchFamily="34" charset="-122"/>
                        <a:ea typeface="微软雅黑" panose="020B0503020204020204" pitchFamily="34" charset="-122"/>
                      </a:rPr>
                      <a:t>Opinion</a:t>
                    </a:r>
                    <a:endParaRPr lang="zh-CN" altLang="en-US" sz="16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62" name="矩形 1">
                    <a:extLst>
                      <a:ext uri="{FF2B5EF4-FFF2-40B4-BE49-F238E27FC236}">
                        <a16:creationId xmlns:a16="http://schemas.microsoft.com/office/drawing/2014/main" id="{D327E1AE-42B3-40E7-A3DD-F6C9B39C13F0}"/>
                      </a:ext>
                    </a:extLst>
                  </p:cNvPr>
                  <p:cNvSpPr>
                    <a:spLocks noChangeArrowheads="1"/>
                  </p:cNvSpPr>
                  <p:nvPr/>
                </p:nvSpPr>
                <p:spPr bwMode="auto">
                  <a:xfrm>
                    <a:off x="622174" y="1813478"/>
                    <a:ext cx="3917803" cy="3061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r"/>
                    <a:endParaRPr lang="en-US" altLang="zh-CN" sz="1050" dirty="0">
                      <a:solidFill>
                        <a:schemeClr val="bg1">
                          <a:lumMod val="50000"/>
                        </a:schemeClr>
                      </a:solidFill>
                      <a:latin typeface="微软雅黑" panose="020B0503020204020204" pitchFamily="34" charset="-122"/>
                      <a:ea typeface="微软雅黑" panose="020B0503020204020204" pitchFamily="34" charset="-122"/>
                    </a:endParaRPr>
                  </a:p>
                </p:txBody>
              </p:sp>
            </p:grpSp>
            <p:sp>
              <p:nvSpPr>
                <p:cNvPr id="60" name="任意多边形 93">
                  <a:extLst>
                    <a:ext uri="{FF2B5EF4-FFF2-40B4-BE49-F238E27FC236}">
                      <a16:creationId xmlns:a16="http://schemas.microsoft.com/office/drawing/2014/main" id="{117DCA1C-EB26-40F0-A257-90C26D5422B0}"/>
                    </a:ext>
                  </a:extLst>
                </p:cNvPr>
                <p:cNvSpPr/>
                <p:nvPr/>
              </p:nvSpPr>
              <p:spPr>
                <a:xfrm flipH="1">
                  <a:off x="3756790" y="1450393"/>
                  <a:ext cx="1382353" cy="1172469"/>
                </a:xfrm>
                <a:custGeom>
                  <a:avLst/>
                  <a:gdLst>
                    <a:gd name="connsiteX0" fmla="*/ 0 w 1089212"/>
                    <a:gd name="connsiteY0" fmla="*/ 524436 h 524436"/>
                    <a:gd name="connsiteX1" fmla="*/ 403412 w 1089212"/>
                    <a:gd name="connsiteY1" fmla="*/ 0 h 524436"/>
                    <a:gd name="connsiteX2" fmla="*/ 1089212 w 1089212"/>
                    <a:gd name="connsiteY2" fmla="*/ 0 h 524436"/>
                    <a:gd name="connsiteX3" fmla="*/ 1089212 w 1089212"/>
                    <a:gd name="connsiteY3" fmla="*/ 13447 h 524436"/>
                    <a:gd name="connsiteX0" fmla="*/ 0 w 1075765"/>
                    <a:gd name="connsiteY0" fmla="*/ 820271 h 820271"/>
                    <a:gd name="connsiteX1" fmla="*/ 389965 w 1075765"/>
                    <a:gd name="connsiteY1" fmla="*/ 0 h 820271"/>
                    <a:gd name="connsiteX2" fmla="*/ 1075765 w 1075765"/>
                    <a:gd name="connsiteY2" fmla="*/ 0 h 820271"/>
                    <a:gd name="connsiteX3" fmla="*/ 1075765 w 1075765"/>
                    <a:gd name="connsiteY3" fmla="*/ 13447 h 820271"/>
                    <a:gd name="connsiteX0" fmla="*/ 0 w 981636"/>
                    <a:gd name="connsiteY0" fmla="*/ 497542 h 497542"/>
                    <a:gd name="connsiteX1" fmla="*/ 295836 w 981636"/>
                    <a:gd name="connsiteY1" fmla="*/ 0 h 497542"/>
                    <a:gd name="connsiteX2" fmla="*/ 981636 w 981636"/>
                    <a:gd name="connsiteY2" fmla="*/ 0 h 497542"/>
                    <a:gd name="connsiteX3" fmla="*/ 981636 w 981636"/>
                    <a:gd name="connsiteY3" fmla="*/ 13447 h 497542"/>
                    <a:gd name="connsiteX0" fmla="*/ 0 w 1116106"/>
                    <a:gd name="connsiteY0" fmla="*/ 578224 h 578224"/>
                    <a:gd name="connsiteX1" fmla="*/ 430306 w 1116106"/>
                    <a:gd name="connsiteY1" fmla="*/ 0 h 578224"/>
                    <a:gd name="connsiteX2" fmla="*/ 1116106 w 1116106"/>
                    <a:gd name="connsiteY2" fmla="*/ 0 h 578224"/>
                    <a:gd name="connsiteX3" fmla="*/ 1116106 w 1116106"/>
                    <a:gd name="connsiteY3" fmla="*/ 13447 h 578224"/>
                    <a:gd name="connsiteX0" fmla="*/ 0 w 1196788"/>
                    <a:gd name="connsiteY0" fmla="*/ 430306 h 430306"/>
                    <a:gd name="connsiteX1" fmla="*/ 510988 w 1196788"/>
                    <a:gd name="connsiteY1" fmla="*/ 0 h 430306"/>
                    <a:gd name="connsiteX2" fmla="*/ 1196788 w 1196788"/>
                    <a:gd name="connsiteY2" fmla="*/ 0 h 430306"/>
                    <a:gd name="connsiteX3" fmla="*/ 1196788 w 1196788"/>
                    <a:gd name="connsiteY3" fmla="*/ 13447 h 430306"/>
                    <a:gd name="connsiteX0" fmla="*/ 0 w 1196788"/>
                    <a:gd name="connsiteY0" fmla="*/ 497541 h 497541"/>
                    <a:gd name="connsiteX1" fmla="*/ 510988 w 1196788"/>
                    <a:gd name="connsiteY1" fmla="*/ 0 h 497541"/>
                    <a:gd name="connsiteX2" fmla="*/ 1196788 w 1196788"/>
                    <a:gd name="connsiteY2" fmla="*/ 0 h 497541"/>
                    <a:gd name="connsiteX3" fmla="*/ 1196788 w 1196788"/>
                    <a:gd name="connsiteY3" fmla="*/ 13447 h 497541"/>
                    <a:gd name="connsiteX0" fmla="*/ 0 w 1089211"/>
                    <a:gd name="connsiteY0" fmla="*/ 0 h 322729"/>
                    <a:gd name="connsiteX1" fmla="*/ 403411 w 1089211"/>
                    <a:gd name="connsiteY1" fmla="*/ 309282 h 322729"/>
                    <a:gd name="connsiteX2" fmla="*/ 1089211 w 1089211"/>
                    <a:gd name="connsiteY2" fmla="*/ 309282 h 322729"/>
                    <a:gd name="connsiteX3" fmla="*/ 1089211 w 1089211"/>
                    <a:gd name="connsiteY3" fmla="*/ 322729 h 322729"/>
                    <a:gd name="connsiteX0" fmla="*/ 0 w 860611"/>
                    <a:gd name="connsiteY0" fmla="*/ 0 h 820270"/>
                    <a:gd name="connsiteX1" fmla="*/ 174811 w 860611"/>
                    <a:gd name="connsiteY1" fmla="*/ 806823 h 820270"/>
                    <a:gd name="connsiteX2" fmla="*/ 860611 w 860611"/>
                    <a:gd name="connsiteY2" fmla="*/ 806823 h 820270"/>
                    <a:gd name="connsiteX3" fmla="*/ 860611 w 860611"/>
                    <a:gd name="connsiteY3" fmla="*/ 820270 h 820270"/>
                    <a:gd name="connsiteX0" fmla="*/ 0 w 1210235"/>
                    <a:gd name="connsiteY0" fmla="*/ 0 h 524435"/>
                    <a:gd name="connsiteX1" fmla="*/ 524435 w 1210235"/>
                    <a:gd name="connsiteY1" fmla="*/ 510988 h 524435"/>
                    <a:gd name="connsiteX2" fmla="*/ 1210235 w 1210235"/>
                    <a:gd name="connsiteY2" fmla="*/ 510988 h 524435"/>
                    <a:gd name="connsiteX3" fmla="*/ 1210235 w 1210235"/>
                    <a:gd name="connsiteY3" fmla="*/ 524435 h 524435"/>
                    <a:gd name="connsiteX0" fmla="*/ 0 w 1546411"/>
                    <a:gd name="connsiteY0" fmla="*/ 443753 h 443753"/>
                    <a:gd name="connsiteX1" fmla="*/ 860611 w 1546411"/>
                    <a:gd name="connsiteY1" fmla="*/ 0 h 443753"/>
                    <a:gd name="connsiteX2" fmla="*/ 1546411 w 1546411"/>
                    <a:gd name="connsiteY2" fmla="*/ 0 h 443753"/>
                    <a:gd name="connsiteX3" fmla="*/ 1546411 w 1546411"/>
                    <a:gd name="connsiteY3" fmla="*/ 13447 h 443753"/>
                    <a:gd name="connsiteX0" fmla="*/ 0 w 1385047"/>
                    <a:gd name="connsiteY0" fmla="*/ 860612 h 860612"/>
                    <a:gd name="connsiteX1" fmla="*/ 699247 w 1385047"/>
                    <a:gd name="connsiteY1" fmla="*/ 0 h 860612"/>
                    <a:gd name="connsiteX2" fmla="*/ 1385047 w 1385047"/>
                    <a:gd name="connsiteY2" fmla="*/ 0 h 860612"/>
                    <a:gd name="connsiteX3" fmla="*/ 1385047 w 1385047"/>
                    <a:gd name="connsiteY3" fmla="*/ 13447 h 860612"/>
                  </a:gdLst>
                  <a:ahLst/>
                  <a:cxnLst>
                    <a:cxn ang="0">
                      <a:pos x="connsiteX0" y="connsiteY0"/>
                    </a:cxn>
                    <a:cxn ang="0">
                      <a:pos x="connsiteX1" y="connsiteY1"/>
                    </a:cxn>
                    <a:cxn ang="0">
                      <a:pos x="connsiteX2" y="connsiteY2"/>
                    </a:cxn>
                    <a:cxn ang="0">
                      <a:pos x="connsiteX3" y="connsiteY3"/>
                    </a:cxn>
                  </a:cxnLst>
                  <a:rect l="l" t="t" r="r" b="b"/>
                  <a:pathLst>
                    <a:path w="1385047" h="860612">
                      <a:moveTo>
                        <a:pt x="0" y="860612"/>
                      </a:moveTo>
                      <a:lnTo>
                        <a:pt x="699247" y="0"/>
                      </a:lnTo>
                      <a:lnTo>
                        <a:pt x="1385047" y="0"/>
                      </a:lnTo>
                      <a:lnTo>
                        <a:pt x="1385047" y="13447"/>
                      </a:lnTo>
                    </a:path>
                  </a:pathLst>
                </a:custGeom>
                <a:noFill/>
                <a:ln>
                  <a:solidFill>
                    <a:schemeClr val="bg1">
                      <a:lumMod val="50000"/>
                    </a:schemeClr>
                  </a:solidFill>
                  <a:prstDash val="dash"/>
                  <a:headEnd type="oval"/>
                  <a:tailEnd type="none"/>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bg1">
                        <a:lumMod val="50000"/>
                      </a:schemeClr>
                    </a:solidFill>
                  </a:endParaRPr>
                </a:p>
              </p:txBody>
            </p:sp>
          </p:grpSp>
          <p:sp>
            <p:nvSpPr>
              <p:cNvPr id="58" name="文本框 21">
                <a:extLst>
                  <a:ext uri="{FF2B5EF4-FFF2-40B4-BE49-F238E27FC236}">
                    <a16:creationId xmlns:a16="http://schemas.microsoft.com/office/drawing/2014/main" id="{4AD7EDB9-C475-45A2-B008-D443ECB0577C}"/>
                  </a:ext>
                </a:extLst>
              </p:cNvPr>
              <p:cNvSpPr txBox="1"/>
              <p:nvPr/>
            </p:nvSpPr>
            <p:spPr>
              <a:xfrm>
                <a:off x="645496" y="1299408"/>
                <a:ext cx="2610934" cy="1145345"/>
              </a:xfrm>
              <a:prstGeom prst="rect">
                <a:avLst/>
              </a:prstGeom>
              <a:noFill/>
            </p:spPr>
            <p:txBody>
              <a:bodyPr wrap="square" rtlCol="0">
                <a:spAutoFit/>
              </a:bodyPr>
              <a:lstStyle/>
              <a:p>
                <a:pPr algn="just">
                  <a:lnSpc>
                    <a:spcPct val="120000"/>
                  </a:lnSpc>
                </a:pPr>
                <a:r>
                  <a:rPr lang="en-US" altLang="zh-CN" sz="1200" spc="100" dirty="0">
                    <a:solidFill>
                      <a:schemeClr val="bg1">
                        <a:lumMod val="50000"/>
                      </a:schemeClr>
                    </a:solidFill>
                    <a:latin typeface="微软雅黑 Light" panose="020B0502040204020203" pitchFamily="34" charset="-122"/>
                    <a:ea typeface="微软雅黑 Light" panose="020B0502040204020203" pitchFamily="34" charset="-122"/>
                  </a:rPr>
                  <a:t>Wo can all do lots of things and thus the company will be bet and more</a:t>
                </a:r>
                <a:endParaRPr lang="zh-CN" altLang="en-US" sz="1200" spc="100" dirty="0">
                  <a:solidFill>
                    <a:schemeClr val="bg1">
                      <a:lumMod val="50000"/>
                    </a:schemeClr>
                  </a:solidFill>
                  <a:latin typeface="微软雅黑 Light" panose="020B0502040204020203" pitchFamily="34" charset="-122"/>
                  <a:ea typeface="微软雅黑 Light" panose="020B0502040204020203" pitchFamily="34" charset="-122"/>
                </a:endParaRPr>
              </a:p>
            </p:txBody>
          </p:sp>
        </p:grpSp>
        <p:grpSp>
          <p:nvGrpSpPr>
            <p:cNvPr id="19" name="组合 18">
              <a:extLst>
                <a:ext uri="{FF2B5EF4-FFF2-40B4-BE49-F238E27FC236}">
                  <a16:creationId xmlns:a16="http://schemas.microsoft.com/office/drawing/2014/main" id="{24E239F6-2985-4EA5-A0DB-B579218151DA}"/>
                </a:ext>
              </a:extLst>
            </p:cNvPr>
            <p:cNvGrpSpPr/>
            <p:nvPr/>
          </p:nvGrpSpPr>
          <p:grpSpPr>
            <a:xfrm>
              <a:off x="1874385" y="2133392"/>
              <a:ext cx="354630" cy="375937"/>
              <a:chOff x="5972176" y="3308351"/>
              <a:chExt cx="244475" cy="244475"/>
            </a:xfrm>
            <a:solidFill>
              <a:srgbClr val="49B564"/>
            </a:solidFill>
          </p:grpSpPr>
          <p:sp>
            <p:nvSpPr>
              <p:cNvPr id="54" name="Freeform 5">
                <a:extLst>
                  <a:ext uri="{FF2B5EF4-FFF2-40B4-BE49-F238E27FC236}">
                    <a16:creationId xmlns:a16="http://schemas.microsoft.com/office/drawing/2014/main" id="{730C52A1-7F63-4702-9E47-90798371290E}"/>
                  </a:ext>
                </a:extLst>
              </p:cNvPr>
              <p:cNvSpPr>
                <a:spLocks/>
              </p:cNvSpPr>
              <p:nvPr/>
            </p:nvSpPr>
            <p:spPr bwMode="auto">
              <a:xfrm>
                <a:off x="5972176" y="3308351"/>
                <a:ext cx="244475" cy="244475"/>
              </a:xfrm>
              <a:custGeom>
                <a:avLst/>
                <a:gdLst>
                  <a:gd name="T0" fmla="*/ 91 w 111"/>
                  <a:gd name="T1" fmla="*/ 101 h 111"/>
                  <a:gd name="T2" fmla="*/ 67 w 111"/>
                  <a:gd name="T3" fmla="*/ 44 h 111"/>
                  <a:gd name="T4" fmla="*/ 10 w 111"/>
                  <a:gd name="T5" fmla="*/ 20 h 111"/>
                  <a:gd name="T6" fmla="*/ 0 w 111"/>
                  <a:gd name="T7" fmla="*/ 10 h 111"/>
                  <a:gd name="T8" fmla="*/ 10 w 111"/>
                  <a:gd name="T9" fmla="*/ 0 h 111"/>
                  <a:gd name="T10" fmla="*/ 111 w 111"/>
                  <a:gd name="T11" fmla="*/ 101 h 111"/>
                  <a:gd name="T12" fmla="*/ 101 w 111"/>
                  <a:gd name="T13" fmla="*/ 111 h 111"/>
                  <a:gd name="T14" fmla="*/ 91 w 111"/>
                  <a:gd name="T15" fmla="*/ 101 h 1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1" h="111">
                    <a:moveTo>
                      <a:pt x="91" y="101"/>
                    </a:moveTo>
                    <a:cubicBezTo>
                      <a:pt x="91" y="79"/>
                      <a:pt x="82" y="59"/>
                      <a:pt x="67" y="44"/>
                    </a:cubicBezTo>
                    <a:cubicBezTo>
                      <a:pt x="52" y="29"/>
                      <a:pt x="32" y="20"/>
                      <a:pt x="10" y="20"/>
                    </a:cubicBezTo>
                    <a:cubicBezTo>
                      <a:pt x="4" y="20"/>
                      <a:pt x="0" y="16"/>
                      <a:pt x="0" y="10"/>
                    </a:cubicBezTo>
                    <a:cubicBezTo>
                      <a:pt x="0" y="4"/>
                      <a:pt x="4" y="0"/>
                      <a:pt x="10" y="0"/>
                    </a:cubicBezTo>
                    <a:cubicBezTo>
                      <a:pt x="66" y="0"/>
                      <a:pt x="111" y="45"/>
                      <a:pt x="111" y="101"/>
                    </a:cubicBezTo>
                    <a:cubicBezTo>
                      <a:pt x="111" y="107"/>
                      <a:pt x="107" y="111"/>
                      <a:pt x="101" y="111"/>
                    </a:cubicBezTo>
                    <a:cubicBezTo>
                      <a:pt x="95" y="111"/>
                      <a:pt x="91" y="107"/>
                      <a:pt x="91" y="101"/>
                    </a:cubicBezTo>
                    <a:close/>
                  </a:path>
                </a:pathLst>
              </a:custGeom>
              <a:solidFill>
                <a:schemeClr val="tx1">
                  <a:lumMod val="50000"/>
                  <a:lumOff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200">
                  <a:solidFill>
                    <a:schemeClr val="bg1">
                      <a:lumMod val="50000"/>
                    </a:schemeClr>
                  </a:solidFill>
                </a:endParaRPr>
              </a:p>
            </p:txBody>
          </p:sp>
          <p:sp>
            <p:nvSpPr>
              <p:cNvPr id="55" name="Freeform 6">
                <a:extLst>
                  <a:ext uri="{FF2B5EF4-FFF2-40B4-BE49-F238E27FC236}">
                    <a16:creationId xmlns:a16="http://schemas.microsoft.com/office/drawing/2014/main" id="{9D4DB302-8F65-44BF-8F73-D5617AB970B9}"/>
                  </a:ext>
                </a:extLst>
              </p:cNvPr>
              <p:cNvSpPr>
                <a:spLocks/>
              </p:cNvSpPr>
              <p:nvPr/>
            </p:nvSpPr>
            <p:spPr bwMode="auto">
              <a:xfrm>
                <a:off x="5972176" y="3376613"/>
                <a:ext cx="176213" cy="176213"/>
              </a:xfrm>
              <a:custGeom>
                <a:avLst/>
                <a:gdLst>
                  <a:gd name="T0" fmla="*/ 59 w 80"/>
                  <a:gd name="T1" fmla="*/ 70 h 80"/>
                  <a:gd name="T2" fmla="*/ 10 w 80"/>
                  <a:gd name="T3" fmla="*/ 21 h 80"/>
                  <a:gd name="T4" fmla="*/ 0 w 80"/>
                  <a:gd name="T5" fmla="*/ 10 h 80"/>
                  <a:gd name="T6" fmla="*/ 10 w 80"/>
                  <a:gd name="T7" fmla="*/ 0 h 80"/>
                  <a:gd name="T8" fmla="*/ 80 w 80"/>
                  <a:gd name="T9" fmla="*/ 70 h 80"/>
                  <a:gd name="T10" fmla="*/ 69 w 80"/>
                  <a:gd name="T11" fmla="*/ 80 h 80"/>
                  <a:gd name="T12" fmla="*/ 59 w 80"/>
                  <a:gd name="T13" fmla="*/ 70 h 80"/>
                </a:gdLst>
                <a:ahLst/>
                <a:cxnLst>
                  <a:cxn ang="0">
                    <a:pos x="T0" y="T1"/>
                  </a:cxn>
                  <a:cxn ang="0">
                    <a:pos x="T2" y="T3"/>
                  </a:cxn>
                  <a:cxn ang="0">
                    <a:pos x="T4" y="T5"/>
                  </a:cxn>
                  <a:cxn ang="0">
                    <a:pos x="T6" y="T7"/>
                  </a:cxn>
                  <a:cxn ang="0">
                    <a:pos x="T8" y="T9"/>
                  </a:cxn>
                  <a:cxn ang="0">
                    <a:pos x="T10" y="T11"/>
                  </a:cxn>
                  <a:cxn ang="0">
                    <a:pos x="T12" y="T13"/>
                  </a:cxn>
                </a:cxnLst>
                <a:rect l="0" t="0" r="r" b="b"/>
                <a:pathLst>
                  <a:path w="80" h="80">
                    <a:moveTo>
                      <a:pt x="59" y="70"/>
                    </a:moveTo>
                    <a:cubicBezTo>
                      <a:pt x="59" y="43"/>
                      <a:pt x="37" y="21"/>
                      <a:pt x="10" y="21"/>
                    </a:cubicBezTo>
                    <a:cubicBezTo>
                      <a:pt x="4" y="21"/>
                      <a:pt x="0" y="16"/>
                      <a:pt x="0" y="10"/>
                    </a:cubicBezTo>
                    <a:cubicBezTo>
                      <a:pt x="0" y="5"/>
                      <a:pt x="4" y="0"/>
                      <a:pt x="10" y="0"/>
                    </a:cubicBezTo>
                    <a:cubicBezTo>
                      <a:pt x="49" y="0"/>
                      <a:pt x="80" y="31"/>
                      <a:pt x="80" y="70"/>
                    </a:cubicBezTo>
                    <a:cubicBezTo>
                      <a:pt x="80" y="76"/>
                      <a:pt x="75" y="80"/>
                      <a:pt x="69" y="80"/>
                    </a:cubicBezTo>
                    <a:cubicBezTo>
                      <a:pt x="64" y="80"/>
                      <a:pt x="59" y="76"/>
                      <a:pt x="59" y="70"/>
                    </a:cubicBezTo>
                    <a:close/>
                  </a:path>
                </a:pathLst>
              </a:custGeom>
              <a:solidFill>
                <a:schemeClr val="tx1">
                  <a:lumMod val="50000"/>
                  <a:lumOff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200">
                  <a:solidFill>
                    <a:schemeClr val="bg1">
                      <a:lumMod val="50000"/>
                    </a:schemeClr>
                  </a:solidFill>
                </a:endParaRPr>
              </a:p>
            </p:txBody>
          </p:sp>
          <p:sp>
            <p:nvSpPr>
              <p:cNvPr id="56" name="Oval 7">
                <a:extLst>
                  <a:ext uri="{FF2B5EF4-FFF2-40B4-BE49-F238E27FC236}">
                    <a16:creationId xmlns:a16="http://schemas.microsoft.com/office/drawing/2014/main" id="{21A4226E-BEEF-43B4-A7E1-6AF946FA3645}"/>
                  </a:ext>
                </a:extLst>
              </p:cNvPr>
              <p:cNvSpPr>
                <a:spLocks noChangeArrowheads="1"/>
              </p:cNvSpPr>
              <p:nvPr/>
            </p:nvSpPr>
            <p:spPr bwMode="auto">
              <a:xfrm>
                <a:off x="5972176" y="3460751"/>
                <a:ext cx="92075" cy="92075"/>
              </a:xfrm>
              <a:prstGeom prst="ellipse">
                <a:avLst/>
              </a:prstGeom>
              <a:solidFill>
                <a:schemeClr val="tx1">
                  <a:lumMod val="50000"/>
                  <a:lumOff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200">
                  <a:solidFill>
                    <a:schemeClr val="bg1">
                      <a:lumMod val="50000"/>
                    </a:schemeClr>
                  </a:solidFill>
                </a:endParaRPr>
              </a:p>
            </p:txBody>
          </p:sp>
        </p:grpSp>
        <p:grpSp>
          <p:nvGrpSpPr>
            <p:cNvPr id="20" name="组合 19">
              <a:extLst>
                <a:ext uri="{FF2B5EF4-FFF2-40B4-BE49-F238E27FC236}">
                  <a16:creationId xmlns:a16="http://schemas.microsoft.com/office/drawing/2014/main" id="{F423C3DC-00FB-45A4-9F30-A966AF2F56B4}"/>
                </a:ext>
              </a:extLst>
            </p:cNvPr>
            <p:cNvGrpSpPr/>
            <p:nvPr/>
          </p:nvGrpSpPr>
          <p:grpSpPr>
            <a:xfrm>
              <a:off x="1174595" y="5123028"/>
              <a:ext cx="3586355" cy="1222808"/>
              <a:chOff x="126183" y="4180839"/>
              <a:chExt cx="4196885" cy="1430976"/>
            </a:xfrm>
          </p:grpSpPr>
          <p:grpSp>
            <p:nvGrpSpPr>
              <p:cNvPr id="50" name="组合 49">
                <a:extLst>
                  <a:ext uri="{FF2B5EF4-FFF2-40B4-BE49-F238E27FC236}">
                    <a16:creationId xmlns:a16="http://schemas.microsoft.com/office/drawing/2014/main" id="{EAC3FA12-2577-447A-A464-F224E7C224C6}"/>
                  </a:ext>
                </a:extLst>
              </p:cNvPr>
              <p:cNvGrpSpPr/>
              <p:nvPr/>
            </p:nvGrpSpPr>
            <p:grpSpPr>
              <a:xfrm>
                <a:off x="126183" y="4180839"/>
                <a:ext cx="4196885" cy="708089"/>
                <a:chOff x="553798" y="4448328"/>
                <a:chExt cx="4196885" cy="708089"/>
              </a:xfrm>
            </p:grpSpPr>
            <p:sp>
              <p:nvSpPr>
                <p:cNvPr id="52" name="文本框 19">
                  <a:extLst>
                    <a:ext uri="{FF2B5EF4-FFF2-40B4-BE49-F238E27FC236}">
                      <a16:creationId xmlns:a16="http://schemas.microsoft.com/office/drawing/2014/main" id="{8F1BF8F0-DAC0-4F01-8990-E3F031A50758}"/>
                    </a:ext>
                  </a:extLst>
                </p:cNvPr>
                <p:cNvSpPr txBox="1"/>
                <p:nvPr/>
              </p:nvSpPr>
              <p:spPr>
                <a:xfrm>
                  <a:off x="553798" y="4760229"/>
                  <a:ext cx="3112923" cy="396188"/>
                </a:xfrm>
                <a:prstGeom prst="rect">
                  <a:avLst/>
                </a:prstGeom>
              </p:spPr>
              <p:txBody>
                <a:bodyPr wrap="square">
                  <a:spAutoFit/>
                </a:bodyPr>
                <a:lstStyle>
                  <a:defPPr>
                    <a:defRPr lang="zh-CN"/>
                  </a:defPPr>
                  <a:lvl1pPr>
                    <a:defRPr sz="2400">
                      <a:latin typeface="方正正大黑简体" panose="02000000000000000000" pitchFamily="2" charset="-122"/>
                      <a:ea typeface="方正正大黑简体" panose="02000000000000000000" pitchFamily="2" charset="-122"/>
                    </a:defRPr>
                  </a:lvl1pPr>
                </a:lstStyle>
                <a:p>
                  <a:pPr algn="r"/>
                  <a:r>
                    <a:rPr lang="en-US" altLang="zh-CN" sz="1600" dirty="0">
                      <a:solidFill>
                        <a:schemeClr val="bg1">
                          <a:lumMod val="50000"/>
                        </a:schemeClr>
                      </a:solidFill>
                      <a:latin typeface="微软雅黑" panose="020B0503020204020204" pitchFamily="34" charset="-122"/>
                      <a:ea typeface="微软雅黑" panose="020B0503020204020204" pitchFamily="34" charset="-122"/>
                    </a:rPr>
                    <a:t>Opinion</a:t>
                  </a:r>
                  <a:endParaRPr lang="zh-CN" altLang="en-US" sz="16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53" name="任意多边形 84">
                  <a:extLst>
                    <a:ext uri="{FF2B5EF4-FFF2-40B4-BE49-F238E27FC236}">
                      <a16:creationId xmlns:a16="http://schemas.microsoft.com/office/drawing/2014/main" id="{69BEDFBF-CB8B-4059-ADFC-1CEAC8C9159C}"/>
                    </a:ext>
                  </a:extLst>
                </p:cNvPr>
                <p:cNvSpPr/>
                <p:nvPr/>
              </p:nvSpPr>
              <p:spPr>
                <a:xfrm flipH="1">
                  <a:off x="3657579" y="4448328"/>
                  <a:ext cx="1093104" cy="551048"/>
                </a:xfrm>
                <a:custGeom>
                  <a:avLst/>
                  <a:gdLst>
                    <a:gd name="connsiteX0" fmla="*/ 0 w 1089212"/>
                    <a:gd name="connsiteY0" fmla="*/ 524436 h 524436"/>
                    <a:gd name="connsiteX1" fmla="*/ 403412 w 1089212"/>
                    <a:gd name="connsiteY1" fmla="*/ 0 h 524436"/>
                    <a:gd name="connsiteX2" fmla="*/ 1089212 w 1089212"/>
                    <a:gd name="connsiteY2" fmla="*/ 0 h 524436"/>
                    <a:gd name="connsiteX3" fmla="*/ 1089212 w 1089212"/>
                    <a:gd name="connsiteY3" fmla="*/ 13447 h 524436"/>
                    <a:gd name="connsiteX0" fmla="*/ 0 w 1075765"/>
                    <a:gd name="connsiteY0" fmla="*/ 820271 h 820271"/>
                    <a:gd name="connsiteX1" fmla="*/ 389965 w 1075765"/>
                    <a:gd name="connsiteY1" fmla="*/ 0 h 820271"/>
                    <a:gd name="connsiteX2" fmla="*/ 1075765 w 1075765"/>
                    <a:gd name="connsiteY2" fmla="*/ 0 h 820271"/>
                    <a:gd name="connsiteX3" fmla="*/ 1075765 w 1075765"/>
                    <a:gd name="connsiteY3" fmla="*/ 13447 h 820271"/>
                    <a:gd name="connsiteX0" fmla="*/ 0 w 981636"/>
                    <a:gd name="connsiteY0" fmla="*/ 497542 h 497542"/>
                    <a:gd name="connsiteX1" fmla="*/ 295836 w 981636"/>
                    <a:gd name="connsiteY1" fmla="*/ 0 h 497542"/>
                    <a:gd name="connsiteX2" fmla="*/ 981636 w 981636"/>
                    <a:gd name="connsiteY2" fmla="*/ 0 h 497542"/>
                    <a:gd name="connsiteX3" fmla="*/ 981636 w 981636"/>
                    <a:gd name="connsiteY3" fmla="*/ 13447 h 497542"/>
                    <a:gd name="connsiteX0" fmla="*/ 0 w 1116106"/>
                    <a:gd name="connsiteY0" fmla="*/ 578224 h 578224"/>
                    <a:gd name="connsiteX1" fmla="*/ 430306 w 1116106"/>
                    <a:gd name="connsiteY1" fmla="*/ 0 h 578224"/>
                    <a:gd name="connsiteX2" fmla="*/ 1116106 w 1116106"/>
                    <a:gd name="connsiteY2" fmla="*/ 0 h 578224"/>
                    <a:gd name="connsiteX3" fmla="*/ 1116106 w 1116106"/>
                    <a:gd name="connsiteY3" fmla="*/ 13447 h 578224"/>
                    <a:gd name="connsiteX0" fmla="*/ 0 w 1196788"/>
                    <a:gd name="connsiteY0" fmla="*/ 430306 h 430306"/>
                    <a:gd name="connsiteX1" fmla="*/ 510988 w 1196788"/>
                    <a:gd name="connsiteY1" fmla="*/ 0 h 430306"/>
                    <a:gd name="connsiteX2" fmla="*/ 1196788 w 1196788"/>
                    <a:gd name="connsiteY2" fmla="*/ 0 h 430306"/>
                    <a:gd name="connsiteX3" fmla="*/ 1196788 w 1196788"/>
                    <a:gd name="connsiteY3" fmla="*/ 13447 h 430306"/>
                    <a:gd name="connsiteX0" fmla="*/ 0 w 1196788"/>
                    <a:gd name="connsiteY0" fmla="*/ 497541 h 497541"/>
                    <a:gd name="connsiteX1" fmla="*/ 510988 w 1196788"/>
                    <a:gd name="connsiteY1" fmla="*/ 0 h 497541"/>
                    <a:gd name="connsiteX2" fmla="*/ 1196788 w 1196788"/>
                    <a:gd name="connsiteY2" fmla="*/ 0 h 497541"/>
                    <a:gd name="connsiteX3" fmla="*/ 1196788 w 1196788"/>
                    <a:gd name="connsiteY3" fmla="*/ 13447 h 497541"/>
                    <a:gd name="connsiteX0" fmla="*/ 0 w 1089211"/>
                    <a:gd name="connsiteY0" fmla="*/ 0 h 322729"/>
                    <a:gd name="connsiteX1" fmla="*/ 403411 w 1089211"/>
                    <a:gd name="connsiteY1" fmla="*/ 309282 h 322729"/>
                    <a:gd name="connsiteX2" fmla="*/ 1089211 w 1089211"/>
                    <a:gd name="connsiteY2" fmla="*/ 309282 h 322729"/>
                    <a:gd name="connsiteX3" fmla="*/ 1089211 w 1089211"/>
                    <a:gd name="connsiteY3" fmla="*/ 322729 h 322729"/>
                    <a:gd name="connsiteX0" fmla="*/ 0 w 860611"/>
                    <a:gd name="connsiteY0" fmla="*/ 0 h 820270"/>
                    <a:gd name="connsiteX1" fmla="*/ 174811 w 860611"/>
                    <a:gd name="connsiteY1" fmla="*/ 806823 h 820270"/>
                    <a:gd name="connsiteX2" fmla="*/ 860611 w 860611"/>
                    <a:gd name="connsiteY2" fmla="*/ 806823 h 820270"/>
                    <a:gd name="connsiteX3" fmla="*/ 860611 w 860611"/>
                    <a:gd name="connsiteY3" fmla="*/ 820270 h 820270"/>
                    <a:gd name="connsiteX0" fmla="*/ 0 w 1210235"/>
                    <a:gd name="connsiteY0" fmla="*/ 0 h 524435"/>
                    <a:gd name="connsiteX1" fmla="*/ 524435 w 1210235"/>
                    <a:gd name="connsiteY1" fmla="*/ 510988 h 524435"/>
                    <a:gd name="connsiteX2" fmla="*/ 1210235 w 1210235"/>
                    <a:gd name="connsiteY2" fmla="*/ 510988 h 524435"/>
                    <a:gd name="connsiteX3" fmla="*/ 1210235 w 1210235"/>
                    <a:gd name="connsiteY3" fmla="*/ 524435 h 524435"/>
                  </a:gdLst>
                  <a:ahLst/>
                  <a:cxnLst>
                    <a:cxn ang="0">
                      <a:pos x="connsiteX0" y="connsiteY0"/>
                    </a:cxn>
                    <a:cxn ang="0">
                      <a:pos x="connsiteX1" y="connsiteY1"/>
                    </a:cxn>
                    <a:cxn ang="0">
                      <a:pos x="connsiteX2" y="connsiteY2"/>
                    </a:cxn>
                    <a:cxn ang="0">
                      <a:pos x="connsiteX3" y="connsiteY3"/>
                    </a:cxn>
                  </a:cxnLst>
                  <a:rect l="l" t="t" r="r" b="b"/>
                  <a:pathLst>
                    <a:path w="1210235" h="524435">
                      <a:moveTo>
                        <a:pt x="0" y="0"/>
                      </a:moveTo>
                      <a:lnTo>
                        <a:pt x="524435" y="510988"/>
                      </a:lnTo>
                      <a:lnTo>
                        <a:pt x="1210235" y="510988"/>
                      </a:lnTo>
                      <a:lnTo>
                        <a:pt x="1210235" y="524435"/>
                      </a:lnTo>
                    </a:path>
                  </a:pathLst>
                </a:custGeom>
                <a:noFill/>
                <a:ln>
                  <a:solidFill>
                    <a:schemeClr val="bg1">
                      <a:lumMod val="50000"/>
                    </a:schemeClr>
                  </a:solidFill>
                  <a:prstDash val="dash"/>
                  <a:headEnd type="oval"/>
                  <a:tailEnd type="none"/>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dirty="0">
                    <a:solidFill>
                      <a:schemeClr val="bg1">
                        <a:lumMod val="50000"/>
                      </a:schemeClr>
                    </a:solidFill>
                  </a:endParaRPr>
                </a:p>
              </p:txBody>
            </p:sp>
          </p:grpSp>
          <p:sp>
            <p:nvSpPr>
              <p:cNvPr id="51" name="文本框 22">
                <a:extLst>
                  <a:ext uri="{FF2B5EF4-FFF2-40B4-BE49-F238E27FC236}">
                    <a16:creationId xmlns:a16="http://schemas.microsoft.com/office/drawing/2014/main" id="{E58C22DA-F76D-4624-926D-4AED4386F39E}"/>
                  </a:ext>
                </a:extLst>
              </p:cNvPr>
              <p:cNvSpPr txBox="1"/>
              <p:nvPr/>
            </p:nvSpPr>
            <p:spPr>
              <a:xfrm>
                <a:off x="645496" y="4985117"/>
                <a:ext cx="2610934" cy="626698"/>
              </a:xfrm>
              <a:prstGeom prst="rect">
                <a:avLst/>
              </a:prstGeom>
              <a:noFill/>
            </p:spPr>
            <p:txBody>
              <a:bodyPr wrap="square" rtlCol="0">
                <a:spAutoFit/>
              </a:bodyPr>
              <a:lstStyle/>
              <a:p>
                <a:pPr algn="just">
                  <a:lnSpc>
                    <a:spcPct val="120000"/>
                  </a:lnSpc>
                </a:pPr>
                <a:r>
                  <a:rPr lang="en-US" altLang="zh-CN" sz="1200" spc="100" dirty="0">
                    <a:solidFill>
                      <a:schemeClr val="bg1">
                        <a:lumMod val="50000"/>
                      </a:schemeClr>
                    </a:solidFill>
                    <a:latin typeface="微软雅黑 Light" panose="020B0502040204020203" pitchFamily="34" charset="-122"/>
                    <a:ea typeface="微软雅黑 Light" panose="020B0502040204020203" pitchFamily="34" charset="-122"/>
                  </a:rPr>
                  <a:t>Wo can all do lots of things </a:t>
                </a:r>
                <a:endParaRPr lang="zh-CN" altLang="en-US" sz="1200" spc="100" dirty="0">
                  <a:solidFill>
                    <a:schemeClr val="bg1">
                      <a:lumMod val="50000"/>
                    </a:schemeClr>
                  </a:solidFill>
                  <a:latin typeface="微软雅黑 Light" panose="020B0502040204020203" pitchFamily="34" charset="-122"/>
                  <a:ea typeface="微软雅黑 Light" panose="020B0502040204020203" pitchFamily="34" charset="-122"/>
                </a:endParaRPr>
              </a:p>
            </p:txBody>
          </p:sp>
        </p:grpSp>
        <p:grpSp>
          <p:nvGrpSpPr>
            <p:cNvPr id="21" name="组合 20">
              <a:extLst>
                <a:ext uri="{FF2B5EF4-FFF2-40B4-BE49-F238E27FC236}">
                  <a16:creationId xmlns:a16="http://schemas.microsoft.com/office/drawing/2014/main" id="{7406BE59-E7C4-47FE-BF16-6BECA9841C14}"/>
                </a:ext>
              </a:extLst>
            </p:cNvPr>
            <p:cNvGrpSpPr/>
            <p:nvPr/>
          </p:nvGrpSpPr>
          <p:grpSpPr>
            <a:xfrm>
              <a:off x="1779526" y="5237804"/>
              <a:ext cx="456840" cy="436553"/>
              <a:chOff x="5924550" y="3267076"/>
              <a:chExt cx="344488" cy="322263"/>
            </a:xfrm>
            <a:solidFill>
              <a:srgbClr val="49B564"/>
            </a:solidFill>
          </p:grpSpPr>
          <p:sp>
            <p:nvSpPr>
              <p:cNvPr id="48" name="Freeform 11">
                <a:extLst>
                  <a:ext uri="{FF2B5EF4-FFF2-40B4-BE49-F238E27FC236}">
                    <a16:creationId xmlns:a16="http://schemas.microsoft.com/office/drawing/2014/main" id="{1F2D0D19-F414-4C72-9286-E653919319F0}"/>
                  </a:ext>
                </a:extLst>
              </p:cNvPr>
              <p:cNvSpPr>
                <a:spLocks/>
              </p:cNvSpPr>
              <p:nvPr/>
            </p:nvSpPr>
            <p:spPr bwMode="auto">
              <a:xfrm>
                <a:off x="5924550" y="3267076"/>
                <a:ext cx="204788" cy="322263"/>
              </a:xfrm>
              <a:custGeom>
                <a:avLst/>
                <a:gdLst>
                  <a:gd name="T0" fmla="*/ 75 w 93"/>
                  <a:gd name="T1" fmla="*/ 134 h 148"/>
                  <a:gd name="T2" fmla="*/ 74 w 93"/>
                  <a:gd name="T3" fmla="*/ 134 h 148"/>
                  <a:gd name="T4" fmla="*/ 74 w 93"/>
                  <a:gd name="T5" fmla="*/ 133 h 148"/>
                  <a:gd name="T6" fmla="*/ 73 w 93"/>
                  <a:gd name="T7" fmla="*/ 123 h 148"/>
                  <a:gd name="T8" fmla="*/ 93 w 93"/>
                  <a:gd name="T9" fmla="*/ 81 h 148"/>
                  <a:gd name="T10" fmla="*/ 68 w 93"/>
                  <a:gd name="T11" fmla="*/ 58 h 148"/>
                  <a:gd name="T12" fmla="*/ 60 w 93"/>
                  <a:gd name="T13" fmla="*/ 55 h 148"/>
                  <a:gd name="T14" fmla="*/ 67 w 93"/>
                  <a:gd name="T15" fmla="*/ 51 h 148"/>
                  <a:gd name="T16" fmla="*/ 81 w 93"/>
                  <a:gd name="T17" fmla="*/ 28 h 148"/>
                  <a:gd name="T18" fmla="*/ 51 w 93"/>
                  <a:gd name="T19" fmla="*/ 0 h 148"/>
                  <a:gd name="T20" fmla="*/ 20 w 93"/>
                  <a:gd name="T21" fmla="*/ 28 h 148"/>
                  <a:gd name="T22" fmla="*/ 34 w 93"/>
                  <a:gd name="T23" fmla="*/ 51 h 148"/>
                  <a:gd name="T24" fmla="*/ 41 w 93"/>
                  <a:gd name="T25" fmla="*/ 55 h 148"/>
                  <a:gd name="T26" fmla="*/ 33 w 93"/>
                  <a:gd name="T27" fmla="*/ 58 h 148"/>
                  <a:gd name="T28" fmla="*/ 0 w 93"/>
                  <a:gd name="T29" fmla="*/ 113 h 148"/>
                  <a:gd name="T30" fmla="*/ 0 w 93"/>
                  <a:gd name="T31" fmla="*/ 124 h 148"/>
                  <a:gd name="T32" fmla="*/ 51 w 93"/>
                  <a:gd name="T33" fmla="*/ 148 h 148"/>
                  <a:gd name="T34" fmla="*/ 81 w 93"/>
                  <a:gd name="T35" fmla="*/ 140 h 148"/>
                  <a:gd name="T36" fmla="*/ 75 w 93"/>
                  <a:gd name="T37" fmla="*/ 134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93" h="148">
                    <a:moveTo>
                      <a:pt x="75" y="134"/>
                    </a:moveTo>
                    <a:cubicBezTo>
                      <a:pt x="74" y="134"/>
                      <a:pt x="74" y="134"/>
                      <a:pt x="74" y="134"/>
                    </a:cubicBezTo>
                    <a:cubicBezTo>
                      <a:pt x="74" y="133"/>
                      <a:pt x="74" y="133"/>
                      <a:pt x="74" y="133"/>
                    </a:cubicBezTo>
                    <a:cubicBezTo>
                      <a:pt x="74" y="129"/>
                      <a:pt x="73" y="126"/>
                      <a:pt x="73" y="123"/>
                    </a:cubicBezTo>
                    <a:cubicBezTo>
                      <a:pt x="73" y="105"/>
                      <a:pt x="81" y="90"/>
                      <a:pt x="93" y="81"/>
                    </a:cubicBezTo>
                    <a:cubicBezTo>
                      <a:pt x="87" y="70"/>
                      <a:pt x="78" y="62"/>
                      <a:pt x="68" y="58"/>
                    </a:cubicBezTo>
                    <a:cubicBezTo>
                      <a:pt x="60" y="55"/>
                      <a:pt x="60" y="55"/>
                      <a:pt x="60" y="55"/>
                    </a:cubicBezTo>
                    <a:cubicBezTo>
                      <a:pt x="67" y="51"/>
                      <a:pt x="67" y="51"/>
                      <a:pt x="67" y="51"/>
                    </a:cubicBezTo>
                    <a:cubicBezTo>
                      <a:pt x="75" y="46"/>
                      <a:pt x="81" y="37"/>
                      <a:pt x="81" y="28"/>
                    </a:cubicBezTo>
                    <a:cubicBezTo>
                      <a:pt x="81" y="13"/>
                      <a:pt x="67" y="0"/>
                      <a:pt x="51" y="0"/>
                    </a:cubicBezTo>
                    <a:cubicBezTo>
                      <a:pt x="34" y="0"/>
                      <a:pt x="20" y="13"/>
                      <a:pt x="20" y="28"/>
                    </a:cubicBezTo>
                    <a:cubicBezTo>
                      <a:pt x="20" y="37"/>
                      <a:pt x="26" y="46"/>
                      <a:pt x="34" y="51"/>
                    </a:cubicBezTo>
                    <a:cubicBezTo>
                      <a:pt x="41" y="55"/>
                      <a:pt x="41" y="55"/>
                      <a:pt x="41" y="55"/>
                    </a:cubicBezTo>
                    <a:cubicBezTo>
                      <a:pt x="33" y="58"/>
                      <a:pt x="33" y="58"/>
                      <a:pt x="33" y="58"/>
                    </a:cubicBezTo>
                    <a:cubicBezTo>
                      <a:pt x="14" y="66"/>
                      <a:pt x="0" y="87"/>
                      <a:pt x="0" y="113"/>
                    </a:cubicBezTo>
                    <a:cubicBezTo>
                      <a:pt x="0" y="117"/>
                      <a:pt x="0" y="120"/>
                      <a:pt x="0" y="124"/>
                    </a:cubicBezTo>
                    <a:cubicBezTo>
                      <a:pt x="13" y="139"/>
                      <a:pt x="31" y="148"/>
                      <a:pt x="51" y="148"/>
                    </a:cubicBezTo>
                    <a:cubicBezTo>
                      <a:pt x="61" y="148"/>
                      <a:pt x="71" y="145"/>
                      <a:pt x="81" y="140"/>
                    </a:cubicBezTo>
                    <a:cubicBezTo>
                      <a:pt x="79" y="139"/>
                      <a:pt x="77" y="136"/>
                      <a:pt x="75" y="134"/>
                    </a:cubicBezTo>
                    <a:close/>
                  </a:path>
                </a:pathLst>
              </a:custGeom>
              <a:solidFill>
                <a:schemeClr val="bg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200">
                  <a:solidFill>
                    <a:schemeClr val="bg1">
                      <a:lumMod val="50000"/>
                    </a:schemeClr>
                  </a:solidFill>
                </a:endParaRPr>
              </a:p>
            </p:txBody>
          </p:sp>
          <p:sp>
            <p:nvSpPr>
              <p:cNvPr id="49" name="Freeform 12">
                <a:extLst>
                  <a:ext uri="{FF2B5EF4-FFF2-40B4-BE49-F238E27FC236}">
                    <a16:creationId xmlns:a16="http://schemas.microsoft.com/office/drawing/2014/main" id="{C610B8F7-C02F-42D9-9B0A-BA8268D29C80}"/>
                  </a:ext>
                </a:extLst>
              </p:cNvPr>
              <p:cNvSpPr>
                <a:spLocks/>
              </p:cNvSpPr>
              <p:nvPr/>
            </p:nvSpPr>
            <p:spPr bwMode="auto">
              <a:xfrm>
                <a:off x="6105525" y="3349626"/>
                <a:ext cx="163513" cy="239713"/>
              </a:xfrm>
              <a:custGeom>
                <a:avLst/>
                <a:gdLst>
                  <a:gd name="T0" fmla="*/ 50 w 75"/>
                  <a:gd name="T1" fmla="*/ 44 h 110"/>
                  <a:gd name="T2" fmla="*/ 42 w 75"/>
                  <a:gd name="T3" fmla="*/ 41 h 110"/>
                  <a:gd name="T4" fmla="*/ 49 w 75"/>
                  <a:gd name="T5" fmla="*/ 37 h 110"/>
                  <a:gd name="T6" fmla="*/ 59 w 75"/>
                  <a:gd name="T7" fmla="*/ 20 h 110"/>
                  <a:gd name="T8" fmla="*/ 37 w 75"/>
                  <a:gd name="T9" fmla="*/ 0 h 110"/>
                  <a:gd name="T10" fmla="*/ 15 w 75"/>
                  <a:gd name="T11" fmla="*/ 20 h 110"/>
                  <a:gd name="T12" fmla="*/ 25 w 75"/>
                  <a:gd name="T13" fmla="*/ 37 h 110"/>
                  <a:gd name="T14" fmla="*/ 32 w 75"/>
                  <a:gd name="T15" fmla="*/ 41 h 110"/>
                  <a:gd name="T16" fmla="*/ 25 w 75"/>
                  <a:gd name="T17" fmla="*/ 44 h 110"/>
                  <a:gd name="T18" fmla="*/ 21 w 75"/>
                  <a:gd name="T19" fmla="*/ 45 h 110"/>
                  <a:gd name="T20" fmla="*/ 18 w 75"/>
                  <a:gd name="T21" fmla="*/ 47 h 110"/>
                  <a:gd name="T22" fmla="*/ 14 w 75"/>
                  <a:gd name="T23" fmla="*/ 50 h 110"/>
                  <a:gd name="T24" fmla="*/ 0 w 75"/>
                  <a:gd name="T25" fmla="*/ 85 h 110"/>
                  <a:gd name="T26" fmla="*/ 0 w 75"/>
                  <a:gd name="T27" fmla="*/ 92 h 110"/>
                  <a:gd name="T28" fmla="*/ 6 w 75"/>
                  <a:gd name="T29" fmla="*/ 98 h 110"/>
                  <a:gd name="T30" fmla="*/ 9 w 75"/>
                  <a:gd name="T31" fmla="*/ 101 h 110"/>
                  <a:gd name="T32" fmla="*/ 12 w 75"/>
                  <a:gd name="T33" fmla="*/ 103 h 110"/>
                  <a:gd name="T34" fmla="*/ 37 w 75"/>
                  <a:gd name="T35" fmla="*/ 110 h 110"/>
                  <a:gd name="T36" fmla="*/ 74 w 75"/>
                  <a:gd name="T37" fmla="*/ 92 h 110"/>
                  <a:gd name="T38" fmla="*/ 75 w 75"/>
                  <a:gd name="T39" fmla="*/ 85 h 110"/>
                  <a:gd name="T40" fmla="*/ 50 w 75"/>
                  <a:gd name="T41" fmla="*/ 44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75" h="110">
                    <a:moveTo>
                      <a:pt x="50" y="44"/>
                    </a:moveTo>
                    <a:cubicBezTo>
                      <a:pt x="42" y="41"/>
                      <a:pt x="42" y="41"/>
                      <a:pt x="42" y="41"/>
                    </a:cubicBezTo>
                    <a:cubicBezTo>
                      <a:pt x="49" y="37"/>
                      <a:pt x="49" y="37"/>
                      <a:pt x="49" y="37"/>
                    </a:cubicBezTo>
                    <a:cubicBezTo>
                      <a:pt x="55" y="33"/>
                      <a:pt x="59" y="27"/>
                      <a:pt x="59" y="20"/>
                    </a:cubicBezTo>
                    <a:cubicBezTo>
                      <a:pt x="59" y="9"/>
                      <a:pt x="49" y="0"/>
                      <a:pt x="37" y="0"/>
                    </a:cubicBezTo>
                    <a:cubicBezTo>
                      <a:pt x="25" y="0"/>
                      <a:pt x="15" y="9"/>
                      <a:pt x="15" y="20"/>
                    </a:cubicBezTo>
                    <a:cubicBezTo>
                      <a:pt x="15" y="27"/>
                      <a:pt x="19" y="33"/>
                      <a:pt x="25" y="37"/>
                    </a:cubicBezTo>
                    <a:cubicBezTo>
                      <a:pt x="32" y="41"/>
                      <a:pt x="32" y="41"/>
                      <a:pt x="32" y="41"/>
                    </a:cubicBezTo>
                    <a:cubicBezTo>
                      <a:pt x="25" y="44"/>
                      <a:pt x="25" y="44"/>
                      <a:pt x="25" y="44"/>
                    </a:cubicBezTo>
                    <a:cubicBezTo>
                      <a:pt x="23" y="44"/>
                      <a:pt x="22" y="45"/>
                      <a:pt x="21" y="45"/>
                    </a:cubicBezTo>
                    <a:cubicBezTo>
                      <a:pt x="20" y="46"/>
                      <a:pt x="19" y="47"/>
                      <a:pt x="18" y="47"/>
                    </a:cubicBezTo>
                    <a:cubicBezTo>
                      <a:pt x="17" y="48"/>
                      <a:pt x="16" y="49"/>
                      <a:pt x="14" y="50"/>
                    </a:cubicBezTo>
                    <a:cubicBezTo>
                      <a:pt x="6" y="58"/>
                      <a:pt x="0" y="70"/>
                      <a:pt x="0" y="85"/>
                    </a:cubicBezTo>
                    <a:cubicBezTo>
                      <a:pt x="0" y="87"/>
                      <a:pt x="0" y="90"/>
                      <a:pt x="0" y="92"/>
                    </a:cubicBezTo>
                    <a:cubicBezTo>
                      <a:pt x="2" y="94"/>
                      <a:pt x="4" y="96"/>
                      <a:pt x="6" y="98"/>
                    </a:cubicBezTo>
                    <a:cubicBezTo>
                      <a:pt x="7" y="99"/>
                      <a:pt x="8" y="100"/>
                      <a:pt x="9" y="101"/>
                    </a:cubicBezTo>
                    <a:cubicBezTo>
                      <a:pt x="10" y="101"/>
                      <a:pt x="11" y="102"/>
                      <a:pt x="12" y="103"/>
                    </a:cubicBezTo>
                    <a:cubicBezTo>
                      <a:pt x="20" y="108"/>
                      <a:pt x="28" y="110"/>
                      <a:pt x="37" y="110"/>
                    </a:cubicBezTo>
                    <a:cubicBezTo>
                      <a:pt x="52" y="110"/>
                      <a:pt x="65" y="103"/>
                      <a:pt x="74" y="92"/>
                    </a:cubicBezTo>
                    <a:cubicBezTo>
                      <a:pt x="74" y="90"/>
                      <a:pt x="75" y="87"/>
                      <a:pt x="75" y="85"/>
                    </a:cubicBezTo>
                    <a:cubicBezTo>
                      <a:pt x="75" y="66"/>
                      <a:pt x="64" y="50"/>
                      <a:pt x="50" y="44"/>
                    </a:cubicBezTo>
                    <a:close/>
                  </a:path>
                </a:pathLst>
              </a:custGeom>
              <a:solidFill>
                <a:schemeClr val="bg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200">
                  <a:solidFill>
                    <a:schemeClr val="bg1">
                      <a:lumMod val="50000"/>
                    </a:schemeClr>
                  </a:solidFill>
                </a:endParaRPr>
              </a:p>
            </p:txBody>
          </p:sp>
        </p:grpSp>
        <p:grpSp>
          <p:nvGrpSpPr>
            <p:cNvPr id="22" name="组合 21">
              <a:extLst>
                <a:ext uri="{FF2B5EF4-FFF2-40B4-BE49-F238E27FC236}">
                  <a16:creationId xmlns:a16="http://schemas.microsoft.com/office/drawing/2014/main" id="{970A5FD0-2515-4AC9-A5DB-526426FA7246}"/>
                </a:ext>
              </a:extLst>
            </p:cNvPr>
            <p:cNvGrpSpPr/>
            <p:nvPr/>
          </p:nvGrpSpPr>
          <p:grpSpPr>
            <a:xfrm>
              <a:off x="6328601" y="1929670"/>
              <a:ext cx="3066454" cy="1167967"/>
              <a:chOff x="6157592" y="463387"/>
              <a:chExt cx="3588478" cy="1366798"/>
            </a:xfrm>
          </p:grpSpPr>
          <p:grpSp>
            <p:nvGrpSpPr>
              <p:cNvPr id="44" name="组合 43">
                <a:extLst>
                  <a:ext uri="{FF2B5EF4-FFF2-40B4-BE49-F238E27FC236}">
                    <a16:creationId xmlns:a16="http://schemas.microsoft.com/office/drawing/2014/main" id="{37EBE1F3-9803-4659-9B86-ADC07E1AF9D7}"/>
                  </a:ext>
                </a:extLst>
              </p:cNvPr>
              <p:cNvGrpSpPr/>
              <p:nvPr/>
            </p:nvGrpSpPr>
            <p:grpSpPr>
              <a:xfrm>
                <a:off x="6157592" y="463387"/>
                <a:ext cx="2903387" cy="1366798"/>
                <a:chOff x="6612530" y="1020929"/>
                <a:chExt cx="2903387" cy="1366798"/>
              </a:xfrm>
            </p:grpSpPr>
            <p:sp>
              <p:nvSpPr>
                <p:cNvPr id="46" name="文本框 26">
                  <a:extLst>
                    <a:ext uri="{FF2B5EF4-FFF2-40B4-BE49-F238E27FC236}">
                      <a16:creationId xmlns:a16="http://schemas.microsoft.com/office/drawing/2014/main" id="{D2DC917F-58EC-4F5E-901D-78D6921E1655}"/>
                    </a:ext>
                  </a:extLst>
                </p:cNvPr>
                <p:cNvSpPr txBox="1"/>
                <p:nvPr/>
              </p:nvSpPr>
              <p:spPr>
                <a:xfrm>
                  <a:off x="7789419" y="1020929"/>
                  <a:ext cx="1726498" cy="396188"/>
                </a:xfrm>
                <a:prstGeom prst="rect">
                  <a:avLst/>
                </a:prstGeom>
              </p:spPr>
              <p:txBody>
                <a:bodyPr wrap="square">
                  <a:spAutoFit/>
                </a:bodyPr>
                <a:lstStyle>
                  <a:defPPr>
                    <a:defRPr lang="zh-CN"/>
                  </a:defPPr>
                  <a:lvl1pPr>
                    <a:defRPr sz="2400">
                      <a:latin typeface="方正正大黑简体" panose="02000000000000000000" pitchFamily="2" charset="-122"/>
                      <a:ea typeface="方正正大黑简体" panose="02000000000000000000" pitchFamily="2" charset="-122"/>
                    </a:defRPr>
                  </a:lvl1pPr>
                </a:lstStyle>
                <a:p>
                  <a:r>
                    <a:rPr lang="en-US" altLang="zh-CN" sz="1600" dirty="0">
                      <a:solidFill>
                        <a:schemeClr val="bg1">
                          <a:lumMod val="50000"/>
                        </a:schemeClr>
                      </a:solidFill>
                      <a:latin typeface="微软雅黑" panose="020B0503020204020204" pitchFamily="34" charset="-122"/>
                      <a:ea typeface="微软雅黑" panose="020B0503020204020204" pitchFamily="34" charset="-122"/>
                    </a:rPr>
                    <a:t>Opinion</a:t>
                  </a:r>
                  <a:endParaRPr lang="zh-CN" altLang="en-US" sz="16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47" name="任意多边形 76">
                  <a:extLst>
                    <a:ext uri="{FF2B5EF4-FFF2-40B4-BE49-F238E27FC236}">
                      <a16:creationId xmlns:a16="http://schemas.microsoft.com/office/drawing/2014/main" id="{A5A1ABFD-8B97-4B86-BD31-EA6FD900616E}"/>
                    </a:ext>
                  </a:extLst>
                </p:cNvPr>
                <p:cNvSpPr/>
                <p:nvPr/>
              </p:nvSpPr>
              <p:spPr>
                <a:xfrm>
                  <a:off x="6612530" y="1259332"/>
                  <a:ext cx="1171748" cy="1128395"/>
                </a:xfrm>
                <a:custGeom>
                  <a:avLst/>
                  <a:gdLst>
                    <a:gd name="connsiteX0" fmla="*/ 0 w 1089212"/>
                    <a:gd name="connsiteY0" fmla="*/ 524436 h 524436"/>
                    <a:gd name="connsiteX1" fmla="*/ 403412 w 1089212"/>
                    <a:gd name="connsiteY1" fmla="*/ 0 h 524436"/>
                    <a:gd name="connsiteX2" fmla="*/ 1089212 w 1089212"/>
                    <a:gd name="connsiteY2" fmla="*/ 0 h 524436"/>
                    <a:gd name="connsiteX3" fmla="*/ 1089212 w 1089212"/>
                    <a:gd name="connsiteY3" fmla="*/ 13447 h 524436"/>
                    <a:gd name="connsiteX0" fmla="*/ 0 w 1075765"/>
                    <a:gd name="connsiteY0" fmla="*/ 820271 h 820271"/>
                    <a:gd name="connsiteX1" fmla="*/ 389965 w 1075765"/>
                    <a:gd name="connsiteY1" fmla="*/ 0 h 820271"/>
                    <a:gd name="connsiteX2" fmla="*/ 1075765 w 1075765"/>
                    <a:gd name="connsiteY2" fmla="*/ 0 h 820271"/>
                    <a:gd name="connsiteX3" fmla="*/ 1075765 w 1075765"/>
                    <a:gd name="connsiteY3" fmla="*/ 13447 h 820271"/>
                  </a:gdLst>
                  <a:ahLst/>
                  <a:cxnLst>
                    <a:cxn ang="0">
                      <a:pos x="connsiteX0" y="connsiteY0"/>
                    </a:cxn>
                    <a:cxn ang="0">
                      <a:pos x="connsiteX1" y="connsiteY1"/>
                    </a:cxn>
                    <a:cxn ang="0">
                      <a:pos x="connsiteX2" y="connsiteY2"/>
                    </a:cxn>
                    <a:cxn ang="0">
                      <a:pos x="connsiteX3" y="connsiteY3"/>
                    </a:cxn>
                  </a:cxnLst>
                  <a:rect l="l" t="t" r="r" b="b"/>
                  <a:pathLst>
                    <a:path w="1075765" h="820271">
                      <a:moveTo>
                        <a:pt x="0" y="820271"/>
                      </a:moveTo>
                      <a:lnTo>
                        <a:pt x="389965" y="0"/>
                      </a:lnTo>
                      <a:lnTo>
                        <a:pt x="1075765" y="0"/>
                      </a:lnTo>
                      <a:lnTo>
                        <a:pt x="1075765" y="13447"/>
                      </a:lnTo>
                    </a:path>
                  </a:pathLst>
                </a:custGeom>
                <a:noFill/>
                <a:ln>
                  <a:solidFill>
                    <a:schemeClr val="bg1">
                      <a:lumMod val="50000"/>
                    </a:schemeClr>
                  </a:solidFill>
                  <a:prstDash val="dash"/>
                  <a:headEnd type="ova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dirty="0">
                    <a:solidFill>
                      <a:schemeClr val="bg1">
                        <a:lumMod val="50000"/>
                      </a:schemeClr>
                    </a:solidFill>
                  </a:endParaRPr>
                </a:p>
              </p:txBody>
            </p:sp>
          </p:grpSp>
          <p:sp>
            <p:nvSpPr>
              <p:cNvPr id="45" name="文本框 28">
                <a:extLst>
                  <a:ext uri="{FF2B5EF4-FFF2-40B4-BE49-F238E27FC236}">
                    <a16:creationId xmlns:a16="http://schemas.microsoft.com/office/drawing/2014/main" id="{31139A12-40EC-44C7-8D29-691EF30508E1}"/>
                  </a:ext>
                </a:extLst>
              </p:cNvPr>
              <p:cNvSpPr txBox="1"/>
              <p:nvPr/>
            </p:nvSpPr>
            <p:spPr>
              <a:xfrm>
                <a:off x="7350693" y="1056310"/>
                <a:ext cx="2395377" cy="626698"/>
              </a:xfrm>
              <a:prstGeom prst="rect">
                <a:avLst/>
              </a:prstGeom>
              <a:noFill/>
            </p:spPr>
            <p:txBody>
              <a:bodyPr wrap="square" rtlCol="0">
                <a:spAutoFit/>
              </a:bodyPr>
              <a:lstStyle/>
              <a:p>
                <a:pPr algn="just">
                  <a:lnSpc>
                    <a:spcPct val="120000"/>
                  </a:lnSpc>
                </a:pPr>
                <a:r>
                  <a:rPr lang="en-US" altLang="zh-CN" sz="1200" spc="100" dirty="0">
                    <a:solidFill>
                      <a:schemeClr val="bg1">
                        <a:lumMod val="50000"/>
                      </a:schemeClr>
                    </a:solidFill>
                    <a:latin typeface="微软雅黑 Light" panose="020B0502040204020203" pitchFamily="34" charset="-122"/>
                    <a:ea typeface="微软雅黑 Light" panose="020B0502040204020203" pitchFamily="34" charset="-122"/>
                  </a:rPr>
                  <a:t>Wo can all do lots of things . </a:t>
                </a:r>
                <a:endParaRPr lang="zh-CN" altLang="en-US" sz="1200" spc="100" dirty="0">
                  <a:solidFill>
                    <a:schemeClr val="bg1">
                      <a:lumMod val="50000"/>
                    </a:schemeClr>
                  </a:solidFill>
                  <a:latin typeface="微软雅黑 Light" panose="020B0502040204020203" pitchFamily="34" charset="-122"/>
                  <a:ea typeface="微软雅黑 Light" panose="020B0502040204020203" pitchFamily="34" charset="-122"/>
                </a:endParaRPr>
              </a:p>
            </p:txBody>
          </p:sp>
        </p:grpSp>
        <p:grpSp>
          <p:nvGrpSpPr>
            <p:cNvPr id="23" name="组合 22">
              <a:extLst>
                <a:ext uri="{FF2B5EF4-FFF2-40B4-BE49-F238E27FC236}">
                  <a16:creationId xmlns:a16="http://schemas.microsoft.com/office/drawing/2014/main" id="{9ADCE3C9-D50D-4DB6-AB21-FE14DE212C13}"/>
                </a:ext>
              </a:extLst>
            </p:cNvPr>
            <p:cNvGrpSpPr/>
            <p:nvPr/>
          </p:nvGrpSpPr>
          <p:grpSpPr>
            <a:xfrm>
              <a:off x="8613767" y="1806632"/>
              <a:ext cx="493405" cy="492238"/>
              <a:chOff x="5868263" y="3188803"/>
              <a:chExt cx="300038" cy="300038"/>
            </a:xfrm>
            <a:solidFill>
              <a:srgbClr val="49B564"/>
            </a:solidFill>
          </p:grpSpPr>
          <p:sp>
            <p:nvSpPr>
              <p:cNvPr id="42" name="Freeform 16">
                <a:extLst>
                  <a:ext uri="{FF2B5EF4-FFF2-40B4-BE49-F238E27FC236}">
                    <a16:creationId xmlns:a16="http://schemas.microsoft.com/office/drawing/2014/main" id="{A3D60F81-6E32-4D17-B14E-898E237AAEE2}"/>
                  </a:ext>
                </a:extLst>
              </p:cNvPr>
              <p:cNvSpPr>
                <a:spLocks/>
              </p:cNvSpPr>
              <p:nvPr/>
            </p:nvSpPr>
            <p:spPr bwMode="auto">
              <a:xfrm>
                <a:off x="5868263" y="3188803"/>
                <a:ext cx="300038" cy="300038"/>
              </a:xfrm>
              <a:custGeom>
                <a:avLst/>
                <a:gdLst>
                  <a:gd name="T0" fmla="*/ 0 w 137"/>
                  <a:gd name="T1" fmla="*/ 68 h 137"/>
                  <a:gd name="T2" fmla="*/ 69 w 137"/>
                  <a:gd name="T3" fmla="*/ 0 h 137"/>
                  <a:gd name="T4" fmla="*/ 69 w 137"/>
                  <a:gd name="T5" fmla="*/ 4 h 137"/>
                  <a:gd name="T6" fmla="*/ 69 w 137"/>
                  <a:gd name="T7" fmla="*/ 8 h 137"/>
                  <a:gd name="T8" fmla="*/ 9 w 137"/>
                  <a:gd name="T9" fmla="*/ 68 h 137"/>
                  <a:gd name="T10" fmla="*/ 69 w 137"/>
                  <a:gd name="T11" fmla="*/ 128 h 137"/>
                  <a:gd name="T12" fmla="*/ 129 w 137"/>
                  <a:gd name="T13" fmla="*/ 68 h 137"/>
                  <a:gd name="T14" fmla="*/ 69 w 137"/>
                  <a:gd name="T15" fmla="*/ 8 h 137"/>
                  <a:gd name="T16" fmla="*/ 69 w 137"/>
                  <a:gd name="T17" fmla="*/ 4 h 137"/>
                  <a:gd name="T18" fmla="*/ 69 w 137"/>
                  <a:gd name="T19" fmla="*/ 0 h 137"/>
                  <a:gd name="T20" fmla="*/ 137 w 137"/>
                  <a:gd name="T21" fmla="*/ 68 h 137"/>
                  <a:gd name="T22" fmla="*/ 69 w 137"/>
                  <a:gd name="T23" fmla="*/ 137 h 137"/>
                  <a:gd name="T24" fmla="*/ 0 w 137"/>
                  <a:gd name="T25" fmla="*/ 68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 h="137">
                    <a:moveTo>
                      <a:pt x="0" y="68"/>
                    </a:moveTo>
                    <a:cubicBezTo>
                      <a:pt x="0" y="30"/>
                      <a:pt x="31" y="0"/>
                      <a:pt x="69" y="0"/>
                    </a:cubicBezTo>
                    <a:cubicBezTo>
                      <a:pt x="69" y="4"/>
                      <a:pt x="69" y="4"/>
                      <a:pt x="69" y="4"/>
                    </a:cubicBezTo>
                    <a:cubicBezTo>
                      <a:pt x="69" y="8"/>
                      <a:pt x="69" y="8"/>
                      <a:pt x="69" y="8"/>
                    </a:cubicBezTo>
                    <a:cubicBezTo>
                      <a:pt x="36" y="8"/>
                      <a:pt x="9" y="35"/>
                      <a:pt x="9" y="68"/>
                    </a:cubicBezTo>
                    <a:cubicBezTo>
                      <a:pt x="9" y="101"/>
                      <a:pt x="36" y="128"/>
                      <a:pt x="69" y="128"/>
                    </a:cubicBezTo>
                    <a:cubicBezTo>
                      <a:pt x="102" y="128"/>
                      <a:pt x="129" y="101"/>
                      <a:pt x="129" y="68"/>
                    </a:cubicBezTo>
                    <a:cubicBezTo>
                      <a:pt x="129" y="35"/>
                      <a:pt x="102" y="8"/>
                      <a:pt x="69" y="8"/>
                    </a:cubicBezTo>
                    <a:cubicBezTo>
                      <a:pt x="69" y="4"/>
                      <a:pt x="69" y="4"/>
                      <a:pt x="69" y="4"/>
                    </a:cubicBezTo>
                    <a:cubicBezTo>
                      <a:pt x="69" y="0"/>
                      <a:pt x="69" y="0"/>
                      <a:pt x="69" y="0"/>
                    </a:cubicBezTo>
                    <a:cubicBezTo>
                      <a:pt x="107" y="0"/>
                      <a:pt x="137" y="30"/>
                      <a:pt x="137" y="68"/>
                    </a:cubicBezTo>
                    <a:cubicBezTo>
                      <a:pt x="137" y="106"/>
                      <a:pt x="107" y="137"/>
                      <a:pt x="69" y="137"/>
                    </a:cubicBezTo>
                    <a:cubicBezTo>
                      <a:pt x="31" y="137"/>
                      <a:pt x="0" y="106"/>
                      <a:pt x="0" y="68"/>
                    </a:cubicBezTo>
                    <a:close/>
                  </a:path>
                </a:pathLst>
              </a:custGeom>
              <a:solidFill>
                <a:schemeClr val="bg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200">
                  <a:solidFill>
                    <a:schemeClr val="bg1">
                      <a:lumMod val="50000"/>
                    </a:schemeClr>
                  </a:solidFill>
                </a:endParaRPr>
              </a:p>
            </p:txBody>
          </p:sp>
          <p:sp>
            <p:nvSpPr>
              <p:cNvPr id="43" name="Freeform 17">
                <a:extLst>
                  <a:ext uri="{FF2B5EF4-FFF2-40B4-BE49-F238E27FC236}">
                    <a16:creationId xmlns:a16="http://schemas.microsoft.com/office/drawing/2014/main" id="{319A7444-ED75-4EEF-9EA0-A61F7B379DD3}"/>
                  </a:ext>
                </a:extLst>
              </p:cNvPr>
              <p:cNvSpPr>
                <a:spLocks noEditPoints="1"/>
              </p:cNvSpPr>
              <p:nvPr/>
            </p:nvSpPr>
            <p:spPr bwMode="auto">
              <a:xfrm>
                <a:off x="5976409" y="3238893"/>
                <a:ext cx="96754" cy="193675"/>
              </a:xfrm>
              <a:custGeom>
                <a:avLst/>
                <a:gdLst>
                  <a:gd name="T0" fmla="*/ 41 w 65"/>
                  <a:gd name="T1" fmla="*/ 61 h 89"/>
                  <a:gd name="T2" fmla="*/ 37 w 65"/>
                  <a:gd name="T3" fmla="*/ 61 h 89"/>
                  <a:gd name="T4" fmla="*/ 18 w 65"/>
                  <a:gd name="T5" fmla="*/ 60 h 89"/>
                  <a:gd name="T6" fmla="*/ 19 w 65"/>
                  <a:gd name="T7" fmla="*/ 52 h 89"/>
                  <a:gd name="T8" fmla="*/ 19 w 65"/>
                  <a:gd name="T9" fmla="*/ 50 h 89"/>
                  <a:gd name="T10" fmla="*/ 23 w 65"/>
                  <a:gd name="T11" fmla="*/ 43 h 89"/>
                  <a:gd name="T12" fmla="*/ 35 w 65"/>
                  <a:gd name="T13" fmla="*/ 32 h 89"/>
                  <a:gd name="T14" fmla="*/ 40 w 65"/>
                  <a:gd name="T15" fmla="*/ 25 h 89"/>
                  <a:gd name="T16" fmla="*/ 38 w 65"/>
                  <a:gd name="T17" fmla="*/ 20 h 89"/>
                  <a:gd name="T18" fmla="*/ 32 w 65"/>
                  <a:gd name="T19" fmla="*/ 18 h 89"/>
                  <a:gd name="T20" fmla="*/ 25 w 65"/>
                  <a:gd name="T21" fmla="*/ 21 h 89"/>
                  <a:gd name="T22" fmla="*/ 21 w 65"/>
                  <a:gd name="T23" fmla="*/ 31 h 89"/>
                  <a:gd name="T24" fmla="*/ 17 w 65"/>
                  <a:gd name="T25" fmla="*/ 30 h 89"/>
                  <a:gd name="T26" fmla="*/ 2 w 65"/>
                  <a:gd name="T27" fmla="*/ 13 h 89"/>
                  <a:gd name="T28" fmla="*/ 7 w 65"/>
                  <a:gd name="T29" fmla="*/ 7 h 89"/>
                  <a:gd name="T30" fmla="*/ 33 w 65"/>
                  <a:gd name="T31" fmla="*/ 0 h 89"/>
                  <a:gd name="T32" fmla="*/ 54 w 65"/>
                  <a:gd name="T33" fmla="*/ 5 h 89"/>
                  <a:gd name="T34" fmla="*/ 65 w 65"/>
                  <a:gd name="T35" fmla="*/ 25 h 89"/>
                  <a:gd name="T36" fmla="*/ 62 w 65"/>
                  <a:gd name="T37" fmla="*/ 34 h 89"/>
                  <a:gd name="T38" fmla="*/ 50 w 65"/>
                  <a:gd name="T39" fmla="*/ 46 h 89"/>
                  <a:gd name="T40" fmla="*/ 43 w 65"/>
                  <a:gd name="T41" fmla="*/ 54 h 89"/>
                  <a:gd name="T42" fmla="*/ 41 w 65"/>
                  <a:gd name="T43" fmla="*/ 61 h 89"/>
                  <a:gd name="T44" fmla="*/ 17 w 65"/>
                  <a:gd name="T45" fmla="*/ 78 h 89"/>
                  <a:gd name="T46" fmla="*/ 30 w 65"/>
                  <a:gd name="T47" fmla="*/ 67 h 89"/>
                  <a:gd name="T48" fmla="*/ 42 w 65"/>
                  <a:gd name="T49" fmla="*/ 78 h 89"/>
                  <a:gd name="T50" fmla="*/ 30 w 65"/>
                  <a:gd name="T51" fmla="*/ 89 h 89"/>
                  <a:gd name="T52" fmla="*/ 17 w 65"/>
                  <a:gd name="T53" fmla="*/ 78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65" h="89">
                    <a:moveTo>
                      <a:pt x="41" y="61"/>
                    </a:moveTo>
                    <a:cubicBezTo>
                      <a:pt x="37" y="61"/>
                      <a:pt x="37" y="61"/>
                      <a:pt x="37" y="61"/>
                    </a:cubicBezTo>
                    <a:cubicBezTo>
                      <a:pt x="27" y="61"/>
                      <a:pt x="18" y="61"/>
                      <a:pt x="18" y="60"/>
                    </a:cubicBezTo>
                    <a:cubicBezTo>
                      <a:pt x="18" y="59"/>
                      <a:pt x="18" y="56"/>
                      <a:pt x="19" y="52"/>
                    </a:cubicBezTo>
                    <a:cubicBezTo>
                      <a:pt x="19" y="52"/>
                      <a:pt x="19" y="52"/>
                      <a:pt x="19" y="50"/>
                    </a:cubicBezTo>
                    <a:cubicBezTo>
                      <a:pt x="20" y="47"/>
                      <a:pt x="22" y="45"/>
                      <a:pt x="23" y="43"/>
                    </a:cubicBezTo>
                    <a:cubicBezTo>
                      <a:pt x="25" y="41"/>
                      <a:pt x="29" y="37"/>
                      <a:pt x="35" y="32"/>
                    </a:cubicBezTo>
                    <a:cubicBezTo>
                      <a:pt x="38" y="30"/>
                      <a:pt x="40" y="27"/>
                      <a:pt x="40" y="25"/>
                    </a:cubicBezTo>
                    <a:cubicBezTo>
                      <a:pt x="40" y="23"/>
                      <a:pt x="39" y="21"/>
                      <a:pt x="38" y="20"/>
                    </a:cubicBezTo>
                    <a:cubicBezTo>
                      <a:pt x="37" y="19"/>
                      <a:pt x="35" y="18"/>
                      <a:pt x="32" y="18"/>
                    </a:cubicBezTo>
                    <a:cubicBezTo>
                      <a:pt x="29" y="18"/>
                      <a:pt x="27" y="19"/>
                      <a:pt x="25" y="21"/>
                    </a:cubicBezTo>
                    <a:cubicBezTo>
                      <a:pt x="23" y="23"/>
                      <a:pt x="22" y="26"/>
                      <a:pt x="21" y="31"/>
                    </a:cubicBezTo>
                    <a:cubicBezTo>
                      <a:pt x="17" y="30"/>
                      <a:pt x="17" y="30"/>
                      <a:pt x="17" y="30"/>
                    </a:cubicBezTo>
                    <a:cubicBezTo>
                      <a:pt x="7" y="29"/>
                      <a:pt x="0" y="21"/>
                      <a:pt x="2" y="13"/>
                    </a:cubicBezTo>
                    <a:cubicBezTo>
                      <a:pt x="2" y="13"/>
                      <a:pt x="2" y="13"/>
                      <a:pt x="7" y="7"/>
                    </a:cubicBezTo>
                    <a:cubicBezTo>
                      <a:pt x="13" y="2"/>
                      <a:pt x="21" y="0"/>
                      <a:pt x="33" y="0"/>
                    </a:cubicBezTo>
                    <a:cubicBezTo>
                      <a:pt x="41" y="0"/>
                      <a:pt x="48" y="1"/>
                      <a:pt x="54" y="5"/>
                    </a:cubicBezTo>
                    <a:cubicBezTo>
                      <a:pt x="61" y="10"/>
                      <a:pt x="65" y="17"/>
                      <a:pt x="65" y="25"/>
                    </a:cubicBezTo>
                    <a:cubicBezTo>
                      <a:pt x="65" y="28"/>
                      <a:pt x="64" y="31"/>
                      <a:pt x="62" y="34"/>
                    </a:cubicBezTo>
                    <a:cubicBezTo>
                      <a:pt x="60" y="38"/>
                      <a:pt x="56" y="41"/>
                      <a:pt x="50" y="46"/>
                    </a:cubicBezTo>
                    <a:cubicBezTo>
                      <a:pt x="46" y="49"/>
                      <a:pt x="44" y="52"/>
                      <a:pt x="43" y="54"/>
                    </a:cubicBezTo>
                    <a:cubicBezTo>
                      <a:pt x="42" y="56"/>
                      <a:pt x="41" y="58"/>
                      <a:pt x="41" y="61"/>
                    </a:cubicBezTo>
                    <a:close/>
                    <a:moveTo>
                      <a:pt x="17" y="78"/>
                    </a:moveTo>
                    <a:cubicBezTo>
                      <a:pt x="17" y="72"/>
                      <a:pt x="23" y="67"/>
                      <a:pt x="30" y="67"/>
                    </a:cubicBezTo>
                    <a:cubicBezTo>
                      <a:pt x="36" y="67"/>
                      <a:pt x="42" y="72"/>
                      <a:pt x="42" y="78"/>
                    </a:cubicBezTo>
                    <a:cubicBezTo>
                      <a:pt x="42" y="84"/>
                      <a:pt x="36" y="89"/>
                      <a:pt x="30" y="89"/>
                    </a:cubicBezTo>
                    <a:cubicBezTo>
                      <a:pt x="23" y="89"/>
                      <a:pt x="17" y="84"/>
                      <a:pt x="17" y="78"/>
                    </a:cubicBezTo>
                    <a:close/>
                  </a:path>
                </a:pathLst>
              </a:custGeom>
              <a:solidFill>
                <a:schemeClr val="bg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200">
                  <a:solidFill>
                    <a:schemeClr val="bg1">
                      <a:lumMod val="50000"/>
                    </a:schemeClr>
                  </a:solidFill>
                </a:endParaRPr>
              </a:p>
            </p:txBody>
          </p:sp>
        </p:grpSp>
        <p:grpSp>
          <p:nvGrpSpPr>
            <p:cNvPr id="24" name="组合 23">
              <a:extLst>
                <a:ext uri="{FF2B5EF4-FFF2-40B4-BE49-F238E27FC236}">
                  <a16:creationId xmlns:a16="http://schemas.microsoft.com/office/drawing/2014/main" id="{D6381F40-1218-4E88-B20E-5BFA3ED5DB82}"/>
                </a:ext>
              </a:extLst>
            </p:cNvPr>
            <p:cNvGrpSpPr/>
            <p:nvPr/>
          </p:nvGrpSpPr>
          <p:grpSpPr>
            <a:xfrm>
              <a:off x="7329892" y="3197639"/>
              <a:ext cx="3687513" cy="780162"/>
              <a:chOff x="5662901" y="510711"/>
              <a:chExt cx="4315264" cy="912974"/>
            </a:xfrm>
          </p:grpSpPr>
          <p:grpSp>
            <p:nvGrpSpPr>
              <p:cNvPr id="38" name="组合 37">
                <a:extLst>
                  <a:ext uri="{FF2B5EF4-FFF2-40B4-BE49-F238E27FC236}">
                    <a16:creationId xmlns:a16="http://schemas.microsoft.com/office/drawing/2014/main" id="{01A25F35-1A34-4342-8C35-3767E86BB7F2}"/>
                  </a:ext>
                </a:extLst>
              </p:cNvPr>
              <p:cNvGrpSpPr/>
              <p:nvPr/>
            </p:nvGrpSpPr>
            <p:grpSpPr>
              <a:xfrm>
                <a:off x="5662901" y="510711"/>
                <a:ext cx="3419088" cy="840258"/>
                <a:chOff x="6117839" y="1068253"/>
                <a:chExt cx="3419088" cy="840258"/>
              </a:xfrm>
            </p:grpSpPr>
            <p:sp>
              <p:nvSpPr>
                <p:cNvPr id="40" name="文本框 37">
                  <a:extLst>
                    <a:ext uri="{FF2B5EF4-FFF2-40B4-BE49-F238E27FC236}">
                      <a16:creationId xmlns:a16="http://schemas.microsoft.com/office/drawing/2014/main" id="{E4757502-9492-4FE1-A5B9-F62AD5A0DD0E}"/>
                    </a:ext>
                  </a:extLst>
                </p:cNvPr>
                <p:cNvSpPr txBox="1"/>
                <p:nvPr/>
              </p:nvSpPr>
              <p:spPr>
                <a:xfrm>
                  <a:off x="7810427" y="1068253"/>
                  <a:ext cx="1726500" cy="396188"/>
                </a:xfrm>
                <a:prstGeom prst="rect">
                  <a:avLst/>
                </a:prstGeom>
              </p:spPr>
              <p:txBody>
                <a:bodyPr wrap="square">
                  <a:spAutoFit/>
                </a:bodyPr>
                <a:lstStyle>
                  <a:defPPr>
                    <a:defRPr lang="zh-CN"/>
                  </a:defPPr>
                  <a:lvl1pPr>
                    <a:defRPr sz="2400">
                      <a:latin typeface="方正正大黑简体" panose="02000000000000000000" pitchFamily="2" charset="-122"/>
                      <a:ea typeface="方正正大黑简体" panose="02000000000000000000" pitchFamily="2" charset="-122"/>
                    </a:defRPr>
                  </a:lvl1pPr>
                </a:lstStyle>
                <a:p>
                  <a:r>
                    <a:rPr lang="en-US" altLang="zh-CN" sz="1600" dirty="0">
                      <a:solidFill>
                        <a:schemeClr val="bg1">
                          <a:lumMod val="50000"/>
                        </a:schemeClr>
                      </a:solidFill>
                      <a:latin typeface="微软雅黑" panose="020B0503020204020204" pitchFamily="34" charset="-122"/>
                      <a:ea typeface="微软雅黑" panose="020B0503020204020204" pitchFamily="34" charset="-122"/>
                    </a:rPr>
                    <a:t>Opinion</a:t>
                  </a:r>
                  <a:endParaRPr lang="zh-CN" altLang="en-US" sz="16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41" name="任意多边形 68">
                  <a:extLst>
                    <a:ext uri="{FF2B5EF4-FFF2-40B4-BE49-F238E27FC236}">
                      <a16:creationId xmlns:a16="http://schemas.microsoft.com/office/drawing/2014/main" id="{DCD3564E-F7F1-4A2D-8165-D5F69311039D}"/>
                    </a:ext>
                  </a:extLst>
                </p:cNvPr>
                <p:cNvSpPr/>
                <p:nvPr/>
              </p:nvSpPr>
              <p:spPr>
                <a:xfrm>
                  <a:off x="6117839" y="1319373"/>
                  <a:ext cx="1687792" cy="589138"/>
                </a:xfrm>
                <a:custGeom>
                  <a:avLst/>
                  <a:gdLst>
                    <a:gd name="connsiteX0" fmla="*/ 0 w 1089212"/>
                    <a:gd name="connsiteY0" fmla="*/ 524436 h 524436"/>
                    <a:gd name="connsiteX1" fmla="*/ 403412 w 1089212"/>
                    <a:gd name="connsiteY1" fmla="*/ 0 h 524436"/>
                    <a:gd name="connsiteX2" fmla="*/ 1089212 w 1089212"/>
                    <a:gd name="connsiteY2" fmla="*/ 0 h 524436"/>
                    <a:gd name="connsiteX3" fmla="*/ 1089212 w 1089212"/>
                    <a:gd name="connsiteY3" fmla="*/ 13447 h 524436"/>
                    <a:gd name="connsiteX0" fmla="*/ 0 w 1075765"/>
                    <a:gd name="connsiteY0" fmla="*/ 820271 h 820271"/>
                    <a:gd name="connsiteX1" fmla="*/ 389965 w 1075765"/>
                    <a:gd name="connsiteY1" fmla="*/ 0 h 820271"/>
                    <a:gd name="connsiteX2" fmla="*/ 1075765 w 1075765"/>
                    <a:gd name="connsiteY2" fmla="*/ 0 h 820271"/>
                    <a:gd name="connsiteX3" fmla="*/ 1075765 w 1075765"/>
                    <a:gd name="connsiteY3" fmla="*/ 13447 h 820271"/>
                  </a:gdLst>
                  <a:ahLst/>
                  <a:cxnLst>
                    <a:cxn ang="0">
                      <a:pos x="connsiteX0" y="connsiteY0"/>
                    </a:cxn>
                    <a:cxn ang="0">
                      <a:pos x="connsiteX1" y="connsiteY1"/>
                    </a:cxn>
                    <a:cxn ang="0">
                      <a:pos x="connsiteX2" y="connsiteY2"/>
                    </a:cxn>
                    <a:cxn ang="0">
                      <a:pos x="connsiteX3" y="connsiteY3"/>
                    </a:cxn>
                  </a:cxnLst>
                  <a:rect l="l" t="t" r="r" b="b"/>
                  <a:pathLst>
                    <a:path w="1075765" h="820271">
                      <a:moveTo>
                        <a:pt x="0" y="820271"/>
                      </a:moveTo>
                      <a:lnTo>
                        <a:pt x="389965" y="0"/>
                      </a:lnTo>
                      <a:lnTo>
                        <a:pt x="1075765" y="0"/>
                      </a:lnTo>
                      <a:lnTo>
                        <a:pt x="1075765" y="13447"/>
                      </a:lnTo>
                    </a:path>
                  </a:pathLst>
                </a:custGeom>
                <a:noFill/>
                <a:ln>
                  <a:solidFill>
                    <a:schemeClr val="bg1">
                      <a:lumMod val="50000"/>
                    </a:schemeClr>
                  </a:solidFill>
                  <a:prstDash val="dash"/>
                  <a:headEnd type="ova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dirty="0">
                    <a:solidFill>
                      <a:schemeClr val="bg1">
                        <a:lumMod val="50000"/>
                      </a:schemeClr>
                    </a:solidFill>
                  </a:endParaRPr>
                </a:p>
              </p:txBody>
            </p:sp>
          </p:grpSp>
          <p:sp>
            <p:nvSpPr>
              <p:cNvPr id="39" name="文本框 36">
                <a:extLst>
                  <a:ext uri="{FF2B5EF4-FFF2-40B4-BE49-F238E27FC236}">
                    <a16:creationId xmlns:a16="http://schemas.microsoft.com/office/drawing/2014/main" id="{0A22D129-8399-4AE6-9987-1050BBDD3F90}"/>
                  </a:ext>
                </a:extLst>
              </p:cNvPr>
              <p:cNvSpPr txBox="1"/>
              <p:nvPr/>
            </p:nvSpPr>
            <p:spPr>
              <a:xfrm>
                <a:off x="7350693" y="1056310"/>
                <a:ext cx="2627472" cy="367375"/>
              </a:xfrm>
              <a:prstGeom prst="rect">
                <a:avLst/>
              </a:prstGeom>
              <a:noFill/>
            </p:spPr>
            <p:txBody>
              <a:bodyPr wrap="square" rtlCol="0">
                <a:spAutoFit/>
              </a:bodyPr>
              <a:lstStyle/>
              <a:p>
                <a:pPr algn="just">
                  <a:lnSpc>
                    <a:spcPct val="120000"/>
                  </a:lnSpc>
                </a:pPr>
                <a:r>
                  <a:rPr lang="en-US" altLang="zh-CN" sz="1200" spc="100" dirty="0">
                    <a:solidFill>
                      <a:schemeClr val="bg1">
                        <a:lumMod val="50000"/>
                      </a:schemeClr>
                    </a:solidFill>
                    <a:latin typeface="微软雅黑 Light" panose="020B0502040204020203" pitchFamily="34" charset="-122"/>
                    <a:ea typeface="微软雅黑 Light" panose="020B0502040204020203" pitchFamily="34" charset="-122"/>
                  </a:rPr>
                  <a:t>Wo can all do lots </a:t>
                </a:r>
              </a:p>
            </p:txBody>
          </p:sp>
        </p:grpSp>
        <p:grpSp>
          <p:nvGrpSpPr>
            <p:cNvPr id="25" name="组合 24">
              <a:extLst>
                <a:ext uri="{FF2B5EF4-FFF2-40B4-BE49-F238E27FC236}">
                  <a16:creationId xmlns:a16="http://schemas.microsoft.com/office/drawing/2014/main" id="{E9F760B3-39EA-482A-BFAF-9A36018DEECC}"/>
                </a:ext>
              </a:extLst>
            </p:cNvPr>
            <p:cNvGrpSpPr/>
            <p:nvPr/>
          </p:nvGrpSpPr>
          <p:grpSpPr>
            <a:xfrm>
              <a:off x="10213253" y="3177569"/>
              <a:ext cx="511983" cy="397322"/>
              <a:chOff x="5916161" y="3285549"/>
              <a:chExt cx="330200" cy="278237"/>
            </a:xfrm>
            <a:solidFill>
              <a:srgbClr val="49B564"/>
            </a:solidFill>
          </p:grpSpPr>
          <p:sp>
            <p:nvSpPr>
              <p:cNvPr id="36" name="Freeform 22">
                <a:extLst>
                  <a:ext uri="{FF2B5EF4-FFF2-40B4-BE49-F238E27FC236}">
                    <a16:creationId xmlns:a16="http://schemas.microsoft.com/office/drawing/2014/main" id="{2290D5EA-3BF0-493C-957A-73FB0D7EBF46}"/>
                  </a:ext>
                </a:extLst>
              </p:cNvPr>
              <p:cNvSpPr>
                <a:spLocks noEditPoints="1"/>
              </p:cNvSpPr>
              <p:nvPr/>
            </p:nvSpPr>
            <p:spPr bwMode="auto">
              <a:xfrm>
                <a:off x="5916161" y="3344711"/>
                <a:ext cx="330200" cy="219075"/>
              </a:xfrm>
              <a:custGeom>
                <a:avLst/>
                <a:gdLst>
                  <a:gd name="T0" fmla="*/ 119 w 150"/>
                  <a:gd name="T1" fmla="*/ 0 h 100"/>
                  <a:gd name="T2" fmla="*/ 114 w 150"/>
                  <a:gd name="T3" fmla="*/ 0 h 100"/>
                  <a:gd name="T4" fmla="*/ 115 w 150"/>
                  <a:gd name="T5" fmla="*/ 7 h 100"/>
                  <a:gd name="T6" fmla="*/ 115 w 150"/>
                  <a:gd name="T7" fmla="*/ 8 h 100"/>
                  <a:gd name="T8" fmla="*/ 103 w 150"/>
                  <a:gd name="T9" fmla="*/ 8 h 100"/>
                  <a:gd name="T10" fmla="*/ 103 w 150"/>
                  <a:gd name="T11" fmla="*/ 7 h 100"/>
                  <a:gd name="T12" fmla="*/ 102 w 150"/>
                  <a:gd name="T13" fmla="*/ 0 h 100"/>
                  <a:gd name="T14" fmla="*/ 48 w 150"/>
                  <a:gd name="T15" fmla="*/ 0 h 100"/>
                  <a:gd name="T16" fmla="*/ 46 w 150"/>
                  <a:gd name="T17" fmla="*/ 7 h 100"/>
                  <a:gd name="T18" fmla="*/ 46 w 150"/>
                  <a:gd name="T19" fmla="*/ 8 h 100"/>
                  <a:gd name="T20" fmla="*/ 35 w 150"/>
                  <a:gd name="T21" fmla="*/ 8 h 100"/>
                  <a:gd name="T22" fmla="*/ 35 w 150"/>
                  <a:gd name="T23" fmla="*/ 7 h 100"/>
                  <a:gd name="T24" fmla="*/ 36 w 150"/>
                  <a:gd name="T25" fmla="*/ 0 h 100"/>
                  <a:gd name="T26" fmla="*/ 31 w 150"/>
                  <a:gd name="T27" fmla="*/ 0 h 100"/>
                  <a:gd name="T28" fmla="*/ 0 w 150"/>
                  <a:gd name="T29" fmla="*/ 31 h 100"/>
                  <a:gd name="T30" fmla="*/ 0 w 150"/>
                  <a:gd name="T31" fmla="*/ 68 h 100"/>
                  <a:gd name="T32" fmla="*/ 31 w 150"/>
                  <a:gd name="T33" fmla="*/ 100 h 100"/>
                  <a:gd name="T34" fmla="*/ 119 w 150"/>
                  <a:gd name="T35" fmla="*/ 100 h 100"/>
                  <a:gd name="T36" fmla="*/ 150 w 150"/>
                  <a:gd name="T37" fmla="*/ 68 h 100"/>
                  <a:gd name="T38" fmla="*/ 150 w 150"/>
                  <a:gd name="T39" fmla="*/ 31 h 100"/>
                  <a:gd name="T40" fmla="*/ 119 w 150"/>
                  <a:gd name="T41" fmla="*/ 0 h 100"/>
                  <a:gd name="T42" fmla="*/ 123 w 150"/>
                  <a:gd name="T43" fmla="*/ 81 h 100"/>
                  <a:gd name="T44" fmla="*/ 30 w 150"/>
                  <a:gd name="T45" fmla="*/ 81 h 100"/>
                  <a:gd name="T46" fmla="*/ 23 w 150"/>
                  <a:gd name="T47" fmla="*/ 74 h 100"/>
                  <a:gd name="T48" fmla="*/ 30 w 150"/>
                  <a:gd name="T49" fmla="*/ 67 h 100"/>
                  <a:gd name="T50" fmla="*/ 123 w 150"/>
                  <a:gd name="T51" fmla="*/ 67 h 100"/>
                  <a:gd name="T52" fmla="*/ 130 w 150"/>
                  <a:gd name="T53" fmla="*/ 74 h 100"/>
                  <a:gd name="T54" fmla="*/ 123 w 150"/>
                  <a:gd name="T55" fmla="*/ 81 h 100"/>
                  <a:gd name="T56" fmla="*/ 123 w 150"/>
                  <a:gd name="T57" fmla="*/ 59 h 100"/>
                  <a:gd name="T58" fmla="*/ 30 w 150"/>
                  <a:gd name="T59" fmla="*/ 59 h 100"/>
                  <a:gd name="T60" fmla="*/ 23 w 150"/>
                  <a:gd name="T61" fmla="*/ 52 h 100"/>
                  <a:gd name="T62" fmla="*/ 30 w 150"/>
                  <a:gd name="T63" fmla="*/ 45 h 100"/>
                  <a:gd name="T64" fmla="*/ 123 w 150"/>
                  <a:gd name="T65" fmla="*/ 45 h 100"/>
                  <a:gd name="T66" fmla="*/ 130 w 150"/>
                  <a:gd name="T67" fmla="*/ 52 h 100"/>
                  <a:gd name="T68" fmla="*/ 123 w 150"/>
                  <a:gd name="T69" fmla="*/ 59 h 100"/>
                  <a:gd name="T70" fmla="*/ 123 w 150"/>
                  <a:gd name="T71" fmla="*/ 37 h 100"/>
                  <a:gd name="T72" fmla="*/ 30 w 150"/>
                  <a:gd name="T73" fmla="*/ 37 h 100"/>
                  <a:gd name="T74" fmla="*/ 23 w 150"/>
                  <a:gd name="T75" fmla="*/ 30 h 100"/>
                  <a:gd name="T76" fmla="*/ 30 w 150"/>
                  <a:gd name="T77" fmla="*/ 23 h 100"/>
                  <a:gd name="T78" fmla="*/ 123 w 150"/>
                  <a:gd name="T79" fmla="*/ 23 h 100"/>
                  <a:gd name="T80" fmla="*/ 130 w 150"/>
                  <a:gd name="T81" fmla="*/ 30 h 100"/>
                  <a:gd name="T82" fmla="*/ 123 w 150"/>
                  <a:gd name="T83" fmla="*/ 37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50" h="100">
                    <a:moveTo>
                      <a:pt x="119" y="0"/>
                    </a:moveTo>
                    <a:cubicBezTo>
                      <a:pt x="114" y="0"/>
                      <a:pt x="114" y="0"/>
                      <a:pt x="114" y="0"/>
                    </a:cubicBezTo>
                    <a:cubicBezTo>
                      <a:pt x="114" y="2"/>
                      <a:pt x="115" y="5"/>
                      <a:pt x="115" y="7"/>
                    </a:cubicBezTo>
                    <a:cubicBezTo>
                      <a:pt x="115" y="8"/>
                      <a:pt x="115" y="8"/>
                      <a:pt x="115" y="8"/>
                    </a:cubicBezTo>
                    <a:cubicBezTo>
                      <a:pt x="103" y="8"/>
                      <a:pt x="103" y="8"/>
                      <a:pt x="103" y="8"/>
                    </a:cubicBezTo>
                    <a:cubicBezTo>
                      <a:pt x="103" y="7"/>
                      <a:pt x="103" y="7"/>
                      <a:pt x="103" y="7"/>
                    </a:cubicBezTo>
                    <a:cubicBezTo>
                      <a:pt x="103" y="5"/>
                      <a:pt x="103" y="2"/>
                      <a:pt x="102" y="0"/>
                    </a:cubicBezTo>
                    <a:cubicBezTo>
                      <a:pt x="48" y="0"/>
                      <a:pt x="48" y="0"/>
                      <a:pt x="48" y="0"/>
                    </a:cubicBezTo>
                    <a:cubicBezTo>
                      <a:pt x="47" y="2"/>
                      <a:pt x="46" y="5"/>
                      <a:pt x="46" y="7"/>
                    </a:cubicBezTo>
                    <a:cubicBezTo>
                      <a:pt x="46" y="8"/>
                      <a:pt x="46" y="8"/>
                      <a:pt x="46" y="8"/>
                    </a:cubicBezTo>
                    <a:cubicBezTo>
                      <a:pt x="35" y="8"/>
                      <a:pt x="35" y="8"/>
                      <a:pt x="35" y="8"/>
                    </a:cubicBezTo>
                    <a:cubicBezTo>
                      <a:pt x="35" y="7"/>
                      <a:pt x="35" y="7"/>
                      <a:pt x="35" y="7"/>
                    </a:cubicBezTo>
                    <a:cubicBezTo>
                      <a:pt x="35" y="5"/>
                      <a:pt x="35" y="2"/>
                      <a:pt x="36" y="0"/>
                    </a:cubicBezTo>
                    <a:cubicBezTo>
                      <a:pt x="31" y="0"/>
                      <a:pt x="31" y="0"/>
                      <a:pt x="31" y="0"/>
                    </a:cubicBezTo>
                    <a:cubicBezTo>
                      <a:pt x="14" y="0"/>
                      <a:pt x="0" y="14"/>
                      <a:pt x="0" y="31"/>
                    </a:cubicBezTo>
                    <a:cubicBezTo>
                      <a:pt x="0" y="68"/>
                      <a:pt x="0" y="68"/>
                      <a:pt x="0" y="68"/>
                    </a:cubicBezTo>
                    <a:cubicBezTo>
                      <a:pt x="0" y="85"/>
                      <a:pt x="14" y="100"/>
                      <a:pt x="31" y="100"/>
                    </a:cubicBezTo>
                    <a:cubicBezTo>
                      <a:pt x="119" y="100"/>
                      <a:pt x="119" y="100"/>
                      <a:pt x="119" y="100"/>
                    </a:cubicBezTo>
                    <a:cubicBezTo>
                      <a:pt x="136" y="100"/>
                      <a:pt x="150" y="85"/>
                      <a:pt x="150" y="68"/>
                    </a:cubicBezTo>
                    <a:cubicBezTo>
                      <a:pt x="150" y="31"/>
                      <a:pt x="150" y="31"/>
                      <a:pt x="150" y="31"/>
                    </a:cubicBezTo>
                    <a:cubicBezTo>
                      <a:pt x="150" y="14"/>
                      <a:pt x="136" y="0"/>
                      <a:pt x="119" y="0"/>
                    </a:cubicBezTo>
                    <a:close/>
                    <a:moveTo>
                      <a:pt x="123" y="81"/>
                    </a:moveTo>
                    <a:cubicBezTo>
                      <a:pt x="30" y="81"/>
                      <a:pt x="30" y="81"/>
                      <a:pt x="30" y="81"/>
                    </a:cubicBezTo>
                    <a:cubicBezTo>
                      <a:pt x="26" y="81"/>
                      <a:pt x="23" y="78"/>
                      <a:pt x="23" y="74"/>
                    </a:cubicBezTo>
                    <a:cubicBezTo>
                      <a:pt x="23" y="71"/>
                      <a:pt x="26" y="67"/>
                      <a:pt x="30" y="67"/>
                    </a:cubicBezTo>
                    <a:cubicBezTo>
                      <a:pt x="123" y="67"/>
                      <a:pt x="123" y="67"/>
                      <a:pt x="123" y="67"/>
                    </a:cubicBezTo>
                    <a:cubicBezTo>
                      <a:pt x="127" y="67"/>
                      <a:pt x="130" y="71"/>
                      <a:pt x="130" y="74"/>
                    </a:cubicBezTo>
                    <a:cubicBezTo>
                      <a:pt x="130" y="78"/>
                      <a:pt x="127" y="81"/>
                      <a:pt x="123" y="81"/>
                    </a:cubicBezTo>
                    <a:close/>
                    <a:moveTo>
                      <a:pt x="123" y="59"/>
                    </a:moveTo>
                    <a:cubicBezTo>
                      <a:pt x="30" y="59"/>
                      <a:pt x="30" y="59"/>
                      <a:pt x="30" y="59"/>
                    </a:cubicBezTo>
                    <a:cubicBezTo>
                      <a:pt x="26" y="59"/>
                      <a:pt x="23" y="56"/>
                      <a:pt x="23" y="52"/>
                    </a:cubicBezTo>
                    <a:cubicBezTo>
                      <a:pt x="23" y="48"/>
                      <a:pt x="26" y="45"/>
                      <a:pt x="30" y="45"/>
                    </a:cubicBezTo>
                    <a:cubicBezTo>
                      <a:pt x="123" y="45"/>
                      <a:pt x="123" y="45"/>
                      <a:pt x="123" y="45"/>
                    </a:cubicBezTo>
                    <a:cubicBezTo>
                      <a:pt x="127" y="45"/>
                      <a:pt x="130" y="48"/>
                      <a:pt x="130" y="52"/>
                    </a:cubicBezTo>
                    <a:cubicBezTo>
                      <a:pt x="130" y="56"/>
                      <a:pt x="127" y="59"/>
                      <a:pt x="123" y="59"/>
                    </a:cubicBezTo>
                    <a:close/>
                    <a:moveTo>
                      <a:pt x="123" y="37"/>
                    </a:moveTo>
                    <a:cubicBezTo>
                      <a:pt x="30" y="37"/>
                      <a:pt x="30" y="37"/>
                      <a:pt x="30" y="37"/>
                    </a:cubicBezTo>
                    <a:cubicBezTo>
                      <a:pt x="26" y="37"/>
                      <a:pt x="23" y="34"/>
                      <a:pt x="23" y="30"/>
                    </a:cubicBezTo>
                    <a:cubicBezTo>
                      <a:pt x="23" y="26"/>
                      <a:pt x="26" y="23"/>
                      <a:pt x="30" y="23"/>
                    </a:cubicBezTo>
                    <a:cubicBezTo>
                      <a:pt x="123" y="23"/>
                      <a:pt x="123" y="23"/>
                      <a:pt x="123" y="23"/>
                    </a:cubicBezTo>
                    <a:cubicBezTo>
                      <a:pt x="127" y="23"/>
                      <a:pt x="130" y="26"/>
                      <a:pt x="130" y="30"/>
                    </a:cubicBezTo>
                    <a:cubicBezTo>
                      <a:pt x="130" y="34"/>
                      <a:pt x="127" y="37"/>
                      <a:pt x="123" y="37"/>
                    </a:cubicBezTo>
                    <a:close/>
                  </a:path>
                </a:pathLst>
              </a:custGeom>
              <a:solidFill>
                <a:schemeClr val="tx1">
                  <a:lumMod val="50000"/>
                  <a:lumOff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200">
                  <a:solidFill>
                    <a:schemeClr val="bg1">
                      <a:lumMod val="50000"/>
                    </a:schemeClr>
                  </a:solidFill>
                </a:endParaRPr>
              </a:p>
            </p:txBody>
          </p:sp>
          <p:sp>
            <p:nvSpPr>
              <p:cNvPr id="37" name="Freeform 23">
                <a:extLst>
                  <a:ext uri="{FF2B5EF4-FFF2-40B4-BE49-F238E27FC236}">
                    <a16:creationId xmlns:a16="http://schemas.microsoft.com/office/drawing/2014/main" id="{6A2D19EB-9C57-4503-86D0-22ECCCA83BBD}"/>
                  </a:ext>
                </a:extLst>
              </p:cNvPr>
              <p:cNvSpPr>
                <a:spLocks/>
              </p:cNvSpPr>
              <p:nvPr/>
            </p:nvSpPr>
            <p:spPr bwMode="auto">
              <a:xfrm>
                <a:off x="6003896" y="3285549"/>
                <a:ext cx="166688" cy="65088"/>
              </a:xfrm>
              <a:custGeom>
                <a:avLst/>
                <a:gdLst>
                  <a:gd name="T0" fmla="*/ 75 w 76"/>
                  <a:gd name="T1" fmla="*/ 24 h 30"/>
                  <a:gd name="T2" fmla="*/ 55 w 76"/>
                  <a:gd name="T3" fmla="*/ 0 h 30"/>
                  <a:gd name="T4" fmla="*/ 21 w 76"/>
                  <a:gd name="T5" fmla="*/ 0 h 30"/>
                  <a:gd name="T6" fmla="*/ 1 w 76"/>
                  <a:gd name="T7" fmla="*/ 24 h 30"/>
                  <a:gd name="T8" fmla="*/ 0 w 76"/>
                  <a:gd name="T9" fmla="*/ 30 h 30"/>
                  <a:gd name="T10" fmla="*/ 8 w 76"/>
                  <a:gd name="T11" fmla="*/ 30 h 30"/>
                  <a:gd name="T12" fmla="*/ 9 w 76"/>
                  <a:gd name="T13" fmla="*/ 24 h 30"/>
                  <a:gd name="T14" fmla="*/ 25 w 76"/>
                  <a:gd name="T15" fmla="*/ 6 h 30"/>
                  <a:gd name="T16" fmla="*/ 51 w 76"/>
                  <a:gd name="T17" fmla="*/ 6 h 30"/>
                  <a:gd name="T18" fmla="*/ 67 w 76"/>
                  <a:gd name="T19" fmla="*/ 24 h 30"/>
                  <a:gd name="T20" fmla="*/ 68 w 76"/>
                  <a:gd name="T21" fmla="*/ 30 h 30"/>
                  <a:gd name="T22" fmla="*/ 76 w 76"/>
                  <a:gd name="T23" fmla="*/ 30 h 30"/>
                  <a:gd name="T24" fmla="*/ 75 w 76"/>
                  <a:gd name="T25" fmla="*/ 24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6" h="30">
                    <a:moveTo>
                      <a:pt x="75" y="24"/>
                    </a:moveTo>
                    <a:cubicBezTo>
                      <a:pt x="72" y="10"/>
                      <a:pt x="64" y="0"/>
                      <a:pt x="55" y="0"/>
                    </a:cubicBezTo>
                    <a:cubicBezTo>
                      <a:pt x="21" y="0"/>
                      <a:pt x="21" y="0"/>
                      <a:pt x="21" y="0"/>
                    </a:cubicBezTo>
                    <a:cubicBezTo>
                      <a:pt x="12" y="0"/>
                      <a:pt x="3" y="10"/>
                      <a:pt x="1" y="24"/>
                    </a:cubicBezTo>
                    <a:cubicBezTo>
                      <a:pt x="0" y="26"/>
                      <a:pt x="0" y="28"/>
                      <a:pt x="0" y="30"/>
                    </a:cubicBezTo>
                    <a:cubicBezTo>
                      <a:pt x="8" y="30"/>
                      <a:pt x="8" y="30"/>
                      <a:pt x="8" y="30"/>
                    </a:cubicBezTo>
                    <a:cubicBezTo>
                      <a:pt x="8" y="28"/>
                      <a:pt x="8" y="26"/>
                      <a:pt x="9" y="24"/>
                    </a:cubicBezTo>
                    <a:cubicBezTo>
                      <a:pt x="11" y="14"/>
                      <a:pt x="17" y="7"/>
                      <a:pt x="25" y="6"/>
                    </a:cubicBezTo>
                    <a:cubicBezTo>
                      <a:pt x="51" y="6"/>
                      <a:pt x="51" y="6"/>
                      <a:pt x="51" y="6"/>
                    </a:cubicBezTo>
                    <a:cubicBezTo>
                      <a:pt x="58" y="7"/>
                      <a:pt x="65" y="14"/>
                      <a:pt x="67" y="24"/>
                    </a:cubicBezTo>
                    <a:cubicBezTo>
                      <a:pt x="68" y="26"/>
                      <a:pt x="68" y="28"/>
                      <a:pt x="68" y="30"/>
                    </a:cubicBezTo>
                    <a:cubicBezTo>
                      <a:pt x="76" y="30"/>
                      <a:pt x="76" y="30"/>
                      <a:pt x="76" y="30"/>
                    </a:cubicBezTo>
                    <a:cubicBezTo>
                      <a:pt x="76" y="28"/>
                      <a:pt x="75" y="26"/>
                      <a:pt x="75" y="24"/>
                    </a:cubicBezTo>
                    <a:close/>
                  </a:path>
                </a:pathLst>
              </a:custGeom>
              <a:solidFill>
                <a:schemeClr val="tx1">
                  <a:lumMod val="50000"/>
                  <a:lumOff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200">
                  <a:solidFill>
                    <a:schemeClr val="bg1">
                      <a:lumMod val="50000"/>
                    </a:schemeClr>
                  </a:solidFill>
                </a:endParaRPr>
              </a:p>
            </p:txBody>
          </p:sp>
        </p:grpSp>
        <p:grpSp>
          <p:nvGrpSpPr>
            <p:cNvPr id="26" name="组合 25">
              <a:extLst>
                <a:ext uri="{FF2B5EF4-FFF2-40B4-BE49-F238E27FC236}">
                  <a16:creationId xmlns:a16="http://schemas.microsoft.com/office/drawing/2014/main" id="{C844C380-E644-4685-90D5-02688F869A8C}"/>
                </a:ext>
              </a:extLst>
            </p:cNvPr>
            <p:cNvGrpSpPr/>
            <p:nvPr/>
          </p:nvGrpSpPr>
          <p:grpSpPr>
            <a:xfrm>
              <a:off x="6895227" y="4545406"/>
              <a:ext cx="3979209" cy="937051"/>
              <a:chOff x="5240812" y="336609"/>
              <a:chExt cx="4656618" cy="1096572"/>
            </a:xfrm>
          </p:grpSpPr>
          <p:grpSp>
            <p:nvGrpSpPr>
              <p:cNvPr id="32" name="组合 31">
                <a:extLst>
                  <a:ext uri="{FF2B5EF4-FFF2-40B4-BE49-F238E27FC236}">
                    <a16:creationId xmlns:a16="http://schemas.microsoft.com/office/drawing/2014/main" id="{0E6821A6-F13C-46E8-B244-E9ED16AD0800}"/>
                  </a:ext>
                </a:extLst>
              </p:cNvPr>
              <p:cNvGrpSpPr/>
              <p:nvPr/>
            </p:nvGrpSpPr>
            <p:grpSpPr>
              <a:xfrm>
                <a:off x="5240812" y="336609"/>
                <a:ext cx="3836578" cy="543736"/>
                <a:chOff x="5695750" y="894151"/>
                <a:chExt cx="3836578" cy="543736"/>
              </a:xfrm>
            </p:grpSpPr>
            <p:sp>
              <p:nvSpPr>
                <p:cNvPr id="34" name="文本框 42">
                  <a:extLst>
                    <a:ext uri="{FF2B5EF4-FFF2-40B4-BE49-F238E27FC236}">
                      <a16:creationId xmlns:a16="http://schemas.microsoft.com/office/drawing/2014/main" id="{33895B50-DB0C-4C0E-A5D8-02865752A18A}"/>
                    </a:ext>
                  </a:extLst>
                </p:cNvPr>
                <p:cNvSpPr txBox="1"/>
                <p:nvPr/>
              </p:nvSpPr>
              <p:spPr>
                <a:xfrm>
                  <a:off x="7805829" y="894151"/>
                  <a:ext cx="1726499" cy="396189"/>
                </a:xfrm>
                <a:prstGeom prst="rect">
                  <a:avLst/>
                </a:prstGeom>
              </p:spPr>
              <p:txBody>
                <a:bodyPr wrap="square">
                  <a:spAutoFit/>
                </a:bodyPr>
                <a:lstStyle>
                  <a:defPPr>
                    <a:defRPr lang="zh-CN"/>
                  </a:defPPr>
                  <a:lvl1pPr>
                    <a:defRPr sz="2400">
                      <a:latin typeface="方正正大黑简体" panose="02000000000000000000" pitchFamily="2" charset="-122"/>
                      <a:ea typeface="方正正大黑简体" panose="02000000000000000000" pitchFamily="2" charset="-122"/>
                    </a:defRPr>
                  </a:lvl1pPr>
                </a:lstStyle>
                <a:p>
                  <a:r>
                    <a:rPr lang="en-US" altLang="zh-CN" sz="1600" dirty="0">
                      <a:solidFill>
                        <a:schemeClr val="bg1">
                          <a:lumMod val="50000"/>
                        </a:schemeClr>
                      </a:solidFill>
                      <a:latin typeface="微软雅黑" panose="020B0503020204020204" pitchFamily="34" charset="-122"/>
                      <a:ea typeface="微软雅黑" panose="020B0503020204020204" pitchFamily="34" charset="-122"/>
                    </a:rPr>
                    <a:t>Opinion</a:t>
                  </a:r>
                  <a:endParaRPr lang="zh-CN" altLang="en-US" sz="16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35" name="任意多边形 60">
                  <a:extLst>
                    <a:ext uri="{FF2B5EF4-FFF2-40B4-BE49-F238E27FC236}">
                      <a16:creationId xmlns:a16="http://schemas.microsoft.com/office/drawing/2014/main" id="{490097A8-2BD7-481A-96D5-8B65958E1EEA}"/>
                    </a:ext>
                  </a:extLst>
                </p:cNvPr>
                <p:cNvSpPr/>
                <p:nvPr/>
              </p:nvSpPr>
              <p:spPr>
                <a:xfrm>
                  <a:off x="5695750" y="1112421"/>
                  <a:ext cx="2031934" cy="325466"/>
                </a:xfrm>
                <a:custGeom>
                  <a:avLst/>
                  <a:gdLst>
                    <a:gd name="connsiteX0" fmla="*/ 0 w 1089212"/>
                    <a:gd name="connsiteY0" fmla="*/ 524436 h 524436"/>
                    <a:gd name="connsiteX1" fmla="*/ 403412 w 1089212"/>
                    <a:gd name="connsiteY1" fmla="*/ 0 h 524436"/>
                    <a:gd name="connsiteX2" fmla="*/ 1089212 w 1089212"/>
                    <a:gd name="connsiteY2" fmla="*/ 0 h 524436"/>
                    <a:gd name="connsiteX3" fmla="*/ 1089212 w 1089212"/>
                    <a:gd name="connsiteY3" fmla="*/ 13447 h 524436"/>
                    <a:gd name="connsiteX0" fmla="*/ 0 w 1075765"/>
                    <a:gd name="connsiteY0" fmla="*/ 820271 h 820271"/>
                    <a:gd name="connsiteX1" fmla="*/ 389965 w 1075765"/>
                    <a:gd name="connsiteY1" fmla="*/ 0 h 820271"/>
                    <a:gd name="connsiteX2" fmla="*/ 1075765 w 1075765"/>
                    <a:gd name="connsiteY2" fmla="*/ 0 h 820271"/>
                    <a:gd name="connsiteX3" fmla="*/ 1075765 w 1075765"/>
                    <a:gd name="connsiteY3" fmla="*/ 13447 h 820271"/>
                  </a:gdLst>
                  <a:ahLst/>
                  <a:cxnLst>
                    <a:cxn ang="0">
                      <a:pos x="connsiteX0" y="connsiteY0"/>
                    </a:cxn>
                    <a:cxn ang="0">
                      <a:pos x="connsiteX1" y="connsiteY1"/>
                    </a:cxn>
                    <a:cxn ang="0">
                      <a:pos x="connsiteX2" y="connsiteY2"/>
                    </a:cxn>
                    <a:cxn ang="0">
                      <a:pos x="connsiteX3" y="connsiteY3"/>
                    </a:cxn>
                  </a:cxnLst>
                  <a:rect l="l" t="t" r="r" b="b"/>
                  <a:pathLst>
                    <a:path w="1075765" h="820271">
                      <a:moveTo>
                        <a:pt x="0" y="820271"/>
                      </a:moveTo>
                      <a:lnTo>
                        <a:pt x="389965" y="0"/>
                      </a:lnTo>
                      <a:lnTo>
                        <a:pt x="1075765" y="0"/>
                      </a:lnTo>
                      <a:lnTo>
                        <a:pt x="1075765" y="13447"/>
                      </a:lnTo>
                    </a:path>
                  </a:pathLst>
                </a:custGeom>
                <a:noFill/>
                <a:ln>
                  <a:solidFill>
                    <a:schemeClr val="bg1">
                      <a:lumMod val="50000"/>
                    </a:schemeClr>
                  </a:solidFill>
                  <a:prstDash val="dash"/>
                  <a:headEnd type="ova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dirty="0">
                    <a:solidFill>
                      <a:schemeClr val="bg1">
                        <a:lumMod val="50000"/>
                      </a:schemeClr>
                    </a:solidFill>
                  </a:endParaRPr>
                </a:p>
              </p:txBody>
            </p:sp>
          </p:grpSp>
          <p:sp>
            <p:nvSpPr>
              <p:cNvPr id="33" name="文本框 41">
                <a:extLst>
                  <a:ext uri="{FF2B5EF4-FFF2-40B4-BE49-F238E27FC236}">
                    <a16:creationId xmlns:a16="http://schemas.microsoft.com/office/drawing/2014/main" id="{1A7711B8-3E21-4B4E-BD8D-E9BD8D8D225A}"/>
                  </a:ext>
                </a:extLst>
              </p:cNvPr>
              <p:cNvSpPr txBox="1"/>
              <p:nvPr/>
            </p:nvSpPr>
            <p:spPr>
              <a:xfrm>
                <a:off x="7274114" y="806483"/>
                <a:ext cx="2623316" cy="626698"/>
              </a:xfrm>
              <a:prstGeom prst="rect">
                <a:avLst/>
              </a:prstGeom>
              <a:noFill/>
            </p:spPr>
            <p:txBody>
              <a:bodyPr wrap="square" rtlCol="0">
                <a:spAutoFit/>
              </a:bodyPr>
              <a:lstStyle/>
              <a:p>
                <a:pPr algn="just">
                  <a:lnSpc>
                    <a:spcPct val="120000"/>
                  </a:lnSpc>
                </a:pPr>
                <a:r>
                  <a:rPr lang="en-US" altLang="zh-CN" sz="1200" spc="100" dirty="0">
                    <a:solidFill>
                      <a:schemeClr val="bg1">
                        <a:lumMod val="50000"/>
                      </a:schemeClr>
                    </a:solidFill>
                    <a:latin typeface="微软雅黑 Light" panose="020B0502040204020203" pitchFamily="34" charset="-122"/>
                    <a:ea typeface="微软雅黑 Light" panose="020B0502040204020203" pitchFamily="34" charset="-122"/>
                  </a:rPr>
                  <a:t>Wo can all do a lot of things thus a lot</a:t>
                </a:r>
                <a:endParaRPr lang="zh-CN" altLang="en-US" sz="1200" spc="100" dirty="0">
                  <a:solidFill>
                    <a:schemeClr val="bg1">
                      <a:lumMod val="50000"/>
                    </a:schemeClr>
                  </a:solidFill>
                  <a:latin typeface="微软雅黑 Light" panose="020B0502040204020203" pitchFamily="34" charset="-122"/>
                  <a:ea typeface="微软雅黑 Light" panose="020B0502040204020203" pitchFamily="34" charset="-122"/>
                </a:endParaRPr>
              </a:p>
            </p:txBody>
          </p:sp>
        </p:grpSp>
        <p:sp>
          <p:nvSpPr>
            <p:cNvPr id="27" name="Freeform 27">
              <a:extLst>
                <a:ext uri="{FF2B5EF4-FFF2-40B4-BE49-F238E27FC236}">
                  <a16:creationId xmlns:a16="http://schemas.microsoft.com/office/drawing/2014/main" id="{B2447A75-1F71-435E-AFDF-232AE205380B}"/>
                </a:ext>
              </a:extLst>
            </p:cNvPr>
            <p:cNvSpPr>
              <a:spLocks noEditPoints="1"/>
            </p:cNvSpPr>
            <p:nvPr/>
          </p:nvSpPr>
          <p:spPr bwMode="auto">
            <a:xfrm>
              <a:off x="10160853" y="4562497"/>
              <a:ext cx="646806" cy="395856"/>
            </a:xfrm>
            <a:custGeom>
              <a:avLst/>
              <a:gdLst>
                <a:gd name="T0" fmla="*/ 170 w 190"/>
                <a:gd name="T1" fmla="*/ 44 h 103"/>
                <a:gd name="T2" fmla="*/ 120 w 190"/>
                <a:gd name="T3" fmla="*/ 2 h 103"/>
                <a:gd name="T4" fmla="*/ 115 w 190"/>
                <a:gd name="T5" fmla="*/ 2 h 103"/>
                <a:gd name="T6" fmla="*/ 115 w 190"/>
                <a:gd name="T7" fmla="*/ 7 h 103"/>
                <a:gd name="T8" fmla="*/ 158 w 190"/>
                <a:gd name="T9" fmla="*/ 44 h 103"/>
                <a:gd name="T10" fmla="*/ 123 w 190"/>
                <a:gd name="T11" fmla="*/ 44 h 103"/>
                <a:gd name="T12" fmla="*/ 100 w 190"/>
                <a:gd name="T13" fmla="*/ 66 h 103"/>
                <a:gd name="T14" fmla="*/ 100 w 190"/>
                <a:gd name="T15" fmla="*/ 66 h 103"/>
                <a:gd name="T16" fmla="*/ 90 w 190"/>
                <a:gd name="T17" fmla="*/ 66 h 103"/>
                <a:gd name="T18" fmla="*/ 90 w 190"/>
                <a:gd name="T19" fmla="*/ 66 h 103"/>
                <a:gd name="T20" fmla="*/ 67 w 190"/>
                <a:gd name="T21" fmla="*/ 44 h 103"/>
                <a:gd name="T22" fmla="*/ 32 w 190"/>
                <a:gd name="T23" fmla="*/ 44 h 103"/>
                <a:gd name="T24" fmla="*/ 75 w 190"/>
                <a:gd name="T25" fmla="*/ 7 h 103"/>
                <a:gd name="T26" fmla="*/ 75 w 190"/>
                <a:gd name="T27" fmla="*/ 2 h 103"/>
                <a:gd name="T28" fmla="*/ 70 w 190"/>
                <a:gd name="T29" fmla="*/ 2 h 103"/>
                <a:gd name="T30" fmla="*/ 20 w 190"/>
                <a:gd name="T31" fmla="*/ 44 h 103"/>
                <a:gd name="T32" fmla="*/ 0 w 190"/>
                <a:gd name="T33" fmla="*/ 62 h 103"/>
                <a:gd name="T34" fmla="*/ 0 w 190"/>
                <a:gd name="T35" fmla="*/ 64 h 103"/>
                <a:gd name="T36" fmla="*/ 0 w 190"/>
                <a:gd name="T37" fmla="*/ 66 h 103"/>
                <a:gd name="T38" fmla="*/ 0 w 190"/>
                <a:gd name="T39" fmla="*/ 81 h 103"/>
                <a:gd name="T40" fmla="*/ 22 w 190"/>
                <a:gd name="T41" fmla="*/ 103 h 103"/>
                <a:gd name="T42" fmla="*/ 67 w 190"/>
                <a:gd name="T43" fmla="*/ 103 h 103"/>
                <a:gd name="T44" fmla="*/ 90 w 190"/>
                <a:gd name="T45" fmla="*/ 81 h 103"/>
                <a:gd name="T46" fmla="*/ 90 w 190"/>
                <a:gd name="T47" fmla="*/ 81 h 103"/>
                <a:gd name="T48" fmla="*/ 100 w 190"/>
                <a:gd name="T49" fmla="*/ 81 h 103"/>
                <a:gd name="T50" fmla="*/ 100 w 190"/>
                <a:gd name="T51" fmla="*/ 81 h 103"/>
                <a:gd name="T52" fmla="*/ 123 w 190"/>
                <a:gd name="T53" fmla="*/ 103 h 103"/>
                <a:gd name="T54" fmla="*/ 168 w 190"/>
                <a:gd name="T55" fmla="*/ 103 h 103"/>
                <a:gd name="T56" fmla="*/ 190 w 190"/>
                <a:gd name="T57" fmla="*/ 81 h 103"/>
                <a:gd name="T58" fmla="*/ 190 w 190"/>
                <a:gd name="T59" fmla="*/ 66 h 103"/>
                <a:gd name="T60" fmla="*/ 170 w 190"/>
                <a:gd name="T61" fmla="*/ 44 h 103"/>
                <a:gd name="T62" fmla="*/ 82 w 190"/>
                <a:gd name="T63" fmla="*/ 81 h 103"/>
                <a:gd name="T64" fmla="*/ 67 w 190"/>
                <a:gd name="T65" fmla="*/ 96 h 103"/>
                <a:gd name="T66" fmla="*/ 22 w 190"/>
                <a:gd name="T67" fmla="*/ 96 h 103"/>
                <a:gd name="T68" fmla="*/ 7 w 190"/>
                <a:gd name="T69" fmla="*/ 81 h 103"/>
                <a:gd name="T70" fmla="*/ 7 w 190"/>
                <a:gd name="T71" fmla="*/ 66 h 103"/>
                <a:gd name="T72" fmla="*/ 7 w 190"/>
                <a:gd name="T73" fmla="*/ 65 h 103"/>
                <a:gd name="T74" fmla="*/ 9 w 190"/>
                <a:gd name="T75" fmla="*/ 58 h 103"/>
                <a:gd name="T76" fmla="*/ 16 w 190"/>
                <a:gd name="T77" fmla="*/ 53 h 103"/>
                <a:gd name="T78" fmla="*/ 22 w 190"/>
                <a:gd name="T79" fmla="*/ 51 h 103"/>
                <a:gd name="T80" fmla="*/ 23 w 190"/>
                <a:gd name="T81" fmla="*/ 51 h 103"/>
                <a:gd name="T82" fmla="*/ 67 w 190"/>
                <a:gd name="T83" fmla="*/ 51 h 103"/>
                <a:gd name="T84" fmla="*/ 82 w 190"/>
                <a:gd name="T85" fmla="*/ 66 h 103"/>
                <a:gd name="T86" fmla="*/ 82 w 190"/>
                <a:gd name="T87" fmla="*/ 70 h 103"/>
                <a:gd name="T88" fmla="*/ 82 w 190"/>
                <a:gd name="T89" fmla="*/ 78 h 103"/>
                <a:gd name="T90" fmla="*/ 82 w 190"/>
                <a:gd name="T91" fmla="*/ 81 h 103"/>
                <a:gd name="T92" fmla="*/ 183 w 190"/>
                <a:gd name="T93" fmla="*/ 81 h 103"/>
                <a:gd name="T94" fmla="*/ 168 w 190"/>
                <a:gd name="T95" fmla="*/ 96 h 103"/>
                <a:gd name="T96" fmla="*/ 123 w 190"/>
                <a:gd name="T97" fmla="*/ 96 h 103"/>
                <a:gd name="T98" fmla="*/ 108 w 190"/>
                <a:gd name="T99" fmla="*/ 81 h 103"/>
                <a:gd name="T100" fmla="*/ 108 w 190"/>
                <a:gd name="T101" fmla="*/ 78 h 103"/>
                <a:gd name="T102" fmla="*/ 108 w 190"/>
                <a:gd name="T103" fmla="*/ 70 h 103"/>
                <a:gd name="T104" fmla="*/ 108 w 190"/>
                <a:gd name="T105" fmla="*/ 66 h 103"/>
                <a:gd name="T106" fmla="*/ 123 w 190"/>
                <a:gd name="T107" fmla="*/ 51 h 103"/>
                <a:gd name="T108" fmla="*/ 167 w 190"/>
                <a:gd name="T109" fmla="*/ 51 h 103"/>
                <a:gd name="T110" fmla="*/ 168 w 190"/>
                <a:gd name="T111" fmla="*/ 51 h 103"/>
                <a:gd name="T112" fmla="*/ 174 w 190"/>
                <a:gd name="T113" fmla="*/ 52 h 103"/>
                <a:gd name="T114" fmla="*/ 181 w 190"/>
                <a:gd name="T115" fmla="*/ 59 h 103"/>
                <a:gd name="T116" fmla="*/ 183 w 190"/>
                <a:gd name="T117" fmla="*/ 65 h 103"/>
                <a:gd name="T118" fmla="*/ 183 w 190"/>
                <a:gd name="T119" fmla="*/ 66 h 103"/>
                <a:gd name="T120" fmla="*/ 183 w 190"/>
                <a:gd name="T121" fmla="*/ 81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90" h="103">
                  <a:moveTo>
                    <a:pt x="170" y="44"/>
                  </a:moveTo>
                  <a:cubicBezTo>
                    <a:pt x="120" y="2"/>
                    <a:pt x="120" y="2"/>
                    <a:pt x="120" y="2"/>
                  </a:cubicBezTo>
                  <a:cubicBezTo>
                    <a:pt x="118" y="0"/>
                    <a:pt x="116" y="0"/>
                    <a:pt x="115" y="2"/>
                  </a:cubicBezTo>
                  <a:cubicBezTo>
                    <a:pt x="113" y="4"/>
                    <a:pt x="114" y="6"/>
                    <a:pt x="115" y="7"/>
                  </a:cubicBezTo>
                  <a:cubicBezTo>
                    <a:pt x="158" y="44"/>
                    <a:pt x="158" y="44"/>
                    <a:pt x="158" y="44"/>
                  </a:cubicBezTo>
                  <a:cubicBezTo>
                    <a:pt x="123" y="44"/>
                    <a:pt x="123" y="44"/>
                    <a:pt x="123" y="44"/>
                  </a:cubicBezTo>
                  <a:cubicBezTo>
                    <a:pt x="110" y="44"/>
                    <a:pt x="100" y="54"/>
                    <a:pt x="100" y="66"/>
                  </a:cubicBezTo>
                  <a:cubicBezTo>
                    <a:pt x="100" y="66"/>
                    <a:pt x="100" y="66"/>
                    <a:pt x="100" y="66"/>
                  </a:cubicBezTo>
                  <a:cubicBezTo>
                    <a:pt x="90" y="66"/>
                    <a:pt x="90" y="66"/>
                    <a:pt x="90" y="66"/>
                  </a:cubicBezTo>
                  <a:cubicBezTo>
                    <a:pt x="90" y="66"/>
                    <a:pt x="90" y="66"/>
                    <a:pt x="90" y="66"/>
                  </a:cubicBezTo>
                  <a:cubicBezTo>
                    <a:pt x="90" y="54"/>
                    <a:pt x="80" y="44"/>
                    <a:pt x="67" y="44"/>
                  </a:cubicBezTo>
                  <a:cubicBezTo>
                    <a:pt x="32" y="44"/>
                    <a:pt x="32" y="44"/>
                    <a:pt x="32" y="44"/>
                  </a:cubicBezTo>
                  <a:cubicBezTo>
                    <a:pt x="75" y="7"/>
                    <a:pt x="75" y="7"/>
                    <a:pt x="75" y="7"/>
                  </a:cubicBezTo>
                  <a:cubicBezTo>
                    <a:pt x="76" y="6"/>
                    <a:pt x="76" y="4"/>
                    <a:pt x="75" y="2"/>
                  </a:cubicBezTo>
                  <a:cubicBezTo>
                    <a:pt x="74" y="0"/>
                    <a:pt x="71" y="0"/>
                    <a:pt x="70" y="2"/>
                  </a:cubicBezTo>
                  <a:cubicBezTo>
                    <a:pt x="20" y="44"/>
                    <a:pt x="20" y="44"/>
                    <a:pt x="20" y="44"/>
                  </a:cubicBezTo>
                  <a:cubicBezTo>
                    <a:pt x="10" y="45"/>
                    <a:pt x="2" y="52"/>
                    <a:pt x="0" y="62"/>
                  </a:cubicBezTo>
                  <a:cubicBezTo>
                    <a:pt x="0" y="63"/>
                    <a:pt x="0" y="63"/>
                    <a:pt x="0" y="64"/>
                  </a:cubicBezTo>
                  <a:cubicBezTo>
                    <a:pt x="0" y="66"/>
                    <a:pt x="0" y="66"/>
                    <a:pt x="0" y="66"/>
                  </a:cubicBezTo>
                  <a:cubicBezTo>
                    <a:pt x="0" y="81"/>
                    <a:pt x="0" y="81"/>
                    <a:pt x="0" y="81"/>
                  </a:cubicBezTo>
                  <a:cubicBezTo>
                    <a:pt x="0" y="94"/>
                    <a:pt x="9" y="103"/>
                    <a:pt x="22" y="103"/>
                  </a:cubicBezTo>
                  <a:cubicBezTo>
                    <a:pt x="67" y="103"/>
                    <a:pt x="67" y="103"/>
                    <a:pt x="67" y="103"/>
                  </a:cubicBezTo>
                  <a:cubicBezTo>
                    <a:pt x="80" y="103"/>
                    <a:pt x="90" y="94"/>
                    <a:pt x="90" y="81"/>
                  </a:cubicBezTo>
                  <a:cubicBezTo>
                    <a:pt x="90" y="81"/>
                    <a:pt x="90" y="81"/>
                    <a:pt x="90" y="81"/>
                  </a:cubicBezTo>
                  <a:cubicBezTo>
                    <a:pt x="100" y="81"/>
                    <a:pt x="100" y="81"/>
                    <a:pt x="100" y="81"/>
                  </a:cubicBezTo>
                  <a:cubicBezTo>
                    <a:pt x="100" y="81"/>
                    <a:pt x="100" y="81"/>
                    <a:pt x="100" y="81"/>
                  </a:cubicBezTo>
                  <a:cubicBezTo>
                    <a:pt x="100" y="94"/>
                    <a:pt x="110" y="103"/>
                    <a:pt x="123" y="103"/>
                  </a:cubicBezTo>
                  <a:cubicBezTo>
                    <a:pt x="168" y="103"/>
                    <a:pt x="168" y="103"/>
                    <a:pt x="168" y="103"/>
                  </a:cubicBezTo>
                  <a:cubicBezTo>
                    <a:pt x="181" y="103"/>
                    <a:pt x="190" y="94"/>
                    <a:pt x="190" y="81"/>
                  </a:cubicBezTo>
                  <a:cubicBezTo>
                    <a:pt x="190" y="66"/>
                    <a:pt x="190" y="66"/>
                    <a:pt x="190" y="66"/>
                  </a:cubicBezTo>
                  <a:cubicBezTo>
                    <a:pt x="190" y="54"/>
                    <a:pt x="181" y="45"/>
                    <a:pt x="170" y="44"/>
                  </a:cubicBezTo>
                  <a:close/>
                  <a:moveTo>
                    <a:pt x="82" y="81"/>
                  </a:moveTo>
                  <a:cubicBezTo>
                    <a:pt x="82" y="89"/>
                    <a:pt x="76" y="96"/>
                    <a:pt x="67" y="96"/>
                  </a:cubicBezTo>
                  <a:cubicBezTo>
                    <a:pt x="22" y="96"/>
                    <a:pt x="22" y="96"/>
                    <a:pt x="22" y="96"/>
                  </a:cubicBezTo>
                  <a:cubicBezTo>
                    <a:pt x="14" y="96"/>
                    <a:pt x="7" y="89"/>
                    <a:pt x="7" y="81"/>
                  </a:cubicBezTo>
                  <a:cubicBezTo>
                    <a:pt x="7" y="66"/>
                    <a:pt x="7" y="66"/>
                    <a:pt x="7" y="66"/>
                  </a:cubicBezTo>
                  <a:cubicBezTo>
                    <a:pt x="7" y="65"/>
                    <a:pt x="7" y="65"/>
                    <a:pt x="7" y="65"/>
                  </a:cubicBezTo>
                  <a:cubicBezTo>
                    <a:pt x="7" y="63"/>
                    <a:pt x="8" y="60"/>
                    <a:pt x="9" y="58"/>
                  </a:cubicBezTo>
                  <a:cubicBezTo>
                    <a:pt x="11" y="56"/>
                    <a:pt x="13" y="54"/>
                    <a:pt x="16" y="53"/>
                  </a:cubicBezTo>
                  <a:cubicBezTo>
                    <a:pt x="18" y="52"/>
                    <a:pt x="20" y="51"/>
                    <a:pt x="22" y="51"/>
                  </a:cubicBezTo>
                  <a:cubicBezTo>
                    <a:pt x="23" y="51"/>
                    <a:pt x="23" y="51"/>
                    <a:pt x="23" y="51"/>
                  </a:cubicBezTo>
                  <a:cubicBezTo>
                    <a:pt x="67" y="51"/>
                    <a:pt x="67" y="51"/>
                    <a:pt x="67" y="51"/>
                  </a:cubicBezTo>
                  <a:cubicBezTo>
                    <a:pt x="76" y="51"/>
                    <a:pt x="82" y="58"/>
                    <a:pt x="82" y="66"/>
                  </a:cubicBezTo>
                  <a:cubicBezTo>
                    <a:pt x="82" y="70"/>
                    <a:pt x="82" y="70"/>
                    <a:pt x="82" y="70"/>
                  </a:cubicBezTo>
                  <a:cubicBezTo>
                    <a:pt x="82" y="78"/>
                    <a:pt x="82" y="78"/>
                    <a:pt x="82" y="78"/>
                  </a:cubicBezTo>
                  <a:lnTo>
                    <a:pt x="82" y="81"/>
                  </a:lnTo>
                  <a:close/>
                  <a:moveTo>
                    <a:pt x="183" y="81"/>
                  </a:moveTo>
                  <a:cubicBezTo>
                    <a:pt x="183" y="89"/>
                    <a:pt x="176" y="96"/>
                    <a:pt x="168" y="96"/>
                  </a:cubicBezTo>
                  <a:cubicBezTo>
                    <a:pt x="123" y="96"/>
                    <a:pt x="123" y="96"/>
                    <a:pt x="123" y="96"/>
                  </a:cubicBezTo>
                  <a:cubicBezTo>
                    <a:pt x="114" y="96"/>
                    <a:pt x="108" y="89"/>
                    <a:pt x="108" y="81"/>
                  </a:cubicBezTo>
                  <a:cubicBezTo>
                    <a:pt x="108" y="78"/>
                    <a:pt x="108" y="78"/>
                    <a:pt x="108" y="78"/>
                  </a:cubicBezTo>
                  <a:cubicBezTo>
                    <a:pt x="108" y="70"/>
                    <a:pt x="108" y="70"/>
                    <a:pt x="108" y="70"/>
                  </a:cubicBezTo>
                  <a:cubicBezTo>
                    <a:pt x="108" y="66"/>
                    <a:pt x="108" y="66"/>
                    <a:pt x="108" y="66"/>
                  </a:cubicBezTo>
                  <a:cubicBezTo>
                    <a:pt x="108" y="58"/>
                    <a:pt x="114" y="51"/>
                    <a:pt x="123" y="51"/>
                  </a:cubicBezTo>
                  <a:cubicBezTo>
                    <a:pt x="167" y="51"/>
                    <a:pt x="167" y="51"/>
                    <a:pt x="167" y="51"/>
                  </a:cubicBezTo>
                  <a:cubicBezTo>
                    <a:pt x="168" y="51"/>
                    <a:pt x="168" y="51"/>
                    <a:pt x="168" y="51"/>
                  </a:cubicBezTo>
                  <a:cubicBezTo>
                    <a:pt x="170" y="51"/>
                    <a:pt x="172" y="52"/>
                    <a:pt x="174" y="52"/>
                  </a:cubicBezTo>
                  <a:cubicBezTo>
                    <a:pt x="177" y="54"/>
                    <a:pt x="179" y="56"/>
                    <a:pt x="181" y="59"/>
                  </a:cubicBezTo>
                  <a:cubicBezTo>
                    <a:pt x="182" y="61"/>
                    <a:pt x="183" y="63"/>
                    <a:pt x="183" y="65"/>
                  </a:cubicBezTo>
                  <a:cubicBezTo>
                    <a:pt x="183" y="66"/>
                    <a:pt x="183" y="66"/>
                    <a:pt x="183" y="66"/>
                  </a:cubicBezTo>
                  <a:lnTo>
                    <a:pt x="183" y="81"/>
                  </a:lnTo>
                  <a:close/>
                </a:path>
              </a:pathLst>
            </a:custGeom>
            <a:solidFill>
              <a:schemeClr val="bg1">
                <a:lumMod val="75000"/>
              </a:schemeClr>
            </a:solidFill>
            <a:ln>
              <a:noFill/>
            </a:ln>
            <a:extLst/>
          </p:spPr>
          <p:txBody>
            <a:bodyPr vert="horz" wrap="square" lIns="91440" tIns="45720" rIns="91440" bIns="45720" numCol="1" anchor="t" anchorCtr="0" compatLnSpc="1">
              <a:prstTxWarp prst="textNoShape">
                <a:avLst/>
              </a:prstTxWarp>
            </a:bodyPr>
            <a:lstStyle/>
            <a:p>
              <a:endParaRPr lang="zh-CN" altLang="en-US" sz="1200">
                <a:solidFill>
                  <a:schemeClr val="bg1">
                    <a:lumMod val="50000"/>
                  </a:schemeClr>
                </a:solidFill>
              </a:endParaRPr>
            </a:p>
          </p:txBody>
        </p:sp>
        <p:grpSp>
          <p:nvGrpSpPr>
            <p:cNvPr id="28" name="组合 27">
              <a:extLst>
                <a:ext uri="{FF2B5EF4-FFF2-40B4-BE49-F238E27FC236}">
                  <a16:creationId xmlns:a16="http://schemas.microsoft.com/office/drawing/2014/main" id="{091672B7-9567-4513-A467-364C0B037719}"/>
                </a:ext>
              </a:extLst>
            </p:cNvPr>
            <p:cNvGrpSpPr/>
            <p:nvPr/>
          </p:nvGrpSpPr>
          <p:grpSpPr>
            <a:xfrm>
              <a:off x="6145732" y="5503016"/>
              <a:ext cx="2322613" cy="895252"/>
              <a:chOff x="6761657" y="485292"/>
              <a:chExt cx="2718008" cy="1047657"/>
            </a:xfrm>
          </p:grpSpPr>
          <p:sp>
            <p:nvSpPr>
              <p:cNvPr id="30" name="文本框 47">
                <a:extLst>
                  <a:ext uri="{FF2B5EF4-FFF2-40B4-BE49-F238E27FC236}">
                    <a16:creationId xmlns:a16="http://schemas.microsoft.com/office/drawing/2014/main" id="{523AE406-8F40-4D08-B3D8-681BFA8FD841}"/>
                  </a:ext>
                </a:extLst>
              </p:cNvPr>
              <p:cNvSpPr txBox="1"/>
              <p:nvPr/>
            </p:nvSpPr>
            <p:spPr>
              <a:xfrm>
                <a:off x="7753166" y="1136761"/>
                <a:ext cx="1726499" cy="396188"/>
              </a:xfrm>
              <a:prstGeom prst="rect">
                <a:avLst/>
              </a:prstGeom>
            </p:spPr>
            <p:txBody>
              <a:bodyPr wrap="square">
                <a:spAutoFit/>
              </a:bodyPr>
              <a:lstStyle>
                <a:defPPr>
                  <a:defRPr lang="zh-CN"/>
                </a:defPPr>
                <a:lvl1pPr>
                  <a:defRPr sz="2400">
                    <a:latin typeface="方正正大黑简体" panose="02000000000000000000" pitchFamily="2" charset="-122"/>
                    <a:ea typeface="方正正大黑简体" panose="02000000000000000000" pitchFamily="2" charset="-122"/>
                  </a:defRPr>
                </a:lvl1pPr>
              </a:lstStyle>
              <a:p>
                <a:r>
                  <a:rPr lang="en-US" altLang="zh-CN" sz="1600" dirty="0">
                    <a:solidFill>
                      <a:schemeClr val="bg1">
                        <a:lumMod val="50000"/>
                      </a:schemeClr>
                    </a:solidFill>
                    <a:latin typeface="微软雅黑" panose="020B0503020204020204" pitchFamily="34" charset="-122"/>
                    <a:ea typeface="微软雅黑" panose="020B0503020204020204" pitchFamily="34" charset="-122"/>
                  </a:rPr>
                  <a:t>Opinion</a:t>
                </a:r>
                <a:endParaRPr lang="zh-CN" altLang="en-US" sz="16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31" name="任意多边形 54">
                <a:extLst>
                  <a:ext uri="{FF2B5EF4-FFF2-40B4-BE49-F238E27FC236}">
                    <a16:creationId xmlns:a16="http://schemas.microsoft.com/office/drawing/2014/main" id="{87FEBCFF-5AC9-4993-AA1A-313A838BD34E}"/>
                  </a:ext>
                </a:extLst>
              </p:cNvPr>
              <p:cNvSpPr/>
              <p:nvPr/>
            </p:nvSpPr>
            <p:spPr>
              <a:xfrm flipV="1">
                <a:off x="6761657" y="485292"/>
                <a:ext cx="1043974" cy="916193"/>
              </a:xfrm>
              <a:custGeom>
                <a:avLst/>
                <a:gdLst>
                  <a:gd name="connsiteX0" fmla="*/ 0 w 1089212"/>
                  <a:gd name="connsiteY0" fmla="*/ 524436 h 524436"/>
                  <a:gd name="connsiteX1" fmla="*/ 403412 w 1089212"/>
                  <a:gd name="connsiteY1" fmla="*/ 0 h 524436"/>
                  <a:gd name="connsiteX2" fmla="*/ 1089212 w 1089212"/>
                  <a:gd name="connsiteY2" fmla="*/ 0 h 524436"/>
                  <a:gd name="connsiteX3" fmla="*/ 1089212 w 1089212"/>
                  <a:gd name="connsiteY3" fmla="*/ 13447 h 524436"/>
                  <a:gd name="connsiteX0" fmla="*/ 0 w 1075765"/>
                  <a:gd name="connsiteY0" fmla="*/ 820271 h 820271"/>
                  <a:gd name="connsiteX1" fmla="*/ 389965 w 1075765"/>
                  <a:gd name="connsiteY1" fmla="*/ 0 h 820271"/>
                  <a:gd name="connsiteX2" fmla="*/ 1075765 w 1075765"/>
                  <a:gd name="connsiteY2" fmla="*/ 0 h 820271"/>
                  <a:gd name="connsiteX3" fmla="*/ 1075765 w 1075765"/>
                  <a:gd name="connsiteY3" fmla="*/ 13447 h 820271"/>
                </a:gdLst>
                <a:ahLst/>
                <a:cxnLst>
                  <a:cxn ang="0">
                    <a:pos x="connsiteX0" y="connsiteY0"/>
                  </a:cxn>
                  <a:cxn ang="0">
                    <a:pos x="connsiteX1" y="connsiteY1"/>
                  </a:cxn>
                  <a:cxn ang="0">
                    <a:pos x="connsiteX2" y="connsiteY2"/>
                  </a:cxn>
                  <a:cxn ang="0">
                    <a:pos x="connsiteX3" y="connsiteY3"/>
                  </a:cxn>
                </a:cxnLst>
                <a:rect l="l" t="t" r="r" b="b"/>
                <a:pathLst>
                  <a:path w="1075765" h="820271">
                    <a:moveTo>
                      <a:pt x="0" y="820271"/>
                    </a:moveTo>
                    <a:lnTo>
                      <a:pt x="389965" y="0"/>
                    </a:lnTo>
                    <a:lnTo>
                      <a:pt x="1075765" y="0"/>
                    </a:lnTo>
                    <a:lnTo>
                      <a:pt x="1075765" y="13447"/>
                    </a:lnTo>
                  </a:path>
                </a:pathLst>
              </a:custGeom>
              <a:noFill/>
              <a:ln>
                <a:solidFill>
                  <a:schemeClr val="bg1">
                    <a:lumMod val="50000"/>
                  </a:schemeClr>
                </a:solidFill>
                <a:prstDash val="dash"/>
                <a:headEnd type="ova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dirty="0">
                  <a:solidFill>
                    <a:schemeClr val="bg1">
                      <a:lumMod val="50000"/>
                    </a:schemeClr>
                  </a:solidFill>
                </a:endParaRPr>
              </a:p>
            </p:txBody>
          </p:sp>
        </p:grpSp>
        <p:sp>
          <p:nvSpPr>
            <p:cNvPr id="29" name="Freeform 31">
              <a:extLst>
                <a:ext uri="{FF2B5EF4-FFF2-40B4-BE49-F238E27FC236}">
                  <a16:creationId xmlns:a16="http://schemas.microsoft.com/office/drawing/2014/main" id="{DFBF5673-CFAF-4537-B078-EA4F21BDE805}"/>
                </a:ext>
              </a:extLst>
            </p:cNvPr>
            <p:cNvSpPr>
              <a:spLocks noEditPoints="1"/>
            </p:cNvSpPr>
            <p:nvPr/>
          </p:nvSpPr>
          <p:spPr bwMode="auto">
            <a:xfrm>
              <a:off x="8468345" y="6042213"/>
              <a:ext cx="542040" cy="375537"/>
            </a:xfrm>
            <a:custGeom>
              <a:avLst/>
              <a:gdLst>
                <a:gd name="T0" fmla="*/ 117 w 145"/>
                <a:gd name="T1" fmla="*/ 31 h 115"/>
                <a:gd name="T2" fmla="*/ 118 w 145"/>
                <a:gd name="T3" fmla="*/ 27 h 115"/>
                <a:gd name="T4" fmla="*/ 105 w 145"/>
                <a:gd name="T5" fmla="*/ 4 h 115"/>
                <a:gd name="T6" fmla="*/ 62 w 145"/>
                <a:gd name="T7" fmla="*/ 12 h 115"/>
                <a:gd name="T8" fmla="*/ 48 w 145"/>
                <a:gd name="T9" fmla="*/ 1 h 115"/>
                <a:gd name="T10" fmla="*/ 24 w 145"/>
                <a:gd name="T11" fmla="*/ 5 h 115"/>
                <a:gd name="T12" fmla="*/ 15 w 145"/>
                <a:gd name="T13" fmla="*/ 21 h 115"/>
                <a:gd name="T14" fmla="*/ 2 w 145"/>
                <a:gd name="T15" fmla="*/ 47 h 115"/>
                <a:gd name="T16" fmla="*/ 7 w 145"/>
                <a:gd name="T17" fmla="*/ 96 h 115"/>
                <a:gd name="T18" fmla="*/ 15 w 145"/>
                <a:gd name="T19" fmla="*/ 109 h 115"/>
                <a:gd name="T20" fmla="*/ 15 w 145"/>
                <a:gd name="T21" fmla="*/ 109 h 115"/>
                <a:gd name="T22" fmla="*/ 14 w 145"/>
                <a:gd name="T23" fmla="*/ 108 h 115"/>
                <a:gd name="T24" fmla="*/ 14 w 145"/>
                <a:gd name="T25" fmla="*/ 68 h 115"/>
                <a:gd name="T26" fmla="*/ 14 w 145"/>
                <a:gd name="T27" fmla="*/ 66 h 115"/>
                <a:gd name="T28" fmla="*/ 20 w 145"/>
                <a:gd name="T29" fmla="*/ 47 h 115"/>
                <a:gd name="T30" fmla="*/ 37 w 145"/>
                <a:gd name="T31" fmla="*/ 37 h 115"/>
                <a:gd name="T32" fmla="*/ 117 w 145"/>
                <a:gd name="T33" fmla="*/ 31 h 115"/>
                <a:gd name="T34" fmla="*/ 143 w 145"/>
                <a:gd name="T35" fmla="*/ 41 h 115"/>
                <a:gd name="T36" fmla="*/ 140 w 145"/>
                <a:gd name="T37" fmla="*/ 39 h 115"/>
                <a:gd name="T38" fmla="*/ 139 w 145"/>
                <a:gd name="T39" fmla="*/ 39 h 115"/>
                <a:gd name="T40" fmla="*/ 115 w 145"/>
                <a:gd name="T41" fmla="*/ 41 h 115"/>
                <a:gd name="T42" fmla="*/ 38 w 145"/>
                <a:gd name="T43" fmla="*/ 48 h 115"/>
                <a:gd name="T44" fmla="*/ 29 w 145"/>
                <a:gd name="T45" fmla="*/ 53 h 115"/>
                <a:gd name="T46" fmla="*/ 25 w 145"/>
                <a:gd name="T47" fmla="*/ 66 h 115"/>
                <a:gd name="T48" fmla="*/ 25 w 145"/>
                <a:gd name="T49" fmla="*/ 68 h 115"/>
                <a:gd name="T50" fmla="*/ 25 w 145"/>
                <a:gd name="T51" fmla="*/ 68 h 115"/>
                <a:gd name="T52" fmla="*/ 25 w 145"/>
                <a:gd name="T53" fmla="*/ 108 h 115"/>
                <a:gd name="T54" fmla="*/ 26 w 145"/>
                <a:gd name="T55" fmla="*/ 110 h 115"/>
                <a:gd name="T56" fmla="*/ 34 w 145"/>
                <a:gd name="T57" fmla="*/ 115 h 115"/>
                <a:gd name="T58" fmla="*/ 35 w 145"/>
                <a:gd name="T59" fmla="*/ 115 h 115"/>
                <a:gd name="T60" fmla="*/ 105 w 145"/>
                <a:gd name="T61" fmla="*/ 108 h 115"/>
                <a:gd name="T62" fmla="*/ 114 w 145"/>
                <a:gd name="T63" fmla="*/ 104 h 115"/>
                <a:gd name="T64" fmla="*/ 120 w 145"/>
                <a:gd name="T65" fmla="*/ 96 h 115"/>
                <a:gd name="T66" fmla="*/ 121 w 145"/>
                <a:gd name="T67" fmla="*/ 96 h 115"/>
                <a:gd name="T68" fmla="*/ 142 w 145"/>
                <a:gd name="T69" fmla="*/ 54 h 115"/>
                <a:gd name="T70" fmla="*/ 145 w 145"/>
                <a:gd name="T71" fmla="*/ 45 h 115"/>
                <a:gd name="T72" fmla="*/ 143 w 145"/>
                <a:gd name="T73" fmla="*/ 41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45" h="115">
                  <a:moveTo>
                    <a:pt x="117" y="31"/>
                  </a:moveTo>
                  <a:cubicBezTo>
                    <a:pt x="118" y="27"/>
                    <a:pt x="118" y="27"/>
                    <a:pt x="118" y="27"/>
                  </a:cubicBezTo>
                  <a:cubicBezTo>
                    <a:pt x="120" y="13"/>
                    <a:pt x="114" y="2"/>
                    <a:pt x="105" y="4"/>
                  </a:cubicBezTo>
                  <a:cubicBezTo>
                    <a:pt x="62" y="12"/>
                    <a:pt x="62" y="12"/>
                    <a:pt x="62" y="12"/>
                  </a:cubicBezTo>
                  <a:cubicBezTo>
                    <a:pt x="62" y="4"/>
                    <a:pt x="53" y="0"/>
                    <a:pt x="48" y="1"/>
                  </a:cubicBezTo>
                  <a:cubicBezTo>
                    <a:pt x="24" y="5"/>
                    <a:pt x="24" y="5"/>
                    <a:pt x="24" y="5"/>
                  </a:cubicBezTo>
                  <a:cubicBezTo>
                    <a:pt x="20" y="6"/>
                    <a:pt x="14" y="13"/>
                    <a:pt x="15" y="21"/>
                  </a:cubicBezTo>
                  <a:cubicBezTo>
                    <a:pt x="6" y="22"/>
                    <a:pt x="0" y="34"/>
                    <a:pt x="2" y="47"/>
                  </a:cubicBezTo>
                  <a:cubicBezTo>
                    <a:pt x="7" y="96"/>
                    <a:pt x="7" y="96"/>
                    <a:pt x="7" y="96"/>
                  </a:cubicBezTo>
                  <a:cubicBezTo>
                    <a:pt x="8" y="102"/>
                    <a:pt x="11" y="107"/>
                    <a:pt x="15" y="109"/>
                  </a:cubicBezTo>
                  <a:cubicBezTo>
                    <a:pt x="15" y="109"/>
                    <a:pt x="15" y="109"/>
                    <a:pt x="15" y="109"/>
                  </a:cubicBezTo>
                  <a:cubicBezTo>
                    <a:pt x="14" y="108"/>
                    <a:pt x="14" y="108"/>
                    <a:pt x="14" y="108"/>
                  </a:cubicBezTo>
                  <a:cubicBezTo>
                    <a:pt x="14" y="68"/>
                    <a:pt x="14" y="68"/>
                    <a:pt x="14" y="68"/>
                  </a:cubicBezTo>
                  <a:cubicBezTo>
                    <a:pt x="14" y="67"/>
                    <a:pt x="14" y="66"/>
                    <a:pt x="14" y="66"/>
                  </a:cubicBezTo>
                  <a:cubicBezTo>
                    <a:pt x="14" y="59"/>
                    <a:pt x="16" y="52"/>
                    <a:pt x="20" y="47"/>
                  </a:cubicBezTo>
                  <a:cubicBezTo>
                    <a:pt x="24" y="42"/>
                    <a:pt x="30" y="38"/>
                    <a:pt x="37" y="37"/>
                  </a:cubicBezTo>
                  <a:lnTo>
                    <a:pt x="117" y="31"/>
                  </a:lnTo>
                  <a:close/>
                  <a:moveTo>
                    <a:pt x="143" y="41"/>
                  </a:moveTo>
                  <a:cubicBezTo>
                    <a:pt x="143" y="40"/>
                    <a:pt x="142" y="39"/>
                    <a:pt x="140" y="39"/>
                  </a:cubicBezTo>
                  <a:cubicBezTo>
                    <a:pt x="139" y="39"/>
                    <a:pt x="139" y="39"/>
                    <a:pt x="139" y="39"/>
                  </a:cubicBezTo>
                  <a:cubicBezTo>
                    <a:pt x="115" y="41"/>
                    <a:pt x="115" y="41"/>
                    <a:pt x="115" y="41"/>
                  </a:cubicBezTo>
                  <a:cubicBezTo>
                    <a:pt x="38" y="48"/>
                    <a:pt x="38" y="48"/>
                    <a:pt x="38" y="48"/>
                  </a:cubicBezTo>
                  <a:cubicBezTo>
                    <a:pt x="34" y="48"/>
                    <a:pt x="31" y="50"/>
                    <a:pt x="29" y="53"/>
                  </a:cubicBezTo>
                  <a:cubicBezTo>
                    <a:pt x="26" y="57"/>
                    <a:pt x="25" y="61"/>
                    <a:pt x="25" y="66"/>
                  </a:cubicBezTo>
                  <a:cubicBezTo>
                    <a:pt x="25" y="66"/>
                    <a:pt x="25" y="67"/>
                    <a:pt x="25" y="68"/>
                  </a:cubicBezTo>
                  <a:cubicBezTo>
                    <a:pt x="25" y="68"/>
                    <a:pt x="25" y="68"/>
                    <a:pt x="25" y="68"/>
                  </a:cubicBezTo>
                  <a:cubicBezTo>
                    <a:pt x="25" y="108"/>
                    <a:pt x="25" y="108"/>
                    <a:pt x="25" y="108"/>
                  </a:cubicBezTo>
                  <a:cubicBezTo>
                    <a:pt x="25" y="108"/>
                    <a:pt x="25" y="109"/>
                    <a:pt x="26" y="110"/>
                  </a:cubicBezTo>
                  <a:cubicBezTo>
                    <a:pt x="27" y="113"/>
                    <a:pt x="30" y="115"/>
                    <a:pt x="34" y="115"/>
                  </a:cubicBezTo>
                  <a:cubicBezTo>
                    <a:pt x="35" y="115"/>
                    <a:pt x="35" y="115"/>
                    <a:pt x="35" y="115"/>
                  </a:cubicBezTo>
                  <a:cubicBezTo>
                    <a:pt x="105" y="108"/>
                    <a:pt x="105" y="108"/>
                    <a:pt x="105" y="108"/>
                  </a:cubicBezTo>
                  <a:cubicBezTo>
                    <a:pt x="108" y="108"/>
                    <a:pt x="111" y="106"/>
                    <a:pt x="114" y="104"/>
                  </a:cubicBezTo>
                  <a:cubicBezTo>
                    <a:pt x="117" y="102"/>
                    <a:pt x="119" y="99"/>
                    <a:pt x="120" y="96"/>
                  </a:cubicBezTo>
                  <a:cubicBezTo>
                    <a:pt x="121" y="96"/>
                    <a:pt x="121" y="96"/>
                    <a:pt x="121" y="96"/>
                  </a:cubicBezTo>
                  <a:cubicBezTo>
                    <a:pt x="142" y="54"/>
                    <a:pt x="142" y="54"/>
                    <a:pt x="142" y="54"/>
                  </a:cubicBezTo>
                  <a:cubicBezTo>
                    <a:pt x="144" y="51"/>
                    <a:pt x="145" y="48"/>
                    <a:pt x="145" y="45"/>
                  </a:cubicBezTo>
                  <a:cubicBezTo>
                    <a:pt x="145" y="43"/>
                    <a:pt x="144" y="41"/>
                    <a:pt x="143" y="41"/>
                  </a:cubicBezTo>
                  <a:close/>
                </a:path>
              </a:pathLst>
            </a:custGeom>
            <a:solidFill>
              <a:schemeClr val="tx1">
                <a:lumMod val="50000"/>
                <a:lumOff val="50000"/>
              </a:schemeClr>
            </a:solidFill>
            <a:ln>
              <a:noFill/>
            </a:ln>
            <a:extLst/>
          </p:spPr>
          <p:txBody>
            <a:bodyPr vert="horz" wrap="square" lIns="91440" tIns="45720" rIns="91440" bIns="45720" numCol="1" anchor="t" anchorCtr="0" compatLnSpc="1">
              <a:prstTxWarp prst="textNoShape">
                <a:avLst/>
              </a:prstTxWarp>
            </a:bodyPr>
            <a:lstStyle/>
            <a:p>
              <a:endParaRPr lang="zh-CN" altLang="en-US" sz="1200" dirty="0">
                <a:solidFill>
                  <a:schemeClr val="bg1">
                    <a:lumMod val="50000"/>
                  </a:schemeClr>
                </a:solidFill>
              </a:endParaRPr>
            </a:p>
          </p:txBody>
        </p:sp>
      </p:grpSp>
    </p:spTree>
    <p:extLst>
      <p:ext uri="{BB962C8B-B14F-4D97-AF65-F5344CB8AC3E}">
        <p14:creationId xmlns:p14="http://schemas.microsoft.com/office/powerpoint/2010/main" val="1636657155"/>
      </p:ext>
    </p:extLst>
  </p:cSld>
  <p:clrMapOvr>
    <a:masterClrMapping/>
  </p:clrMapOvr>
  <mc:AlternateContent xmlns:mc="http://schemas.openxmlformats.org/markup-compatibility/2006" xmlns:p14="http://schemas.microsoft.com/office/powerpoint/2010/main">
    <mc:Choice Requires="p14">
      <p:transition spd="slow" p14:dur="900" advTm="1000">
        <p14:warp dir="in"/>
      </p:transition>
    </mc:Choice>
    <mc:Fallback xmlns="">
      <p:transition spd="slow" advTm="1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p:cTn id="7" dur="500" fill="hold"/>
                                        <p:tgtEl>
                                          <p:spTgt spid="11"/>
                                        </p:tgtEl>
                                        <p:attrNameLst>
                                          <p:attrName>ppt_w</p:attrName>
                                        </p:attrNameLst>
                                      </p:cBhvr>
                                      <p:tavLst>
                                        <p:tav tm="0">
                                          <p:val>
                                            <p:fltVal val="0"/>
                                          </p:val>
                                        </p:tav>
                                        <p:tav tm="100000">
                                          <p:val>
                                            <p:strVal val="#ppt_w"/>
                                          </p:val>
                                        </p:tav>
                                      </p:tavLst>
                                    </p:anim>
                                    <p:anim calcmode="lin" valueType="num">
                                      <p:cBhvr>
                                        <p:cTn id="8" dur="500" fill="hold"/>
                                        <p:tgtEl>
                                          <p:spTgt spid="11"/>
                                        </p:tgtEl>
                                        <p:attrNameLst>
                                          <p:attrName>ppt_h</p:attrName>
                                        </p:attrNameLst>
                                      </p:cBhvr>
                                      <p:tavLst>
                                        <p:tav tm="0">
                                          <p:val>
                                            <p:fltVal val="0"/>
                                          </p:val>
                                        </p:tav>
                                        <p:tav tm="100000">
                                          <p:val>
                                            <p:strVal val="#ppt_h"/>
                                          </p:val>
                                        </p:tav>
                                      </p:tavLst>
                                    </p:anim>
                                  </p:childTnLst>
                                </p:cTn>
                              </p:par>
                            </p:childTnLst>
                          </p:cTn>
                        </p:par>
                        <p:par>
                          <p:cTn id="9" fill="hold">
                            <p:stCondLst>
                              <p:cond delay="500"/>
                            </p:stCondLst>
                            <p:childTnLst>
                              <p:par>
                                <p:cTn id="10" presetID="23" presetClass="entr" presetSubtype="16" fill="hold" nodeType="afterEffect">
                                  <p:stCondLst>
                                    <p:cond delay="0"/>
                                  </p:stCondLst>
                                  <p:childTnLst>
                                    <p:set>
                                      <p:cBhvr>
                                        <p:cTn id="11" dur="1" fill="hold">
                                          <p:stCondLst>
                                            <p:cond delay="0"/>
                                          </p:stCondLst>
                                        </p:cTn>
                                        <p:tgtEl>
                                          <p:spTgt spid="12"/>
                                        </p:tgtEl>
                                        <p:attrNameLst>
                                          <p:attrName>style.visibility</p:attrName>
                                        </p:attrNameLst>
                                      </p:cBhvr>
                                      <p:to>
                                        <p:strVal val="visible"/>
                                      </p:to>
                                    </p:set>
                                    <p:anim calcmode="lin" valueType="num">
                                      <p:cBhvr>
                                        <p:cTn id="12" dur="500" fill="hold"/>
                                        <p:tgtEl>
                                          <p:spTgt spid="12"/>
                                        </p:tgtEl>
                                        <p:attrNameLst>
                                          <p:attrName>ppt_w</p:attrName>
                                        </p:attrNameLst>
                                      </p:cBhvr>
                                      <p:tavLst>
                                        <p:tav tm="0">
                                          <p:val>
                                            <p:fltVal val="0"/>
                                          </p:val>
                                        </p:tav>
                                        <p:tav tm="100000">
                                          <p:val>
                                            <p:strVal val="#ppt_w"/>
                                          </p:val>
                                        </p:tav>
                                      </p:tavLst>
                                    </p:anim>
                                    <p:anim calcmode="lin" valueType="num">
                                      <p:cBhvr>
                                        <p:cTn id="13" dur="500" fill="hold"/>
                                        <p:tgtEl>
                                          <p:spTgt spid="12"/>
                                        </p:tgtEl>
                                        <p:attrNameLst>
                                          <p:attrName>ppt_h</p:attrName>
                                        </p:attrNameLst>
                                      </p:cBhvr>
                                      <p:tavLst>
                                        <p:tav tm="0">
                                          <p:val>
                                            <p:fltVal val="0"/>
                                          </p:val>
                                        </p:tav>
                                        <p:tav tm="100000">
                                          <p:val>
                                            <p:strVal val="#ppt_h"/>
                                          </p:val>
                                        </p:tav>
                                      </p:tavLst>
                                    </p:anim>
                                  </p:childTnLst>
                                </p:cTn>
                              </p:par>
                            </p:childTnLst>
                          </p:cTn>
                        </p:par>
                        <p:par>
                          <p:cTn id="14" fill="hold">
                            <p:stCondLst>
                              <p:cond delay="1000"/>
                            </p:stCondLst>
                            <p:childTnLst>
                              <p:par>
                                <p:cTn id="15" presetID="2" presetClass="entr" presetSubtype="8" fill="hold" nodeType="after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additive="base">
                                        <p:cTn id="17" dur="1250" fill="hold"/>
                                        <p:tgtEl>
                                          <p:spTgt spid="6"/>
                                        </p:tgtEl>
                                        <p:attrNameLst>
                                          <p:attrName>ppt_x</p:attrName>
                                        </p:attrNameLst>
                                      </p:cBhvr>
                                      <p:tavLst>
                                        <p:tav tm="0">
                                          <p:val>
                                            <p:strVal val="0-#ppt_w/2"/>
                                          </p:val>
                                        </p:tav>
                                        <p:tav tm="100000">
                                          <p:val>
                                            <p:strVal val="#ppt_x"/>
                                          </p:val>
                                        </p:tav>
                                      </p:tavLst>
                                    </p:anim>
                                    <p:anim calcmode="lin" valueType="num">
                                      <p:cBhvr additive="base">
                                        <p:cTn id="18" dur="125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5" name="图片 64">
            <a:extLst>
              <a:ext uri="{FF2B5EF4-FFF2-40B4-BE49-F238E27FC236}">
                <a16:creationId xmlns:a16="http://schemas.microsoft.com/office/drawing/2014/main" id="{9F63BA8B-1B7A-4DD8-8E3C-CEB6A4A5CE6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240"/>
            <a:ext cx="12190413" cy="6857107"/>
          </a:xfrm>
          <a:prstGeom prst="rect">
            <a:avLst/>
          </a:prstGeom>
        </p:spPr>
      </p:pic>
      <p:sp>
        <p:nvSpPr>
          <p:cNvPr id="66" name="文本框 7">
            <a:extLst>
              <a:ext uri="{FF2B5EF4-FFF2-40B4-BE49-F238E27FC236}">
                <a16:creationId xmlns:a16="http://schemas.microsoft.com/office/drawing/2014/main" id="{D55CD9E3-0BDC-4B69-9CE6-79B0BA7AEFF3}"/>
              </a:ext>
            </a:extLst>
          </p:cNvPr>
          <p:cNvSpPr txBox="1">
            <a:spLocks noChangeArrowheads="1"/>
          </p:cNvSpPr>
          <p:nvPr/>
        </p:nvSpPr>
        <p:spPr bwMode="auto">
          <a:xfrm>
            <a:off x="3591833" y="2326266"/>
            <a:ext cx="5032148"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panose="020F0502020204030204" pitchFamily="34" charset="0"/>
                <a:ea typeface="宋体" panose="02010600030101010101" pitchFamily="2" charset="-122"/>
              </a:defRPr>
            </a:lvl1pPr>
            <a:lvl2pPr marL="742950" indent="-285750">
              <a:defRPr sz="1300">
                <a:solidFill>
                  <a:schemeClr val="tx1"/>
                </a:solidFill>
                <a:latin typeface="Calibri" panose="020F0502020204030204" pitchFamily="34" charset="0"/>
                <a:ea typeface="宋体" panose="02010600030101010101" pitchFamily="2" charset="-122"/>
              </a:defRPr>
            </a:lvl2pPr>
            <a:lvl3pPr marL="1143000" indent="-228600">
              <a:defRPr sz="1300">
                <a:solidFill>
                  <a:schemeClr val="tx1"/>
                </a:solidFill>
                <a:latin typeface="Calibri" panose="020F0502020204030204" pitchFamily="34" charset="0"/>
                <a:ea typeface="宋体" panose="02010600030101010101" pitchFamily="2" charset="-122"/>
              </a:defRPr>
            </a:lvl3pPr>
            <a:lvl4pPr marL="1600200" indent="-228600">
              <a:defRPr sz="1300">
                <a:solidFill>
                  <a:schemeClr val="tx1"/>
                </a:solidFill>
                <a:latin typeface="Calibri" panose="020F0502020204030204" pitchFamily="34" charset="0"/>
                <a:ea typeface="宋体" panose="02010600030101010101" pitchFamily="2" charset="-122"/>
              </a:defRPr>
            </a:lvl4pPr>
            <a:lvl5pPr marL="2057400" indent="-228600">
              <a:defRPr sz="1300">
                <a:solidFill>
                  <a:schemeClr val="tx1"/>
                </a:solidFill>
                <a:latin typeface="Calibri" panose="020F0502020204030204" pitchFamily="34" charset="0"/>
                <a:ea typeface="宋体" panose="02010600030101010101" pitchFamily="2" charset="-122"/>
              </a:defRPr>
            </a:lvl5pPr>
            <a:lvl6pPr marL="25146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pPr algn="ctr" defTabSz="685800"/>
            <a:r>
              <a:rPr lang="zh-CN" altLang="en-US" sz="6000" dirty="0">
                <a:solidFill>
                  <a:schemeClr val="tx1">
                    <a:lumMod val="50000"/>
                    <a:lumOff val="50000"/>
                  </a:schemeClr>
                </a:solidFill>
                <a:latin typeface="华文中宋" panose="02010600040101010101" pitchFamily="2" charset="-122"/>
                <a:ea typeface="华文中宋" panose="02010600040101010101" pitchFamily="2" charset="-122"/>
              </a:rPr>
              <a:t>欢迎下载观看</a:t>
            </a:r>
            <a:r>
              <a:rPr lang="en-US" altLang="zh-CN" sz="6000" dirty="0">
                <a:solidFill>
                  <a:schemeClr val="tx1">
                    <a:lumMod val="50000"/>
                    <a:lumOff val="50000"/>
                  </a:schemeClr>
                </a:solidFill>
                <a:latin typeface="华文中宋" panose="02010600040101010101" pitchFamily="2" charset="-122"/>
                <a:ea typeface="华文中宋" panose="02010600040101010101" pitchFamily="2" charset="-122"/>
              </a:rPr>
              <a:t>!</a:t>
            </a:r>
          </a:p>
        </p:txBody>
      </p:sp>
      <p:sp>
        <p:nvSpPr>
          <p:cNvPr id="67" name="矩形 66">
            <a:extLst>
              <a:ext uri="{FF2B5EF4-FFF2-40B4-BE49-F238E27FC236}">
                <a16:creationId xmlns:a16="http://schemas.microsoft.com/office/drawing/2014/main" id="{036E7CF6-6A77-4FFB-A18D-AB90322F9B8F}"/>
              </a:ext>
            </a:extLst>
          </p:cNvPr>
          <p:cNvSpPr/>
          <p:nvPr/>
        </p:nvSpPr>
        <p:spPr>
          <a:xfrm>
            <a:off x="2929390" y="3987601"/>
            <a:ext cx="6357938" cy="507831"/>
          </a:xfrm>
          <a:prstGeom prst="rect">
            <a:avLst/>
          </a:prstGeom>
        </p:spPr>
        <p:txBody>
          <a:bodyPr wrap="square">
            <a:spAutoFit/>
          </a:bodyPr>
          <a:lstStyle/>
          <a:p>
            <a:pPr algn="ctr">
              <a:lnSpc>
                <a:spcPct val="150000"/>
              </a:lnSpc>
              <a:defRPr/>
            </a:pPr>
            <a:r>
              <a:rPr lang="en-US" altLang="zh-CN" sz="900" kern="0" dirty="0">
                <a:solidFill>
                  <a:schemeClr val="tx1">
                    <a:lumMod val="50000"/>
                    <a:lumOff val="50000"/>
                  </a:schemeClr>
                </a:solidFill>
                <a:latin typeface="Calibri Light"/>
                <a:ea typeface="微软雅黑 Light"/>
                <a:cs typeface="Arial" panose="020B0604020202020204" pitchFamily="34" charset="0"/>
              </a:rPr>
              <a:t>Lorem ipsum dolor sit </a:t>
            </a:r>
            <a:r>
              <a:rPr lang="en-US" altLang="zh-CN" sz="900" kern="0" dirty="0" err="1">
                <a:solidFill>
                  <a:schemeClr val="tx1">
                    <a:lumMod val="50000"/>
                    <a:lumOff val="50000"/>
                  </a:schemeClr>
                </a:solidFill>
                <a:latin typeface="Calibri Light"/>
                <a:ea typeface="微软雅黑 Light"/>
                <a:cs typeface="Arial" panose="020B0604020202020204" pitchFamily="34" charset="0"/>
              </a:rPr>
              <a:t>amet</a:t>
            </a:r>
            <a:r>
              <a:rPr lang="en-US" altLang="zh-CN" sz="900" kern="0" dirty="0">
                <a:solidFill>
                  <a:schemeClr val="tx1">
                    <a:lumMod val="50000"/>
                    <a:lumOff val="50000"/>
                  </a:schemeClr>
                </a:solidFill>
                <a:latin typeface="Calibri Light"/>
                <a:ea typeface="微软雅黑 Light"/>
                <a:cs typeface="Arial" panose="020B0604020202020204" pitchFamily="34" charset="0"/>
              </a:rPr>
              <a:t>, </a:t>
            </a:r>
            <a:r>
              <a:rPr lang="en-US" altLang="zh-CN" sz="900" kern="0" dirty="0" err="1">
                <a:solidFill>
                  <a:schemeClr val="tx1">
                    <a:lumMod val="50000"/>
                    <a:lumOff val="50000"/>
                  </a:schemeClr>
                </a:solidFill>
                <a:latin typeface="Calibri Light"/>
                <a:ea typeface="微软雅黑 Light"/>
                <a:cs typeface="Arial" panose="020B0604020202020204" pitchFamily="34" charset="0"/>
              </a:rPr>
              <a:t>consectetuer</a:t>
            </a:r>
            <a:r>
              <a:rPr lang="en-US" altLang="zh-CN" sz="900" kern="0" dirty="0">
                <a:solidFill>
                  <a:schemeClr val="tx1">
                    <a:lumMod val="50000"/>
                    <a:lumOff val="50000"/>
                  </a:schemeClr>
                </a:solidFill>
                <a:latin typeface="Calibri Light"/>
                <a:ea typeface="微软雅黑 Light"/>
                <a:cs typeface="Arial" panose="020B0604020202020204" pitchFamily="34" charset="0"/>
              </a:rPr>
              <a:t> </a:t>
            </a:r>
            <a:r>
              <a:rPr lang="en-US" altLang="zh-CN" sz="900" kern="0" dirty="0" err="1">
                <a:solidFill>
                  <a:schemeClr val="tx1">
                    <a:lumMod val="50000"/>
                    <a:lumOff val="50000"/>
                  </a:schemeClr>
                </a:solidFill>
                <a:latin typeface="Calibri Light"/>
                <a:ea typeface="微软雅黑 Light"/>
                <a:cs typeface="Arial" panose="020B0604020202020204" pitchFamily="34" charset="0"/>
              </a:rPr>
              <a:t>adipiscing</a:t>
            </a:r>
            <a:r>
              <a:rPr lang="en-US" altLang="zh-CN" sz="900" kern="0" dirty="0">
                <a:solidFill>
                  <a:schemeClr val="tx1">
                    <a:lumMod val="50000"/>
                    <a:lumOff val="50000"/>
                  </a:schemeClr>
                </a:solidFill>
                <a:latin typeface="Calibri Light"/>
                <a:ea typeface="微软雅黑 Light"/>
                <a:cs typeface="Arial" panose="020B0604020202020204" pitchFamily="34" charset="0"/>
              </a:rPr>
              <a:t> </a:t>
            </a:r>
            <a:r>
              <a:rPr lang="en-US" altLang="zh-CN" sz="900" kern="0" dirty="0" err="1">
                <a:solidFill>
                  <a:schemeClr val="tx1">
                    <a:lumMod val="50000"/>
                    <a:lumOff val="50000"/>
                  </a:schemeClr>
                </a:solidFill>
                <a:latin typeface="Calibri Light"/>
                <a:ea typeface="微软雅黑 Light"/>
                <a:cs typeface="Arial" panose="020B0604020202020204" pitchFamily="34" charset="0"/>
              </a:rPr>
              <a:t>elit</a:t>
            </a:r>
            <a:r>
              <a:rPr lang="en-US" altLang="zh-CN" sz="900" kern="0" dirty="0">
                <a:solidFill>
                  <a:schemeClr val="tx1">
                    <a:lumMod val="50000"/>
                    <a:lumOff val="50000"/>
                  </a:schemeClr>
                </a:solidFill>
                <a:latin typeface="Calibri Light"/>
                <a:ea typeface="微软雅黑 Light"/>
                <a:cs typeface="Arial" panose="020B0604020202020204" pitchFamily="34" charset="0"/>
              </a:rPr>
              <a:t>. </a:t>
            </a:r>
            <a:r>
              <a:rPr lang="en-US" altLang="zh-CN" sz="900" kern="0" dirty="0" err="1">
                <a:solidFill>
                  <a:schemeClr val="tx1">
                    <a:lumMod val="50000"/>
                    <a:lumOff val="50000"/>
                  </a:schemeClr>
                </a:solidFill>
                <a:latin typeface="Calibri Light"/>
                <a:ea typeface="微软雅黑 Light"/>
                <a:cs typeface="Arial" panose="020B0604020202020204" pitchFamily="34" charset="0"/>
              </a:rPr>
              <a:t>Aenean</a:t>
            </a:r>
            <a:r>
              <a:rPr lang="en-US" altLang="zh-CN" sz="900" kern="0" dirty="0">
                <a:solidFill>
                  <a:schemeClr val="tx1">
                    <a:lumMod val="50000"/>
                    <a:lumOff val="50000"/>
                  </a:schemeClr>
                </a:solidFill>
                <a:latin typeface="Calibri Light"/>
                <a:ea typeface="微软雅黑 Light"/>
                <a:cs typeface="Arial" panose="020B0604020202020204" pitchFamily="34" charset="0"/>
              </a:rPr>
              <a:t> </a:t>
            </a:r>
            <a:r>
              <a:rPr lang="en-US" altLang="zh-CN" sz="900" kern="0" dirty="0" err="1">
                <a:solidFill>
                  <a:schemeClr val="tx1">
                    <a:lumMod val="50000"/>
                    <a:lumOff val="50000"/>
                  </a:schemeClr>
                </a:solidFill>
                <a:latin typeface="Calibri Light"/>
                <a:ea typeface="微软雅黑 Light"/>
                <a:cs typeface="Arial" panose="020B0604020202020204" pitchFamily="34" charset="0"/>
              </a:rPr>
              <a:t>commodo</a:t>
            </a:r>
            <a:r>
              <a:rPr lang="en-US" altLang="zh-CN" sz="900" kern="0" dirty="0">
                <a:solidFill>
                  <a:schemeClr val="tx1">
                    <a:lumMod val="50000"/>
                    <a:lumOff val="50000"/>
                  </a:schemeClr>
                </a:solidFill>
                <a:latin typeface="Calibri Light"/>
                <a:ea typeface="微软雅黑 Light"/>
                <a:cs typeface="Arial" panose="020B0604020202020204" pitchFamily="34" charset="0"/>
              </a:rPr>
              <a:t> ligula </a:t>
            </a:r>
            <a:r>
              <a:rPr lang="en-US" altLang="zh-CN" sz="900" kern="0" dirty="0" err="1">
                <a:solidFill>
                  <a:schemeClr val="tx1">
                    <a:lumMod val="50000"/>
                    <a:lumOff val="50000"/>
                  </a:schemeClr>
                </a:solidFill>
                <a:latin typeface="Calibri Light"/>
                <a:ea typeface="微软雅黑 Light"/>
                <a:cs typeface="Arial" panose="020B0604020202020204" pitchFamily="34" charset="0"/>
              </a:rPr>
              <a:t>eget</a:t>
            </a:r>
            <a:r>
              <a:rPr lang="en-US" altLang="zh-CN" sz="900" kern="0" dirty="0">
                <a:solidFill>
                  <a:schemeClr val="tx1">
                    <a:lumMod val="50000"/>
                    <a:lumOff val="50000"/>
                  </a:schemeClr>
                </a:solidFill>
                <a:latin typeface="Calibri Light"/>
                <a:ea typeface="微软雅黑 Light"/>
                <a:cs typeface="Arial" panose="020B0604020202020204" pitchFamily="34" charset="0"/>
              </a:rPr>
              <a:t> dolor</a:t>
            </a:r>
            <a:r>
              <a:rPr lang="zh-CN" altLang="en-US" sz="900" kern="0" dirty="0">
                <a:solidFill>
                  <a:schemeClr val="tx1">
                    <a:lumMod val="50000"/>
                    <a:lumOff val="50000"/>
                  </a:schemeClr>
                </a:solidFill>
                <a:latin typeface="Calibri Light"/>
                <a:ea typeface="微软雅黑 Light"/>
                <a:cs typeface="Arial" panose="020B0604020202020204" pitchFamily="34" charset="0"/>
              </a:rPr>
              <a:t>；</a:t>
            </a:r>
            <a:r>
              <a:rPr lang="en-US" altLang="zh-CN" sz="900" kern="0" dirty="0">
                <a:solidFill>
                  <a:schemeClr val="tx1">
                    <a:lumMod val="50000"/>
                    <a:lumOff val="50000"/>
                  </a:schemeClr>
                </a:solidFill>
                <a:latin typeface="Calibri Light"/>
                <a:ea typeface="微软雅黑 Light"/>
                <a:cs typeface="Arial" panose="020B0604020202020204" pitchFamily="34" charset="0"/>
              </a:rPr>
              <a:t>Lorem ipsum dolor sit </a:t>
            </a:r>
            <a:r>
              <a:rPr lang="en-US" altLang="zh-CN" sz="900" kern="0" dirty="0" err="1">
                <a:solidFill>
                  <a:schemeClr val="tx1">
                    <a:lumMod val="50000"/>
                    <a:lumOff val="50000"/>
                  </a:schemeClr>
                </a:solidFill>
                <a:latin typeface="Calibri Light"/>
                <a:ea typeface="微软雅黑 Light"/>
                <a:cs typeface="Arial" panose="020B0604020202020204" pitchFamily="34" charset="0"/>
              </a:rPr>
              <a:t>amet</a:t>
            </a:r>
            <a:r>
              <a:rPr lang="en-US" altLang="zh-CN" sz="900" kern="0" dirty="0">
                <a:solidFill>
                  <a:schemeClr val="tx1">
                    <a:lumMod val="50000"/>
                    <a:lumOff val="50000"/>
                  </a:schemeClr>
                </a:solidFill>
                <a:latin typeface="Calibri Light"/>
                <a:ea typeface="微软雅黑 Light"/>
                <a:cs typeface="Arial" panose="020B0604020202020204" pitchFamily="34" charset="0"/>
              </a:rPr>
              <a:t>, </a:t>
            </a:r>
            <a:r>
              <a:rPr lang="en-US" altLang="zh-CN" sz="900" kern="0" dirty="0" err="1">
                <a:solidFill>
                  <a:schemeClr val="tx1">
                    <a:lumMod val="50000"/>
                    <a:lumOff val="50000"/>
                  </a:schemeClr>
                </a:solidFill>
                <a:latin typeface="Calibri Light"/>
                <a:ea typeface="微软雅黑 Light"/>
                <a:cs typeface="Arial" panose="020B0604020202020204" pitchFamily="34" charset="0"/>
              </a:rPr>
              <a:t>consectetuer</a:t>
            </a:r>
            <a:r>
              <a:rPr lang="en-US" altLang="zh-CN" sz="900" kern="0" dirty="0">
                <a:solidFill>
                  <a:schemeClr val="tx1">
                    <a:lumMod val="50000"/>
                    <a:lumOff val="50000"/>
                  </a:schemeClr>
                </a:solidFill>
                <a:latin typeface="Calibri Light"/>
                <a:ea typeface="微软雅黑 Light"/>
                <a:cs typeface="Arial" panose="020B0604020202020204" pitchFamily="34" charset="0"/>
              </a:rPr>
              <a:t> </a:t>
            </a:r>
            <a:r>
              <a:rPr lang="en-US" altLang="zh-CN" sz="900" kern="0" dirty="0" err="1">
                <a:solidFill>
                  <a:schemeClr val="tx1">
                    <a:lumMod val="50000"/>
                    <a:lumOff val="50000"/>
                  </a:schemeClr>
                </a:solidFill>
                <a:latin typeface="Calibri Light"/>
                <a:ea typeface="微软雅黑 Light"/>
                <a:cs typeface="Arial" panose="020B0604020202020204" pitchFamily="34" charset="0"/>
              </a:rPr>
              <a:t>adipiscing</a:t>
            </a:r>
            <a:r>
              <a:rPr lang="en-US" altLang="zh-CN" sz="900" kern="0" dirty="0">
                <a:solidFill>
                  <a:schemeClr val="tx1">
                    <a:lumMod val="50000"/>
                    <a:lumOff val="50000"/>
                  </a:schemeClr>
                </a:solidFill>
                <a:latin typeface="Calibri Light"/>
                <a:ea typeface="微软雅黑 Light"/>
                <a:cs typeface="Arial" panose="020B0604020202020204" pitchFamily="34" charset="0"/>
              </a:rPr>
              <a:t> </a:t>
            </a:r>
            <a:r>
              <a:rPr lang="en-US" altLang="zh-CN" sz="900" kern="0" dirty="0" err="1">
                <a:solidFill>
                  <a:schemeClr val="tx1">
                    <a:lumMod val="50000"/>
                    <a:lumOff val="50000"/>
                  </a:schemeClr>
                </a:solidFill>
                <a:latin typeface="Calibri Light"/>
                <a:ea typeface="微软雅黑 Light"/>
                <a:cs typeface="Arial" panose="020B0604020202020204" pitchFamily="34" charset="0"/>
              </a:rPr>
              <a:t>elit</a:t>
            </a:r>
            <a:r>
              <a:rPr lang="en-US" altLang="zh-CN" sz="900" kern="0" dirty="0">
                <a:solidFill>
                  <a:schemeClr val="tx1">
                    <a:lumMod val="50000"/>
                    <a:lumOff val="50000"/>
                  </a:schemeClr>
                </a:solidFill>
                <a:latin typeface="Calibri Light"/>
                <a:ea typeface="微软雅黑 Light"/>
                <a:cs typeface="Arial" panose="020B0604020202020204" pitchFamily="34" charset="0"/>
              </a:rPr>
              <a:t>. </a:t>
            </a:r>
            <a:r>
              <a:rPr lang="en-US" altLang="zh-CN" sz="900" kern="0" dirty="0" err="1">
                <a:solidFill>
                  <a:schemeClr val="tx1">
                    <a:lumMod val="50000"/>
                    <a:lumOff val="50000"/>
                  </a:schemeClr>
                </a:solidFill>
                <a:latin typeface="Calibri Light"/>
                <a:ea typeface="微软雅黑 Light"/>
                <a:cs typeface="Arial" panose="020B0604020202020204" pitchFamily="34" charset="0"/>
              </a:rPr>
              <a:t>Aenean</a:t>
            </a:r>
            <a:r>
              <a:rPr lang="en-US" altLang="zh-CN" sz="900" kern="0" dirty="0">
                <a:solidFill>
                  <a:schemeClr val="tx1">
                    <a:lumMod val="50000"/>
                    <a:lumOff val="50000"/>
                  </a:schemeClr>
                </a:solidFill>
                <a:latin typeface="Calibri Light"/>
                <a:ea typeface="微软雅黑 Light"/>
                <a:cs typeface="Arial" panose="020B0604020202020204" pitchFamily="34" charset="0"/>
              </a:rPr>
              <a:t> </a:t>
            </a:r>
            <a:r>
              <a:rPr lang="en-US" altLang="zh-CN" sz="900" kern="0" dirty="0" err="1">
                <a:solidFill>
                  <a:schemeClr val="tx1">
                    <a:lumMod val="50000"/>
                    <a:lumOff val="50000"/>
                  </a:schemeClr>
                </a:solidFill>
                <a:latin typeface="Calibri Light"/>
                <a:ea typeface="微软雅黑 Light"/>
                <a:cs typeface="Arial" panose="020B0604020202020204" pitchFamily="34" charset="0"/>
              </a:rPr>
              <a:t>commodo</a:t>
            </a:r>
            <a:r>
              <a:rPr lang="en-US" altLang="zh-CN" sz="900" kern="0" dirty="0">
                <a:solidFill>
                  <a:schemeClr val="tx1">
                    <a:lumMod val="50000"/>
                    <a:lumOff val="50000"/>
                  </a:schemeClr>
                </a:solidFill>
                <a:latin typeface="Calibri Light"/>
                <a:ea typeface="微软雅黑 Light"/>
                <a:cs typeface="Arial" panose="020B0604020202020204" pitchFamily="34" charset="0"/>
              </a:rPr>
              <a:t> ligula </a:t>
            </a:r>
            <a:r>
              <a:rPr lang="en-US" altLang="zh-CN" sz="900" kern="0" dirty="0" err="1">
                <a:solidFill>
                  <a:schemeClr val="tx1">
                    <a:lumMod val="50000"/>
                    <a:lumOff val="50000"/>
                  </a:schemeClr>
                </a:solidFill>
                <a:latin typeface="Calibri Light"/>
                <a:ea typeface="微软雅黑 Light"/>
                <a:cs typeface="Arial" panose="020B0604020202020204" pitchFamily="34" charset="0"/>
              </a:rPr>
              <a:t>eget</a:t>
            </a:r>
            <a:r>
              <a:rPr lang="en-US" altLang="zh-CN" sz="900" kern="0" dirty="0">
                <a:solidFill>
                  <a:schemeClr val="tx1">
                    <a:lumMod val="50000"/>
                    <a:lumOff val="50000"/>
                  </a:schemeClr>
                </a:solidFill>
                <a:latin typeface="Calibri Light"/>
                <a:ea typeface="微软雅黑 Light"/>
                <a:cs typeface="Arial" panose="020B0604020202020204" pitchFamily="34" charset="0"/>
              </a:rPr>
              <a:t> dolor</a:t>
            </a:r>
            <a:endParaRPr lang="zh-CN" altLang="en-US" sz="900" kern="0" dirty="0">
              <a:solidFill>
                <a:schemeClr val="tx1">
                  <a:lumMod val="50000"/>
                  <a:lumOff val="50000"/>
                </a:schemeClr>
              </a:solidFill>
              <a:latin typeface="Calibri Light"/>
              <a:ea typeface="微软雅黑 Light"/>
            </a:endParaRPr>
          </a:p>
        </p:txBody>
      </p:sp>
      <p:sp>
        <p:nvSpPr>
          <p:cNvPr id="68" name="矩形 259">
            <a:extLst>
              <a:ext uri="{FF2B5EF4-FFF2-40B4-BE49-F238E27FC236}">
                <a16:creationId xmlns:a16="http://schemas.microsoft.com/office/drawing/2014/main" id="{DFDE71BE-B99D-49C3-B266-2A4558265353}"/>
              </a:ext>
            </a:extLst>
          </p:cNvPr>
          <p:cNvSpPr>
            <a:spLocks noChangeArrowheads="1"/>
          </p:cNvSpPr>
          <p:nvPr/>
        </p:nvSpPr>
        <p:spPr bwMode="auto">
          <a:xfrm>
            <a:off x="3707249" y="3258009"/>
            <a:ext cx="4801314"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eaLnBrk="1" hangingPunct="1">
              <a:spcBef>
                <a:spcPct val="20000"/>
              </a:spcBef>
              <a:buFont typeface="Arial" panose="020B0604020202020204" pitchFamily="34" charset="0"/>
              <a:buNone/>
            </a:pPr>
            <a:r>
              <a:rPr lang="en-US" altLang="zh-CN" sz="5400" spc="600" dirty="0">
                <a:solidFill>
                  <a:schemeClr val="tx1">
                    <a:lumMod val="50000"/>
                    <a:lumOff val="50000"/>
                  </a:schemeClr>
                </a:solidFill>
                <a:latin typeface="Chiller" panose="04020404031007020602" pitchFamily="82" charset="0"/>
                <a:ea typeface="华康海报体W12(P)" panose="040B0C00000000000000" pitchFamily="82" charset="-122"/>
                <a:sym typeface="Calibri" panose="020F0502020204030204" pitchFamily="34" charset="0"/>
              </a:rPr>
              <a:t>POWERPOINT</a:t>
            </a:r>
            <a:endParaRPr lang="zh-CN" altLang="en-US" sz="5400" spc="600" dirty="0">
              <a:solidFill>
                <a:schemeClr val="tx1">
                  <a:lumMod val="50000"/>
                  <a:lumOff val="50000"/>
                </a:schemeClr>
              </a:solidFill>
              <a:latin typeface="Chiller" panose="04020404031007020602" pitchFamily="82" charset="0"/>
              <a:ea typeface="华康海报体W12(P)" panose="040B0C00000000000000" pitchFamily="82" charset="-122"/>
              <a:sym typeface="Calibri" panose="020F0502020204030204" pitchFamily="34" charset="0"/>
            </a:endParaRPr>
          </a:p>
        </p:txBody>
      </p:sp>
      <p:sp>
        <p:nvSpPr>
          <p:cNvPr id="69" name="TextBox 15">
            <a:extLst>
              <a:ext uri="{FF2B5EF4-FFF2-40B4-BE49-F238E27FC236}">
                <a16:creationId xmlns:a16="http://schemas.microsoft.com/office/drawing/2014/main" id="{7E8BDEFD-0526-4E05-A7D1-08E0555A7703}"/>
              </a:ext>
            </a:extLst>
          </p:cNvPr>
          <p:cNvSpPr txBox="1"/>
          <p:nvPr/>
        </p:nvSpPr>
        <p:spPr>
          <a:xfrm>
            <a:off x="5132049" y="5284022"/>
            <a:ext cx="1955342" cy="276999"/>
          </a:xfrm>
          <a:prstGeom prst="rect">
            <a:avLst/>
          </a:prstGeom>
          <a:solidFill>
            <a:schemeClr val="tx1">
              <a:lumMod val="50000"/>
              <a:lumOff val="50000"/>
            </a:schemeClr>
          </a:solidFill>
          <a:ln>
            <a:solidFill>
              <a:schemeClr val="bg1"/>
            </a:solidFill>
          </a:ln>
          <a:effectLst/>
        </p:spPr>
        <p:txBody>
          <a:bodyPr wrap="none" rtlCol="0">
            <a:spAutoFit/>
          </a:bodyPr>
          <a:lstStyle/>
          <a:p>
            <a:pPr algn="ctr"/>
            <a:r>
              <a:rPr lang="en-US" sz="1200" spc="600" dirty="0">
                <a:solidFill>
                  <a:schemeClr val="bg1"/>
                </a:solidFill>
                <a:latin typeface="Lato Black" charset="0"/>
                <a:ea typeface="Lato Black" charset="0"/>
                <a:cs typeface="Lato Black" charset="0"/>
              </a:rPr>
              <a:t>YOURE NAME</a:t>
            </a:r>
          </a:p>
        </p:txBody>
      </p:sp>
      <p:sp>
        <p:nvSpPr>
          <p:cNvPr id="70" name="矩形 259">
            <a:extLst>
              <a:ext uri="{FF2B5EF4-FFF2-40B4-BE49-F238E27FC236}">
                <a16:creationId xmlns:a16="http://schemas.microsoft.com/office/drawing/2014/main" id="{4463862C-903C-413B-A605-FE60A4D187C3}"/>
              </a:ext>
            </a:extLst>
          </p:cNvPr>
          <p:cNvSpPr>
            <a:spLocks noChangeArrowheads="1"/>
          </p:cNvSpPr>
          <p:nvPr/>
        </p:nvSpPr>
        <p:spPr bwMode="auto">
          <a:xfrm>
            <a:off x="4973073" y="687987"/>
            <a:ext cx="2249482" cy="13542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eaLnBrk="1" hangingPunct="1">
              <a:spcBef>
                <a:spcPct val="20000"/>
              </a:spcBef>
              <a:buFont typeface="Arial" panose="020B0604020202020204" pitchFamily="34" charset="0"/>
              <a:buNone/>
            </a:pPr>
            <a:r>
              <a:rPr lang="en-US" altLang="zh-CN" sz="8800" dirty="0">
                <a:solidFill>
                  <a:schemeClr val="tx1">
                    <a:lumMod val="50000"/>
                    <a:lumOff val="50000"/>
                  </a:schemeClr>
                </a:solidFill>
                <a:latin typeface="Gigi" panose="04040504061007020D02" pitchFamily="82" charset="0"/>
                <a:ea typeface="华康海报体W12(P)" panose="040B0C00000000000000" pitchFamily="82" charset="-122"/>
                <a:sym typeface="Calibri" panose="020F0502020204030204" pitchFamily="34" charset="0"/>
              </a:rPr>
              <a:t>2018</a:t>
            </a:r>
            <a:endParaRPr lang="zh-CN" altLang="en-US" sz="8800" dirty="0">
              <a:solidFill>
                <a:schemeClr val="tx1">
                  <a:lumMod val="50000"/>
                  <a:lumOff val="50000"/>
                </a:schemeClr>
              </a:solidFill>
              <a:latin typeface="Gigi" panose="04040504061007020D02" pitchFamily="82" charset="0"/>
              <a:ea typeface="华康海报体W12(P)" panose="040B0C00000000000000" pitchFamily="82" charset="-122"/>
              <a:sym typeface="Calibri" panose="020F0502020204030204" pitchFamily="34" charset="0"/>
            </a:endParaRPr>
          </a:p>
        </p:txBody>
      </p:sp>
    </p:spTree>
    <p:extLst>
      <p:ext uri="{BB962C8B-B14F-4D97-AF65-F5344CB8AC3E}">
        <p14:creationId xmlns:p14="http://schemas.microsoft.com/office/powerpoint/2010/main" val="3892404250"/>
      </p:ext>
    </p:extLst>
  </p:cSld>
  <p:clrMapOvr>
    <a:masterClrMapping/>
  </p:clrMapOvr>
  <mc:AlternateContent xmlns:mc="http://schemas.openxmlformats.org/markup-compatibility/2006" xmlns:p14="http://schemas.microsoft.com/office/powerpoint/2010/main">
    <mc:Choice Requires="p14">
      <p:transition spd="slow" p14:dur="900" advClick="0" advTm="1000">
        <p14:warp dir="in"/>
      </p:transition>
    </mc:Choice>
    <mc:Fallback xmlns="">
      <p:transition spd="slow" advClick="0" advTm="100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65"/>
                                            </p:tgtEl>
                                            <p:attrNameLst>
                                              <p:attrName>style.visibility</p:attrName>
                                            </p:attrNameLst>
                                          </p:cBhvr>
                                          <p:to>
                                            <p:strVal val="visible"/>
                                          </p:to>
                                        </p:set>
                                        <p:animEffect transition="in" filter="barn(inVertical)">
                                          <p:cBhvr>
                                            <p:cTn id="7" dur="750"/>
                                            <p:tgtEl>
                                              <p:spTgt spid="65"/>
                                            </p:tgtEl>
                                          </p:cBhvr>
                                        </p:animEffect>
                                      </p:childTnLst>
                                    </p:cTn>
                                  </p:par>
                                  <p:par>
                                    <p:cTn id="8" presetID="2" presetClass="entr" presetSubtype="4" fill="hold" grpId="0" nodeType="withEffect" p14:presetBounceEnd="33333">
                                      <p:stCondLst>
                                        <p:cond delay="250"/>
                                      </p:stCondLst>
                                      <p:childTnLst>
                                        <p:set>
                                          <p:cBhvr>
                                            <p:cTn id="9" dur="1" fill="hold">
                                              <p:stCondLst>
                                                <p:cond delay="0"/>
                                              </p:stCondLst>
                                            </p:cTn>
                                            <p:tgtEl>
                                              <p:spTgt spid="66"/>
                                            </p:tgtEl>
                                            <p:attrNameLst>
                                              <p:attrName>style.visibility</p:attrName>
                                            </p:attrNameLst>
                                          </p:cBhvr>
                                          <p:to>
                                            <p:strVal val="visible"/>
                                          </p:to>
                                        </p:set>
                                        <p:anim calcmode="lin" valueType="num" p14:bounceEnd="33333">
                                          <p:cBhvr additive="base">
                                            <p:cTn id="10" dur="750" fill="hold"/>
                                            <p:tgtEl>
                                              <p:spTgt spid="66"/>
                                            </p:tgtEl>
                                            <p:attrNameLst>
                                              <p:attrName>ppt_x</p:attrName>
                                            </p:attrNameLst>
                                          </p:cBhvr>
                                          <p:tavLst>
                                            <p:tav tm="0">
                                              <p:val>
                                                <p:strVal val="#ppt_x"/>
                                              </p:val>
                                            </p:tav>
                                            <p:tav tm="100000">
                                              <p:val>
                                                <p:strVal val="#ppt_x"/>
                                              </p:val>
                                            </p:tav>
                                          </p:tavLst>
                                        </p:anim>
                                        <p:anim calcmode="lin" valueType="num" p14:bounceEnd="33333">
                                          <p:cBhvr additive="base">
                                            <p:cTn id="11" dur="750" fill="hold"/>
                                            <p:tgtEl>
                                              <p:spTgt spid="66"/>
                                            </p:tgtEl>
                                            <p:attrNameLst>
                                              <p:attrName>ppt_y</p:attrName>
                                            </p:attrNameLst>
                                          </p:cBhvr>
                                          <p:tavLst>
                                            <p:tav tm="0">
                                              <p:val>
                                                <p:strVal val="1+#ppt_h/2"/>
                                              </p:val>
                                            </p:tav>
                                            <p:tav tm="100000">
                                              <p:val>
                                                <p:strVal val="#ppt_y"/>
                                              </p:val>
                                            </p:tav>
                                          </p:tavLst>
                                        </p:anim>
                                      </p:childTnLst>
                                    </p:cTn>
                                  </p:par>
                                  <p:par>
                                    <p:cTn id="12" presetID="2" presetClass="entr" presetSubtype="2" fill="hold" grpId="0" nodeType="withEffect" p14:presetBounceEnd="33333">
                                      <p:stCondLst>
                                        <p:cond delay="1000"/>
                                      </p:stCondLst>
                                      <p:childTnLst>
                                        <p:set>
                                          <p:cBhvr>
                                            <p:cTn id="13" dur="1" fill="hold">
                                              <p:stCondLst>
                                                <p:cond delay="0"/>
                                              </p:stCondLst>
                                            </p:cTn>
                                            <p:tgtEl>
                                              <p:spTgt spid="67"/>
                                            </p:tgtEl>
                                            <p:attrNameLst>
                                              <p:attrName>style.visibility</p:attrName>
                                            </p:attrNameLst>
                                          </p:cBhvr>
                                          <p:to>
                                            <p:strVal val="visible"/>
                                          </p:to>
                                        </p:set>
                                        <p:anim calcmode="lin" valueType="num" p14:bounceEnd="33333">
                                          <p:cBhvr additive="base">
                                            <p:cTn id="14" dur="750" fill="hold"/>
                                            <p:tgtEl>
                                              <p:spTgt spid="67"/>
                                            </p:tgtEl>
                                            <p:attrNameLst>
                                              <p:attrName>ppt_x</p:attrName>
                                            </p:attrNameLst>
                                          </p:cBhvr>
                                          <p:tavLst>
                                            <p:tav tm="0">
                                              <p:val>
                                                <p:strVal val="1+#ppt_w/2"/>
                                              </p:val>
                                            </p:tav>
                                            <p:tav tm="100000">
                                              <p:val>
                                                <p:strVal val="#ppt_x"/>
                                              </p:val>
                                            </p:tav>
                                          </p:tavLst>
                                        </p:anim>
                                        <p:anim calcmode="lin" valueType="num" p14:bounceEnd="33333">
                                          <p:cBhvr additive="base">
                                            <p:cTn id="15" dur="750" fill="hold"/>
                                            <p:tgtEl>
                                              <p:spTgt spid="67"/>
                                            </p:tgtEl>
                                            <p:attrNameLst>
                                              <p:attrName>ppt_y</p:attrName>
                                            </p:attrNameLst>
                                          </p:cBhvr>
                                          <p:tavLst>
                                            <p:tav tm="0">
                                              <p:val>
                                                <p:strVal val="#ppt_y"/>
                                              </p:val>
                                            </p:tav>
                                            <p:tav tm="100000">
                                              <p:val>
                                                <p:strVal val="#ppt_y"/>
                                              </p:val>
                                            </p:tav>
                                          </p:tavLst>
                                        </p:anim>
                                      </p:childTnLst>
                                    </p:cTn>
                                  </p:par>
                                </p:childTnLst>
                              </p:cTn>
                            </p:par>
                            <p:par>
                              <p:cTn id="16" fill="hold">
                                <p:stCondLst>
                                  <p:cond delay="1750"/>
                                </p:stCondLst>
                                <p:childTnLst>
                                  <p:par>
                                    <p:cTn id="17" presetID="41" presetClass="entr" presetSubtype="0" fill="hold" grpId="0" nodeType="afterEffect">
                                      <p:stCondLst>
                                        <p:cond delay="0"/>
                                      </p:stCondLst>
                                      <p:iterate type="lt">
                                        <p:tmPct val="10000"/>
                                      </p:iterate>
                                      <p:childTnLst>
                                        <p:set>
                                          <p:cBhvr>
                                            <p:cTn id="18" dur="1" fill="hold">
                                              <p:stCondLst>
                                                <p:cond delay="0"/>
                                              </p:stCondLst>
                                            </p:cTn>
                                            <p:tgtEl>
                                              <p:spTgt spid="68"/>
                                            </p:tgtEl>
                                            <p:attrNameLst>
                                              <p:attrName>style.visibility</p:attrName>
                                            </p:attrNameLst>
                                          </p:cBhvr>
                                          <p:to>
                                            <p:strVal val="visible"/>
                                          </p:to>
                                        </p:set>
                                        <p:anim calcmode="lin" valueType="num">
                                          <p:cBhvr>
                                            <p:cTn id="19" dur="500" fill="hold"/>
                                            <p:tgtEl>
                                              <p:spTgt spid="68"/>
                                            </p:tgtEl>
                                            <p:attrNameLst>
                                              <p:attrName>ppt_x</p:attrName>
                                            </p:attrNameLst>
                                          </p:cBhvr>
                                          <p:tavLst>
                                            <p:tav tm="0">
                                              <p:val>
                                                <p:strVal val="#ppt_x"/>
                                              </p:val>
                                            </p:tav>
                                            <p:tav tm="50000">
                                              <p:val>
                                                <p:strVal val="#ppt_x+.1"/>
                                              </p:val>
                                            </p:tav>
                                            <p:tav tm="100000">
                                              <p:val>
                                                <p:strVal val="#ppt_x"/>
                                              </p:val>
                                            </p:tav>
                                          </p:tavLst>
                                        </p:anim>
                                        <p:anim calcmode="lin" valueType="num">
                                          <p:cBhvr>
                                            <p:cTn id="20" dur="500" fill="hold"/>
                                            <p:tgtEl>
                                              <p:spTgt spid="68"/>
                                            </p:tgtEl>
                                            <p:attrNameLst>
                                              <p:attrName>ppt_y</p:attrName>
                                            </p:attrNameLst>
                                          </p:cBhvr>
                                          <p:tavLst>
                                            <p:tav tm="0">
                                              <p:val>
                                                <p:strVal val="#ppt_y"/>
                                              </p:val>
                                            </p:tav>
                                            <p:tav tm="100000">
                                              <p:val>
                                                <p:strVal val="#ppt_y"/>
                                              </p:val>
                                            </p:tav>
                                          </p:tavLst>
                                        </p:anim>
                                        <p:anim calcmode="lin" valueType="num">
                                          <p:cBhvr>
                                            <p:cTn id="21" dur="500" fill="hold"/>
                                            <p:tgtEl>
                                              <p:spTgt spid="68"/>
                                            </p:tgtEl>
                                            <p:attrNameLst>
                                              <p:attrName>ppt_h</p:attrName>
                                            </p:attrNameLst>
                                          </p:cBhvr>
                                          <p:tavLst>
                                            <p:tav tm="0">
                                              <p:val>
                                                <p:strVal val="#ppt_h/10"/>
                                              </p:val>
                                            </p:tav>
                                            <p:tav tm="50000">
                                              <p:val>
                                                <p:strVal val="#ppt_h+.01"/>
                                              </p:val>
                                            </p:tav>
                                            <p:tav tm="100000">
                                              <p:val>
                                                <p:strVal val="#ppt_h"/>
                                              </p:val>
                                            </p:tav>
                                          </p:tavLst>
                                        </p:anim>
                                        <p:anim calcmode="lin" valueType="num">
                                          <p:cBhvr>
                                            <p:cTn id="22" dur="500" fill="hold"/>
                                            <p:tgtEl>
                                              <p:spTgt spid="68"/>
                                            </p:tgtEl>
                                            <p:attrNameLst>
                                              <p:attrName>ppt_w</p:attrName>
                                            </p:attrNameLst>
                                          </p:cBhvr>
                                          <p:tavLst>
                                            <p:tav tm="0">
                                              <p:val>
                                                <p:strVal val="#ppt_w/10"/>
                                              </p:val>
                                            </p:tav>
                                            <p:tav tm="50000">
                                              <p:val>
                                                <p:strVal val="#ppt_w+.01"/>
                                              </p:val>
                                            </p:tav>
                                            <p:tav tm="100000">
                                              <p:val>
                                                <p:strVal val="#ppt_w"/>
                                              </p:val>
                                            </p:tav>
                                          </p:tavLst>
                                        </p:anim>
                                        <p:animEffect transition="in" filter="fade">
                                          <p:cBhvr>
                                            <p:cTn id="23" dur="500" tmFilter="0,0; .5, 1; 1, 1"/>
                                            <p:tgtEl>
                                              <p:spTgt spid="68"/>
                                            </p:tgtEl>
                                          </p:cBhvr>
                                        </p:animEffect>
                                      </p:childTnLst>
                                    </p:cTn>
                                  </p:par>
                                </p:childTnLst>
                              </p:cTn>
                            </p:par>
                            <p:par>
                              <p:cTn id="24" fill="hold">
                                <p:stCondLst>
                                  <p:cond delay="2700"/>
                                </p:stCondLst>
                                <p:childTnLst>
                                  <p:par>
                                    <p:cTn id="25" presetID="26" presetClass="emph" presetSubtype="0" fill="hold" grpId="1" nodeType="afterEffect">
                                      <p:stCondLst>
                                        <p:cond delay="0"/>
                                      </p:stCondLst>
                                      <p:iterate type="lt">
                                        <p:tmAbs val="0"/>
                                      </p:iterate>
                                      <p:childTnLst>
                                        <p:animEffect transition="out" filter="fade">
                                          <p:cBhvr>
                                            <p:cTn id="26" dur="500" tmFilter="0, 0; .2, .5; .8, .5; 1, 0"/>
                                            <p:tgtEl>
                                              <p:spTgt spid="68"/>
                                            </p:tgtEl>
                                          </p:cBhvr>
                                        </p:animEffect>
                                        <p:animScale>
                                          <p:cBhvr>
                                            <p:cTn id="27" dur="250" autoRev="1" fill="hold"/>
                                            <p:tgtEl>
                                              <p:spTgt spid="68"/>
                                            </p:tgtEl>
                                          </p:cBhvr>
                                          <p:by x="105000" y="105000"/>
                                        </p:animScale>
                                      </p:childTnLst>
                                    </p:cTn>
                                  </p:par>
                                  <p:par>
                                    <p:cTn id="28" presetID="42" presetClass="entr" presetSubtype="0" fill="hold" grpId="0" nodeType="withEffect">
                                      <p:stCondLst>
                                        <p:cond delay="0"/>
                                      </p:stCondLst>
                                      <p:childTnLst>
                                        <p:set>
                                          <p:cBhvr>
                                            <p:cTn id="29" dur="1" fill="hold">
                                              <p:stCondLst>
                                                <p:cond delay="0"/>
                                              </p:stCondLst>
                                            </p:cTn>
                                            <p:tgtEl>
                                              <p:spTgt spid="69"/>
                                            </p:tgtEl>
                                            <p:attrNameLst>
                                              <p:attrName>style.visibility</p:attrName>
                                            </p:attrNameLst>
                                          </p:cBhvr>
                                          <p:to>
                                            <p:strVal val="visible"/>
                                          </p:to>
                                        </p:set>
                                        <p:animEffect transition="in" filter="fade">
                                          <p:cBhvr>
                                            <p:cTn id="30" dur="1000"/>
                                            <p:tgtEl>
                                              <p:spTgt spid="69"/>
                                            </p:tgtEl>
                                          </p:cBhvr>
                                        </p:animEffect>
                                        <p:anim calcmode="lin" valueType="num">
                                          <p:cBhvr>
                                            <p:cTn id="31" dur="1000" fill="hold"/>
                                            <p:tgtEl>
                                              <p:spTgt spid="69"/>
                                            </p:tgtEl>
                                            <p:attrNameLst>
                                              <p:attrName>ppt_x</p:attrName>
                                            </p:attrNameLst>
                                          </p:cBhvr>
                                          <p:tavLst>
                                            <p:tav tm="0">
                                              <p:val>
                                                <p:strVal val="#ppt_x"/>
                                              </p:val>
                                            </p:tav>
                                            <p:tav tm="100000">
                                              <p:val>
                                                <p:strVal val="#ppt_x"/>
                                              </p:val>
                                            </p:tav>
                                          </p:tavLst>
                                        </p:anim>
                                        <p:anim calcmode="lin" valueType="num">
                                          <p:cBhvr>
                                            <p:cTn id="32" dur="1000" fill="hold"/>
                                            <p:tgtEl>
                                              <p:spTgt spid="69"/>
                                            </p:tgtEl>
                                            <p:attrNameLst>
                                              <p:attrName>ppt_y</p:attrName>
                                            </p:attrNameLst>
                                          </p:cBhvr>
                                          <p:tavLst>
                                            <p:tav tm="0">
                                              <p:val>
                                                <p:strVal val="#ppt_y+.1"/>
                                              </p:val>
                                            </p:tav>
                                            <p:tav tm="100000">
                                              <p:val>
                                                <p:strVal val="#ppt_y"/>
                                              </p:val>
                                            </p:tav>
                                          </p:tavLst>
                                        </p:anim>
                                      </p:childTnLst>
                                    </p:cTn>
                                  </p:par>
                                </p:childTnLst>
                              </p:cTn>
                            </p:par>
                            <p:par>
                              <p:cTn id="33" fill="hold">
                                <p:stCondLst>
                                  <p:cond delay="3700"/>
                                </p:stCondLst>
                                <p:childTnLst>
                                  <p:par>
                                    <p:cTn id="34" presetID="41" presetClass="entr" presetSubtype="0" fill="hold" grpId="0" nodeType="afterEffect">
                                      <p:stCondLst>
                                        <p:cond delay="0"/>
                                      </p:stCondLst>
                                      <p:iterate type="lt">
                                        <p:tmPct val="10000"/>
                                      </p:iterate>
                                      <p:childTnLst>
                                        <p:set>
                                          <p:cBhvr>
                                            <p:cTn id="35" dur="1" fill="hold">
                                              <p:stCondLst>
                                                <p:cond delay="0"/>
                                              </p:stCondLst>
                                            </p:cTn>
                                            <p:tgtEl>
                                              <p:spTgt spid="70"/>
                                            </p:tgtEl>
                                            <p:attrNameLst>
                                              <p:attrName>style.visibility</p:attrName>
                                            </p:attrNameLst>
                                          </p:cBhvr>
                                          <p:to>
                                            <p:strVal val="visible"/>
                                          </p:to>
                                        </p:set>
                                        <p:anim calcmode="lin" valueType="num">
                                          <p:cBhvr>
                                            <p:cTn id="36" dur="500" fill="hold"/>
                                            <p:tgtEl>
                                              <p:spTgt spid="70"/>
                                            </p:tgtEl>
                                            <p:attrNameLst>
                                              <p:attrName>ppt_x</p:attrName>
                                            </p:attrNameLst>
                                          </p:cBhvr>
                                          <p:tavLst>
                                            <p:tav tm="0">
                                              <p:val>
                                                <p:strVal val="#ppt_x"/>
                                              </p:val>
                                            </p:tav>
                                            <p:tav tm="50000">
                                              <p:val>
                                                <p:strVal val="#ppt_x+.1"/>
                                              </p:val>
                                            </p:tav>
                                            <p:tav tm="100000">
                                              <p:val>
                                                <p:strVal val="#ppt_x"/>
                                              </p:val>
                                            </p:tav>
                                          </p:tavLst>
                                        </p:anim>
                                        <p:anim calcmode="lin" valueType="num">
                                          <p:cBhvr>
                                            <p:cTn id="37" dur="500" fill="hold"/>
                                            <p:tgtEl>
                                              <p:spTgt spid="70"/>
                                            </p:tgtEl>
                                            <p:attrNameLst>
                                              <p:attrName>ppt_y</p:attrName>
                                            </p:attrNameLst>
                                          </p:cBhvr>
                                          <p:tavLst>
                                            <p:tav tm="0">
                                              <p:val>
                                                <p:strVal val="#ppt_y"/>
                                              </p:val>
                                            </p:tav>
                                            <p:tav tm="100000">
                                              <p:val>
                                                <p:strVal val="#ppt_y"/>
                                              </p:val>
                                            </p:tav>
                                          </p:tavLst>
                                        </p:anim>
                                        <p:anim calcmode="lin" valueType="num">
                                          <p:cBhvr>
                                            <p:cTn id="38" dur="500" fill="hold"/>
                                            <p:tgtEl>
                                              <p:spTgt spid="70"/>
                                            </p:tgtEl>
                                            <p:attrNameLst>
                                              <p:attrName>ppt_h</p:attrName>
                                            </p:attrNameLst>
                                          </p:cBhvr>
                                          <p:tavLst>
                                            <p:tav tm="0">
                                              <p:val>
                                                <p:strVal val="#ppt_h/10"/>
                                              </p:val>
                                            </p:tav>
                                            <p:tav tm="50000">
                                              <p:val>
                                                <p:strVal val="#ppt_h+.01"/>
                                              </p:val>
                                            </p:tav>
                                            <p:tav tm="100000">
                                              <p:val>
                                                <p:strVal val="#ppt_h"/>
                                              </p:val>
                                            </p:tav>
                                          </p:tavLst>
                                        </p:anim>
                                        <p:anim calcmode="lin" valueType="num">
                                          <p:cBhvr>
                                            <p:cTn id="39" dur="500" fill="hold"/>
                                            <p:tgtEl>
                                              <p:spTgt spid="70"/>
                                            </p:tgtEl>
                                            <p:attrNameLst>
                                              <p:attrName>ppt_w</p:attrName>
                                            </p:attrNameLst>
                                          </p:cBhvr>
                                          <p:tavLst>
                                            <p:tav tm="0">
                                              <p:val>
                                                <p:strVal val="#ppt_w/10"/>
                                              </p:val>
                                            </p:tav>
                                            <p:tav tm="50000">
                                              <p:val>
                                                <p:strVal val="#ppt_w+.01"/>
                                              </p:val>
                                            </p:tav>
                                            <p:tav tm="100000">
                                              <p:val>
                                                <p:strVal val="#ppt_w"/>
                                              </p:val>
                                            </p:tav>
                                          </p:tavLst>
                                        </p:anim>
                                        <p:animEffect transition="in" filter="fade">
                                          <p:cBhvr>
                                            <p:cTn id="40" dur="500" tmFilter="0,0; .5, 1; 1, 1"/>
                                            <p:tgtEl>
                                              <p:spTgt spid="70"/>
                                            </p:tgtEl>
                                          </p:cBhvr>
                                        </p:animEffect>
                                      </p:childTnLst>
                                    </p:cTn>
                                  </p:par>
                                </p:childTnLst>
                              </p:cTn>
                            </p:par>
                            <p:par>
                              <p:cTn id="41" fill="hold">
                                <p:stCondLst>
                                  <p:cond delay="4350"/>
                                </p:stCondLst>
                                <p:childTnLst>
                                  <p:par>
                                    <p:cTn id="42" presetID="26" presetClass="emph" presetSubtype="0" fill="hold" grpId="1" nodeType="afterEffect">
                                      <p:stCondLst>
                                        <p:cond delay="0"/>
                                      </p:stCondLst>
                                      <p:iterate type="lt">
                                        <p:tmAbs val="0"/>
                                      </p:iterate>
                                      <p:childTnLst>
                                        <p:animEffect transition="out" filter="fade">
                                          <p:cBhvr>
                                            <p:cTn id="43" dur="500" tmFilter="0, 0; .2, .5; .8, .5; 1, 0"/>
                                            <p:tgtEl>
                                              <p:spTgt spid="70"/>
                                            </p:tgtEl>
                                          </p:cBhvr>
                                        </p:animEffect>
                                        <p:animScale>
                                          <p:cBhvr>
                                            <p:cTn id="44" dur="250" autoRev="1" fill="hold"/>
                                            <p:tgtEl>
                                              <p:spTgt spid="70"/>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6" grpId="0"/>
          <p:bldP spid="67" grpId="0"/>
          <p:bldP spid="68" grpId="0"/>
          <p:bldP spid="68" grpId="1"/>
          <p:bldP spid="69" grpId="0" animBg="1"/>
          <p:bldP spid="70" grpId="0"/>
          <p:bldP spid="70" grpId="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65"/>
                                            </p:tgtEl>
                                            <p:attrNameLst>
                                              <p:attrName>style.visibility</p:attrName>
                                            </p:attrNameLst>
                                          </p:cBhvr>
                                          <p:to>
                                            <p:strVal val="visible"/>
                                          </p:to>
                                        </p:set>
                                        <p:animEffect transition="in" filter="barn(inVertical)">
                                          <p:cBhvr>
                                            <p:cTn id="7" dur="750"/>
                                            <p:tgtEl>
                                              <p:spTgt spid="65"/>
                                            </p:tgtEl>
                                          </p:cBhvr>
                                        </p:animEffect>
                                      </p:childTnLst>
                                    </p:cTn>
                                  </p:par>
                                  <p:par>
                                    <p:cTn id="8" presetID="2" presetClass="entr" presetSubtype="4" fill="hold" grpId="0" nodeType="withEffect">
                                      <p:stCondLst>
                                        <p:cond delay="250"/>
                                      </p:stCondLst>
                                      <p:childTnLst>
                                        <p:set>
                                          <p:cBhvr>
                                            <p:cTn id="9" dur="1" fill="hold">
                                              <p:stCondLst>
                                                <p:cond delay="0"/>
                                              </p:stCondLst>
                                            </p:cTn>
                                            <p:tgtEl>
                                              <p:spTgt spid="66"/>
                                            </p:tgtEl>
                                            <p:attrNameLst>
                                              <p:attrName>style.visibility</p:attrName>
                                            </p:attrNameLst>
                                          </p:cBhvr>
                                          <p:to>
                                            <p:strVal val="visible"/>
                                          </p:to>
                                        </p:set>
                                        <p:anim calcmode="lin" valueType="num">
                                          <p:cBhvr additive="base">
                                            <p:cTn id="10" dur="750" fill="hold"/>
                                            <p:tgtEl>
                                              <p:spTgt spid="66"/>
                                            </p:tgtEl>
                                            <p:attrNameLst>
                                              <p:attrName>ppt_x</p:attrName>
                                            </p:attrNameLst>
                                          </p:cBhvr>
                                          <p:tavLst>
                                            <p:tav tm="0">
                                              <p:val>
                                                <p:strVal val="#ppt_x"/>
                                              </p:val>
                                            </p:tav>
                                            <p:tav tm="100000">
                                              <p:val>
                                                <p:strVal val="#ppt_x"/>
                                              </p:val>
                                            </p:tav>
                                          </p:tavLst>
                                        </p:anim>
                                        <p:anim calcmode="lin" valueType="num">
                                          <p:cBhvr additive="base">
                                            <p:cTn id="11" dur="750" fill="hold"/>
                                            <p:tgtEl>
                                              <p:spTgt spid="66"/>
                                            </p:tgtEl>
                                            <p:attrNameLst>
                                              <p:attrName>ppt_y</p:attrName>
                                            </p:attrNameLst>
                                          </p:cBhvr>
                                          <p:tavLst>
                                            <p:tav tm="0">
                                              <p:val>
                                                <p:strVal val="1+#ppt_h/2"/>
                                              </p:val>
                                            </p:tav>
                                            <p:tav tm="100000">
                                              <p:val>
                                                <p:strVal val="#ppt_y"/>
                                              </p:val>
                                            </p:tav>
                                          </p:tavLst>
                                        </p:anim>
                                      </p:childTnLst>
                                    </p:cTn>
                                  </p:par>
                                  <p:par>
                                    <p:cTn id="12" presetID="2" presetClass="entr" presetSubtype="2" fill="hold" grpId="0" nodeType="withEffect">
                                      <p:stCondLst>
                                        <p:cond delay="1000"/>
                                      </p:stCondLst>
                                      <p:childTnLst>
                                        <p:set>
                                          <p:cBhvr>
                                            <p:cTn id="13" dur="1" fill="hold">
                                              <p:stCondLst>
                                                <p:cond delay="0"/>
                                              </p:stCondLst>
                                            </p:cTn>
                                            <p:tgtEl>
                                              <p:spTgt spid="67"/>
                                            </p:tgtEl>
                                            <p:attrNameLst>
                                              <p:attrName>style.visibility</p:attrName>
                                            </p:attrNameLst>
                                          </p:cBhvr>
                                          <p:to>
                                            <p:strVal val="visible"/>
                                          </p:to>
                                        </p:set>
                                        <p:anim calcmode="lin" valueType="num">
                                          <p:cBhvr additive="base">
                                            <p:cTn id="14" dur="750" fill="hold"/>
                                            <p:tgtEl>
                                              <p:spTgt spid="67"/>
                                            </p:tgtEl>
                                            <p:attrNameLst>
                                              <p:attrName>ppt_x</p:attrName>
                                            </p:attrNameLst>
                                          </p:cBhvr>
                                          <p:tavLst>
                                            <p:tav tm="0">
                                              <p:val>
                                                <p:strVal val="1+#ppt_w/2"/>
                                              </p:val>
                                            </p:tav>
                                            <p:tav tm="100000">
                                              <p:val>
                                                <p:strVal val="#ppt_x"/>
                                              </p:val>
                                            </p:tav>
                                          </p:tavLst>
                                        </p:anim>
                                        <p:anim calcmode="lin" valueType="num">
                                          <p:cBhvr additive="base">
                                            <p:cTn id="15" dur="750" fill="hold"/>
                                            <p:tgtEl>
                                              <p:spTgt spid="67"/>
                                            </p:tgtEl>
                                            <p:attrNameLst>
                                              <p:attrName>ppt_y</p:attrName>
                                            </p:attrNameLst>
                                          </p:cBhvr>
                                          <p:tavLst>
                                            <p:tav tm="0">
                                              <p:val>
                                                <p:strVal val="#ppt_y"/>
                                              </p:val>
                                            </p:tav>
                                            <p:tav tm="100000">
                                              <p:val>
                                                <p:strVal val="#ppt_y"/>
                                              </p:val>
                                            </p:tav>
                                          </p:tavLst>
                                        </p:anim>
                                      </p:childTnLst>
                                    </p:cTn>
                                  </p:par>
                                </p:childTnLst>
                              </p:cTn>
                            </p:par>
                            <p:par>
                              <p:cTn id="16" fill="hold">
                                <p:stCondLst>
                                  <p:cond delay="1750"/>
                                </p:stCondLst>
                                <p:childTnLst>
                                  <p:par>
                                    <p:cTn id="17" presetID="41" presetClass="entr" presetSubtype="0" fill="hold" grpId="0" nodeType="afterEffect">
                                      <p:stCondLst>
                                        <p:cond delay="0"/>
                                      </p:stCondLst>
                                      <p:iterate type="lt">
                                        <p:tmPct val="10000"/>
                                      </p:iterate>
                                      <p:childTnLst>
                                        <p:set>
                                          <p:cBhvr>
                                            <p:cTn id="18" dur="1" fill="hold">
                                              <p:stCondLst>
                                                <p:cond delay="0"/>
                                              </p:stCondLst>
                                            </p:cTn>
                                            <p:tgtEl>
                                              <p:spTgt spid="68"/>
                                            </p:tgtEl>
                                            <p:attrNameLst>
                                              <p:attrName>style.visibility</p:attrName>
                                            </p:attrNameLst>
                                          </p:cBhvr>
                                          <p:to>
                                            <p:strVal val="visible"/>
                                          </p:to>
                                        </p:set>
                                        <p:anim calcmode="lin" valueType="num">
                                          <p:cBhvr>
                                            <p:cTn id="19" dur="500" fill="hold"/>
                                            <p:tgtEl>
                                              <p:spTgt spid="68"/>
                                            </p:tgtEl>
                                            <p:attrNameLst>
                                              <p:attrName>ppt_x</p:attrName>
                                            </p:attrNameLst>
                                          </p:cBhvr>
                                          <p:tavLst>
                                            <p:tav tm="0">
                                              <p:val>
                                                <p:strVal val="#ppt_x"/>
                                              </p:val>
                                            </p:tav>
                                            <p:tav tm="50000">
                                              <p:val>
                                                <p:strVal val="#ppt_x+.1"/>
                                              </p:val>
                                            </p:tav>
                                            <p:tav tm="100000">
                                              <p:val>
                                                <p:strVal val="#ppt_x"/>
                                              </p:val>
                                            </p:tav>
                                          </p:tavLst>
                                        </p:anim>
                                        <p:anim calcmode="lin" valueType="num">
                                          <p:cBhvr>
                                            <p:cTn id="20" dur="500" fill="hold"/>
                                            <p:tgtEl>
                                              <p:spTgt spid="68"/>
                                            </p:tgtEl>
                                            <p:attrNameLst>
                                              <p:attrName>ppt_y</p:attrName>
                                            </p:attrNameLst>
                                          </p:cBhvr>
                                          <p:tavLst>
                                            <p:tav tm="0">
                                              <p:val>
                                                <p:strVal val="#ppt_y"/>
                                              </p:val>
                                            </p:tav>
                                            <p:tav tm="100000">
                                              <p:val>
                                                <p:strVal val="#ppt_y"/>
                                              </p:val>
                                            </p:tav>
                                          </p:tavLst>
                                        </p:anim>
                                        <p:anim calcmode="lin" valueType="num">
                                          <p:cBhvr>
                                            <p:cTn id="21" dur="500" fill="hold"/>
                                            <p:tgtEl>
                                              <p:spTgt spid="68"/>
                                            </p:tgtEl>
                                            <p:attrNameLst>
                                              <p:attrName>ppt_h</p:attrName>
                                            </p:attrNameLst>
                                          </p:cBhvr>
                                          <p:tavLst>
                                            <p:tav tm="0">
                                              <p:val>
                                                <p:strVal val="#ppt_h/10"/>
                                              </p:val>
                                            </p:tav>
                                            <p:tav tm="50000">
                                              <p:val>
                                                <p:strVal val="#ppt_h+.01"/>
                                              </p:val>
                                            </p:tav>
                                            <p:tav tm="100000">
                                              <p:val>
                                                <p:strVal val="#ppt_h"/>
                                              </p:val>
                                            </p:tav>
                                          </p:tavLst>
                                        </p:anim>
                                        <p:anim calcmode="lin" valueType="num">
                                          <p:cBhvr>
                                            <p:cTn id="22" dur="500" fill="hold"/>
                                            <p:tgtEl>
                                              <p:spTgt spid="68"/>
                                            </p:tgtEl>
                                            <p:attrNameLst>
                                              <p:attrName>ppt_w</p:attrName>
                                            </p:attrNameLst>
                                          </p:cBhvr>
                                          <p:tavLst>
                                            <p:tav tm="0">
                                              <p:val>
                                                <p:strVal val="#ppt_w/10"/>
                                              </p:val>
                                            </p:tav>
                                            <p:tav tm="50000">
                                              <p:val>
                                                <p:strVal val="#ppt_w+.01"/>
                                              </p:val>
                                            </p:tav>
                                            <p:tav tm="100000">
                                              <p:val>
                                                <p:strVal val="#ppt_w"/>
                                              </p:val>
                                            </p:tav>
                                          </p:tavLst>
                                        </p:anim>
                                        <p:animEffect transition="in" filter="fade">
                                          <p:cBhvr>
                                            <p:cTn id="23" dur="500" tmFilter="0,0; .5, 1; 1, 1"/>
                                            <p:tgtEl>
                                              <p:spTgt spid="68"/>
                                            </p:tgtEl>
                                          </p:cBhvr>
                                        </p:animEffect>
                                      </p:childTnLst>
                                    </p:cTn>
                                  </p:par>
                                </p:childTnLst>
                              </p:cTn>
                            </p:par>
                            <p:par>
                              <p:cTn id="24" fill="hold">
                                <p:stCondLst>
                                  <p:cond delay="2700"/>
                                </p:stCondLst>
                                <p:childTnLst>
                                  <p:par>
                                    <p:cTn id="25" presetID="26" presetClass="emph" presetSubtype="0" fill="hold" grpId="1" nodeType="afterEffect">
                                      <p:stCondLst>
                                        <p:cond delay="0"/>
                                      </p:stCondLst>
                                      <p:iterate type="lt">
                                        <p:tmAbs val="0"/>
                                      </p:iterate>
                                      <p:childTnLst>
                                        <p:animEffect transition="out" filter="fade">
                                          <p:cBhvr>
                                            <p:cTn id="26" dur="500" tmFilter="0, 0; .2, .5; .8, .5; 1, 0"/>
                                            <p:tgtEl>
                                              <p:spTgt spid="68"/>
                                            </p:tgtEl>
                                          </p:cBhvr>
                                        </p:animEffect>
                                        <p:animScale>
                                          <p:cBhvr>
                                            <p:cTn id="27" dur="250" autoRev="1" fill="hold"/>
                                            <p:tgtEl>
                                              <p:spTgt spid="68"/>
                                            </p:tgtEl>
                                          </p:cBhvr>
                                          <p:by x="105000" y="105000"/>
                                        </p:animScale>
                                      </p:childTnLst>
                                    </p:cTn>
                                  </p:par>
                                  <p:par>
                                    <p:cTn id="28" presetID="42" presetClass="entr" presetSubtype="0" fill="hold" grpId="0" nodeType="withEffect">
                                      <p:stCondLst>
                                        <p:cond delay="0"/>
                                      </p:stCondLst>
                                      <p:childTnLst>
                                        <p:set>
                                          <p:cBhvr>
                                            <p:cTn id="29" dur="1" fill="hold">
                                              <p:stCondLst>
                                                <p:cond delay="0"/>
                                              </p:stCondLst>
                                            </p:cTn>
                                            <p:tgtEl>
                                              <p:spTgt spid="69"/>
                                            </p:tgtEl>
                                            <p:attrNameLst>
                                              <p:attrName>style.visibility</p:attrName>
                                            </p:attrNameLst>
                                          </p:cBhvr>
                                          <p:to>
                                            <p:strVal val="visible"/>
                                          </p:to>
                                        </p:set>
                                        <p:animEffect transition="in" filter="fade">
                                          <p:cBhvr>
                                            <p:cTn id="30" dur="1000"/>
                                            <p:tgtEl>
                                              <p:spTgt spid="69"/>
                                            </p:tgtEl>
                                          </p:cBhvr>
                                        </p:animEffect>
                                        <p:anim calcmode="lin" valueType="num">
                                          <p:cBhvr>
                                            <p:cTn id="31" dur="1000" fill="hold"/>
                                            <p:tgtEl>
                                              <p:spTgt spid="69"/>
                                            </p:tgtEl>
                                            <p:attrNameLst>
                                              <p:attrName>ppt_x</p:attrName>
                                            </p:attrNameLst>
                                          </p:cBhvr>
                                          <p:tavLst>
                                            <p:tav tm="0">
                                              <p:val>
                                                <p:strVal val="#ppt_x"/>
                                              </p:val>
                                            </p:tav>
                                            <p:tav tm="100000">
                                              <p:val>
                                                <p:strVal val="#ppt_x"/>
                                              </p:val>
                                            </p:tav>
                                          </p:tavLst>
                                        </p:anim>
                                        <p:anim calcmode="lin" valueType="num">
                                          <p:cBhvr>
                                            <p:cTn id="32" dur="1000" fill="hold"/>
                                            <p:tgtEl>
                                              <p:spTgt spid="69"/>
                                            </p:tgtEl>
                                            <p:attrNameLst>
                                              <p:attrName>ppt_y</p:attrName>
                                            </p:attrNameLst>
                                          </p:cBhvr>
                                          <p:tavLst>
                                            <p:tav tm="0">
                                              <p:val>
                                                <p:strVal val="#ppt_y+.1"/>
                                              </p:val>
                                            </p:tav>
                                            <p:tav tm="100000">
                                              <p:val>
                                                <p:strVal val="#ppt_y"/>
                                              </p:val>
                                            </p:tav>
                                          </p:tavLst>
                                        </p:anim>
                                      </p:childTnLst>
                                    </p:cTn>
                                  </p:par>
                                </p:childTnLst>
                              </p:cTn>
                            </p:par>
                            <p:par>
                              <p:cTn id="33" fill="hold">
                                <p:stCondLst>
                                  <p:cond delay="3700"/>
                                </p:stCondLst>
                                <p:childTnLst>
                                  <p:par>
                                    <p:cTn id="34" presetID="41" presetClass="entr" presetSubtype="0" fill="hold" grpId="0" nodeType="afterEffect">
                                      <p:stCondLst>
                                        <p:cond delay="0"/>
                                      </p:stCondLst>
                                      <p:iterate type="lt">
                                        <p:tmPct val="10000"/>
                                      </p:iterate>
                                      <p:childTnLst>
                                        <p:set>
                                          <p:cBhvr>
                                            <p:cTn id="35" dur="1" fill="hold">
                                              <p:stCondLst>
                                                <p:cond delay="0"/>
                                              </p:stCondLst>
                                            </p:cTn>
                                            <p:tgtEl>
                                              <p:spTgt spid="70"/>
                                            </p:tgtEl>
                                            <p:attrNameLst>
                                              <p:attrName>style.visibility</p:attrName>
                                            </p:attrNameLst>
                                          </p:cBhvr>
                                          <p:to>
                                            <p:strVal val="visible"/>
                                          </p:to>
                                        </p:set>
                                        <p:anim calcmode="lin" valueType="num">
                                          <p:cBhvr>
                                            <p:cTn id="36" dur="500" fill="hold"/>
                                            <p:tgtEl>
                                              <p:spTgt spid="70"/>
                                            </p:tgtEl>
                                            <p:attrNameLst>
                                              <p:attrName>ppt_x</p:attrName>
                                            </p:attrNameLst>
                                          </p:cBhvr>
                                          <p:tavLst>
                                            <p:tav tm="0">
                                              <p:val>
                                                <p:strVal val="#ppt_x"/>
                                              </p:val>
                                            </p:tav>
                                            <p:tav tm="50000">
                                              <p:val>
                                                <p:strVal val="#ppt_x+.1"/>
                                              </p:val>
                                            </p:tav>
                                            <p:tav tm="100000">
                                              <p:val>
                                                <p:strVal val="#ppt_x"/>
                                              </p:val>
                                            </p:tav>
                                          </p:tavLst>
                                        </p:anim>
                                        <p:anim calcmode="lin" valueType="num">
                                          <p:cBhvr>
                                            <p:cTn id="37" dur="500" fill="hold"/>
                                            <p:tgtEl>
                                              <p:spTgt spid="70"/>
                                            </p:tgtEl>
                                            <p:attrNameLst>
                                              <p:attrName>ppt_y</p:attrName>
                                            </p:attrNameLst>
                                          </p:cBhvr>
                                          <p:tavLst>
                                            <p:tav tm="0">
                                              <p:val>
                                                <p:strVal val="#ppt_y"/>
                                              </p:val>
                                            </p:tav>
                                            <p:tav tm="100000">
                                              <p:val>
                                                <p:strVal val="#ppt_y"/>
                                              </p:val>
                                            </p:tav>
                                          </p:tavLst>
                                        </p:anim>
                                        <p:anim calcmode="lin" valueType="num">
                                          <p:cBhvr>
                                            <p:cTn id="38" dur="500" fill="hold"/>
                                            <p:tgtEl>
                                              <p:spTgt spid="70"/>
                                            </p:tgtEl>
                                            <p:attrNameLst>
                                              <p:attrName>ppt_h</p:attrName>
                                            </p:attrNameLst>
                                          </p:cBhvr>
                                          <p:tavLst>
                                            <p:tav tm="0">
                                              <p:val>
                                                <p:strVal val="#ppt_h/10"/>
                                              </p:val>
                                            </p:tav>
                                            <p:tav tm="50000">
                                              <p:val>
                                                <p:strVal val="#ppt_h+.01"/>
                                              </p:val>
                                            </p:tav>
                                            <p:tav tm="100000">
                                              <p:val>
                                                <p:strVal val="#ppt_h"/>
                                              </p:val>
                                            </p:tav>
                                          </p:tavLst>
                                        </p:anim>
                                        <p:anim calcmode="lin" valueType="num">
                                          <p:cBhvr>
                                            <p:cTn id="39" dur="500" fill="hold"/>
                                            <p:tgtEl>
                                              <p:spTgt spid="70"/>
                                            </p:tgtEl>
                                            <p:attrNameLst>
                                              <p:attrName>ppt_w</p:attrName>
                                            </p:attrNameLst>
                                          </p:cBhvr>
                                          <p:tavLst>
                                            <p:tav tm="0">
                                              <p:val>
                                                <p:strVal val="#ppt_w/10"/>
                                              </p:val>
                                            </p:tav>
                                            <p:tav tm="50000">
                                              <p:val>
                                                <p:strVal val="#ppt_w+.01"/>
                                              </p:val>
                                            </p:tav>
                                            <p:tav tm="100000">
                                              <p:val>
                                                <p:strVal val="#ppt_w"/>
                                              </p:val>
                                            </p:tav>
                                          </p:tavLst>
                                        </p:anim>
                                        <p:animEffect transition="in" filter="fade">
                                          <p:cBhvr>
                                            <p:cTn id="40" dur="500" tmFilter="0,0; .5, 1; 1, 1"/>
                                            <p:tgtEl>
                                              <p:spTgt spid="70"/>
                                            </p:tgtEl>
                                          </p:cBhvr>
                                        </p:animEffect>
                                      </p:childTnLst>
                                    </p:cTn>
                                  </p:par>
                                </p:childTnLst>
                              </p:cTn>
                            </p:par>
                            <p:par>
                              <p:cTn id="41" fill="hold">
                                <p:stCondLst>
                                  <p:cond delay="4350"/>
                                </p:stCondLst>
                                <p:childTnLst>
                                  <p:par>
                                    <p:cTn id="42" presetID="26" presetClass="emph" presetSubtype="0" fill="hold" grpId="1" nodeType="afterEffect">
                                      <p:stCondLst>
                                        <p:cond delay="0"/>
                                      </p:stCondLst>
                                      <p:iterate type="lt">
                                        <p:tmAbs val="0"/>
                                      </p:iterate>
                                      <p:childTnLst>
                                        <p:animEffect transition="out" filter="fade">
                                          <p:cBhvr>
                                            <p:cTn id="43" dur="500" tmFilter="0, 0; .2, .5; .8, .5; 1, 0"/>
                                            <p:tgtEl>
                                              <p:spTgt spid="70"/>
                                            </p:tgtEl>
                                          </p:cBhvr>
                                        </p:animEffect>
                                        <p:animScale>
                                          <p:cBhvr>
                                            <p:cTn id="44" dur="250" autoRev="1" fill="hold"/>
                                            <p:tgtEl>
                                              <p:spTgt spid="70"/>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6" grpId="0"/>
          <p:bldP spid="67" grpId="0"/>
          <p:bldP spid="68" grpId="0"/>
          <p:bldP spid="68" grpId="1"/>
          <p:bldP spid="69" grpId="0" animBg="1"/>
          <p:bldP spid="70" grpId="0"/>
          <p:bldP spid="70" grpId="1"/>
        </p:bldLst>
      </p:timing>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a:extLst>
              <a:ext uri="{FF2B5EF4-FFF2-40B4-BE49-F238E27FC236}">
                <a16:creationId xmlns:a16="http://schemas.microsoft.com/office/drawing/2014/main" id="{299BFC0D-481A-4281-B586-DAFDFF902BD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240"/>
            <a:ext cx="12190413" cy="6857107"/>
          </a:xfrm>
          <a:prstGeom prst="rect">
            <a:avLst/>
          </a:prstGeom>
        </p:spPr>
      </p:pic>
      <p:sp>
        <p:nvSpPr>
          <p:cNvPr id="3" name="矩形 2">
            <a:extLst>
              <a:ext uri="{FF2B5EF4-FFF2-40B4-BE49-F238E27FC236}">
                <a16:creationId xmlns:a16="http://schemas.microsoft.com/office/drawing/2014/main" id="{56F5B1DD-59F6-4B9F-AF3B-0339900180A8}"/>
              </a:ext>
            </a:extLst>
          </p:cNvPr>
          <p:cNvSpPr/>
          <p:nvPr/>
        </p:nvSpPr>
        <p:spPr>
          <a:xfrm>
            <a:off x="5390378" y="911527"/>
            <a:ext cx="1415773" cy="584775"/>
          </a:xfrm>
          <a:prstGeom prst="rect">
            <a:avLst/>
          </a:prstGeom>
        </p:spPr>
        <p:txBody>
          <a:bodyPr wrap="none">
            <a:spAutoFit/>
          </a:bodyPr>
          <a:lstStyle/>
          <a:p>
            <a:pPr algn="ctr"/>
            <a:r>
              <a:rPr lang="zh-CN" altLang="en-US" sz="3200" dirty="0">
                <a:solidFill>
                  <a:schemeClr val="tx1">
                    <a:lumMod val="50000"/>
                    <a:lumOff val="50000"/>
                  </a:schemeClr>
                </a:solidFill>
                <a:latin typeface="华文中宋" panose="02010600040101010101" pitchFamily="2" charset="-122"/>
                <a:ea typeface="华文中宋" panose="02010600040101010101" pitchFamily="2" charset="-122"/>
              </a:rPr>
              <a:t>章节一</a:t>
            </a:r>
          </a:p>
        </p:txBody>
      </p:sp>
      <p:grpSp>
        <p:nvGrpSpPr>
          <p:cNvPr id="4" name="组合 3">
            <a:extLst>
              <a:ext uri="{FF2B5EF4-FFF2-40B4-BE49-F238E27FC236}">
                <a16:creationId xmlns:a16="http://schemas.microsoft.com/office/drawing/2014/main" id="{5F7433C5-1C9B-4C27-86AB-473D5463CDAF}"/>
              </a:ext>
            </a:extLst>
          </p:cNvPr>
          <p:cNvGrpSpPr/>
          <p:nvPr/>
        </p:nvGrpSpPr>
        <p:grpSpPr>
          <a:xfrm>
            <a:off x="3812270" y="823687"/>
            <a:ext cx="4571998" cy="773790"/>
            <a:chOff x="4564337" y="378280"/>
            <a:chExt cx="3063327" cy="773790"/>
          </a:xfrm>
        </p:grpSpPr>
        <p:cxnSp>
          <p:nvCxnSpPr>
            <p:cNvPr id="5" name="直接连接符 4">
              <a:extLst>
                <a:ext uri="{FF2B5EF4-FFF2-40B4-BE49-F238E27FC236}">
                  <a16:creationId xmlns:a16="http://schemas.microsoft.com/office/drawing/2014/main" id="{8C1AA2FA-7366-45DB-B8EA-2D90C1B4318D}"/>
                </a:ext>
              </a:extLst>
            </p:cNvPr>
            <p:cNvCxnSpPr/>
            <p:nvPr/>
          </p:nvCxnSpPr>
          <p:spPr>
            <a:xfrm flipH="1">
              <a:off x="4564337" y="1152070"/>
              <a:ext cx="3063327"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6" name="直接连接符 5">
              <a:extLst>
                <a:ext uri="{FF2B5EF4-FFF2-40B4-BE49-F238E27FC236}">
                  <a16:creationId xmlns:a16="http://schemas.microsoft.com/office/drawing/2014/main" id="{1BA1EB07-AB14-4B39-BD77-E0267A7B59FE}"/>
                </a:ext>
              </a:extLst>
            </p:cNvPr>
            <p:cNvCxnSpPr/>
            <p:nvPr/>
          </p:nvCxnSpPr>
          <p:spPr>
            <a:xfrm>
              <a:off x="4564337" y="378280"/>
              <a:ext cx="3063327"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nvGrpSpPr>
          <p:cNvPr id="7" name="组合 6">
            <a:extLst>
              <a:ext uri="{FF2B5EF4-FFF2-40B4-BE49-F238E27FC236}">
                <a16:creationId xmlns:a16="http://schemas.microsoft.com/office/drawing/2014/main" id="{29671D5E-72CD-429C-916B-A6D3E86F8E7C}"/>
              </a:ext>
            </a:extLst>
          </p:cNvPr>
          <p:cNvGrpSpPr/>
          <p:nvPr/>
        </p:nvGrpSpPr>
        <p:grpSpPr>
          <a:xfrm>
            <a:off x="3995025" y="2207467"/>
            <a:ext cx="4209176" cy="710326"/>
            <a:chOff x="4150600" y="1393760"/>
            <a:chExt cx="4209176" cy="710326"/>
          </a:xfrm>
        </p:grpSpPr>
        <p:sp>
          <p:nvSpPr>
            <p:cNvPr id="8" name="圆角矩形 52">
              <a:extLst>
                <a:ext uri="{FF2B5EF4-FFF2-40B4-BE49-F238E27FC236}">
                  <a16:creationId xmlns:a16="http://schemas.microsoft.com/office/drawing/2014/main" id="{7732251E-AF3A-4E3A-9643-918FC2EE8257}"/>
                </a:ext>
              </a:extLst>
            </p:cNvPr>
            <p:cNvSpPr/>
            <p:nvPr/>
          </p:nvSpPr>
          <p:spPr>
            <a:xfrm>
              <a:off x="4533900" y="1463173"/>
              <a:ext cx="3825876" cy="571500"/>
            </a:xfrm>
            <a:prstGeom prst="round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华文中宋" panose="02010600040101010101" pitchFamily="2" charset="-122"/>
                <a:ea typeface="华文中宋" panose="02010600040101010101" pitchFamily="2" charset="-122"/>
              </a:endParaRPr>
            </a:p>
          </p:txBody>
        </p:sp>
        <p:sp>
          <p:nvSpPr>
            <p:cNvPr id="9" name="椭圆 8">
              <a:extLst>
                <a:ext uri="{FF2B5EF4-FFF2-40B4-BE49-F238E27FC236}">
                  <a16:creationId xmlns:a16="http://schemas.microsoft.com/office/drawing/2014/main" id="{BD2A4721-0D52-4C70-AD73-22F18BCEDC1D}"/>
                </a:ext>
              </a:extLst>
            </p:cNvPr>
            <p:cNvSpPr/>
            <p:nvPr/>
          </p:nvSpPr>
          <p:spPr>
            <a:xfrm>
              <a:off x="4150600" y="1393760"/>
              <a:ext cx="710326" cy="710326"/>
            </a:xfrm>
            <a:prstGeom prst="ellipse">
              <a:avLst/>
            </a:prstGeom>
            <a:solidFill>
              <a:schemeClr val="tx1">
                <a:lumMod val="50000"/>
                <a:lumOff val="50000"/>
              </a:schemeClr>
            </a:solidFill>
            <a:ln w="120650">
              <a:solidFill>
                <a:schemeClr val="bg1">
                  <a:lumMod val="95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prstClr val="white"/>
                  </a:solidFill>
                  <a:effectLst>
                    <a:outerShdw blurRad="38100" dist="38100" dir="2700000" algn="tl">
                      <a:srgbClr val="000000">
                        <a:alpha val="43137"/>
                      </a:srgbClr>
                    </a:outerShdw>
                  </a:effectLst>
                  <a:latin typeface="华文中宋" panose="02010600040101010101" pitchFamily="2" charset="-122"/>
                  <a:ea typeface="华文中宋" panose="02010600040101010101" pitchFamily="2" charset="-122"/>
                </a:rPr>
                <a:t>1</a:t>
              </a:r>
            </a:p>
          </p:txBody>
        </p:sp>
        <p:sp>
          <p:nvSpPr>
            <p:cNvPr id="10" name="文本框 9">
              <a:extLst>
                <a:ext uri="{FF2B5EF4-FFF2-40B4-BE49-F238E27FC236}">
                  <a16:creationId xmlns:a16="http://schemas.microsoft.com/office/drawing/2014/main" id="{A30F172A-4D09-41BB-B9F3-0C41CD422203}"/>
                </a:ext>
              </a:extLst>
            </p:cNvPr>
            <p:cNvSpPr txBox="1"/>
            <p:nvPr/>
          </p:nvSpPr>
          <p:spPr>
            <a:xfrm>
              <a:off x="5199662" y="1524911"/>
              <a:ext cx="2646878" cy="461665"/>
            </a:xfrm>
            <a:prstGeom prst="rect">
              <a:avLst/>
            </a:prstGeom>
            <a:noFill/>
          </p:spPr>
          <p:txBody>
            <a:bodyPr wrap="none" rtlCol="0">
              <a:spAutoFit/>
            </a:bodyPr>
            <a:lstStyle/>
            <a:p>
              <a:r>
                <a:rPr lang="zh-CN" altLang="en-US" sz="2400" dirty="0">
                  <a:solidFill>
                    <a:schemeClr val="bg1"/>
                  </a:solidFill>
                  <a:latin typeface="华文中宋" panose="02010600040101010101" pitchFamily="2" charset="-122"/>
                  <a:ea typeface="华文中宋" panose="02010600040101010101" pitchFamily="2" charset="-122"/>
                </a:rPr>
                <a:t>加入你的标题描述</a:t>
              </a:r>
            </a:p>
          </p:txBody>
        </p:sp>
      </p:grpSp>
      <p:grpSp>
        <p:nvGrpSpPr>
          <p:cNvPr id="11" name="组合 10">
            <a:extLst>
              <a:ext uri="{FF2B5EF4-FFF2-40B4-BE49-F238E27FC236}">
                <a16:creationId xmlns:a16="http://schemas.microsoft.com/office/drawing/2014/main" id="{0586ADAB-A626-44C6-9786-EA3C9110B1B8}"/>
              </a:ext>
            </a:extLst>
          </p:cNvPr>
          <p:cNvGrpSpPr/>
          <p:nvPr/>
        </p:nvGrpSpPr>
        <p:grpSpPr>
          <a:xfrm>
            <a:off x="4009539" y="3152473"/>
            <a:ext cx="4209176" cy="710326"/>
            <a:chOff x="4150600" y="1393760"/>
            <a:chExt cx="4209176" cy="710326"/>
          </a:xfrm>
        </p:grpSpPr>
        <p:sp>
          <p:nvSpPr>
            <p:cNvPr id="12" name="圆角矩形 52">
              <a:extLst>
                <a:ext uri="{FF2B5EF4-FFF2-40B4-BE49-F238E27FC236}">
                  <a16:creationId xmlns:a16="http://schemas.microsoft.com/office/drawing/2014/main" id="{FF3F71F3-7A7A-44D9-A463-34971484ADDB}"/>
                </a:ext>
              </a:extLst>
            </p:cNvPr>
            <p:cNvSpPr/>
            <p:nvPr/>
          </p:nvSpPr>
          <p:spPr>
            <a:xfrm>
              <a:off x="4533900" y="1463173"/>
              <a:ext cx="3825876" cy="571500"/>
            </a:xfrm>
            <a:prstGeom prst="roundRect">
              <a:avLst/>
            </a:prstGeom>
            <a:no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华文中宋" panose="02010600040101010101" pitchFamily="2" charset="-122"/>
                <a:ea typeface="华文中宋" panose="02010600040101010101" pitchFamily="2" charset="-122"/>
              </a:endParaRPr>
            </a:p>
          </p:txBody>
        </p:sp>
        <p:sp>
          <p:nvSpPr>
            <p:cNvPr id="13" name="椭圆 12">
              <a:extLst>
                <a:ext uri="{FF2B5EF4-FFF2-40B4-BE49-F238E27FC236}">
                  <a16:creationId xmlns:a16="http://schemas.microsoft.com/office/drawing/2014/main" id="{DCD5DAD2-EF1F-4046-BBF0-3A154928CF7B}"/>
                </a:ext>
              </a:extLst>
            </p:cNvPr>
            <p:cNvSpPr/>
            <p:nvPr/>
          </p:nvSpPr>
          <p:spPr>
            <a:xfrm>
              <a:off x="4150600" y="1393760"/>
              <a:ext cx="710326" cy="710326"/>
            </a:xfrm>
            <a:prstGeom prst="ellipse">
              <a:avLst/>
            </a:prstGeom>
            <a:solidFill>
              <a:schemeClr val="tx1">
                <a:lumMod val="50000"/>
                <a:lumOff val="50000"/>
              </a:schemeClr>
            </a:solidFill>
            <a:ln w="1206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prstClr val="white"/>
                  </a:solidFill>
                  <a:effectLst>
                    <a:outerShdw blurRad="38100" dist="38100" dir="2700000" algn="tl">
                      <a:srgbClr val="000000">
                        <a:alpha val="43137"/>
                      </a:srgbClr>
                    </a:outerShdw>
                  </a:effectLst>
                  <a:latin typeface="华文中宋" panose="02010600040101010101" pitchFamily="2" charset="-122"/>
                  <a:ea typeface="华文中宋" panose="02010600040101010101" pitchFamily="2" charset="-122"/>
                </a:rPr>
                <a:t>2</a:t>
              </a:r>
            </a:p>
          </p:txBody>
        </p:sp>
        <p:sp>
          <p:nvSpPr>
            <p:cNvPr id="14" name="文本框 13">
              <a:extLst>
                <a:ext uri="{FF2B5EF4-FFF2-40B4-BE49-F238E27FC236}">
                  <a16:creationId xmlns:a16="http://schemas.microsoft.com/office/drawing/2014/main" id="{60CAB321-6A3B-433D-A483-47D814097F05}"/>
                </a:ext>
              </a:extLst>
            </p:cNvPr>
            <p:cNvSpPr txBox="1"/>
            <p:nvPr/>
          </p:nvSpPr>
          <p:spPr>
            <a:xfrm>
              <a:off x="5199662" y="1524911"/>
              <a:ext cx="2646878" cy="461665"/>
            </a:xfrm>
            <a:prstGeom prst="rect">
              <a:avLst/>
            </a:prstGeom>
            <a:noFill/>
          </p:spPr>
          <p:txBody>
            <a:bodyPr wrap="none" rtlCol="0">
              <a:spAutoFit/>
            </a:bodyPr>
            <a:lstStyle/>
            <a:p>
              <a:r>
                <a:rPr lang="zh-CN" altLang="en-US" sz="2400" dirty="0">
                  <a:solidFill>
                    <a:schemeClr val="tx1">
                      <a:lumMod val="50000"/>
                      <a:lumOff val="50000"/>
                    </a:schemeClr>
                  </a:solidFill>
                  <a:latin typeface="华文中宋" panose="02010600040101010101" pitchFamily="2" charset="-122"/>
                  <a:ea typeface="华文中宋" panose="02010600040101010101" pitchFamily="2" charset="-122"/>
                </a:rPr>
                <a:t>加入你的标题描述</a:t>
              </a:r>
            </a:p>
          </p:txBody>
        </p:sp>
      </p:grpSp>
      <p:grpSp>
        <p:nvGrpSpPr>
          <p:cNvPr id="15" name="组合 14">
            <a:extLst>
              <a:ext uri="{FF2B5EF4-FFF2-40B4-BE49-F238E27FC236}">
                <a16:creationId xmlns:a16="http://schemas.microsoft.com/office/drawing/2014/main" id="{3BC998AE-EADC-4B44-A870-4336C741591A}"/>
              </a:ext>
            </a:extLst>
          </p:cNvPr>
          <p:cNvGrpSpPr/>
          <p:nvPr/>
        </p:nvGrpSpPr>
        <p:grpSpPr>
          <a:xfrm>
            <a:off x="3995025" y="4097479"/>
            <a:ext cx="4209176" cy="710326"/>
            <a:chOff x="4150600" y="1393760"/>
            <a:chExt cx="4209176" cy="710326"/>
          </a:xfrm>
        </p:grpSpPr>
        <p:sp>
          <p:nvSpPr>
            <p:cNvPr id="16" name="圆角矩形 52">
              <a:extLst>
                <a:ext uri="{FF2B5EF4-FFF2-40B4-BE49-F238E27FC236}">
                  <a16:creationId xmlns:a16="http://schemas.microsoft.com/office/drawing/2014/main" id="{37EE6CF3-C010-4CB9-9309-CF8AB547029C}"/>
                </a:ext>
              </a:extLst>
            </p:cNvPr>
            <p:cNvSpPr/>
            <p:nvPr/>
          </p:nvSpPr>
          <p:spPr>
            <a:xfrm>
              <a:off x="4533900" y="1463173"/>
              <a:ext cx="3825876" cy="571500"/>
            </a:xfrm>
            <a:prstGeom prst="roundRect">
              <a:avLst/>
            </a:prstGeom>
            <a:no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华文中宋" panose="02010600040101010101" pitchFamily="2" charset="-122"/>
                <a:ea typeface="华文中宋" panose="02010600040101010101" pitchFamily="2" charset="-122"/>
              </a:endParaRPr>
            </a:p>
          </p:txBody>
        </p:sp>
        <p:sp>
          <p:nvSpPr>
            <p:cNvPr id="17" name="椭圆 16">
              <a:extLst>
                <a:ext uri="{FF2B5EF4-FFF2-40B4-BE49-F238E27FC236}">
                  <a16:creationId xmlns:a16="http://schemas.microsoft.com/office/drawing/2014/main" id="{7F6F3DD1-D0BA-4584-A7AC-51BD2154DD47}"/>
                </a:ext>
              </a:extLst>
            </p:cNvPr>
            <p:cNvSpPr/>
            <p:nvPr/>
          </p:nvSpPr>
          <p:spPr>
            <a:xfrm>
              <a:off x="4150600" y="1393760"/>
              <a:ext cx="710326" cy="710326"/>
            </a:xfrm>
            <a:prstGeom prst="ellipse">
              <a:avLst/>
            </a:prstGeom>
            <a:solidFill>
              <a:schemeClr val="tx1">
                <a:lumMod val="50000"/>
                <a:lumOff val="50000"/>
              </a:schemeClr>
            </a:solidFill>
            <a:ln w="1206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prstClr val="white"/>
                  </a:solidFill>
                  <a:effectLst>
                    <a:outerShdw blurRad="38100" dist="38100" dir="2700000" algn="tl">
                      <a:srgbClr val="000000">
                        <a:alpha val="43137"/>
                      </a:srgbClr>
                    </a:outerShdw>
                  </a:effectLst>
                  <a:latin typeface="华文中宋" panose="02010600040101010101" pitchFamily="2" charset="-122"/>
                  <a:ea typeface="华文中宋" panose="02010600040101010101" pitchFamily="2" charset="-122"/>
                </a:rPr>
                <a:t>3</a:t>
              </a:r>
            </a:p>
          </p:txBody>
        </p:sp>
        <p:sp>
          <p:nvSpPr>
            <p:cNvPr id="18" name="文本框 17">
              <a:extLst>
                <a:ext uri="{FF2B5EF4-FFF2-40B4-BE49-F238E27FC236}">
                  <a16:creationId xmlns:a16="http://schemas.microsoft.com/office/drawing/2014/main" id="{A594E2EF-7ECF-43C7-8B35-D88B71697F87}"/>
                </a:ext>
              </a:extLst>
            </p:cNvPr>
            <p:cNvSpPr txBox="1"/>
            <p:nvPr/>
          </p:nvSpPr>
          <p:spPr>
            <a:xfrm>
              <a:off x="5199662" y="1524911"/>
              <a:ext cx="2646878" cy="461665"/>
            </a:xfrm>
            <a:prstGeom prst="rect">
              <a:avLst/>
            </a:prstGeom>
            <a:noFill/>
          </p:spPr>
          <p:txBody>
            <a:bodyPr wrap="none" rtlCol="0">
              <a:spAutoFit/>
            </a:bodyPr>
            <a:lstStyle/>
            <a:p>
              <a:r>
                <a:rPr lang="zh-CN" altLang="en-US" sz="2400" dirty="0">
                  <a:solidFill>
                    <a:schemeClr val="tx1">
                      <a:lumMod val="50000"/>
                      <a:lumOff val="50000"/>
                    </a:schemeClr>
                  </a:solidFill>
                  <a:latin typeface="华文中宋" panose="02010600040101010101" pitchFamily="2" charset="-122"/>
                  <a:ea typeface="华文中宋" panose="02010600040101010101" pitchFamily="2" charset="-122"/>
                </a:rPr>
                <a:t>加入你的标题描述</a:t>
              </a:r>
            </a:p>
          </p:txBody>
        </p:sp>
      </p:grpSp>
      <p:grpSp>
        <p:nvGrpSpPr>
          <p:cNvPr id="19" name="组合 18">
            <a:extLst>
              <a:ext uri="{FF2B5EF4-FFF2-40B4-BE49-F238E27FC236}">
                <a16:creationId xmlns:a16="http://schemas.microsoft.com/office/drawing/2014/main" id="{307540ED-C90B-4D17-8504-A541822F071C}"/>
              </a:ext>
            </a:extLst>
          </p:cNvPr>
          <p:cNvGrpSpPr/>
          <p:nvPr/>
        </p:nvGrpSpPr>
        <p:grpSpPr>
          <a:xfrm>
            <a:off x="4009539" y="5042486"/>
            <a:ext cx="4209176" cy="710326"/>
            <a:chOff x="4150600" y="1393760"/>
            <a:chExt cx="4209176" cy="710326"/>
          </a:xfrm>
        </p:grpSpPr>
        <p:sp>
          <p:nvSpPr>
            <p:cNvPr id="20" name="圆角矩形 52">
              <a:extLst>
                <a:ext uri="{FF2B5EF4-FFF2-40B4-BE49-F238E27FC236}">
                  <a16:creationId xmlns:a16="http://schemas.microsoft.com/office/drawing/2014/main" id="{BF28F902-BC9E-4788-ACD3-7B9928C678AF}"/>
                </a:ext>
              </a:extLst>
            </p:cNvPr>
            <p:cNvSpPr/>
            <p:nvPr/>
          </p:nvSpPr>
          <p:spPr>
            <a:xfrm>
              <a:off x="4533900" y="1463173"/>
              <a:ext cx="3825876" cy="571500"/>
            </a:xfrm>
            <a:prstGeom prst="roundRect">
              <a:avLst/>
            </a:prstGeom>
            <a:no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华文中宋" panose="02010600040101010101" pitchFamily="2" charset="-122"/>
                <a:ea typeface="华文中宋" panose="02010600040101010101" pitchFamily="2" charset="-122"/>
              </a:endParaRPr>
            </a:p>
          </p:txBody>
        </p:sp>
        <p:sp>
          <p:nvSpPr>
            <p:cNvPr id="21" name="椭圆 20">
              <a:extLst>
                <a:ext uri="{FF2B5EF4-FFF2-40B4-BE49-F238E27FC236}">
                  <a16:creationId xmlns:a16="http://schemas.microsoft.com/office/drawing/2014/main" id="{C9DBDEB2-E596-44B6-9EF6-AC7501F7B00B}"/>
                </a:ext>
              </a:extLst>
            </p:cNvPr>
            <p:cNvSpPr/>
            <p:nvPr/>
          </p:nvSpPr>
          <p:spPr>
            <a:xfrm>
              <a:off x="4150600" y="1393760"/>
              <a:ext cx="710326" cy="710326"/>
            </a:xfrm>
            <a:prstGeom prst="ellipse">
              <a:avLst/>
            </a:prstGeom>
            <a:solidFill>
              <a:schemeClr val="tx1">
                <a:lumMod val="50000"/>
                <a:lumOff val="50000"/>
              </a:schemeClr>
            </a:solidFill>
            <a:ln w="1206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prstClr val="white"/>
                  </a:solidFill>
                  <a:effectLst>
                    <a:outerShdw blurRad="38100" dist="38100" dir="2700000" algn="tl">
                      <a:srgbClr val="000000">
                        <a:alpha val="43137"/>
                      </a:srgbClr>
                    </a:outerShdw>
                  </a:effectLst>
                  <a:latin typeface="华文中宋" panose="02010600040101010101" pitchFamily="2" charset="-122"/>
                  <a:ea typeface="华文中宋" panose="02010600040101010101" pitchFamily="2" charset="-122"/>
                </a:rPr>
                <a:t>4</a:t>
              </a:r>
            </a:p>
          </p:txBody>
        </p:sp>
        <p:sp>
          <p:nvSpPr>
            <p:cNvPr id="22" name="文本框 21">
              <a:extLst>
                <a:ext uri="{FF2B5EF4-FFF2-40B4-BE49-F238E27FC236}">
                  <a16:creationId xmlns:a16="http://schemas.microsoft.com/office/drawing/2014/main" id="{9490212D-2C94-4D5E-AE89-3121277CFF87}"/>
                </a:ext>
              </a:extLst>
            </p:cNvPr>
            <p:cNvSpPr txBox="1"/>
            <p:nvPr/>
          </p:nvSpPr>
          <p:spPr>
            <a:xfrm>
              <a:off x="5199662" y="1524911"/>
              <a:ext cx="2646878" cy="461665"/>
            </a:xfrm>
            <a:prstGeom prst="rect">
              <a:avLst/>
            </a:prstGeom>
            <a:noFill/>
          </p:spPr>
          <p:txBody>
            <a:bodyPr wrap="none" rtlCol="0">
              <a:spAutoFit/>
            </a:bodyPr>
            <a:lstStyle/>
            <a:p>
              <a:r>
                <a:rPr lang="zh-CN" altLang="en-US" sz="2400" dirty="0">
                  <a:solidFill>
                    <a:schemeClr val="tx1">
                      <a:lumMod val="50000"/>
                      <a:lumOff val="50000"/>
                    </a:schemeClr>
                  </a:solidFill>
                  <a:latin typeface="华文中宋" panose="02010600040101010101" pitchFamily="2" charset="-122"/>
                  <a:ea typeface="华文中宋" panose="02010600040101010101" pitchFamily="2" charset="-122"/>
                </a:rPr>
                <a:t>加入你的标题描述</a:t>
              </a:r>
            </a:p>
          </p:txBody>
        </p:sp>
      </p:grpSp>
    </p:spTree>
    <p:extLst>
      <p:ext uri="{BB962C8B-B14F-4D97-AF65-F5344CB8AC3E}">
        <p14:creationId xmlns:p14="http://schemas.microsoft.com/office/powerpoint/2010/main" val="751631942"/>
      </p:ext>
    </p:extLst>
  </p:cSld>
  <p:clrMapOvr>
    <a:masterClrMapping/>
  </p:clrMapOvr>
  <mc:AlternateContent xmlns:mc="http://schemas.openxmlformats.org/markup-compatibility/2006" xmlns:p14="http://schemas.microsoft.com/office/powerpoint/2010/main">
    <mc:Choice Requires="p14">
      <p:transition spd="slow" p14:dur="900" advTm="1000">
        <p14:warp dir="in"/>
      </p:transition>
    </mc:Choice>
    <mc:Fallback xmlns="">
      <p:transition spd="slow" advTm="1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750"/>
                                        <p:tgtEl>
                                          <p:spTgt spid="2"/>
                                        </p:tgtEl>
                                      </p:cBhvr>
                                    </p:animEffect>
                                  </p:childTnLst>
                                </p:cTn>
                              </p:par>
                            </p:childTnLst>
                          </p:cTn>
                        </p:par>
                        <p:par>
                          <p:cTn id="8" fill="hold">
                            <p:stCondLst>
                              <p:cond delay="750"/>
                            </p:stCondLst>
                            <p:childTnLst>
                              <p:par>
                                <p:cTn id="9" presetID="23" presetClass="entr" presetSubtype="16"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p:cTn id="11" dur="500" fill="hold"/>
                                        <p:tgtEl>
                                          <p:spTgt spid="3"/>
                                        </p:tgtEl>
                                        <p:attrNameLst>
                                          <p:attrName>ppt_w</p:attrName>
                                        </p:attrNameLst>
                                      </p:cBhvr>
                                      <p:tavLst>
                                        <p:tav tm="0">
                                          <p:val>
                                            <p:fltVal val="0"/>
                                          </p:val>
                                        </p:tav>
                                        <p:tav tm="100000">
                                          <p:val>
                                            <p:strVal val="#ppt_w"/>
                                          </p:val>
                                        </p:tav>
                                      </p:tavLst>
                                    </p:anim>
                                    <p:anim calcmode="lin" valueType="num">
                                      <p:cBhvr>
                                        <p:cTn id="12" dur="500" fill="hold"/>
                                        <p:tgtEl>
                                          <p:spTgt spid="3"/>
                                        </p:tgtEl>
                                        <p:attrNameLst>
                                          <p:attrName>ppt_h</p:attrName>
                                        </p:attrNameLst>
                                      </p:cBhvr>
                                      <p:tavLst>
                                        <p:tav tm="0">
                                          <p:val>
                                            <p:fltVal val="0"/>
                                          </p:val>
                                        </p:tav>
                                        <p:tav tm="100000">
                                          <p:val>
                                            <p:strVal val="#ppt_h"/>
                                          </p:val>
                                        </p:tav>
                                      </p:tavLst>
                                    </p:anim>
                                  </p:childTnLst>
                                </p:cTn>
                              </p:par>
                            </p:childTnLst>
                          </p:cTn>
                        </p:par>
                        <p:par>
                          <p:cTn id="13" fill="hold">
                            <p:stCondLst>
                              <p:cond delay="1250"/>
                            </p:stCondLst>
                            <p:childTnLst>
                              <p:par>
                                <p:cTn id="14" presetID="23" presetClass="entr" presetSubtype="16" fill="hold" nodeType="afterEffect">
                                  <p:stCondLst>
                                    <p:cond delay="0"/>
                                  </p:stCondLst>
                                  <p:childTnLst>
                                    <p:set>
                                      <p:cBhvr>
                                        <p:cTn id="15" dur="1" fill="hold">
                                          <p:stCondLst>
                                            <p:cond delay="0"/>
                                          </p:stCondLst>
                                        </p:cTn>
                                        <p:tgtEl>
                                          <p:spTgt spid="4"/>
                                        </p:tgtEl>
                                        <p:attrNameLst>
                                          <p:attrName>style.visibility</p:attrName>
                                        </p:attrNameLst>
                                      </p:cBhvr>
                                      <p:to>
                                        <p:strVal val="visible"/>
                                      </p:to>
                                    </p:set>
                                    <p:anim calcmode="lin" valueType="num">
                                      <p:cBhvr>
                                        <p:cTn id="16" dur="500" fill="hold"/>
                                        <p:tgtEl>
                                          <p:spTgt spid="4"/>
                                        </p:tgtEl>
                                        <p:attrNameLst>
                                          <p:attrName>ppt_w</p:attrName>
                                        </p:attrNameLst>
                                      </p:cBhvr>
                                      <p:tavLst>
                                        <p:tav tm="0">
                                          <p:val>
                                            <p:fltVal val="0"/>
                                          </p:val>
                                        </p:tav>
                                        <p:tav tm="100000">
                                          <p:val>
                                            <p:strVal val="#ppt_w"/>
                                          </p:val>
                                        </p:tav>
                                      </p:tavLst>
                                    </p:anim>
                                    <p:anim calcmode="lin" valueType="num">
                                      <p:cBhvr>
                                        <p:cTn id="17" dur="500" fill="hold"/>
                                        <p:tgtEl>
                                          <p:spTgt spid="4"/>
                                        </p:tgtEl>
                                        <p:attrNameLst>
                                          <p:attrName>ppt_h</p:attrName>
                                        </p:attrNameLst>
                                      </p:cBhvr>
                                      <p:tavLst>
                                        <p:tav tm="0">
                                          <p:val>
                                            <p:fltVal val="0"/>
                                          </p:val>
                                        </p:tav>
                                        <p:tav tm="100000">
                                          <p:val>
                                            <p:strVal val="#ppt_h"/>
                                          </p:val>
                                        </p:tav>
                                      </p:tavLst>
                                    </p:anim>
                                  </p:childTnLst>
                                </p:cTn>
                              </p:par>
                            </p:childTnLst>
                          </p:cTn>
                        </p:par>
                        <p:par>
                          <p:cTn id="18" fill="hold">
                            <p:stCondLst>
                              <p:cond delay="1750"/>
                            </p:stCondLst>
                            <p:childTnLst>
                              <p:par>
                                <p:cTn id="19" presetID="23" presetClass="entr" presetSubtype="16" fill="hold" nodeType="afterEffect">
                                  <p:stCondLst>
                                    <p:cond delay="0"/>
                                  </p:stCondLst>
                                  <p:childTnLst>
                                    <p:set>
                                      <p:cBhvr>
                                        <p:cTn id="20" dur="1" fill="hold">
                                          <p:stCondLst>
                                            <p:cond delay="0"/>
                                          </p:stCondLst>
                                        </p:cTn>
                                        <p:tgtEl>
                                          <p:spTgt spid="7"/>
                                        </p:tgtEl>
                                        <p:attrNameLst>
                                          <p:attrName>style.visibility</p:attrName>
                                        </p:attrNameLst>
                                      </p:cBhvr>
                                      <p:to>
                                        <p:strVal val="visible"/>
                                      </p:to>
                                    </p:set>
                                    <p:anim calcmode="lin" valueType="num">
                                      <p:cBhvr>
                                        <p:cTn id="21" dur="500" fill="hold"/>
                                        <p:tgtEl>
                                          <p:spTgt spid="7"/>
                                        </p:tgtEl>
                                        <p:attrNameLst>
                                          <p:attrName>ppt_w</p:attrName>
                                        </p:attrNameLst>
                                      </p:cBhvr>
                                      <p:tavLst>
                                        <p:tav tm="0">
                                          <p:val>
                                            <p:fltVal val="0"/>
                                          </p:val>
                                        </p:tav>
                                        <p:tav tm="100000">
                                          <p:val>
                                            <p:strVal val="#ppt_w"/>
                                          </p:val>
                                        </p:tav>
                                      </p:tavLst>
                                    </p:anim>
                                    <p:anim calcmode="lin" valueType="num">
                                      <p:cBhvr>
                                        <p:cTn id="22" dur="500" fill="hold"/>
                                        <p:tgtEl>
                                          <p:spTgt spid="7"/>
                                        </p:tgtEl>
                                        <p:attrNameLst>
                                          <p:attrName>ppt_h</p:attrName>
                                        </p:attrNameLst>
                                      </p:cBhvr>
                                      <p:tavLst>
                                        <p:tav tm="0">
                                          <p:val>
                                            <p:fltVal val="0"/>
                                          </p:val>
                                        </p:tav>
                                        <p:tav tm="100000">
                                          <p:val>
                                            <p:strVal val="#ppt_h"/>
                                          </p:val>
                                        </p:tav>
                                      </p:tavLst>
                                    </p:anim>
                                  </p:childTnLst>
                                </p:cTn>
                              </p:par>
                            </p:childTnLst>
                          </p:cTn>
                        </p:par>
                        <p:par>
                          <p:cTn id="23" fill="hold">
                            <p:stCondLst>
                              <p:cond delay="2250"/>
                            </p:stCondLst>
                            <p:childTnLst>
                              <p:par>
                                <p:cTn id="24" presetID="23" presetClass="entr" presetSubtype="16" fill="hold" nodeType="afterEffect">
                                  <p:stCondLst>
                                    <p:cond delay="0"/>
                                  </p:stCondLst>
                                  <p:childTnLst>
                                    <p:set>
                                      <p:cBhvr>
                                        <p:cTn id="25" dur="1" fill="hold">
                                          <p:stCondLst>
                                            <p:cond delay="0"/>
                                          </p:stCondLst>
                                        </p:cTn>
                                        <p:tgtEl>
                                          <p:spTgt spid="11"/>
                                        </p:tgtEl>
                                        <p:attrNameLst>
                                          <p:attrName>style.visibility</p:attrName>
                                        </p:attrNameLst>
                                      </p:cBhvr>
                                      <p:to>
                                        <p:strVal val="visible"/>
                                      </p:to>
                                    </p:set>
                                    <p:anim calcmode="lin" valueType="num">
                                      <p:cBhvr>
                                        <p:cTn id="26" dur="500" fill="hold"/>
                                        <p:tgtEl>
                                          <p:spTgt spid="11"/>
                                        </p:tgtEl>
                                        <p:attrNameLst>
                                          <p:attrName>ppt_w</p:attrName>
                                        </p:attrNameLst>
                                      </p:cBhvr>
                                      <p:tavLst>
                                        <p:tav tm="0">
                                          <p:val>
                                            <p:fltVal val="0"/>
                                          </p:val>
                                        </p:tav>
                                        <p:tav tm="100000">
                                          <p:val>
                                            <p:strVal val="#ppt_w"/>
                                          </p:val>
                                        </p:tav>
                                      </p:tavLst>
                                    </p:anim>
                                    <p:anim calcmode="lin" valueType="num">
                                      <p:cBhvr>
                                        <p:cTn id="27" dur="500" fill="hold"/>
                                        <p:tgtEl>
                                          <p:spTgt spid="11"/>
                                        </p:tgtEl>
                                        <p:attrNameLst>
                                          <p:attrName>ppt_h</p:attrName>
                                        </p:attrNameLst>
                                      </p:cBhvr>
                                      <p:tavLst>
                                        <p:tav tm="0">
                                          <p:val>
                                            <p:fltVal val="0"/>
                                          </p:val>
                                        </p:tav>
                                        <p:tav tm="100000">
                                          <p:val>
                                            <p:strVal val="#ppt_h"/>
                                          </p:val>
                                        </p:tav>
                                      </p:tavLst>
                                    </p:anim>
                                  </p:childTnLst>
                                </p:cTn>
                              </p:par>
                            </p:childTnLst>
                          </p:cTn>
                        </p:par>
                        <p:par>
                          <p:cTn id="28" fill="hold">
                            <p:stCondLst>
                              <p:cond delay="2750"/>
                            </p:stCondLst>
                            <p:childTnLst>
                              <p:par>
                                <p:cTn id="29" presetID="23" presetClass="entr" presetSubtype="16" fill="hold" nodeType="afterEffect">
                                  <p:stCondLst>
                                    <p:cond delay="0"/>
                                  </p:stCondLst>
                                  <p:childTnLst>
                                    <p:set>
                                      <p:cBhvr>
                                        <p:cTn id="30" dur="1" fill="hold">
                                          <p:stCondLst>
                                            <p:cond delay="0"/>
                                          </p:stCondLst>
                                        </p:cTn>
                                        <p:tgtEl>
                                          <p:spTgt spid="15"/>
                                        </p:tgtEl>
                                        <p:attrNameLst>
                                          <p:attrName>style.visibility</p:attrName>
                                        </p:attrNameLst>
                                      </p:cBhvr>
                                      <p:to>
                                        <p:strVal val="visible"/>
                                      </p:to>
                                    </p:set>
                                    <p:anim calcmode="lin" valueType="num">
                                      <p:cBhvr>
                                        <p:cTn id="31" dur="500" fill="hold"/>
                                        <p:tgtEl>
                                          <p:spTgt spid="15"/>
                                        </p:tgtEl>
                                        <p:attrNameLst>
                                          <p:attrName>ppt_w</p:attrName>
                                        </p:attrNameLst>
                                      </p:cBhvr>
                                      <p:tavLst>
                                        <p:tav tm="0">
                                          <p:val>
                                            <p:fltVal val="0"/>
                                          </p:val>
                                        </p:tav>
                                        <p:tav tm="100000">
                                          <p:val>
                                            <p:strVal val="#ppt_w"/>
                                          </p:val>
                                        </p:tav>
                                      </p:tavLst>
                                    </p:anim>
                                    <p:anim calcmode="lin" valueType="num">
                                      <p:cBhvr>
                                        <p:cTn id="32" dur="500" fill="hold"/>
                                        <p:tgtEl>
                                          <p:spTgt spid="15"/>
                                        </p:tgtEl>
                                        <p:attrNameLst>
                                          <p:attrName>ppt_h</p:attrName>
                                        </p:attrNameLst>
                                      </p:cBhvr>
                                      <p:tavLst>
                                        <p:tav tm="0">
                                          <p:val>
                                            <p:fltVal val="0"/>
                                          </p:val>
                                        </p:tav>
                                        <p:tav tm="100000">
                                          <p:val>
                                            <p:strVal val="#ppt_h"/>
                                          </p:val>
                                        </p:tav>
                                      </p:tavLst>
                                    </p:anim>
                                  </p:childTnLst>
                                </p:cTn>
                              </p:par>
                            </p:childTnLst>
                          </p:cTn>
                        </p:par>
                        <p:par>
                          <p:cTn id="33" fill="hold">
                            <p:stCondLst>
                              <p:cond delay="3250"/>
                            </p:stCondLst>
                            <p:childTnLst>
                              <p:par>
                                <p:cTn id="34" presetID="23" presetClass="entr" presetSubtype="16" fill="hold" nodeType="afterEffect">
                                  <p:stCondLst>
                                    <p:cond delay="0"/>
                                  </p:stCondLst>
                                  <p:childTnLst>
                                    <p:set>
                                      <p:cBhvr>
                                        <p:cTn id="35" dur="1" fill="hold">
                                          <p:stCondLst>
                                            <p:cond delay="0"/>
                                          </p:stCondLst>
                                        </p:cTn>
                                        <p:tgtEl>
                                          <p:spTgt spid="19"/>
                                        </p:tgtEl>
                                        <p:attrNameLst>
                                          <p:attrName>style.visibility</p:attrName>
                                        </p:attrNameLst>
                                      </p:cBhvr>
                                      <p:to>
                                        <p:strVal val="visible"/>
                                      </p:to>
                                    </p:set>
                                    <p:anim calcmode="lin" valueType="num">
                                      <p:cBhvr>
                                        <p:cTn id="36" dur="500" fill="hold"/>
                                        <p:tgtEl>
                                          <p:spTgt spid="19"/>
                                        </p:tgtEl>
                                        <p:attrNameLst>
                                          <p:attrName>ppt_w</p:attrName>
                                        </p:attrNameLst>
                                      </p:cBhvr>
                                      <p:tavLst>
                                        <p:tav tm="0">
                                          <p:val>
                                            <p:fltVal val="0"/>
                                          </p:val>
                                        </p:tav>
                                        <p:tav tm="100000">
                                          <p:val>
                                            <p:strVal val="#ppt_w"/>
                                          </p:val>
                                        </p:tav>
                                      </p:tavLst>
                                    </p:anim>
                                    <p:anim calcmode="lin" valueType="num">
                                      <p:cBhvr>
                                        <p:cTn id="37" dur="500" fill="hold"/>
                                        <p:tgtEl>
                                          <p:spTgt spid="19"/>
                                        </p:tgtEl>
                                        <p:attrNameLst>
                                          <p:attrName>ppt_h</p:attrName>
                                        </p:attrNameLst>
                                      </p:cBhvr>
                                      <p:tavLst>
                                        <p:tav tm="0">
                                          <p:val>
                                            <p:fltVal val="0"/>
                                          </p:val>
                                        </p:tav>
                                        <p:tav tm="100000">
                                          <p:val>
                                            <p:strVal val="#ppt_h"/>
                                          </p:val>
                                        </p:tav>
                                      </p:tavLst>
                                    </p:anim>
                                  </p:childTnLst>
                                </p:cTn>
                              </p:par>
                            </p:childTnLst>
                          </p:cTn>
                        </p:par>
                        <p:par>
                          <p:cTn id="38" fill="hold">
                            <p:stCondLst>
                              <p:cond delay="3750"/>
                            </p:stCondLst>
                            <p:childTnLst>
                              <p:par>
                                <p:cTn id="39" presetID="53" presetClass="entr" presetSubtype="528" fill="hold" nodeType="afterEffect">
                                  <p:stCondLst>
                                    <p:cond delay="0"/>
                                  </p:stCondLst>
                                  <p:childTnLst>
                                    <p:set>
                                      <p:cBhvr>
                                        <p:cTn id="40" dur="1" fill="hold">
                                          <p:stCondLst>
                                            <p:cond delay="0"/>
                                          </p:stCondLst>
                                        </p:cTn>
                                        <p:tgtEl>
                                          <p:spTgt spid="7"/>
                                        </p:tgtEl>
                                        <p:attrNameLst>
                                          <p:attrName>style.visibility</p:attrName>
                                        </p:attrNameLst>
                                      </p:cBhvr>
                                      <p:to>
                                        <p:strVal val="visible"/>
                                      </p:to>
                                    </p:set>
                                    <p:anim calcmode="lin" valueType="num">
                                      <p:cBhvr>
                                        <p:cTn id="41" dur="500" fill="hold"/>
                                        <p:tgtEl>
                                          <p:spTgt spid="7"/>
                                        </p:tgtEl>
                                        <p:attrNameLst>
                                          <p:attrName>ppt_w</p:attrName>
                                        </p:attrNameLst>
                                      </p:cBhvr>
                                      <p:tavLst>
                                        <p:tav tm="0">
                                          <p:val>
                                            <p:fltVal val="0"/>
                                          </p:val>
                                        </p:tav>
                                        <p:tav tm="100000">
                                          <p:val>
                                            <p:strVal val="#ppt_w"/>
                                          </p:val>
                                        </p:tav>
                                      </p:tavLst>
                                    </p:anim>
                                    <p:anim calcmode="lin" valueType="num">
                                      <p:cBhvr>
                                        <p:cTn id="42" dur="500" fill="hold"/>
                                        <p:tgtEl>
                                          <p:spTgt spid="7"/>
                                        </p:tgtEl>
                                        <p:attrNameLst>
                                          <p:attrName>ppt_h</p:attrName>
                                        </p:attrNameLst>
                                      </p:cBhvr>
                                      <p:tavLst>
                                        <p:tav tm="0">
                                          <p:val>
                                            <p:fltVal val="0"/>
                                          </p:val>
                                        </p:tav>
                                        <p:tav tm="100000">
                                          <p:val>
                                            <p:strVal val="#ppt_h"/>
                                          </p:val>
                                        </p:tav>
                                      </p:tavLst>
                                    </p:anim>
                                    <p:animEffect transition="in" filter="fade">
                                      <p:cBhvr>
                                        <p:cTn id="43" dur="500"/>
                                        <p:tgtEl>
                                          <p:spTgt spid="7"/>
                                        </p:tgtEl>
                                      </p:cBhvr>
                                    </p:animEffect>
                                    <p:anim calcmode="lin" valueType="num">
                                      <p:cBhvr>
                                        <p:cTn id="44" dur="500" fill="hold"/>
                                        <p:tgtEl>
                                          <p:spTgt spid="7"/>
                                        </p:tgtEl>
                                        <p:attrNameLst>
                                          <p:attrName>ppt_x</p:attrName>
                                        </p:attrNameLst>
                                      </p:cBhvr>
                                      <p:tavLst>
                                        <p:tav tm="0">
                                          <p:val>
                                            <p:fltVal val="0.5"/>
                                          </p:val>
                                        </p:tav>
                                        <p:tav tm="100000">
                                          <p:val>
                                            <p:strVal val="#ppt_x"/>
                                          </p:val>
                                        </p:tav>
                                      </p:tavLst>
                                    </p:anim>
                                    <p:anim calcmode="lin" valueType="num">
                                      <p:cBhvr>
                                        <p:cTn id="45" dur="500" fill="hold"/>
                                        <p:tgtEl>
                                          <p:spTgt spid="7"/>
                                        </p:tgtEl>
                                        <p:attrNameLst>
                                          <p:attrName>ppt_y</p:attrName>
                                        </p:attrNameLst>
                                      </p:cBhvr>
                                      <p:tavLst>
                                        <p:tav tm="0">
                                          <p:val>
                                            <p:fltVal val="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矩形 10">
            <a:extLst>
              <a:ext uri="{FF2B5EF4-FFF2-40B4-BE49-F238E27FC236}">
                <a16:creationId xmlns:a16="http://schemas.microsoft.com/office/drawing/2014/main" id="{C08CFF4D-8595-47FB-9181-87C7AADC0A78}"/>
              </a:ext>
            </a:extLst>
          </p:cNvPr>
          <p:cNvSpPr/>
          <p:nvPr/>
        </p:nvSpPr>
        <p:spPr>
          <a:xfrm>
            <a:off x="4364458" y="461583"/>
            <a:ext cx="3467616" cy="584775"/>
          </a:xfrm>
          <a:prstGeom prst="rect">
            <a:avLst/>
          </a:prstGeom>
        </p:spPr>
        <p:txBody>
          <a:bodyPr wrap="none">
            <a:spAutoFit/>
          </a:bodyPr>
          <a:lstStyle/>
          <a:p>
            <a:pPr algn="ctr"/>
            <a:r>
              <a:rPr lang="zh-CN" altLang="en-US" sz="3200" dirty="0">
                <a:solidFill>
                  <a:schemeClr val="tx1">
                    <a:lumMod val="50000"/>
                    <a:lumOff val="50000"/>
                  </a:schemeClr>
                </a:solidFill>
                <a:latin typeface="华文中宋" panose="02010600040101010101" pitchFamily="2" charset="-122"/>
                <a:ea typeface="华文中宋" panose="02010600040101010101" pitchFamily="2" charset="-122"/>
              </a:rPr>
              <a:t>点击加入你的标题</a:t>
            </a:r>
          </a:p>
        </p:txBody>
      </p:sp>
      <p:grpSp>
        <p:nvGrpSpPr>
          <p:cNvPr id="12" name="组合 11">
            <a:extLst>
              <a:ext uri="{FF2B5EF4-FFF2-40B4-BE49-F238E27FC236}">
                <a16:creationId xmlns:a16="http://schemas.microsoft.com/office/drawing/2014/main" id="{C575DC6D-158E-42AA-A49D-6333EB974121}"/>
              </a:ext>
            </a:extLst>
          </p:cNvPr>
          <p:cNvGrpSpPr/>
          <p:nvPr/>
        </p:nvGrpSpPr>
        <p:grpSpPr>
          <a:xfrm>
            <a:off x="3812270" y="373743"/>
            <a:ext cx="4571998" cy="773790"/>
            <a:chOff x="4564337" y="378280"/>
            <a:chExt cx="3063327" cy="773790"/>
          </a:xfrm>
        </p:grpSpPr>
        <p:cxnSp>
          <p:nvCxnSpPr>
            <p:cNvPr id="13" name="直接连接符 12">
              <a:extLst>
                <a:ext uri="{FF2B5EF4-FFF2-40B4-BE49-F238E27FC236}">
                  <a16:creationId xmlns:a16="http://schemas.microsoft.com/office/drawing/2014/main" id="{11855890-7493-4C95-A853-B7B468AA40FA}"/>
                </a:ext>
              </a:extLst>
            </p:cNvPr>
            <p:cNvCxnSpPr/>
            <p:nvPr/>
          </p:nvCxnSpPr>
          <p:spPr>
            <a:xfrm flipH="1">
              <a:off x="4564337" y="1152070"/>
              <a:ext cx="3063327"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4" name="直接连接符 13">
              <a:extLst>
                <a:ext uri="{FF2B5EF4-FFF2-40B4-BE49-F238E27FC236}">
                  <a16:creationId xmlns:a16="http://schemas.microsoft.com/office/drawing/2014/main" id="{B0EA4389-E8C2-474A-BA41-F81F4427D9D6}"/>
                </a:ext>
              </a:extLst>
            </p:cNvPr>
            <p:cNvCxnSpPr/>
            <p:nvPr/>
          </p:nvCxnSpPr>
          <p:spPr>
            <a:xfrm>
              <a:off x="4564337" y="378280"/>
              <a:ext cx="3063327"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nvGrpSpPr>
          <p:cNvPr id="6" name="组合 5">
            <a:extLst>
              <a:ext uri="{FF2B5EF4-FFF2-40B4-BE49-F238E27FC236}">
                <a16:creationId xmlns:a16="http://schemas.microsoft.com/office/drawing/2014/main" id="{C1041E18-F7F4-4016-91F4-72BE55FC75B5}"/>
              </a:ext>
            </a:extLst>
          </p:cNvPr>
          <p:cNvGrpSpPr/>
          <p:nvPr/>
        </p:nvGrpSpPr>
        <p:grpSpPr>
          <a:xfrm flipH="1">
            <a:off x="1406981" y="1935048"/>
            <a:ext cx="4588404" cy="4301030"/>
            <a:chOff x="827584" y="1240804"/>
            <a:chExt cx="3576374" cy="3352384"/>
          </a:xfrm>
        </p:grpSpPr>
        <p:sp>
          <p:nvSpPr>
            <p:cNvPr id="7" name="椭圆 6">
              <a:extLst>
                <a:ext uri="{FF2B5EF4-FFF2-40B4-BE49-F238E27FC236}">
                  <a16:creationId xmlns:a16="http://schemas.microsoft.com/office/drawing/2014/main" id="{63AFB10A-6D60-4E64-AB24-0F2D2E935CCD}"/>
                </a:ext>
              </a:extLst>
            </p:cNvPr>
            <p:cNvSpPr/>
            <p:nvPr/>
          </p:nvSpPr>
          <p:spPr>
            <a:xfrm>
              <a:off x="1547664" y="1601836"/>
              <a:ext cx="2232248" cy="2232937"/>
            </a:xfrm>
            <a:prstGeom prst="ellipse">
              <a:avLst/>
            </a:prstGeom>
            <a:blipFill dpi="0" rotWithShape="1">
              <a:blip r:embed="rId3">
                <a:extLst>
                  <a:ext uri="{BEBA8EAE-BF5A-486C-A8C5-ECC9F3942E4B}">
                    <a14:imgProps xmlns:a14="http://schemas.microsoft.com/office/drawing/2010/main">
                      <a14:imgLayer r:embed="rId4">
                        <a14:imgEffect>
                          <a14:saturation sat="0"/>
                        </a14:imgEffect>
                      </a14:imgLayer>
                    </a14:imgProps>
                  </a:ext>
                </a:extLst>
              </a:blip>
              <a:srcRect/>
              <a:stretch>
                <a:fillRect/>
              </a:stretch>
            </a:blip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p>
          </p:txBody>
        </p:sp>
        <p:sp>
          <p:nvSpPr>
            <p:cNvPr id="8" name="椭圆 7">
              <a:extLst>
                <a:ext uri="{FF2B5EF4-FFF2-40B4-BE49-F238E27FC236}">
                  <a16:creationId xmlns:a16="http://schemas.microsoft.com/office/drawing/2014/main" id="{2BDE2C40-3599-41C0-A926-9A472F486DBB}"/>
                </a:ext>
              </a:extLst>
            </p:cNvPr>
            <p:cNvSpPr/>
            <p:nvPr/>
          </p:nvSpPr>
          <p:spPr>
            <a:xfrm>
              <a:off x="827584" y="1645799"/>
              <a:ext cx="648072" cy="648272"/>
            </a:xfrm>
            <a:prstGeom prst="ellipse">
              <a:avLst/>
            </a:prstGeom>
            <a:solidFill>
              <a:schemeClr val="tx1">
                <a:lumMod val="50000"/>
                <a:lumOff val="50000"/>
              </a:schemeClr>
            </a:solid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p>
          </p:txBody>
        </p:sp>
        <p:sp>
          <p:nvSpPr>
            <p:cNvPr id="9" name="椭圆 8">
              <a:extLst>
                <a:ext uri="{FF2B5EF4-FFF2-40B4-BE49-F238E27FC236}">
                  <a16:creationId xmlns:a16="http://schemas.microsoft.com/office/drawing/2014/main" id="{C9B88B60-E8D9-44EC-8726-4EAFA82935D7}"/>
                </a:ext>
              </a:extLst>
            </p:cNvPr>
            <p:cNvSpPr/>
            <p:nvPr/>
          </p:nvSpPr>
          <p:spPr>
            <a:xfrm>
              <a:off x="3563888" y="1240804"/>
              <a:ext cx="648072" cy="648272"/>
            </a:xfrm>
            <a:prstGeom prst="ellipse">
              <a:avLst/>
            </a:prstGeom>
            <a:solidFill>
              <a:schemeClr val="bg1">
                <a:lumMod val="75000"/>
              </a:schemeClr>
            </a:solid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p>
          </p:txBody>
        </p:sp>
        <p:sp>
          <p:nvSpPr>
            <p:cNvPr id="10" name="椭圆 9">
              <a:extLst>
                <a:ext uri="{FF2B5EF4-FFF2-40B4-BE49-F238E27FC236}">
                  <a16:creationId xmlns:a16="http://schemas.microsoft.com/office/drawing/2014/main" id="{B5AB87EC-3790-427A-8C77-06BFA37751CA}"/>
                </a:ext>
              </a:extLst>
            </p:cNvPr>
            <p:cNvSpPr/>
            <p:nvPr/>
          </p:nvSpPr>
          <p:spPr>
            <a:xfrm>
              <a:off x="1115616" y="3015149"/>
              <a:ext cx="1132860" cy="1133210"/>
            </a:xfrm>
            <a:prstGeom prst="ellipse">
              <a:avLst/>
            </a:prstGeom>
            <a:solidFill>
              <a:schemeClr val="bg1">
                <a:lumMod val="75000"/>
              </a:schemeClr>
            </a:solid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p>
          </p:txBody>
        </p:sp>
        <p:sp>
          <p:nvSpPr>
            <p:cNvPr id="15" name="椭圆 14">
              <a:extLst>
                <a:ext uri="{FF2B5EF4-FFF2-40B4-BE49-F238E27FC236}">
                  <a16:creationId xmlns:a16="http://schemas.microsoft.com/office/drawing/2014/main" id="{CB4D951F-20CA-4311-9FD3-7A3CC1D028DF}"/>
                </a:ext>
              </a:extLst>
            </p:cNvPr>
            <p:cNvSpPr/>
            <p:nvPr/>
          </p:nvSpPr>
          <p:spPr>
            <a:xfrm>
              <a:off x="2967110" y="3155897"/>
              <a:ext cx="1436848" cy="1437291"/>
            </a:xfrm>
            <a:prstGeom prst="ellipse">
              <a:avLst/>
            </a:prstGeom>
            <a:solidFill>
              <a:schemeClr val="tx1">
                <a:lumMod val="50000"/>
                <a:lumOff val="50000"/>
              </a:schemeClr>
            </a:solid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p>
          </p:txBody>
        </p:sp>
        <p:sp>
          <p:nvSpPr>
            <p:cNvPr id="16" name="Freeform 21">
              <a:extLst>
                <a:ext uri="{FF2B5EF4-FFF2-40B4-BE49-F238E27FC236}">
                  <a16:creationId xmlns:a16="http://schemas.microsoft.com/office/drawing/2014/main" id="{A063979B-C62D-4523-92DE-71B3C144FCC1}"/>
                </a:ext>
              </a:extLst>
            </p:cNvPr>
            <p:cNvSpPr>
              <a:spLocks noEditPoints="1"/>
            </p:cNvSpPr>
            <p:nvPr/>
          </p:nvSpPr>
          <p:spPr bwMode="auto">
            <a:xfrm>
              <a:off x="3565383" y="3383390"/>
              <a:ext cx="240302" cy="245718"/>
            </a:xfrm>
            <a:custGeom>
              <a:avLst/>
              <a:gdLst>
                <a:gd name="T0" fmla="*/ 26 w 90"/>
                <a:gd name="T1" fmla="*/ 19 h 91"/>
                <a:gd name="T2" fmla="*/ 19 w 90"/>
                <a:gd name="T3" fmla="*/ 26 h 91"/>
                <a:gd name="T4" fmla="*/ 18 w 90"/>
                <a:gd name="T5" fmla="*/ 34 h 91"/>
                <a:gd name="T6" fmla="*/ 22 w 90"/>
                <a:gd name="T7" fmla="*/ 29 h 91"/>
                <a:gd name="T8" fmla="*/ 29 w 90"/>
                <a:gd name="T9" fmla="*/ 23 h 91"/>
                <a:gd name="T10" fmla="*/ 33 w 90"/>
                <a:gd name="T11" fmla="*/ 18 h 91"/>
                <a:gd name="T12" fmla="*/ 89 w 90"/>
                <a:gd name="T13" fmla="*/ 84 h 91"/>
                <a:gd name="T14" fmla="*/ 73 w 90"/>
                <a:gd name="T15" fmla="*/ 67 h 91"/>
                <a:gd name="T16" fmla="*/ 82 w 90"/>
                <a:gd name="T17" fmla="*/ 41 h 91"/>
                <a:gd name="T18" fmla="*/ 79 w 90"/>
                <a:gd name="T19" fmla="*/ 25 h 91"/>
                <a:gd name="T20" fmla="*/ 70 w 90"/>
                <a:gd name="T21" fmla="*/ 12 h 91"/>
                <a:gd name="T22" fmla="*/ 41 w 90"/>
                <a:gd name="T23" fmla="*/ 0 h 91"/>
                <a:gd name="T24" fmla="*/ 3 w 90"/>
                <a:gd name="T25" fmla="*/ 25 h 91"/>
                <a:gd name="T26" fmla="*/ 3 w 90"/>
                <a:gd name="T27" fmla="*/ 57 h 91"/>
                <a:gd name="T28" fmla="*/ 12 w 90"/>
                <a:gd name="T29" fmla="*/ 70 h 91"/>
                <a:gd name="T30" fmla="*/ 25 w 90"/>
                <a:gd name="T31" fmla="*/ 79 h 91"/>
                <a:gd name="T32" fmla="*/ 25 w 90"/>
                <a:gd name="T33" fmla="*/ 79 h 91"/>
                <a:gd name="T34" fmla="*/ 57 w 90"/>
                <a:gd name="T35" fmla="*/ 79 h 91"/>
                <a:gd name="T36" fmla="*/ 84 w 90"/>
                <a:gd name="T37" fmla="*/ 89 h 91"/>
                <a:gd name="T38" fmla="*/ 89 w 90"/>
                <a:gd name="T39" fmla="*/ 84 h 91"/>
                <a:gd name="T40" fmla="*/ 65 w 90"/>
                <a:gd name="T41" fmla="*/ 65 h 91"/>
                <a:gd name="T42" fmla="*/ 54 w 90"/>
                <a:gd name="T43" fmla="*/ 72 h 91"/>
                <a:gd name="T44" fmla="*/ 28 w 90"/>
                <a:gd name="T45" fmla="*/ 72 h 91"/>
                <a:gd name="T46" fmla="*/ 17 w 90"/>
                <a:gd name="T47" fmla="*/ 65 h 91"/>
                <a:gd name="T48" fmla="*/ 17 w 90"/>
                <a:gd name="T49" fmla="*/ 65 h 91"/>
                <a:gd name="T50" fmla="*/ 10 w 90"/>
                <a:gd name="T51" fmla="*/ 54 h 91"/>
                <a:gd name="T52" fmla="*/ 10 w 90"/>
                <a:gd name="T53" fmla="*/ 28 h 91"/>
                <a:gd name="T54" fmla="*/ 41 w 90"/>
                <a:gd name="T55" fmla="*/ 7 h 91"/>
                <a:gd name="T56" fmla="*/ 65 w 90"/>
                <a:gd name="T57" fmla="*/ 17 h 91"/>
                <a:gd name="T58" fmla="*/ 72 w 90"/>
                <a:gd name="T59" fmla="*/ 28 h 91"/>
                <a:gd name="T60" fmla="*/ 75 w 90"/>
                <a:gd name="T61" fmla="*/ 41 h 91"/>
                <a:gd name="T62" fmla="*/ 65 w 90"/>
                <a:gd name="T63" fmla="*/ 65 h 91"/>
                <a:gd name="T64" fmla="*/ 65 w 90"/>
                <a:gd name="T65" fmla="*/ 39 h 91"/>
                <a:gd name="T66" fmla="*/ 61 w 90"/>
                <a:gd name="T67" fmla="*/ 50 h 91"/>
                <a:gd name="T68" fmla="*/ 57 w 90"/>
                <a:gd name="T69" fmla="*/ 57 h 91"/>
                <a:gd name="T70" fmla="*/ 41 w 90"/>
                <a:gd name="T71" fmla="*/ 63 h 91"/>
                <a:gd name="T72" fmla="*/ 41 w 90"/>
                <a:gd name="T73" fmla="*/ 68 h 91"/>
                <a:gd name="T74" fmla="*/ 60 w 90"/>
                <a:gd name="T75" fmla="*/ 60 h 91"/>
                <a:gd name="T76" fmla="*/ 66 w 90"/>
                <a:gd name="T77" fmla="*/ 51 h 91"/>
                <a:gd name="T78" fmla="*/ 65 w 90"/>
                <a:gd name="T79" fmla="*/ 39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90" h="91">
                  <a:moveTo>
                    <a:pt x="30" y="16"/>
                  </a:moveTo>
                  <a:cubicBezTo>
                    <a:pt x="29" y="17"/>
                    <a:pt x="27" y="18"/>
                    <a:pt x="26" y="19"/>
                  </a:cubicBezTo>
                  <a:cubicBezTo>
                    <a:pt x="25" y="20"/>
                    <a:pt x="23" y="21"/>
                    <a:pt x="22" y="22"/>
                  </a:cubicBezTo>
                  <a:cubicBezTo>
                    <a:pt x="21" y="23"/>
                    <a:pt x="20" y="25"/>
                    <a:pt x="19" y="26"/>
                  </a:cubicBezTo>
                  <a:cubicBezTo>
                    <a:pt x="18" y="28"/>
                    <a:pt x="17" y="29"/>
                    <a:pt x="16" y="31"/>
                  </a:cubicBezTo>
                  <a:cubicBezTo>
                    <a:pt x="16" y="32"/>
                    <a:pt x="16" y="33"/>
                    <a:pt x="18" y="34"/>
                  </a:cubicBezTo>
                  <a:cubicBezTo>
                    <a:pt x="19" y="34"/>
                    <a:pt x="20" y="34"/>
                    <a:pt x="20" y="32"/>
                  </a:cubicBezTo>
                  <a:cubicBezTo>
                    <a:pt x="21" y="31"/>
                    <a:pt x="22" y="30"/>
                    <a:pt x="22" y="29"/>
                  </a:cubicBezTo>
                  <a:cubicBezTo>
                    <a:pt x="23" y="28"/>
                    <a:pt x="24" y="26"/>
                    <a:pt x="25" y="25"/>
                  </a:cubicBezTo>
                  <a:cubicBezTo>
                    <a:pt x="26" y="24"/>
                    <a:pt x="27" y="23"/>
                    <a:pt x="29" y="23"/>
                  </a:cubicBezTo>
                  <a:cubicBezTo>
                    <a:pt x="30" y="22"/>
                    <a:pt x="31" y="21"/>
                    <a:pt x="32" y="21"/>
                  </a:cubicBezTo>
                  <a:cubicBezTo>
                    <a:pt x="33" y="20"/>
                    <a:pt x="34" y="19"/>
                    <a:pt x="33" y="18"/>
                  </a:cubicBezTo>
                  <a:cubicBezTo>
                    <a:pt x="33" y="17"/>
                    <a:pt x="32" y="16"/>
                    <a:pt x="30" y="16"/>
                  </a:cubicBezTo>
                  <a:close/>
                  <a:moveTo>
                    <a:pt x="89" y="84"/>
                  </a:moveTo>
                  <a:cubicBezTo>
                    <a:pt x="89" y="84"/>
                    <a:pt x="89" y="84"/>
                    <a:pt x="89" y="84"/>
                  </a:cubicBezTo>
                  <a:cubicBezTo>
                    <a:pt x="73" y="67"/>
                    <a:pt x="73" y="67"/>
                    <a:pt x="73" y="67"/>
                  </a:cubicBezTo>
                  <a:cubicBezTo>
                    <a:pt x="75" y="64"/>
                    <a:pt x="77" y="61"/>
                    <a:pt x="79" y="57"/>
                  </a:cubicBezTo>
                  <a:cubicBezTo>
                    <a:pt x="81" y="52"/>
                    <a:pt x="82" y="47"/>
                    <a:pt x="82" y="41"/>
                  </a:cubicBezTo>
                  <a:cubicBezTo>
                    <a:pt x="82" y="36"/>
                    <a:pt x="81" y="30"/>
                    <a:pt x="79" y="26"/>
                  </a:cubicBezTo>
                  <a:cubicBezTo>
                    <a:pt x="79" y="25"/>
                    <a:pt x="79" y="25"/>
                    <a:pt x="79" y="25"/>
                  </a:cubicBezTo>
                  <a:cubicBezTo>
                    <a:pt x="77" y="20"/>
                    <a:pt x="74" y="16"/>
                    <a:pt x="70" y="12"/>
                  </a:cubicBezTo>
                  <a:cubicBezTo>
                    <a:pt x="70" y="12"/>
                    <a:pt x="70" y="12"/>
                    <a:pt x="70" y="12"/>
                  </a:cubicBezTo>
                  <a:cubicBezTo>
                    <a:pt x="66" y="8"/>
                    <a:pt x="62" y="5"/>
                    <a:pt x="57" y="3"/>
                  </a:cubicBezTo>
                  <a:cubicBezTo>
                    <a:pt x="52" y="1"/>
                    <a:pt x="46" y="0"/>
                    <a:pt x="41" y="0"/>
                  </a:cubicBezTo>
                  <a:cubicBezTo>
                    <a:pt x="29" y="0"/>
                    <a:pt x="19" y="4"/>
                    <a:pt x="12" y="12"/>
                  </a:cubicBezTo>
                  <a:cubicBezTo>
                    <a:pt x="8" y="16"/>
                    <a:pt x="5" y="20"/>
                    <a:pt x="3" y="25"/>
                  </a:cubicBezTo>
                  <a:cubicBezTo>
                    <a:pt x="1" y="30"/>
                    <a:pt x="0" y="36"/>
                    <a:pt x="0" y="41"/>
                  </a:cubicBezTo>
                  <a:cubicBezTo>
                    <a:pt x="0" y="47"/>
                    <a:pt x="1" y="52"/>
                    <a:pt x="3" y="57"/>
                  </a:cubicBezTo>
                  <a:cubicBezTo>
                    <a:pt x="3" y="57"/>
                    <a:pt x="3" y="57"/>
                    <a:pt x="3" y="57"/>
                  </a:cubicBezTo>
                  <a:cubicBezTo>
                    <a:pt x="5" y="62"/>
                    <a:pt x="8" y="66"/>
                    <a:pt x="12" y="70"/>
                  </a:cubicBezTo>
                  <a:cubicBezTo>
                    <a:pt x="12" y="70"/>
                    <a:pt x="12" y="70"/>
                    <a:pt x="12" y="70"/>
                  </a:cubicBezTo>
                  <a:cubicBezTo>
                    <a:pt x="16" y="74"/>
                    <a:pt x="20" y="77"/>
                    <a:pt x="25" y="79"/>
                  </a:cubicBezTo>
                  <a:cubicBezTo>
                    <a:pt x="25" y="79"/>
                    <a:pt x="25" y="79"/>
                    <a:pt x="25" y="79"/>
                  </a:cubicBezTo>
                  <a:cubicBezTo>
                    <a:pt x="25" y="79"/>
                    <a:pt x="25" y="79"/>
                    <a:pt x="25" y="79"/>
                  </a:cubicBezTo>
                  <a:cubicBezTo>
                    <a:pt x="30" y="81"/>
                    <a:pt x="35" y="82"/>
                    <a:pt x="41" y="82"/>
                  </a:cubicBezTo>
                  <a:cubicBezTo>
                    <a:pt x="46" y="82"/>
                    <a:pt x="52" y="81"/>
                    <a:pt x="57" y="79"/>
                  </a:cubicBezTo>
                  <a:cubicBezTo>
                    <a:pt x="61" y="78"/>
                    <a:pt x="64" y="75"/>
                    <a:pt x="67" y="73"/>
                  </a:cubicBezTo>
                  <a:cubicBezTo>
                    <a:pt x="84" y="89"/>
                    <a:pt x="84" y="89"/>
                    <a:pt x="84" y="89"/>
                  </a:cubicBezTo>
                  <a:cubicBezTo>
                    <a:pt x="85" y="91"/>
                    <a:pt x="88" y="91"/>
                    <a:pt x="89" y="89"/>
                  </a:cubicBezTo>
                  <a:cubicBezTo>
                    <a:pt x="90" y="88"/>
                    <a:pt x="90" y="85"/>
                    <a:pt x="89" y="84"/>
                  </a:cubicBezTo>
                  <a:close/>
                  <a:moveTo>
                    <a:pt x="65" y="65"/>
                  </a:moveTo>
                  <a:cubicBezTo>
                    <a:pt x="65" y="65"/>
                    <a:pt x="65" y="65"/>
                    <a:pt x="65" y="65"/>
                  </a:cubicBezTo>
                  <a:cubicBezTo>
                    <a:pt x="65" y="65"/>
                    <a:pt x="65" y="65"/>
                    <a:pt x="65" y="65"/>
                  </a:cubicBezTo>
                  <a:cubicBezTo>
                    <a:pt x="62" y="68"/>
                    <a:pt x="58" y="71"/>
                    <a:pt x="54" y="72"/>
                  </a:cubicBezTo>
                  <a:cubicBezTo>
                    <a:pt x="50" y="74"/>
                    <a:pt x="45" y="75"/>
                    <a:pt x="41" y="75"/>
                  </a:cubicBezTo>
                  <a:cubicBezTo>
                    <a:pt x="36" y="75"/>
                    <a:pt x="32" y="74"/>
                    <a:pt x="28" y="72"/>
                  </a:cubicBezTo>
                  <a:cubicBezTo>
                    <a:pt x="28" y="72"/>
                    <a:pt x="28" y="72"/>
                    <a:pt x="28" y="72"/>
                  </a:cubicBezTo>
                  <a:cubicBezTo>
                    <a:pt x="24" y="71"/>
                    <a:pt x="20" y="68"/>
                    <a:pt x="17" y="65"/>
                  </a:cubicBezTo>
                  <a:cubicBezTo>
                    <a:pt x="17" y="65"/>
                    <a:pt x="17" y="65"/>
                    <a:pt x="17" y="65"/>
                  </a:cubicBezTo>
                  <a:cubicBezTo>
                    <a:pt x="17" y="65"/>
                    <a:pt x="17" y="65"/>
                    <a:pt x="17" y="65"/>
                  </a:cubicBezTo>
                  <a:cubicBezTo>
                    <a:pt x="14" y="62"/>
                    <a:pt x="11" y="58"/>
                    <a:pt x="10" y="54"/>
                  </a:cubicBezTo>
                  <a:cubicBezTo>
                    <a:pt x="10" y="54"/>
                    <a:pt x="10" y="54"/>
                    <a:pt x="10" y="54"/>
                  </a:cubicBezTo>
                  <a:cubicBezTo>
                    <a:pt x="8" y="50"/>
                    <a:pt x="7" y="46"/>
                    <a:pt x="7" y="41"/>
                  </a:cubicBezTo>
                  <a:cubicBezTo>
                    <a:pt x="7" y="37"/>
                    <a:pt x="8" y="32"/>
                    <a:pt x="10" y="28"/>
                  </a:cubicBezTo>
                  <a:cubicBezTo>
                    <a:pt x="11" y="24"/>
                    <a:pt x="14" y="20"/>
                    <a:pt x="17" y="17"/>
                  </a:cubicBezTo>
                  <a:cubicBezTo>
                    <a:pt x="23" y="11"/>
                    <a:pt x="32" y="7"/>
                    <a:pt x="41" y="7"/>
                  </a:cubicBezTo>
                  <a:cubicBezTo>
                    <a:pt x="45" y="7"/>
                    <a:pt x="50" y="8"/>
                    <a:pt x="54" y="10"/>
                  </a:cubicBezTo>
                  <a:cubicBezTo>
                    <a:pt x="58" y="12"/>
                    <a:pt x="62" y="14"/>
                    <a:pt x="65" y="17"/>
                  </a:cubicBezTo>
                  <a:cubicBezTo>
                    <a:pt x="65" y="17"/>
                    <a:pt x="65" y="17"/>
                    <a:pt x="65" y="17"/>
                  </a:cubicBezTo>
                  <a:cubicBezTo>
                    <a:pt x="68" y="21"/>
                    <a:pt x="70" y="24"/>
                    <a:pt x="72" y="28"/>
                  </a:cubicBezTo>
                  <a:cubicBezTo>
                    <a:pt x="72" y="28"/>
                    <a:pt x="72" y="28"/>
                    <a:pt x="72" y="28"/>
                  </a:cubicBezTo>
                  <a:cubicBezTo>
                    <a:pt x="74" y="32"/>
                    <a:pt x="75" y="37"/>
                    <a:pt x="75" y="41"/>
                  </a:cubicBezTo>
                  <a:cubicBezTo>
                    <a:pt x="75" y="46"/>
                    <a:pt x="74" y="50"/>
                    <a:pt x="72" y="54"/>
                  </a:cubicBezTo>
                  <a:cubicBezTo>
                    <a:pt x="70" y="58"/>
                    <a:pt x="68" y="62"/>
                    <a:pt x="65" y="65"/>
                  </a:cubicBezTo>
                  <a:close/>
                  <a:moveTo>
                    <a:pt x="65" y="39"/>
                  </a:moveTo>
                  <a:cubicBezTo>
                    <a:pt x="65" y="39"/>
                    <a:pt x="65" y="39"/>
                    <a:pt x="65" y="39"/>
                  </a:cubicBezTo>
                  <a:cubicBezTo>
                    <a:pt x="64" y="39"/>
                    <a:pt x="63" y="40"/>
                    <a:pt x="63" y="41"/>
                  </a:cubicBezTo>
                  <a:cubicBezTo>
                    <a:pt x="63" y="44"/>
                    <a:pt x="62" y="47"/>
                    <a:pt x="61" y="50"/>
                  </a:cubicBezTo>
                  <a:cubicBezTo>
                    <a:pt x="61" y="50"/>
                    <a:pt x="61" y="50"/>
                    <a:pt x="61" y="50"/>
                  </a:cubicBezTo>
                  <a:cubicBezTo>
                    <a:pt x="60" y="52"/>
                    <a:pt x="59" y="55"/>
                    <a:pt x="57" y="57"/>
                  </a:cubicBezTo>
                  <a:cubicBezTo>
                    <a:pt x="54" y="59"/>
                    <a:pt x="52" y="60"/>
                    <a:pt x="49" y="62"/>
                  </a:cubicBezTo>
                  <a:cubicBezTo>
                    <a:pt x="47" y="63"/>
                    <a:pt x="44" y="63"/>
                    <a:pt x="41" y="63"/>
                  </a:cubicBezTo>
                  <a:cubicBezTo>
                    <a:pt x="40" y="63"/>
                    <a:pt x="39" y="64"/>
                    <a:pt x="39" y="66"/>
                  </a:cubicBezTo>
                  <a:cubicBezTo>
                    <a:pt x="39" y="67"/>
                    <a:pt x="40" y="68"/>
                    <a:pt x="41" y="68"/>
                  </a:cubicBezTo>
                  <a:cubicBezTo>
                    <a:pt x="44" y="68"/>
                    <a:pt x="48" y="67"/>
                    <a:pt x="51" y="66"/>
                  </a:cubicBezTo>
                  <a:cubicBezTo>
                    <a:pt x="54" y="64"/>
                    <a:pt x="57" y="63"/>
                    <a:pt x="60" y="60"/>
                  </a:cubicBezTo>
                  <a:cubicBezTo>
                    <a:pt x="62" y="58"/>
                    <a:pt x="64" y="55"/>
                    <a:pt x="66" y="51"/>
                  </a:cubicBezTo>
                  <a:cubicBezTo>
                    <a:pt x="66" y="51"/>
                    <a:pt x="66" y="51"/>
                    <a:pt x="66" y="51"/>
                  </a:cubicBezTo>
                  <a:cubicBezTo>
                    <a:pt x="67" y="48"/>
                    <a:pt x="68" y="45"/>
                    <a:pt x="68" y="41"/>
                  </a:cubicBezTo>
                  <a:cubicBezTo>
                    <a:pt x="68" y="40"/>
                    <a:pt x="67" y="39"/>
                    <a:pt x="65" y="39"/>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3200"/>
            </a:p>
          </p:txBody>
        </p:sp>
        <p:sp>
          <p:nvSpPr>
            <p:cNvPr id="17" name="Freeform 24">
              <a:extLst>
                <a:ext uri="{FF2B5EF4-FFF2-40B4-BE49-F238E27FC236}">
                  <a16:creationId xmlns:a16="http://schemas.microsoft.com/office/drawing/2014/main" id="{452A8EB2-8BEA-41F5-BBA4-D84246E04370}"/>
                </a:ext>
              </a:extLst>
            </p:cNvPr>
            <p:cNvSpPr>
              <a:spLocks noEditPoints="1"/>
            </p:cNvSpPr>
            <p:nvPr/>
          </p:nvSpPr>
          <p:spPr bwMode="auto">
            <a:xfrm>
              <a:off x="1020121" y="1845740"/>
              <a:ext cx="262998" cy="248389"/>
            </a:xfrm>
            <a:custGeom>
              <a:avLst/>
              <a:gdLst>
                <a:gd name="T0" fmla="*/ 48 w 98"/>
                <a:gd name="T1" fmla="*/ 24 h 92"/>
                <a:gd name="T2" fmla="*/ 50 w 98"/>
                <a:gd name="T3" fmla="*/ 53 h 92"/>
                <a:gd name="T4" fmla="*/ 52 w 98"/>
                <a:gd name="T5" fmla="*/ 17 h 92"/>
                <a:gd name="T6" fmla="*/ 48 w 98"/>
                <a:gd name="T7" fmla="*/ 16 h 92"/>
                <a:gd name="T8" fmla="*/ 41 w 98"/>
                <a:gd name="T9" fmla="*/ 28 h 92"/>
                <a:gd name="T10" fmla="*/ 94 w 98"/>
                <a:gd name="T11" fmla="*/ 12 h 92"/>
                <a:gd name="T12" fmla="*/ 84 w 98"/>
                <a:gd name="T13" fmla="*/ 12 h 92"/>
                <a:gd name="T14" fmla="*/ 80 w 98"/>
                <a:gd name="T15" fmla="*/ 0 h 92"/>
                <a:gd name="T16" fmla="*/ 14 w 98"/>
                <a:gd name="T17" fmla="*/ 4 h 92"/>
                <a:gd name="T18" fmla="*/ 3 w 98"/>
                <a:gd name="T19" fmla="*/ 12 h 92"/>
                <a:gd name="T20" fmla="*/ 0 w 98"/>
                <a:gd name="T21" fmla="*/ 37 h 92"/>
                <a:gd name="T22" fmla="*/ 6 w 98"/>
                <a:gd name="T23" fmla="*/ 52 h 92"/>
                <a:gd name="T24" fmla="*/ 45 w 98"/>
                <a:gd name="T25" fmla="*/ 75 h 92"/>
                <a:gd name="T26" fmla="*/ 29 w 98"/>
                <a:gd name="T27" fmla="*/ 84 h 92"/>
                <a:gd name="T28" fmla="*/ 29 w 98"/>
                <a:gd name="T29" fmla="*/ 92 h 92"/>
                <a:gd name="T30" fmla="*/ 73 w 98"/>
                <a:gd name="T31" fmla="*/ 88 h 92"/>
                <a:gd name="T32" fmla="*/ 53 w 98"/>
                <a:gd name="T33" fmla="*/ 84 h 92"/>
                <a:gd name="T34" fmla="*/ 78 w 98"/>
                <a:gd name="T35" fmla="*/ 59 h 92"/>
                <a:gd name="T36" fmla="*/ 92 w 98"/>
                <a:gd name="T37" fmla="*/ 52 h 92"/>
                <a:gd name="T38" fmla="*/ 98 w 98"/>
                <a:gd name="T39" fmla="*/ 16 h 92"/>
                <a:gd name="T40" fmla="*/ 11 w 98"/>
                <a:gd name="T41" fmla="*/ 47 h 92"/>
                <a:gd name="T42" fmla="*/ 7 w 98"/>
                <a:gd name="T43" fmla="*/ 37 h 92"/>
                <a:gd name="T44" fmla="*/ 14 w 98"/>
                <a:gd name="T45" fmla="*/ 20 h 92"/>
                <a:gd name="T46" fmla="*/ 15 w 98"/>
                <a:gd name="T47" fmla="*/ 50 h 92"/>
                <a:gd name="T48" fmla="*/ 76 w 98"/>
                <a:gd name="T49" fmla="*/ 40 h 92"/>
                <a:gd name="T50" fmla="*/ 73 w 98"/>
                <a:gd name="T51" fmla="*/ 53 h 92"/>
                <a:gd name="T52" fmla="*/ 49 w 98"/>
                <a:gd name="T53" fmla="*/ 67 h 92"/>
                <a:gd name="T54" fmla="*/ 24 w 98"/>
                <a:gd name="T55" fmla="*/ 53 h 92"/>
                <a:gd name="T56" fmla="*/ 21 w 98"/>
                <a:gd name="T57" fmla="*/ 40 h 92"/>
                <a:gd name="T58" fmla="*/ 76 w 98"/>
                <a:gd name="T59" fmla="*/ 8 h 92"/>
                <a:gd name="T60" fmla="*/ 91 w 98"/>
                <a:gd name="T61" fmla="*/ 37 h 92"/>
                <a:gd name="T62" fmla="*/ 86 w 98"/>
                <a:gd name="T63" fmla="*/ 47 h 92"/>
                <a:gd name="T64" fmla="*/ 83 w 98"/>
                <a:gd name="T65" fmla="*/ 50 h 92"/>
                <a:gd name="T66" fmla="*/ 84 w 98"/>
                <a:gd name="T67" fmla="*/ 40 h 92"/>
                <a:gd name="T68" fmla="*/ 91 w 98"/>
                <a:gd name="T69" fmla="*/ 20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98" h="92">
                  <a:moveTo>
                    <a:pt x="44" y="28"/>
                  </a:moveTo>
                  <a:cubicBezTo>
                    <a:pt x="48" y="24"/>
                    <a:pt x="48" y="24"/>
                    <a:pt x="48" y="24"/>
                  </a:cubicBezTo>
                  <a:cubicBezTo>
                    <a:pt x="48" y="51"/>
                    <a:pt x="48" y="51"/>
                    <a:pt x="48" y="51"/>
                  </a:cubicBezTo>
                  <a:cubicBezTo>
                    <a:pt x="48" y="52"/>
                    <a:pt x="49" y="53"/>
                    <a:pt x="50" y="53"/>
                  </a:cubicBezTo>
                  <a:cubicBezTo>
                    <a:pt x="51" y="53"/>
                    <a:pt x="52" y="52"/>
                    <a:pt x="52" y="51"/>
                  </a:cubicBezTo>
                  <a:cubicBezTo>
                    <a:pt x="52" y="17"/>
                    <a:pt x="52" y="17"/>
                    <a:pt x="52" y="17"/>
                  </a:cubicBezTo>
                  <a:cubicBezTo>
                    <a:pt x="52" y="16"/>
                    <a:pt x="51" y="15"/>
                    <a:pt x="50" y="15"/>
                  </a:cubicBezTo>
                  <a:cubicBezTo>
                    <a:pt x="49" y="15"/>
                    <a:pt x="48" y="15"/>
                    <a:pt x="48" y="16"/>
                  </a:cubicBezTo>
                  <a:cubicBezTo>
                    <a:pt x="41" y="25"/>
                    <a:pt x="41" y="25"/>
                    <a:pt x="41" y="25"/>
                  </a:cubicBezTo>
                  <a:cubicBezTo>
                    <a:pt x="40" y="26"/>
                    <a:pt x="40" y="28"/>
                    <a:pt x="41" y="28"/>
                  </a:cubicBezTo>
                  <a:cubicBezTo>
                    <a:pt x="42" y="29"/>
                    <a:pt x="44" y="29"/>
                    <a:pt x="44" y="28"/>
                  </a:cubicBezTo>
                  <a:close/>
                  <a:moveTo>
                    <a:pt x="94" y="12"/>
                  </a:moveTo>
                  <a:cubicBezTo>
                    <a:pt x="94" y="12"/>
                    <a:pt x="94" y="12"/>
                    <a:pt x="94" y="12"/>
                  </a:cubicBezTo>
                  <a:cubicBezTo>
                    <a:pt x="84" y="12"/>
                    <a:pt x="84" y="12"/>
                    <a:pt x="84" y="12"/>
                  </a:cubicBezTo>
                  <a:cubicBezTo>
                    <a:pt x="84" y="4"/>
                    <a:pt x="84" y="4"/>
                    <a:pt x="84" y="4"/>
                  </a:cubicBezTo>
                  <a:cubicBezTo>
                    <a:pt x="84" y="2"/>
                    <a:pt x="82" y="0"/>
                    <a:pt x="80" y="0"/>
                  </a:cubicBezTo>
                  <a:cubicBezTo>
                    <a:pt x="17" y="0"/>
                    <a:pt x="17" y="0"/>
                    <a:pt x="17" y="0"/>
                  </a:cubicBezTo>
                  <a:cubicBezTo>
                    <a:pt x="15" y="0"/>
                    <a:pt x="14" y="2"/>
                    <a:pt x="14" y="4"/>
                  </a:cubicBezTo>
                  <a:cubicBezTo>
                    <a:pt x="14" y="12"/>
                    <a:pt x="14" y="12"/>
                    <a:pt x="14" y="12"/>
                  </a:cubicBezTo>
                  <a:cubicBezTo>
                    <a:pt x="3" y="12"/>
                    <a:pt x="3" y="12"/>
                    <a:pt x="3" y="12"/>
                  </a:cubicBezTo>
                  <a:cubicBezTo>
                    <a:pt x="1" y="12"/>
                    <a:pt x="0" y="14"/>
                    <a:pt x="0" y="16"/>
                  </a:cubicBezTo>
                  <a:cubicBezTo>
                    <a:pt x="0" y="37"/>
                    <a:pt x="0" y="37"/>
                    <a:pt x="0" y="37"/>
                  </a:cubicBezTo>
                  <a:cubicBezTo>
                    <a:pt x="0" y="43"/>
                    <a:pt x="2" y="48"/>
                    <a:pt x="6" y="52"/>
                  </a:cubicBezTo>
                  <a:cubicBezTo>
                    <a:pt x="6" y="52"/>
                    <a:pt x="6" y="52"/>
                    <a:pt x="6" y="52"/>
                  </a:cubicBezTo>
                  <a:cubicBezTo>
                    <a:pt x="9" y="56"/>
                    <a:pt x="14" y="58"/>
                    <a:pt x="19" y="59"/>
                  </a:cubicBezTo>
                  <a:cubicBezTo>
                    <a:pt x="25" y="68"/>
                    <a:pt x="35" y="74"/>
                    <a:pt x="45" y="75"/>
                  </a:cubicBezTo>
                  <a:cubicBezTo>
                    <a:pt x="45" y="84"/>
                    <a:pt x="45" y="84"/>
                    <a:pt x="45" y="84"/>
                  </a:cubicBezTo>
                  <a:cubicBezTo>
                    <a:pt x="29" y="84"/>
                    <a:pt x="29" y="84"/>
                    <a:pt x="29" y="84"/>
                  </a:cubicBezTo>
                  <a:cubicBezTo>
                    <a:pt x="27" y="84"/>
                    <a:pt x="25" y="86"/>
                    <a:pt x="25" y="88"/>
                  </a:cubicBezTo>
                  <a:cubicBezTo>
                    <a:pt x="25" y="90"/>
                    <a:pt x="27" y="92"/>
                    <a:pt x="29" y="92"/>
                  </a:cubicBezTo>
                  <a:cubicBezTo>
                    <a:pt x="69" y="92"/>
                    <a:pt x="69" y="92"/>
                    <a:pt x="69" y="92"/>
                  </a:cubicBezTo>
                  <a:cubicBezTo>
                    <a:pt x="71" y="92"/>
                    <a:pt x="73" y="90"/>
                    <a:pt x="73" y="88"/>
                  </a:cubicBezTo>
                  <a:cubicBezTo>
                    <a:pt x="73" y="86"/>
                    <a:pt x="71" y="84"/>
                    <a:pt x="69" y="84"/>
                  </a:cubicBezTo>
                  <a:cubicBezTo>
                    <a:pt x="53" y="84"/>
                    <a:pt x="53" y="84"/>
                    <a:pt x="53" y="84"/>
                  </a:cubicBezTo>
                  <a:cubicBezTo>
                    <a:pt x="53" y="75"/>
                    <a:pt x="53" y="75"/>
                    <a:pt x="53" y="75"/>
                  </a:cubicBezTo>
                  <a:cubicBezTo>
                    <a:pt x="63" y="74"/>
                    <a:pt x="73" y="68"/>
                    <a:pt x="78" y="59"/>
                  </a:cubicBezTo>
                  <a:cubicBezTo>
                    <a:pt x="84" y="58"/>
                    <a:pt x="88" y="56"/>
                    <a:pt x="92" y="53"/>
                  </a:cubicBezTo>
                  <a:cubicBezTo>
                    <a:pt x="92" y="52"/>
                    <a:pt x="92" y="52"/>
                    <a:pt x="92" y="52"/>
                  </a:cubicBezTo>
                  <a:cubicBezTo>
                    <a:pt x="96" y="48"/>
                    <a:pt x="98" y="43"/>
                    <a:pt x="98" y="37"/>
                  </a:cubicBezTo>
                  <a:cubicBezTo>
                    <a:pt x="98" y="16"/>
                    <a:pt x="98" y="16"/>
                    <a:pt x="98" y="16"/>
                  </a:cubicBezTo>
                  <a:cubicBezTo>
                    <a:pt x="98" y="14"/>
                    <a:pt x="96" y="12"/>
                    <a:pt x="94" y="12"/>
                  </a:cubicBezTo>
                  <a:close/>
                  <a:moveTo>
                    <a:pt x="11" y="47"/>
                  </a:moveTo>
                  <a:cubicBezTo>
                    <a:pt x="11" y="47"/>
                    <a:pt x="11" y="47"/>
                    <a:pt x="11" y="47"/>
                  </a:cubicBezTo>
                  <a:cubicBezTo>
                    <a:pt x="9" y="44"/>
                    <a:pt x="7" y="41"/>
                    <a:pt x="7" y="37"/>
                  </a:cubicBezTo>
                  <a:cubicBezTo>
                    <a:pt x="7" y="20"/>
                    <a:pt x="7" y="20"/>
                    <a:pt x="7" y="20"/>
                  </a:cubicBezTo>
                  <a:cubicBezTo>
                    <a:pt x="14" y="20"/>
                    <a:pt x="14" y="20"/>
                    <a:pt x="14" y="20"/>
                  </a:cubicBezTo>
                  <a:cubicBezTo>
                    <a:pt x="14" y="40"/>
                    <a:pt x="14" y="40"/>
                    <a:pt x="14" y="40"/>
                  </a:cubicBezTo>
                  <a:cubicBezTo>
                    <a:pt x="14" y="44"/>
                    <a:pt x="14" y="47"/>
                    <a:pt x="15" y="50"/>
                  </a:cubicBezTo>
                  <a:cubicBezTo>
                    <a:pt x="14" y="49"/>
                    <a:pt x="12" y="48"/>
                    <a:pt x="11" y="47"/>
                  </a:cubicBezTo>
                  <a:close/>
                  <a:moveTo>
                    <a:pt x="76" y="40"/>
                  </a:moveTo>
                  <a:cubicBezTo>
                    <a:pt x="76" y="40"/>
                    <a:pt x="76" y="40"/>
                    <a:pt x="76" y="40"/>
                  </a:cubicBezTo>
                  <a:cubicBezTo>
                    <a:pt x="76" y="45"/>
                    <a:pt x="75" y="49"/>
                    <a:pt x="73" y="53"/>
                  </a:cubicBezTo>
                  <a:cubicBezTo>
                    <a:pt x="73" y="53"/>
                    <a:pt x="73" y="53"/>
                    <a:pt x="73" y="53"/>
                  </a:cubicBezTo>
                  <a:cubicBezTo>
                    <a:pt x="69" y="62"/>
                    <a:pt x="59" y="67"/>
                    <a:pt x="49" y="67"/>
                  </a:cubicBezTo>
                  <a:cubicBezTo>
                    <a:pt x="39" y="67"/>
                    <a:pt x="29" y="62"/>
                    <a:pt x="24" y="53"/>
                  </a:cubicBezTo>
                  <a:cubicBezTo>
                    <a:pt x="24" y="53"/>
                    <a:pt x="24" y="53"/>
                    <a:pt x="24" y="53"/>
                  </a:cubicBezTo>
                  <a:cubicBezTo>
                    <a:pt x="22" y="49"/>
                    <a:pt x="21" y="45"/>
                    <a:pt x="21" y="40"/>
                  </a:cubicBezTo>
                  <a:cubicBezTo>
                    <a:pt x="21" y="40"/>
                    <a:pt x="21" y="40"/>
                    <a:pt x="21" y="40"/>
                  </a:cubicBezTo>
                  <a:cubicBezTo>
                    <a:pt x="21" y="8"/>
                    <a:pt x="21" y="8"/>
                    <a:pt x="21" y="8"/>
                  </a:cubicBezTo>
                  <a:cubicBezTo>
                    <a:pt x="76" y="8"/>
                    <a:pt x="76" y="8"/>
                    <a:pt x="76" y="8"/>
                  </a:cubicBezTo>
                  <a:cubicBezTo>
                    <a:pt x="76" y="40"/>
                    <a:pt x="76" y="40"/>
                    <a:pt x="76" y="40"/>
                  </a:cubicBezTo>
                  <a:close/>
                  <a:moveTo>
                    <a:pt x="91" y="37"/>
                  </a:moveTo>
                  <a:cubicBezTo>
                    <a:pt x="91" y="37"/>
                    <a:pt x="91" y="37"/>
                    <a:pt x="91" y="37"/>
                  </a:cubicBezTo>
                  <a:cubicBezTo>
                    <a:pt x="91" y="41"/>
                    <a:pt x="89" y="44"/>
                    <a:pt x="86" y="47"/>
                  </a:cubicBezTo>
                  <a:cubicBezTo>
                    <a:pt x="86" y="47"/>
                    <a:pt x="86" y="47"/>
                    <a:pt x="86" y="47"/>
                  </a:cubicBezTo>
                  <a:cubicBezTo>
                    <a:pt x="85" y="48"/>
                    <a:pt x="84" y="49"/>
                    <a:pt x="83" y="50"/>
                  </a:cubicBezTo>
                  <a:cubicBezTo>
                    <a:pt x="84" y="47"/>
                    <a:pt x="84" y="44"/>
                    <a:pt x="84" y="40"/>
                  </a:cubicBezTo>
                  <a:cubicBezTo>
                    <a:pt x="84" y="40"/>
                    <a:pt x="84" y="40"/>
                    <a:pt x="84" y="40"/>
                  </a:cubicBezTo>
                  <a:cubicBezTo>
                    <a:pt x="84" y="20"/>
                    <a:pt x="84" y="20"/>
                    <a:pt x="84" y="20"/>
                  </a:cubicBezTo>
                  <a:cubicBezTo>
                    <a:pt x="91" y="20"/>
                    <a:pt x="91" y="20"/>
                    <a:pt x="91" y="20"/>
                  </a:cubicBezTo>
                  <a:cubicBezTo>
                    <a:pt x="91" y="37"/>
                    <a:pt x="91" y="37"/>
                    <a:pt x="91" y="37"/>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3200"/>
            </a:p>
          </p:txBody>
        </p:sp>
        <p:sp>
          <p:nvSpPr>
            <p:cNvPr id="18" name="Freeform 26">
              <a:extLst>
                <a:ext uri="{FF2B5EF4-FFF2-40B4-BE49-F238E27FC236}">
                  <a16:creationId xmlns:a16="http://schemas.microsoft.com/office/drawing/2014/main" id="{329859E0-B1C6-4973-8CB2-2D1D63998AD2}"/>
                </a:ext>
              </a:extLst>
            </p:cNvPr>
            <p:cNvSpPr>
              <a:spLocks noEditPoints="1"/>
            </p:cNvSpPr>
            <p:nvPr/>
          </p:nvSpPr>
          <p:spPr bwMode="auto">
            <a:xfrm>
              <a:off x="3745798" y="1422050"/>
              <a:ext cx="284358" cy="285780"/>
            </a:xfrm>
            <a:custGeom>
              <a:avLst/>
              <a:gdLst>
                <a:gd name="T0" fmla="*/ 83 w 106"/>
                <a:gd name="T1" fmla="*/ 53 h 106"/>
                <a:gd name="T2" fmla="*/ 104 w 106"/>
                <a:gd name="T3" fmla="*/ 22 h 106"/>
                <a:gd name="T4" fmla="*/ 72 w 106"/>
                <a:gd name="T5" fmla="*/ 4 h 106"/>
                <a:gd name="T6" fmla="*/ 31 w 106"/>
                <a:gd name="T7" fmla="*/ 2 h 106"/>
                <a:gd name="T8" fmla="*/ 2 w 106"/>
                <a:gd name="T9" fmla="*/ 26 h 106"/>
                <a:gd name="T10" fmla="*/ 23 w 106"/>
                <a:gd name="T11" fmla="*/ 53 h 106"/>
                <a:gd name="T12" fmla="*/ 1 w 106"/>
                <a:gd name="T13" fmla="*/ 77 h 106"/>
                <a:gd name="T14" fmla="*/ 5 w 106"/>
                <a:gd name="T15" fmla="*/ 105 h 106"/>
                <a:gd name="T16" fmla="*/ 32 w 106"/>
                <a:gd name="T17" fmla="*/ 104 h 106"/>
                <a:gd name="T18" fmla="*/ 74 w 106"/>
                <a:gd name="T19" fmla="*/ 104 h 106"/>
                <a:gd name="T20" fmla="*/ 80 w 106"/>
                <a:gd name="T21" fmla="*/ 104 h 106"/>
                <a:gd name="T22" fmla="*/ 104 w 106"/>
                <a:gd name="T23" fmla="*/ 75 h 106"/>
                <a:gd name="T24" fmla="*/ 77 w 106"/>
                <a:gd name="T25" fmla="*/ 9 h 106"/>
                <a:gd name="T26" fmla="*/ 96 w 106"/>
                <a:gd name="T27" fmla="*/ 24 h 106"/>
                <a:gd name="T28" fmla="*/ 90 w 106"/>
                <a:gd name="T29" fmla="*/ 36 h 106"/>
                <a:gd name="T30" fmla="*/ 85 w 106"/>
                <a:gd name="T31" fmla="*/ 31 h 106"/>
                <a:gd name="T32" fmla="*/ 85 w 106"/>
                <a:gd name="T33" fmla="*/ 31 h 106"/>
                <a:gd name="T34" fmla="*/ 75 w 106"/>
                <a:gd name="T35" fmla="*/ 21 h 106"/>
                <a:gd name="T36" fmla="*/ 75 w 106"/>
                <a:gd name="T37" fmla="*/ 21 h 106"/>
                <a:gd name="T38" fmla="*/ 75 w 106"/>
                <a:gd name="T39" fmla="*/ 21 h 106"/>
                <a:gd name="T40" fmla="*/ 75 w 106"/>
                <a:gd name="T41" fmla="*/ 20 h 106"/>
                <a:gd name="T42" fmla="*/ 77 w 106"/>
                <a:gd name="T43" fmla="*/ 9 h 106"/>
                <a:gd name="T44" fmla="*/ 80 w 106"/>
                <a:gd name="T45" fmla="*/ 33 h 106"/>
                <a:gd name="T46" fmla="*/ 15 w 106"/>
                <a:gd name="T47" fmla="*/ 84 h 106"/>
                <a:gd name="T48" fmla="*/ 80 w 106"/>
                <a:gd name="T49" fmla="*/ 33 h 106"/>
                <a:gd name="T50" fmla="*/ 10 w 106"/>
                <a:gd name="T51" fmla="*/ 29 h 106"/>
                <a:gd name="T52" fmla="*/ 32 w 106"/>
                <a:gd name="T53" fmla="*/ 14 h 106"/>
                <a:gd name="T54" fmla="*/ 25 w 106"/>
                <a:gd name="T55" fmla="*/ 24 h 106"/>
                <a:gd name="T56" fmla="*/ 35 w 106"/>
                <a:gd name="T57" fmla="*/ 17 h 106"/>
                <a:gd name="T58" fmla="*/ 37 w 106"/>
                <a:gd name="T59" fmla="*/ 26 h 106"/>
                <a:gd name="T60" fmla="*/ 41 w 106"/>
                <a:gd name="T61" fmla="*/ 29 h 106"/>
                <a:gd name="T62" fmla="*/ 47 w 106"/>
                <a:gd name="T63" fmla="*/ 29 h 106"/>
                <a:gd name="T64" fmla="*/ 10 w 106"/>
                <a:gd name="T65" fmla="*/ 29 h 106"/>
                <a:gd name="T66" fmla="*/ 67 w 106"/>
                <a:gd name="T67" fmla="*/ 19 h 106"/>
                <a:gd name="T68" fmla="*/ 12 w 106"/>
                <a:gd name="T69" fmla="*/ 80 h 106"/>
                <a:gd name="T70" fmla="*/ 67 w 106"/>
                <a:gd name="T71" fmla="*/ 19 h 106"/>
                <a:gd name="T72" fmla="*/ 8 w 106"/>
                <a:gd name="T73" fmla="*/ 98 h 106"/>
                <a:gd name="T74" fmla="*/ 22 w 106"/>
                <a:gd name="T75" fmla="*/ 98 h 106"/>
                <a:gd name="T76" fmla="*/ 28 w 106"/>
                <a:gd name="T77" fmla="*/ 97 h 106"/>
                <a:gd name="T78" fmla="*/ 25 w 106"/>
                <a:gd name="T79" fmla="*/ 94 h 106"/>
                <a:gd name="T80" fmla="*/ 86 w 106"/>
                <a:gd name="T81" fmla="*/ 39 h 106"/>
                <a:gd name="T82" fmla="*/ 77 w 106"/>
                <a:gd name="T83" fmla="*/ 96 h 106"/>
                <a:gd name="T84" fmla="*/ 59 w 106"/>
                <a:gd name="T85" fmla="*/ 77 h 106"/>
                <a:gd name="T86" fmla="*/ 81 w 106"/>
                <a:gd name="T87" fmla="*/ 62 h 106"/>
                <a:gd name="T88" fmla="*/ 77 w 106"/>
                <a:gd name="T89" fmla="*/ 69 h 106"/>
                <a:gd name="T90" fmla="*/ 84 w 106"/>
                <a:gd name="T91" fmla="*/ 66 h 106"/>
                <a:gd name="T92" fmla="*/ 83 w 106"/>
                <a:gd name="T93" fmla="*/ 78 h 106"/>
                <a:gd name="T94" fmla="*/ 86 w 106"/>
                <a:gd name="T95" fmla="*/ 81 h 106"/>
                <a:gd name="T96" fmla="*/ 96 w 106"/>
                <a:gd name="T97" fmla="*/ 77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06" h="106">
                  <a:moveTo>
                    <a:pt x="104" y="75"/>
                  </a:moveTo>
                  <a:cubicBezTo>
                    <a:pt x="83" y="53"/>
                    <a:pt x="83" y="53"/>
                    <a:pt x="83" y="53"/>
                  </a:cubicBezTo>
                  <a:cubicBezTo>
                    <a:pt x="102" y="34"/>
                    <a:pt x="102" y="34"/>
                    <a:pt x="102" y="34"/>
                  </a:cubicBezTo>
                  <a:cubicBezTo>
                    <a:pt x="105" y="31"/>
                    <a:pt x="106" y="27"/>
                    <a:pt x="104" y="22"/>
                  </a:cubicBezTo>
                  <a:cubicBezTo>
                    <a:pt x="102" y="17"/>
                    <a:pt x="92" y="9"/>
                    <a:pt x="87" y="4"/>
                  </a:cubicBezTo>
                  <a:cubicBezTo>
                    <a:pt x="83" y="0"/>
                    <a:pt x="76" y="0"/>
                    <a:pt x="72" y="4"/>
                  </a:cubicBezTo>
                  <a:cubicBezTo>
                    <a:pt x="52" y="23"/>
                    <a:pt x="52" y="23"/>
                    <a:pt x="52" y="23"/>
                  </a:cubicBezTo>
                  <a:cubicBezTo>
                    <a:pt x="31" y="2"/>
                    <a:pt x="31" y="2"/>
                    <a:pt x="31" y="2"/>
                  </a:cubicBezTo>
                  <a:cubicBezTo>
                    <a:pt x="30" y="1"/>
                    <a:pt x="27" y="1"/>
                    <a:pt x="26" y="2"/>
                  </a:cubicBezTo>
                  <a:cubicBezTo>
                    <a:pt x="2" y="26"/>
                    <a:pt x="2" y="26"/>
                    <a:pt x="2" y="26"/>
                  </a:cubicBezTo>
                  <a:cubicBezTo>
                    <a:pt x="0" y="28"/>
                    <a:pt x="0" y="30"/>
                    <a:pt x="2" y="31"/>
                  </a:cubicBezTo>
                  <a:cubicBezTo>
                    <a:pt x="23" y="53"/>
                    <a:pt x="23" y="53"/>
                    <a:pt x="23" y="53"/>
                  </a:cubicBezTo>
                  <a:cubicBezTo>
                    <a:pt x="2" y="74"/>
                    <a:pt x="2" y="74"/>
                    <a:pt x="2" y="74"/>
                  </a:cubicBezTo>
                  <a:cubicBezTo>
                    <a:pt x="1" y="75"/>
                    <a:pt x="1" y="76"/>
                    <a:pt x="1" y="77"/>
                  </a:cubicBezTo>
                  <a:cubicBezTo>
                    <a:pt x="1" y="85"/>
                    <a:pt x="1" y="93"/>
                    <a:pt x="1" y="101"/>
                  </a:cubicBezTo>
                  <a:cubicBezTo>
                    <a:pt x="1" y="103"/>
                    <a:pt x="2" y="105"/>
                    <a:pt x="5" y="105"/>
                  </a:cubicBezTo>
                  <a:cubicBezTo>
                    <a:pt x="29" y="105"/>
                    <a:pt x="29" y="105"/>
                    <a:pt x="29" y="105"/>
                  </a:cubicBezTo>
                  <a:cubicBezTo>
                    <a:pt x="30" y="105"/>
                    <a:pt x="31" y="105"/>
                    <a:pt x="32" y="104"/>
                  </a:cubicBezTo>
                  <a:cubicBezTo>
                    <a:pt x="53" y="83"/>
                    <a:pt x="53" y="83"/>
                    <a:pt x="53" y="83"/>
                  </a:cubicBezTo>
                  <a:cubicBezTo>
                    <a:pt x="74" y="104"/>
                    <a:pt x="74" y="104"/>
                    <a:pt x="74" y="104"/>
                  </a:cubicBezTo>
                  <a:cubicBezTo>
                    <a:pt x="75" y="104"/>
                    <a:pt x="75" y="104"/>
                    <a:pt x="75" y="104"/>
                  </a:cubicBezTo>
                  <a:cubicBezTo>
                    <a:pt x="76" y="106"/>
                    <a:pt x="78" y="106"/>
                    <a:pt x="80" y="104"/>
                  </a:cubicBezTo>
                  <a:cubicBezTo>
                    <a:pt x="104" y="80"/>
                    <a:pt x="104" y="80"/>
                    <a:pt x="104" y="80"/>
                  </a:cubicBezTo>
                  <a:cubicBezTo>
                    <a:pt x="105" y="79"/>
                    <a:pt x="105" y="76"/>
                    <a:pt x="104" y="75"/>
                  </a:cubicBezTo>
                  <a:close/>
                  <a:moveTo>
                    <a:pt x="77" y="9"/>
                  </a:moveTo>
                  <a:cubicBezTo>
                    <a:pt x="77" y="9"/>
                    <a:pt x="77" y="9"/>
                    <a:pt x="77" y="9"/>
                  </a:cubicBezTo>
                  <a:cubicBezTo>
                    <a:pt x="78" y="8"/>
                    <a:pt x="80" y="8"/>
                    <a:pt x="82" y="9"/>
                  </a:cubicBezTo>
                  <a:cubicBezTo>
                    <a:pt x="87" y="14"/>
                    <a:pt x="92" y="19"/>
                    <a:pt x="96" y="24"/>
                  </a:cubicBezTo>
                  <a:cubicBezTo>
                    <a:pt x="98" y="26"/>
                    <a:pt x="98" y="28"/>
                    <a:pt x="96" y="29"/>
                  </a:cubicBezTo>
                  <a:cubicBezTo>
                    <a:pt x="90" y="36"/>
                    <a:pt x="90" y="36"/>
                    <a:pt x="90" y="36"/>
                  </a:cubicBezTo>
                  <a:cubicBezTo>
                    <a:pt x="85" y="31"/>
                    <a:pt x="85" y="31"/>
                    <a:pt x="85" y="31"/>
                  </a:cubicBezTo>
                  <a:cubicBezTo>
                    <a:pt x="85" y="31"/>
                    <a:pt x="85" y="31"/>
                    <a:pt x="85" y="31"/>
                  </a:cubicBezTo>
                  <a:cubicBezTo>
                    <a:pt x="85" y="31"/>
                    <a:pt x="85" y="31"/>
                    <a:pt x="85" y="31"/>
                  </a:cubicBezTo>
                  <a:cubicBezTo>
                    <a:pt x="85" y="31"/>
                    <a:pt x="85" y="31"/>
                    <a:pt x="85" y="31"/>
                  </a:cubicBezTo>
                  <a:cubicBezTo>
                    <a:pt x="85" y="31"/>
                    <a:pt x="85" y="31"/>
                    <a:pt x="85" y="31"/>
                  </a:cubicBezTo>
                  <a:cubicBezTo>
                    <a:pt x="75" y="21"/>
                    <a:pt x="75" y="21"/>
                    <a:pt x="75" y="21"/>
                  </a:cubicBezTo>
                  <a:cubicBezTo>
                    <a:pt x="75" y="21"/>
                    <a:pt x="75" y="21"/>
                    <a:pt x="75" y="21"/>
                  </a:cubicBezTo>
                  <a:cubicBezTo>
                    <a:pt x="75" y="21"/>
                    <a:pt x="75" y="21"/>
                    <a:pt x="75" y="21"/>
                  </a:cubicBezTo>
                  <a:cubicBezTo>
                    <a:pt x="75" y="21"/>
                    <a:pt x="75" y="21"/>
                    <a:pt x="75" y="21"/>
                  </a:cubicBezTo>
                  <a:cubicBezTo>
                    <a:pt x="75" y="21"/>
                    <a:pt x="75" y="21"/>
                    <a:pt x="75" y="21"/>
                  </a:cubicBezTo>
                  <a:cubicBezTo>
                    <a:pt x="75" y="21"/>
                    <a:pt x="75" y="21"/>
                    <a:pt x="75" y="21"/>
                  </a:cubicBezTo>
                  <a:cubicBezTo>
                    <a:pt x="75" y="20"/>
                    <a:pt x="75" y="20"/>
                    <a:pt x="75" y="20"/>
                  </a:cubicBezTo>
                  <a:cubicBezTo>
                    <a:pt x="70" y="16"/>
                    <a:pt x="70" y="16"/>
                    <a:pt x="70" y="16"/>
                  </a:cubicBezTo>
                  <a:cubicBezTo>
                    <a:pt x="77" y="9"/>
                    <a:pt x="77" y="9"/>
                    <a:pt x="77" y="9"/>
                  </a:cubicBezTo>
                  <a:close/>
                  <a:moveTo>
                    <a:pt x="80" y="33"/>
                  </a:moveTo>
                  <a:cubicBezTo>
                    <a:pt x="80" y="33"/>
                    <a:pt x="80" y="33"/>
                    <a:pt x="80" y="33"/>
                  </a:cubicBezTo>
                  <a:cubicBezTo>
                    <a:pt x="61" y="52"/>
                    <a:pt x="42" y="72"/>
                    <a:pt x="22" y="91"/>
                  </a:cubicBezTo>
                  <a:cubicBezTo>
                    <a:pt x="15" y="84"/>
                    <a:pt x="15" y="84"/>
                    <a:pt x="15" y="84"/>
                  </a:cubicBezTo>
                  <a:cubicBezTo>
                    <a:pt x="73" y="25"/>
                    <a:pt x="73" y="25"/>
                    <a:pt x="73" y="25"/>
                  </a:cubicBezTo>
                  <a:cubicBezTo>
                    <a:pt x="76" y="28"/>
                    <a:pt x="78" y="30"/>
                    <a:pt x="80" y="33"/>
                  </a:cubicBezTo>
                  <a:close/>
                  <a:moveTo>
                    <a:pt x="10" y="29"/>
                  </a:moveTo>
                  <a:cubicBezTo>
                    <a:pt x="10" y="29"/>
                    <a:pt x="10" y="29"/>
                    <a:pt x="10" y="29"/>
                  </a:cubicBezTo>
                  <a:cubicBezTo>
                    <a:pt x="29" y="10"/>
                    <a:pt x="29" y="10"/>
                    <a:pt x="29" y="10"/>
                  </a:cubicBezTo>
                  <a:cubicBezTo>
                    <a:pt x="32" y="14"/>
                    <a:pt x="32" y="14"/>
                    <a:pt x="32" y="14"/>
                  </a:cubicBezTo>
                  <a:cubicBezTo>
                    <a:pt x="25" y="20"/>
                    <a:pt x="25" y="20"/>
                    <a:pt x="25" y="20"/>
                  </a:cubicBezTo>
                  <a:cubicBezTo>
                    <a:pt x="25" y="21"/>
                    <a:pt x="25" y="23"/>
                    <a:pt x="25" y="24"/>
                  </a:cubicBezTo>
                  <a:cubicBezTo>
                    <a:pt x="26" y="24"/>
                    <a:pt x="28" y="24"/>
                    <a:pt x="29" y="24"/>
                  </a:cubicBezTo>
                  <a:cubicBezTo>
                    <a:pt x="35" y="17"/>
                    <a:pt x="35" y="17"/>
                    <a:pt x="35" y="17"/>
                  </a:cubicBezTo>
                  <a:cubicBezTo>
                    <a:pt x="41" y="22"/>
                    <a:pt x="41" y="22"/>
                    <a:pt x="41" y="22"/>
                  </a:cubicBezTo>
                  <a:cubicBezTo>
                    <a:pt x="37" y="26"/>
                    <a:pt x="37" y="26"/>
                    <a:pt x="37" y="26"/>
                  </a:cubicBezTo>
                  <a:cubicBezTo>
                    <a:pt x="36" y="27"/>
                    <a:pt x="36" y="28"/>
                    <a:pt x="37" y="29"/>
                  </a:cubicBezTo>
                  <a:cubicBezTo>
                    <a:pt x="38" y="30"/>
                    <a:pt x="40" y="30"/>
                    <a:pt x="41" y="29"/>
                  </a:cubicBezTo>
                  <a:cubicBezTo>
                    <a:pt x="44" y="26"/>
                    <a:pt x="44" y="26"/>
                    <a:pt x="44" y="26"/>
                  </a:cubicBezTo>
                  <a:cubicBezTo>
                    <a:pt x="47" y="29"/>
                    <a:pt x="47" y="29"/>
                    <a:pt x="47" y="29"/>
                  </a:cubicBezTo>
                  <a:cubicBezTo>
                    <a:pt x="29" y="47"/>
                    <a:pt x="29" y="47"/>
                    <a:pt x="29" y="47"/>
                  </a:cubicBezTo>
                  <a:cubicBezTo>
                    <a:pt x="10" y="29"/>
                    <a:pt x="10" y="29"/>
                    <a:pt x="10" y="29"/>
                  </a:cubicBezTo>
                  <a:close/>
                  <a:moveTo>
                    <a:pt x="67" y="19"/>
                  </a:moveTo>
                  <a:cubicBezTo>
                    <a:pt x="67" y="19"/>
                    <a:pt x="67" y="19"/>
                    <a:pt x="67" y="19"/>
                  </a:cubicBezTo>
                  <a:cubicBezTo>
                    <a:pt x="70" y="22"/>
                    <a:pt x="70" y="22"/>
                    <a:pt x="70" y="22"/>
                  </a:cubicBezTo>
                  <a:cubicBezTo>
                    <a:pt x="12" y="80"/>
                    <a:pt x="12" y="80"/>
                    <a:pt x="12" y="80"/>
                  </a:cubicBezTo>
                  <a:cubicBezTo>
                    <a:pt x="9" y="78"/>
                    <a:pt x="9" y="78"/>
                    <a:pt x="9" y="78"/>
                  </a:cubicBezTo>
                  <a:cubicBezTo>
                    <a:pt x="67" y="19"/>
                    <a:pt x="67" y="19"/>
                    <a:pt x="67" y="19"/>
                  </a:cubicBezTo>
                  <a:close/>
                  <a:moveTo>
                    <a:pt x="8" y="98"/>
                  </a:moveTo>
                  <a:cubicBezTo>
                    <a:pt x="8" y="98"/>
                    <a:pt x="8" y="98"/>
                    <a:pt x="8" y="98"/>
                  </a:cubicBezTo>
                  <a:cubicBezTo>
                    <a:pt x="8" y="84"/>
                    <a:pt x="8" y="84"/>
                    <a:pt x="8" y="84"/>
                  </a:cubicBezTo>
                  <a:cubicBezTo>
                    <a:pt x="22" y="98"/>
                    <a:pt x="22" y="98"/>
                    <a:pt x="22" y="98"/>
                  </a:cubicBezTo>
                  <a:cubicBezTo>
                    <a:pt x="8" y="98"/>
                    <a:pt x="8" y="98"/>
                    <a:pt x="8" y="98"/>
                  </a:cubicBezTo>
                  <a:close/>
                  <a:moveTo>
                    <a:pt x="28" y="97"/>
                  </a:moveTo>
                  <a:cubicBezTo>
                    <a:pt x="28" y="97"/>
                    <a:pt x="28" y="97"/>
                    <a:pt x="28" y="97"/>
                  </a:cubicBezTo>
                  <a:cubicBezTo>
                    <a:pt x="25" y="94"/>
                    <a:pt x="25" y="94"/>
                    <a:pt x="25" y="94"/>
                  </a:cubicBezTo>
                  <a:cubicBezTo>
                    <a:pt x="45" y="75"/>
                    <a:pt x="64" y="55"/>
                    <a:pt x="84" y="36"/>
                  </a:cubicBezTo>
                  <a:cubicBezTo>
                    <a:pt x="86" y="39"/>
                    <a:pt x="86" y="39"/>
                    <a:pt x="86" y="39"/>
                  </a:cubicBezTo>
                  <a:cubicBezTo>
                    <a:pt x="28" y="97"/>
                    <a:pt x="28" y="97"/>
                    <a:pt x="28" y="97"/>
                  </a:cubicBezTo>
                  <a:close/>
                  <a:moveTo>
                    <a:pt x="77" y="96"/>
                  </a:moveTo>
                  <a:cubicBezTo>
                    <a:pt x="77" y="96"/>
                    <a:pt x="77" y="96"/>
                    <a:pt x="77" y="96"/>
                  </a:cubicBezTo>
                  <a:cubicBezTo>
                    <a:pt x="59" y="77"/>
                    <a:pt x="59" y="77"/>
                    <a:pt x="59" y="77"/>
                  </a:cubicBezTo>
                  <a:cubicBezTo>
                    <a:pt x="77" y="59"/>
                    <a:pt x="77" y="59"/>
                    <a:pt x="77" y="59"/>
                  </a:cubicBezTo>
                  <a:cubicBezTo>
                    <a:pt x="81" y="62"/>
                    <a:pt x="81" y="62"/>
                    <a:pt x="81" y="62"/>
                  </a:cubicBezTo>
                  <a:cubicBezTo>
                    <a:pt x="77" y="66"/>
                    <a:pt x="77" y="66"/>
                    <a:pt x="77" y="66"/>
                  </a:cubicBezTo>
                  <a:cubicBezTo>
                    <a:pt x="77" y="67"/>
                    <a:pt x="77" y="68"/>
                    <a:pt x="77" y="69"/>
                  </a:cubicBezTo>
                  <a:cubicBezTo>
                    <a:pt x="78" y="70"/>
                    <a:pt x="80" y="70"/>
                    <a:pt x="81" y="69"/>
                  </a:cubicBezTo>
                  <a:cubicBezTo>
                    <a:pt x="84" y="66"/>
                    <a:pt x="84" y="66"/>
                    <a:pt x="84" y="66"/>
                  </a:cubicBezTo>
                  <a:cubicBezTo>
                    <a:pt x="89" y="71"/>
                    <a:pt x="89" y="71"/>
                    <a:pt x="89" y="71"/>
                  </a:cubicBezTo>
                  <a:cubicBezTo>
                    <a:pt x="83" y="78"/>
                    <a:pt x="83" y="78"/>
                    <a:pt x="83" y="78"/>
                  </a:cubicBezTo>
                  <a:cubicBezTo>
                    <a:pt x="82" y="78"/>
                    <a:pt x="82" y="80"/>
                    <a:pt x="83" y="81"/>
                  </a:cubicBezTo>
                  <a:cubicBezTo>
                    <a:pt x="84" y="82"/>
                    <a:pt x="85" y="82"/>
                    <a:pt x="86" y="81"/>
                  </a:cubicBezTo>
                  <a:cubicBezTo>
                    <a:pt x="93" y="74"/>
                    <a:pt x="93" y="74"/>
                    <a:pt x="93" y="74"/>
                  </a:cubicBezTo>
                  <a:cubicBezTo>
                    <a:pt x="96" y="77"/>
                    <a:pt x="96" y="77"/>
                    <a:pt x="96" y="77"/>
                  </a:cubicBezTo>
                  <a:cubicBezTo>
                    <a:pt x="77" y="96"/>
                    <a:pt x="77" y="96"/>
                    <a:pt x="77" y="96"/>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3200"/>
            </a:p>
          </p:txBody>
        </p:sp>
        <p:sp>
          <p:nvSpPr>
            <p:cNvPr id="19" name="Rectangle 24">
              <a:extLst>
                <a:ext uri="{FF2B5EF4-FFF2-40B4-BE49-F238E27FC236}">
                  <a16:creationId xmlns:a16="http://schemas.microsoft.com/office/drawing/2014/main" id="{3FFCB914-A0B9-46CC-B3C3-F44ABCDAF0E1}"/>
                </a:ext>
              </a:extLst>
            </p:cNvPr>
            <p:cNvSpPr>
              <a:spLocks noChangeArrowheads="1"/>
            </p:cNvSpPr>
            <p:nvPr/>
          </p:nvSpPr>
          <p:spPr bwMode="auto">
            <a:xfrm>
              <a:off x="1240364" y="3212308"/>
              <a:ext cx="883364" cy="5591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lnSpc>
                  <a:spcPct val="120000"/>
                </a:lnSpc>
                <a:spcBef>
                  <a:spcPts val="300"/>
                </a:spcBef>
              </a:pPr>
              <a:r>
                <a:rPr lang="en-US" altLang="zh-CN" sz="1100" dirty="0">
                  <a:solidFill>
                    <a:schemeClr val="bg1"/>
                  </a:solidFill>
                </a:rPr>
                <a:t>We have many PowerPoint templates that has been specifically designed. </a:t>
              </a:r>
            </a:p>
          </p:txBody>
        </p:sp>
        <p:sp>
          <p:nvSpPr>
            <p:cNvPr id="20" name="Rectangle 24">
              <a:extLst>
                <a:ext uri="{FF2B5EF4-FFF2-40B4-BE49-F238E27FC236}">
                  <a16:creationId xmlns:a16="http://schemas.microsoft.com/office/drawing/2014/main" id="{15D36575-827C-4FDC-A0B0-E17878510E65}"/>
                </a:ext>
              </a:extLst>
            </p:cNvPr>
            <p:cNvSpPr>
              <a:spLocks noChangeArrowheads="1"/>
            </p:cNvSpPr>
            <p:nvPr/>
          </p:nvSpPr>
          <p:spPr bwMode="auto">
            <a:xfrm>
              <a:off x="3131109" y="3738124"/>
              <a:ext cx="1108850" cy="4169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lnSpc>
                  <a:spcPct val="120000"/>
                </a:lnSpc>
                <a:spcBef>
                  <a:spcPts val="300"/>
                </a:spcBef>
              </a:pPr>
              <a:r>
                <a:rPr lang="en-US" altLang="zh-CN" sz="1100" dirty="0">
                  <a:solidFill>
                    <a:schemeClr val="bg1"/>
                  </a:solidFill>
                </a:rPr>
                <a:t>We have many PowerPoint templates that has been specifically designed. </a:t>
              </a:r>
            </a:p>
          </p:txBody>
        </p:sp>
      </p:grpSp>
      <p:grpSp>
        <p:nvGrpSpPr>
          <p:cNvPr id="21" name="组合 20">
            <a:extLst>
              <a:ext uri="{FF2B5EF4-FFF2-40B4-BE49-F238E27FC236}">
                <a16:creationId xmlns:a16="http://schemas.microsoft.com/office/drawing/2014/main" id="{BE6517E9-8026-42BC-B742-FDE1409BA2BB}"/>
              </a:ext>
            </a:extLst>
          </p:cNvPr>
          <p:cNvGrpSpPr/>
          <p:nvPr/>
        </p:nvGrpSpPr>
        <p:grpSpPr>
          <a:xfrm flipH="1">
            <a:off x="6528647" y="2111411"/>
            <a:ext cx="4657062" cy="3956094"/>
            <a:chOff x="1223352" y="2030279"/>
            <a:chExt cx="4657062" cy="3956094"/>
          </a:xfrm>
        </p:grpSpPr>
        <p:sp>
          <p:nvSpPr>
            <p:cNvPr id="22" name="Rectangle 7">
              <a:extLst>
                <a:ext uri="{FF2B5EF4-FFF2-40B4-BE49-F238E27FC236}">
                  <a16:creationId xmlns:a16="http://schemas.microsoft.com/office/drawing/2014/main" id="{2910B8B2-8AC0-489D-A4C7-0BB5CA1D9D33}"/>
                </a:ext>
              </a:extLst>
            </p:cNvPr>
            <p:cNvSpPr/>
            <p:nvPr/>
          </p:nvSpPr>
          <p:spPr>
            <a:xfrm>
              <a:off x="1223352" y="2030279"/>
              <a:ext cx="4657062" cy="1832809"/>
            </a:xfrm>
            <a:prstGeom prst="rect">
              <a:avLst/>
            </a:prstGeom>
          </p:spPr>
          <p:txBody>
            <a:bodyPr wrap="square">
              <a:spAutoFit/>
            </a:bodyPr>
            <a:lstStyle/>
            <a:p>
              <a:pPr>
                <a:lnSpc>
                  <a:spcPct val="130000"/>
                </a:lnSpc>
              </a:pPr>
              <a:r>
                <a:rPr lang="en-US" sz="24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Sean Hamilton</a:t>
              </a:r>
            </a:p>
            <a:p>
              <a:pPr>
                <a:lnSpc>
                  <a:spcPct val="130000"/>
                </a:lnSpc>
              </a:pPr>
              <a:r>
                <a:rPr lang="en-US" sz="105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Business Developer, Marketing Department</a:t>
              </a:r>
            </a:p>
            <a:p>
              <a:pPr>
                <a:lnSpc>
                  <a:spcPct val="130000"/>
                </a:lnSpc>
              </a:pPr>
              <a:endParaRPr lang="en-US" sz="105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a:p>
              <a:pPr>
                <a:lnSpc>
                  <a:spcPct val="130000"/>
                </a:lnSpc>
              </a:pPr>
              <a:r>
                <a:rPr lang="en-US" sz="105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Assertively unleash flexible technology whereas equity invested internal or "organic" sources. Collaboratively </a:t>
              </a:r>
              <a:r>
                <a:rPr lang="en-US" sz="1050" dirty="0" err="1">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disintermediate</a:t>
              </a:r>
              <a:r>
                <a:rPr lang="en-US" sz="105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 maintainable leadership with team building internal or "organic" sources. Globally deploy enterprise-wide </a:t>
              </a:r>
              <a:r>
                <a:rPr lang="en-US" sz="1050" dirty="0" err="1">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vortals</a:t>
              </a:r>
              <a:r>
                <a:rPr lang="en-US" sz="105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 for magnetic quality vectors. </a:t>
              </a:r>
            </a:p>
          </p:txBody>
        </p:sp>
        <p:sp>
          <p:nvSpPr>
            <p:cNvPr id="23" name="Rounded Rectangle 8">
              <a:extLst>
                <a:ext uri="{FF2B5EF4-FFF2-40B4-BE49-F238E27FC236}">
                  <a16:creationId xmlns:a16="http://schemas.microsoft.com/office/drawing/2014/main" id="{43EC2720-F124-4136-A201-DD2432ABF547}"/>
                </a:ext>
              </a:extLst>
            </p:cNvPr>
            <p:cNvSpPr/>
            <p:nvPr/>
          </p:nvSpPr>
          <p:spPr>
            <a:xfrm>
              <a:off x="1304869" y="4505897"/>
              <a:ext cx="1828801" cy="127592"/>
            </a:xfrm>
            <a:prstGeom prst="round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schemeClr val="bg1">
                    <a:lumMod val="50000"/>
                  </a:schemeClr>
                </a:solidFill>
              </a:endParaRPr>
            </a:p>
          </p:txBody>
        </p:sp>
        <p:sp>
          <p:nvSpPr>
            <p:cNvPr id="24" name="TextBox 7">
              <a:extLst>
                <a:ext uri="{FF2B5EF4-FFF2-40B4-BE49-F238E27FC236}">
                  <a16:creationId xmlns:a16="http://schemas.microsoft.com/office/drawing/2014/main" id="{22D2845C-0A31-46B9-A7A0-E309B5549A0E}"/>
                </a:ext>
              </a:extLst>
            </p:cNvPr>
            <p:cNvSpPr txBox="1"/>
            <p:nvPr/>
          </p:nvSpPr>
          <p:spPr>
            <a:xfrm>
              <a:off x="1223352" y="4243166"/>
              <a:ext cx="1258678" cy="253916"/>
            </a:xfrm>
            <a:prstGeom prst="rect">
              <a:avLst/>
            </a:prstGeom>
            <a:noFill/>
          </p:spPr>
          <p:txBody>
            <a:bodyPr wrap="none" rtlCol="0">
              <a:spAutoFit/>
            </a:bodyPr>
            <a:lstStyle/>
            <a:p>
              <a:r>
                <a:rPr lang="en-US" sz="105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Adobe Photoshop</a:t>
              </a:r>
            </a:p>
          </p:txBody>
        </p:sp>
        <p:sp>
          <p:nvSpPr>
            <p:cNvPr id="25" name="Rounded Rectangle 22">
              <a:extLst>
                <a:ext uri="{FF2B5EF4-FFF2-40B4-BE49-F238E27FC236}">
                  <a16:creationId xmlns:a16="http://schemas.microsoft.com/office/drawing/2014/main" id="{C4877003-CCEA-4F61-A1E9-0DD811B78B4B}"/>
                </a:ext>
              </a:extLst>
            </p:cNvPr>
            <p:cNvSpPr/>
            <p:nvPr/>
          </p:nvSpPr>
          <p:spPr>
            <a:xfrm>
              <a:off x="1304868" y="4505897"/>
              <a:ext cx="1554480" cy="127592"/>
            </a:xfrm>
            <a:prstGeom prst="round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schemeClr val="bg1">
                    <a:lumMod val="50000"/>
                  </a:schemeClr>
                </a:solidFill>
              </a:endParaRPr>
            </a:p>
          </p:txBody>
        </p:sp>
        <p:sp>
          <p:nvSpPr>
            <p:cNvPr id="26" name="TextBox 9">
              <a:extLst>
                <a:ext uri="{FF2B5EF4-FFF2-40B4-BE49-F238E27FC236}">
                  <a16:creationId xmlns:a16="http://schemas.microsoft.com/office/drawing/2014/main" id="{E1494EA7-2F15-4941-8FA7-53BC6588854F}"/>
                </a:ext>
              </a:extLst>
            </p:cNvPr>
            <p:cNvSpPr txBox="1"/>
            <p:nvPr/>
          </p:nvSpPr>
          <p:spPr>
            <a:xfrm>
              <a:off x="2741981" y="4243166"/>
              <a:ext cx="455574" cy="253916"/>
            </a:xfrm>
            <a:prstGeom prst="rect">
              <a:avLst/>
            </a:prstGeom>
            <a:noFill/>
          </p:spPr>
          <p:txBody>
            <a:bodyPr wrap="none" rtlCol="0">
              <a:spAutoFit/>
            </a:bodyPr>
            <a:lstStyle/>
            <a:p>
              <a:pPr algn="r"/>
              <a:r>
                <a:rPr lang="en-US" sz="105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90%</a:t>
              </a:r>
            </a:p>
          </p:txBody>
        </p:sp>
        <p:sp>
          <p:nvSpPr>
            <p:cNvPr id="27" name="Rounded Rectangle 24">
              <a:extLst>
                <a:ext uri="{FF2B5EF4-FFF2-40B4-BE49-F238E27FC236}">
                  <a16:creationId xmlns:a16="http://schemas.microsoft.com/office/drawing/2014/main" id="{96AE5D95-518A-4A88-956E-11176A011C83}"/>
                </a:ext>
              </a:extLst>
            </p:cNvPr>
            <p:cNvSpPr/>
            <p:nvPr/>
          </p:nvSpPr>
          <p:spPr>
            <a:xfrm>
              <a:off x="3987728" y="4505897"/>
              <a:ext cx="1828801" cy="127592"/>
            </a:xfrm>
            <a:prstGeom prst="round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schemeClr val="bg1">
                    <a:lumMod val="50000"/>
                  </a:schemeClr>
                </a:solidFill>
              </a:endParaRPr>
            </a:p>
          </p:txBody>
        </p:sp>
        <p:sp>
          <p:nvSpPr>
            <p:cNvPr id="28" name="TextBox 11">
              <a:extLst>
                <a:ext uri="{FF2B5EF4-FFF2-40B4-BE49-F238E27FC236}">
                  <a16:creationId xmlns:a16="http://schemas.microsoft.com/office/drawing/2014/main" id="{CF3CFE52-FC19-4E1C-9D39-8C5718893F20}"/>
                </a:ext>
              </a:extLst>
            </p:cNvPr>
            <p:cNvSpPr txBox="1"/>
            <p:nvPr/>
          </p:nvSpPr>
          <p:spPr>
            <a:xfrm>
              <a:off x="3906211" y="4243166"/>
              <a:ext cx="1138453" cy="253916"/>
            </a:xfrm>
            <a:prstGeom prst="rect">
              <a:avLst/>
            </a:prstGeom>
            <a:noFill/>
          </p:spPr>
          <p:txBody>
            <a:bodyPr wrap="none" rtlCol="0">
              <a:spAutoFit/>
            </a:bodyPr>
            <a:lstStyle/>
            <a:p>
              <a:r>
                <a:rPr lang="en-US" sz="105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Consulting Web</a:t>
              </a:r>
            </a:p>
          </p:txBody>
        </p:sp>
        <p:sp>
          <p:nvSpPr>
            <p:cNvPr id="29" name="Rounded Rectangle 26">
              <a:extLst>
                <a:ext uri="{FF2B5EF4-FFF2-40B4-BE49-F238E27FC236}">
                  <a16:creationId xmlns:a16="http://schemas.microsoft.com/office/drawing/2014/main" id="{8B97BFB5-7F70-490B-812A-C4A61DEE6446}"/>
                </a:ext>
              </a:extLst>
            </p:cNvPr>
            <p:cNvSpPr/>
            <p:nvPr/>
          </p:nvSpPr>
          <p:spPr>
            <a:xfrm>
              <a:off x="3987727" y="4505897"/>
              <a:ext cx="1188720" cy="127592"/>
            </a:xfrm>
            <a:prstGeom prst="round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schemeClr val="bg1">
                    <a:lumMod val="50000"/>
                  </a:schemeClr>
                </a:solidFill>
              </a:endParaRPr>
            </a:p>
          </p:txBody>
        </p:sp>
        <p:sp>
          <p:nvSpPr>
            <p:cNvPr id="30" name="TextBox 13">
              <a:extLst>
                <a:ext uri="{FF2B5EF4-FFF2-40B4-BE49-F238E27FC236}">
                  <a16:creationId xmlns:a16="http://schemas.microsoft.com/office/drawing/2014/main" id="{E5150E16-6148-4A30-BB3B-E87F230ADD75}"/>
                </a:ext>
              </a:extLst>
            </p:cNvPr>
            <p:cNvSpPr txBox="1"/>
            <p:nvPr/>
          </p:nvSpPr>
          <p:spPr>
            <a:xfrm>
              <a:off x="5424840" y="4243166"/>
              <a:ext cx="455574" cy="253916"/>
            </a:xfrm>
            <a:prstGeom prst="rect">
              <a:avLst/>
            </a:prstGeom>
            <a:noFill/>
          </p:spPr>
          <p:txBody>
            <a:bodyPr wrap="none" rtlCol="0">
              <a:spAutoFit/>
            </a:bodyPr>
            <a:lstStyle/>
            <a:p>
              <a:pPr algn="r"/>
              <a:r>
                <a:rPr lang="en-US" sz="105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75%</a:t>
              </a:r>
            </a:p>
          </p:txBody>
        </p:sp>
        <p:sp>
          <p:nvSpPr>
            <p:cNvPr id="31" name="Rounded Rectangle 28">
              <a:extLst>
                <a:ext uri="{FF2B5EF4-FFF2-40B4-BE49-F238E27FC236}">
                  <a16:creationId xmlns:a16="http://schemas.microsoft.com/office/drawing/2014/main" id="{26ED0D98-FB23-4DDB-8B7F-50BA540844F5}"/>
                </a:ext>
              </a:extLst>
            </p:cNvPr>
            <p:cNvSpPr/>
            <p:nvPr/>
          </p:nvSpPr>
          <p:spPr>
            <a:xfrm>
              <a:off x="1304869" y="5119177"/>
              <a:ext cx="1828801" cy="127592"/>
            </a:xfrm>
            <a:prstGeom prst="round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schemeClr val="bg1">
                    <a:lumMod val="50000"/>
                  </a:schemeClr>
                </a:solidFill>
              </a:endParaRPr>
            </a:p>
          </p:txBody>
        </p:sp>
        <p:sp>
          <p:nvSpPr>
            <p:cNvPr id="32" name="TextBox 15">
              <a:extLst>
                <a:ext uri="{FF2B5EF4-FFF2-40B4-BE49-F238E27FC236}">
                  <a16:creationId xmlns:a16="http://schemas.microsoft.com/office/drawing/2014/main" id="{2F71E0DB-FD28-42FF-8532-14311CAA8208}"/>
                </a:ext>
              </a:extLst>
            </p:cNvPr>
            <p:cNvSpPr txBox="1"/>
            <p:nvPr/>
          </p:nvSpPr>
          <p:spPr>
            <a:xfrm>
              <a:off x="1223352" y="4856446"/>
              <a:ext cx="837089" cy="253916"/>
            </a:xfrm>
            <a:prstGeom prst="rect">
              <a:avLst/>
            </a:prstGeom>
            <a:noFill/>
          </p:spPr>
          <p:txBody>
            <a:bodyPr wrap="none" rtlCol="0">
              <a:spAutoFit/>
            </a:bodyPr>
            <a:lstStyle/>
            <a:p>
              <a:r>
                <a:rPr lang="en-US" sz="105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Wordpress</a:t>
              </a:r>
            </a:p>
          </p:txBody>
        </p:sp>
        <p:sp>
          <p:nvSpPr>
            <p:cNvPr id="33" name="Rounded Rectangle 30">
              <a:extLst>
                <a:ext uri="{FF2B5EF4-FFF2-40B4-BE49-F238E27FC236}">
                  <a16:creationId xmlns:a16="http://schemas.microsoft.com/office/drawing/2014/main" id="{D529C95C-896B-447C-BFEF-75FA4A966FEA}"/>
                </a:ext>
              </a:extLst>
            </p:cNvPr>
            <p:cNvSpPr/>
            <p:nvPr/>
          </p:nvSpPr>
          <p:spPr>
            <a:xfrm>
              <a:off x="1304868" y="5119177"/>
              <a:ext cx="1005840" cy="127592"/>
            </a:xfrm>
            <a:prstGeom prst="round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schemeClr val="bg1">
                    <a:lumMod val="50000"/>
                  </a:schemeClr>
                </a:solidFill>
              </a:endParaRPr>
            </a:p>
          </p:txBody>
        </p:sp>
        <p:sp>
          <p:nvSpPr>
            <p:cNvPr id="34" name="TextBox 17">
              <a:extLst>
                <a:ext uri="{FF2B5EF4-FFF2-40B4-BE49-F238E27FC236}">
                  <a16:creationId xmlns:a16="http://schemas.microsoft.com/office/drawing/2014/main" id="{D2CE7F1E-C5CE-4FF3-B09C-12CB0F1A0704}"/>
                </a:ext>
              </a:extLst>
            </p:cNvPr>
            <p:cNvSpPr txBox="1"/>
            <p:nvPr/>
          </p:nvSpPr>
          <p:spPr>
            <a:xfrm>
              <a:off x="2741981" y="4856446"/>
              <a:ext cx="455574" cy="253916"/>
            </a:xfrm>
            <a:prstGeom prst="rect">
              <a:avLst/>
            </a:prstGeom>
            <a:noFill/>
          </p:spPr>
          <p:txBody>
            <a:bodyPr wrap="none" rtlCol="0">
              <a:spAutoFit/>
            </a:bodyPr>
            <a:lstStyle/>
            <a:p>
              <a:pPr algn="r"/>
              <a:r>
                <a:rPr lang="en-US" sz="105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55%</a:t>
              </a:r>
            </a:p>
          </p:txBody>
        </p:sp>
        <p:sp>
          <p:nvSpPr>
            <p:cNvPr id="35" name="Rounded Rectangle 32">
              <a:extLst>
                <a:ext uri="{FF2B5EF4-FFF2-40B4-BE49-F238E27FC236}">
                  <a16:creationId xmlns:a16="http://schemas.microsoft.com/office/drawing/2014/main" id="{5973D227-781D-45D5-A350-CEBEECAD8EAB}"/>
                </a:ext>
              </a:extLst>
            </p:cNvPr>
            <p:cNvSpPr/>
            <p:nvPr/>
          </p:nvSpPr>
          <p:spPr>
            <a:xfrm>
              <a:off x="3987728" y="5119177"/>
              <a:ext cx="1828801" cy="127592"/>
            </a:xfrm>
            <a:prstGeom prst="round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schemeClr val="bg1">
                    <a:lumMod val="50000"/>
                  </a:schemeClr>
                </a:solidFill>
              </a:endParaRPr>
            </a:p>
          </p:txBody>
        </p:sp>
        <p:sp>
          <p:nvSpPr>
            <p:cNvPr id="36" name="TextBox 19">
              <a:extLst>
                <a:ext uri="{FF2B5EF4-FFF2-40B4-BE49-F238E27FC236}">
                  <a16:creationId xmlns:a16="http://schemas.microsoft.com/office/drawing/2014/main" id="{83132735-08E1-4463-A513-66F6D112F277}"/>
                </a:ext>
              </a:extLst>
            </p:cNvPr>
            <p:cNvSpPr txBox="1"/>
            <p:nvPr/>
          </p:nvSpPr>
          <p:spPr>
            <a:xfrm>
              <a:off x="3906211" y="4856446"/>
              <a:ext cx="1040670" cy="253916"/>
            </a:xfrm>
            <a:prstGeom prst="rect">
              <a:avLst/>
            </a:prstGeom>
            <a:noFill/>
          </p:spPr>
          <p:txBody>
            <a:bodyPr wrap="none" rtlCol="0">
              <a:spAutoFit/>
            </a:bodyPr>
            <a:lstStyle/>
            <a:p>
              <a:r>
                <a:rPr lang="en-US" sz="105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Business Plan</a:t>
              </a:r>
            </a:p>
          </p:txBody>
        </p:sp>
        <p:sp>
          <p:nvSpPr>
            <p:cNvPr id="37" name="Rounded Rectangle 34">
              <a:extLst>
                <a:ext uri="{FF2B5EF4-FFF2-40B4-BE49-F238E27FC236}">
                  <a16:creationId xmlns:a16="http://schemas.microsoft.com/office/drawing/2014/main" id="{5E98F24A-8A9A-4F3A-A4F5-81CD36DD0A02}"/>
                </a:ext>
              </a:extLst>
            </p:cNvPr>
            <p:cNvSpPr/>
            <p:nvPr/>
          </p:nvSpPr>
          <p:spPr>
            <a:xfrm>
              <a:off x="3987727" y="5119177"/>
              <a:ext cx="822960" cy="127592"/>
            </a:xfrm>
            <a:prstGeom prst="round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schemeClr val="bg1">
                    <a:lumMod val="50000"/>
                  </a:schemeClr>
                </a:solidFill>
              </a:endParaRPr>
            </a:p>
          </p:txBody>
        </p:sp>
        <p:sp>
          <p:nvSpPr>
            <p:cNvPr id="38" name="TextBox 21">
              <a:extLst>
                <a:ext uri="{FF2B5EF4-FFF2-40B4-BE49-F238E27FC236}">
                  <a16:creationId xmlns:a16="http://schemas.microsoft.com/office/drawing/2014/main" id="{40636BBD-4F83-4BB0-A3EA-B84B1A1BE5CE}"/>
                </a:ext>
              </a:extLst>
            </p:cNvPr>
            <p:cNvSpPr txBox="1"/>
            <p:nvPr/>
          </p:nvSpPr>
          <p:spPr>
            <a:xfrm>
              <a:off x="5424840" y="4856446"/>
              <a:ext cx="455574" cy="253916"/>
            </a:xfrm>
            <a:prstGeom prst="rect">
              <a:avLst/>
            </a:prstGeom>
            <a:noFill/>
          </p:spPr>
          <p:txBody>
            <a:bodyPr wrap="none" rtlCol="0">
              <a:spAutoFit/>
            </a:bodyPr>
            <a:lstStyle/>
            <a:p>
              <a:pPr algn="r"/>
              <a:r>
                <a:rPr lang="en-US" sz="105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40%</a:t>
              </a:r>
            </a:p>
          </p:txBody>
        </p:sp>
        <p:sp>
          <p:nvSpPr>
            <p:cNvPr id="39" name="TextBox 22">
              <a:extLst>
                <a:ext uri="{FF2B5EF4-FFF2-40B4-BE49-F238E27FC236}">
                  <a16:creationId xmlns:a16="http://schemas.microsoft.com/office/drawing/2014/main" id="{FE017308-AC15-4C4E-B19A-92F0B7E77A06}"/>
                </a:ext>
              </a:extLst>
            </p:cNvPr>
            <p:cNvSpPr txBox="1"/>
            <p:nvPr/>
          </p:nvSpPr>
          <p:spPr>
            <a:xfrm>
              <a:off x="1304868" y="5732457"/>
              <a:ext cx="1244251" cy="253916"/>
            </a:xfrm>
            <a:prstGeom prst="rect">
              <a:avLst/>
            </a:prstGeom>
            <a:noFill/>
            <a:ln>
              <a:noFill/>
            </a:ln>
          </p:spPr>
          <p:txBody>
            <a:bodyPr wrap="none" rtlCol="0">
              <a:spAutoFit/>
            </a:bodyPr>
            <a:lstStyle/>
            <a:p>
              <a:r>
                <a:rPr lang="en-US" sz="1050">
                  <a:solidFill>
                    <a:schemeClr val="bg1">
                      <a:lumMod val="50000"/>
                    </a:schemeClr>
                  </a:solidFill>
                </a:rPr>
                <a:t>BUSINESS PROCESS</a:t>
              </a:r>
            </a:p>
          </p:txBody>
        </p:sp>
        <p:sp>
          <p:nvSpPr>
            <p:cNvPr id="40" name="TextBox 23">
              <a:extLst>
                <a:ext uri="{FF2B5EF4-FFF2-40B4-BE49-F238E27FC236}">
                  <a16:creationId xmlns:a16="http://schemas.microsoft.com/office/drawing/2014/main" id="{F527A800-7E9D-47D3-9DA3-51448C3FE2CC}"/>
                </a:ext>
              </a:extLst>
            </p:cNvPr>
            <p:cNvSpPr txBox="1"/>
            <p:nvPr/>
          </p:nvSpPr>
          <p:spPr>
            <a:xfrm>
              <a:off x="2390422" y="5726407"/>
              <a:ext cx="2052165" cy="253916"/>
            </a:xfrm>
            <a:prstGeom prst="rect">
              <a:avLst/>
            </a:prstGeom>
            <a:noFill/>
          </p:spPr>
          <p:txBody>
            <a:bodyPr wrap="none" rtlCol="0">
              <a:spAutoFit/>
            </a:bodyPr>
            <a:lstStyle/>
            <a:p>
              <a:r>
                <a:rPr lang="en-US" sz="105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Marketing &amp; Social Department</a:t>
              </a:r>
            </a:p>
          </p:txBody>
        </p:sp>
      </p:grpSp>
    </p:spTree>
    <p:extLst>
      <p:ext uri="{BB962C8B-B14F-4D97-AF65-F5344CB8AC3E}">
        <p14:creationId xmlns:p14="http://schemas.microsoft.com/office/powerpoint/2010/main" val="2013290940"/>
      </p:ext>
    </p:extLst>
  </p:cSld>
  <p:clrMapOvr>
    <a:masterClrMapping/>
  </p:clrMapOvr>
  <mc:AlternateContent xmlns:mc="http://schemas.openxmlformats.org/markup-compatibility/2006" xmlns:p14="http://schemas.microsoft.com/office/powerpoint/2010/main">
    <mc:Choice Requires="p14">
      <p:transition spd="slow" p14:dur="900" advTm="1000">
        <p14:warp dir="in"/>
      </p:transition>
    </mc:Choice>
    <mc:Fallback xmlns="">
      <p:transition spd="slow" advTm="1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p:cTn id="7" dur="500" fill="hold"/>
                                        <p:tgtEl>
                                          <p:spTgt spid="11"/>
                                        </p:tgtEl>
                                        <p:attrNameLst>
                                          <p:attrName>ppt_w</p:attrName>
                                        </p:attrNameLst>
                                      </p:cBhvr>
                                      <p:tavLst>
                                        <p:tav tm="0">
                                          <p:val>
                                            <p:fltVal val="0"/>
                                          </p:val>
                                        </p:tav>
                                        <p:tav tm="100000">
                                          <p:val>
                                            <p:strVal val="#ppt_w"/>
                                          </p:val>
                                        </p:tav>
                                      </p:tavLst>
                                    </p:anim>
                                    <p:anim calcmode="lin" valueType="num">
                                      <p:cBhvr>
                                        <p:cTn id="8" dur="500" fill="hold"/>
                                        <p:tgtEl>
                                          <p:spTgt spid="11"/>
                                        </p:tgtEl>
                                        <p:attrNameLst>
                                          <p:attrName>ppt_h</p:attrName>
                                        </p:attrNameLst>
                                      </p:cBhvr>
                                      <p:tavLst>
                                        <p:tav tm="0">
                                          <p:val>
                                            <p:fltVal val="0"/>
                                          </p:val>
                                        </p:tav>
                                        <p:tav tm="100000">
                                          <p:val>
                                            <p:strVal val="#ppt_h"/>
                                          </p:val>
                                        </p:tav>
                                      </p:tavLst>
                                    </p:anim>
                                  </p:childTnLst>
                                </p:cTn>
                              </p:par>
                            </p:childTnLst>
                          </p:cTn>
                        </p:par>
                        <p:par>
                          <p:cTn id="9" fill="hold">
                            <p:stCondLst>
                              <p:cond delay="500"/>
                            </p:stCondLst>
                            <p:childTnLst>
                              <p:par>
                                <p:cTn id="10" presetID="23" presetClass="entr" presetSubtype="16" fill="hold" nodeType="afterEffect">
                                  <p:stCondLst>
                                    <p:cond delay="0"/>
                                  </p:stCondLst>
                                  <p:childTnLst>
                                    <p:set>
                                      <p:cBhvr>
                                        <p:cTn id="11" dur="1" fill="hold">
                                          <p:stCondLst>
                                            <p:cond delay="0"/>
                                          </p:stCondLst>
                                        </p:cTn>
                                        <p:tgtEl>
                                          <p:spTgt spid="12"/>
                                        </p:tgtEl>
                                        <p:attrNameLst>
                                          <p:attrName>style.visibility</p:attrName>
                                        </p:attrNameLst>
                                      </p:cBhvr>
                                      <p:to>
                                        <p:strVal val="visible"/>
                                      </p:to>
                                    </p:set>
                                    <p:anim calcmode="lin" valueType="num">
                                      <p:cBhvr>
                                        <p:cTn id="12" dur="500" fill="hold"/>
                                        <p:tgtEl>
                                          <p:spTgt spid="12"/>
                                        </p:tgtEl>
                                        <p:attrNameLst>
                                          <p:attrName>ppt_w</p:attrName>
                                        </p:attrNameLst>
                                      </p:cBhvr>
                                      <p:tavLst>
                                        <p:tav tm="0">
                                          <p:val>
                                            <p:fltVal val="0"/>
                                          </p:val>
                                        </p:tav>
                                        <p:tav tm="100000">
                                          <p:val>
                                            <p:strVal val="#ppt_w"/>
                                          </p:val>
                                        </p:tav>
                                      </p:tavLst>
                                    </p:anim>
                                    <p:anim calcmode="lin" valueType="num">
                                      <p:cBhvr>
                                        <p:cTn id="13" dur="500" fill="hold"/>
                                        <p:tgtEl>
                                          <p:spTgt spid="12"/>
                                        </p:tgtEl>
                                        <p:attrNameLst>
                                          <p:attrName>ppt_h</p:attrName>
                                        </p:attrNameLst>
                                      </p:cBhvr>
                                      <p:tavLst>
                                        <p:tav tm="0">
                                          <p:val>
                                            <p:fltVal val="0"/>
                                          </p:val>
                                        </p:tav>
                                        <p:tav tm="100000">
                                          <p:val>
                                            <p:strVal val="#ppt_h"/>
                                          </p:val>
                                        </p:tav>
                                      </p:tavLst>
                                    </p:anim>
                                  </p:childTnLst>
                                </p:cTn>
                              </p:par>
                            </p:childTnLst>
                          </p:cTn>
                        </p:par>
                        <p:par>
                          <p:cTn id="14" fill="hold">
                            <p:stCondLst>
                              <p:cond delay="1000"/>
                            </p:stCondLst>
                            <p:childTnLst>
                              <p:par>
                                <p:cTn id="15" presetID="42" presetClass="entr" presetSubtype="0" fill="hold" nodeType="after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1000"/>
                                        <p:tgtEl>
                                          <p:spTgt spid="6"/>
                                        </p:tgtEl>
                                      </p:cBhvr>
                                    </p:animEffect>
                                    <p:anim calcmode="lin" valueType="num">
                                      <p:cBhvr>
                                        <p:cTn id="18" dur="1000" fill="hold"/>
                                        <p:tgtEl>
                                          <p:spTgt spid="6"/>
                                        </p:tgtEl>
                                        <p:attrNameLst>
                                          <p:attrName>ppt_x</p:attrName>
                                        </p:attrNameLst>
                                      </p:cBhvr>
                                      <p:tavLst>
                                        <p:tav tm="0">
                                          <p:val>
                                            <p:strVal val="#ppt_x"/>
                                          </p:val>
                                        </p:tav>
                                        <p:tav tm="100000">
                                          <p:val>
                                            <p:strVal val="#ppt_x"/>
                                          </p:val>
                                        </p:tav>
                                      </p:tavLst>
                                    </p:anim>
                                    <p:anim calcmode="lin" valueType="num">
                                      <p:cBhvr>
                                        <p:cTn id="19" dur="1000" fill="hold"/>
                                        <p:tgtEl>
                                          <p:spTgt spid="6"/>
                                        </p:tgtEl>
                                        <p:attrNameLst>
                                          <p:attrName>ppt_y</p:attrName>
                                        </p:attrNameLst>
                                      </p:cBhvr>
                                      <p:tavLst>
                                        <p:tav tm="0">
                                          <p:val>
                                            <p:strVal val="#ppt_y+.1"/>
                                          </p:val>
                                        </p:tav>
                                        <p:tav tm="100000">
                                          <p:val>
                                            <p:strVal val="#ppt_y"/>
                                          </p:val>
                                        </p:tav>
                                      </p:tavLst>
                                    </p:anim>
                                  </p:childTnLst>
                                </p:cTn>
                              </p:par>
                            </p:childTnLst>
                          </p:cTn>
                        </p:par>
                        <p:par>
                          <p:cTn id="20" fill="hold">
                            <p:stCondLst>
                              <p:cond delay="2000"/>
                            </p:stCondLst>
                            <p:childTnLst>
                              <p:par>
                                <p:cTn id="21" presetID="42" presetClass="entr" presetSubtype="0" fill="hold" nodeType="afterEffect">
                                  <p:stCondLst>
                                    <p:cond delay="0"/>
                                  </p:stCondLst>
                                  <p:childTnLst>
                                    <p:set>
                                      <p:cBhvr>
                                        <p:cTn id="22" dur="1" fill="hold">
                                          <p:stCondLst>
                                            <p:cond delay="0"/>
                                          </p:stCondLst>
                                        </p:cTn>
                                        <p:tgtEl>
                                          <p:spTgt spid="21"/>
                                        </p:tgtEl>
                                        <p:attrNameLst>
                                          <p:attrName>style.visibility</p:attrName>
                                        </p:attrNameLst>
                                      </p:cBhvr>
                                      <p:to>
                                        <p:strVal val="visible"/>
                                      </p:to>
                                    </p:set>
                                    <p:animEffect transition="in" filter="fade">
                                      <p:cBhvr>
                                        <p:cTn id="23" dur="1000"/>
                                        <p:tgtEl>
                                          <p:spTgt spid="21"/>
                                        </p:tgtEl>
                                      </p:cBhvr>
                                    </p:animEffect>
                                    <p:anim calcmode="lin" valueType="num">
                                      <p:cBhvr>
                                        <p:cTn id="24" dur="1000" fill="hold"/>
                                        <p:tgtEl>
                                          <p:spTgt spid="21"/>
                                        </p:tgtEl>
                                        <p:attrNameLst>
                                          <p:attrName>ppt_x</p:attrName>
                                        </p:attrNameLst>
                                      </p:cBhvr>
                                      <p:tavLst>
                                        <p:tav tm="0">
                                          <p:val>
                                            <p:strVal val="#ppt_x"/>
                                          </p:val>
                                        </p:tav>
                                        <p:tav tm="100000">
                                          <p:val>
                                            <p:strVal val="#ppt_x"/>
                                          </p:val>
                                        </p:tav>
                                      </p:tavLst>
                                    </p:anim>
                                    <p:anim calcmode="lin" valueType="num">
                                      <p:cBhvr>
                                        <p:cTn id="25" dur="1000" fill="hold"/>
                                        <p:tgtEl>
                                          <p:spTgt spid="2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矩形 10">
            <a:extLst>
              <a:ext uri="{FF2B5EF4-FFF2-40B4-BE49-F238E27FC236}">
                <a16:creationId xmlns:a16="http://schemas.microsoft.com/office/drawing/2014/main" id="{C08CFF4D-8595-47FB-9181-87C7AADC0A78}"/>
              </a:ext>
            </a:extLst>
          </p:cNvPr>
          <p:cNvSpPr/>
          <p:nvPr/>
        </p:nvSpPr>
        <p:spPr>
          <a:xfrm>
            <a:off x="4364458" y="461583"/>
            <a:ext cx="3467616" cy="584775"/>
          </a:xfrm>
          <a:prstGeom prst="rect">
            <a:avLst/>
          </a:prstGeom>
        </p:spPr>
        <p:txBody>
          <a:bodyPr wrap="none">
            <a:spAutoFit/>
          </a:bodyPr>
          <a:lstStyle/>
          <a:p>
            <a:pPr algn="ctr"/>
            <a:r>
              <a:rPr lang="zh-CN" altLang="en-US" sz="3200" dirty="0">
                <a:solidFill>
                  <a:schemeClr val="tx1">
                    <a:lumMod val="50000"/>
                    <a:lumOff val="50000"/>
                  </a:schemeClr>
                </a:solidFill>
                <a:latin typeface="华文中宋" panose="02010600040101010101" pitchFamily="2" charset="-122"/>
                <a:ea typeface="华文中宋" panose="02010600040101010101" pitchFamily="2" charset="-122"/>
              </a:rPr>
              <a:t>点击加入你的标题</a:t>
            </a:r>
          </a:p>
        </p:txBody>
      </p:sp>
      <p:grpSp>
        <p:nvGrpSpPr>
          <p:cNvPr id="12" name="组合 11">
            <a:extLst>
              <a:ext uri="{FF2B5EF4-FFF2-40B4-BE49-F238E27FC236}">
                <a16:creationId xmlns:a16="http://schemas.microsoft.com/office/drawing/2014/main" id="{C575DC6D-158E-42AA-A49D-6333EB974121}"/>
              </a:ext>
            </a:extLst>
          </p:cNvPr>
          <p:cNvGrpSpPr/>
          <p:nvPr/>
        </p:nvGrpSpPr>
        <p:grpSpPr>
          <a:xfrm>
            <a:off x="3812270" y="373743"/>
            <a:ext cx="4571998" cy="773790"/>
            <a:chOff x="4564337" y="378280"/>
            <a:chExt cx="3063327" cy="773790"/>
          </a:xfrm>
        </p:grpSpPr>
        <p:cxnSp>
          <p:nvCxnSpPr>
            <p:cNvPr id="13" name="直接连接符 12">
              <a:extLst>
                <a:ext uri="{FF2B5EF4-FFF2-40B4-BE49-F238E27FC236}">
                  <a16:creationId xmlns:a16="http://schemas.microsoft.com/office/drawing/2014/main" id="{11855890-7493-4C95-A853-B7B468AA40FA}"/>
                </a:ext>
              </a:extLst>
            </p:cNvPr>
            <p:cNvCxnSpPr/>
            <p:nvPr/>
          </p:nvCxnSpPr>
          <p:spPr>
            <a:xfrm flipH="1">
              <a:off x="4564337" y="1152070"/>
              <a:ext cx="3063327"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4" name="直接连接符 13">
              <a:extLst>
                <a:ext uri="{FF2B5EF4-FFF2-40B4-BE49-F238E27FC236}">
                  <a16:creationId xmlns:a16="http://schemas.microsoft.com/office/drawing/2014/main" id="{B0EA4389-E8C2-474A-BA41-F81F4427D9D6}"/>
                </a:ext>
              </a:extLst>
            </p:cNvPr>
            <p:cNvCxnSpPr/>
            <p:nvPr/>
          </p:nvCxnSpPr>
          <p:spPr>
            <a:xfrm>
              <a:off x="4564337" y="378280"/>
              <a:ext cx="3063327"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sp>
        <p:nvSpPr>
          <p:cNvPr id="6" name="矩形 5">
            <a:extLst>
              <a:ext uri="{FF2B5EF4-FFF2-40B4-BE49-F238E27FC236}">
                <a16:creationId xmlns:a16="http://schemas.microsoft.com/office/drawing/2014/main" id="{3A1D8287-B662-4FA6-97CC-1FBF361D1AD5}"/>
              </a:ext>
            </a:extLst>
          </p:cNvPr>
          <p:cNvSpPr/>
          <p:nvPr/>
        </p:nvSpPr>
        <p:spPr>
          <a:xfrm>
            <a:off x="5964421" y="2118188"/>
            <a:ext cx="2950006" cy="576064"/>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altLang="zh-CN">
                <a:latin typeface="微软雅黑" pitchFamily="34" charset="-122"/>
                <a:ea typeface="微软雅黑" pitchFamily="34" charset="-122"/>
              </a:rPr>
              <a:t>60%</a:t>
            </a:r>
            <a:endParaRPr lang="zh-CN" altLang="en-US">
              <a:latin typeface="微软雅黑" pitchFamily="34" charset="-122"/>
              <a:ea typeface="微软雅黑" pitchFamily="34" charset="-122"/>
            </a:endParaRPr>
          </a:p>
        </p:txBody>
      </p:sp>
      <p:sp>
        <p:nvSpPr>
          <p:cNvPr id="7" name="矩形 6">
            <a:extLst>
              <a:ext uri="{FF2B5EF4-FFF2-40B4-BE49-F238E27FC236}">
                <a16:creationId xmlns:a16="http://schemas.microsoft.com/office/drawing/2014/main" id="{BEDC3180-00AE-40D6-BF6A-293D18E2BDF7}"/>
              </a:ext>
            </a:extLst>
          </p:cNvPr>
          <p:cNvSpPr/>
          <p:nvPr/>
        </p:nvSpPr>
        <p:spPr>
          <a:xfrm>
            <a:off x="5964419" y="2809465"/>
            <a:ext cx="5325652" cy="576064"/>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altLang="zh-CN">
                <a:latin typeface="微软雅黑" pitchFamily="34" charset="-122"/>
                <a:ea typeface="微软雅黑" pitchFamily="34" charset="-122"/>
              </a:rPr>
              <a:t>80%</a:t>
            </a:r>
            <a:endParaRPr lang="zh-CN" altLang="en-US">
              <a:latin typeface="微软雅黑" pitchFamily="34" charset="-122"/>
              <a:ea typeface="微软雅黑" pitchFamily="34" charset="-122"/>
            </a:endParaRPr>
          </a:p>
        </p:txBody>
      </p:sp>
      <p:sp>
        <p:nvSpPr>
          <p:cNvPr id="8" name="矩形 7">
            <a:extLst>
              <a:ext uri="{FF2B5EF4-FFF2-40B4-BE49-F238E27FC236}">
                <a16:creationId xmlns:a16="http://schemas.microsoft.com/office/drawing/2014/main" id="{DCF0B322-32BD-40BE-9935-283C29A19D9B}"/>
              </a:ext>
            </a:extLst>
          </p:cNvPr>
          <p:cNvSpPr/>
          <p:nvPr/>
        </p:nvSpPr>
        <p:spPr>
          <a:xfrm>
            <a:off x="5964421" y="3500742"/>
            <a:ext cx="3741888" cy="576064"/>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altLang="zh-CN">
                <a:latin typeface="微软雅黑" pitchFamily="34" charset="-122"/>
                <a:ea typeface="微软雅黑" pitchFamily="34" charset="-122"/>
              </a:rPr>
              <a:t>68%</a:t>
            </a:r>
            <a:endParaRPr lang="zh-CN" altLang="en-US">
              <a:latin typeface="微软雅黑" pitchFamily="34" charset="-122"/>
              <a:ea typeface="微软雅黑" pitchFamily="34" charset="-122"/>
            </a:endParaRPr>
          </a:p>
        </p:txBody>
      </p:sp>
      <p:sp>
        <p:nvSpPr>
          <p:cNvPr id="9" name="矩形 8">
            <a:extLst>
              <a:ext uri="{FF2B5EF4-FFF2-40B4-BE49-F238E27FC236}">
                <a16:creationId xmlns:a16="http://schemas.microsoft.com/office/drawing/2014/main" id="{7103F7D4-11F0-4326-A335-636BCD62CA49}"/>
              </a:ext>
            </a:extLst>
          </p:cNvPr>
          <p:cNvSpPr/>
          <p:nvPr/>
        </p:nvSpPr>
        <p:spPr>
          <a:xfrm>
            <a:off x="5964420" y="4192018"/>
            <a:ext cx="2000377" cy="576064"/>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altLang="zh-CN">
                <a:latin typeface="微软雅黑" pitchFamily="34" charset="-122"/>
                <a:ea typeface="微软雅黑" pitchFamily="34" charset="-122"/>
              </a:rPr>
              <a:t>48%</a:t>
            </a:r>
            <a:endParaRPr lang="zh-CN" altLang="en-US">
              <a:latin typeface="微软雅黑" pitchFamily="34" charset="-122"/>
              <a:ea typeface="微软雅黑" pitchFamily="34" charset="-122"/>
            </a:endParaRPr>
          </a:p>
        </p:txBody>
      </p:sp>
      <p:sp>
        <p:nvSpPr>
          <p:cNvPr id="10" name="矩形 9">
            <a:extLst>
              <a:ext uri="{FF2B5EF4-FFF2-40B4-BE49-F238E27FC236}">
                <a16:creationId xmlns:a16="http://schemas.microsoft.com/office/drawing/2014/main" id="{2AAF4324-C2FF-409E-BB84-D58DF9F3C819}"/>
              </a:ext>
            </a:extLst>
          </p:cNvPr>
          <p:cNvSpPr/>
          <p:nvPr/>
        </p:nvSpPr>
        <p:spPr>
          <a:xfrm>
            <a:off x="5964420" y="4883296"/>
            <a:ext cx="4533770" cy="576064"/>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altLang="zh-CN">
                <a:latin typeface="微软雅黑" pitchFamily="34" charset="-122"/>
                <a:ea typeface="微软雅黑" pitchFamily="34" charset="-122"/>
              </a:rPr>
              <a:t>76%</a:t>
            </a:r>
            <a:endParaRPr lang="zh-CN" altLang="en-US">
              <a:latin typeface="微软雅黑" pitchFamily="34" charset="-122"/>
              <a:ea typeface="微软雅黑" pitchFamily="34" charset="-122"/>
            </a:endParaRPr>
          </a:p>
        </p:txBody>
      </p:sp>
      <p:sp>
        <p:nvSpPr>
          <p:cNvPr id="15" name="矩形 14">
            <a:extLst>
              <a:ext uri="{FF2B5EF4-FFF2-40B4-BE49-F238E27FC236}">
                <a16:creationId xmlns:a16="http://schemas.microsoft.com/office/drawing/2014/main" id="{7098AC59-5DB0-45C1-BFB6-34828DEA320A}"/>
              </a:ext>
            </a:extLst>
          </p:cNvPr>
          <p:cNvSpPr/>
          <p:nvPr/>
        </p:nvSpPr>
        <p:spPr>
          <a:xfrm>
            <a:off x="5964420" y="5574572"/>
            <a:ext cx="4000754" cy="576064"/>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altLang="zh-CN">
                <a:latin typeface="微软雅黑" pitchFamily="34" charset="-122"/>
                <a:ea typeface="微软雅黑" pitchFamily="34" charset="-122"/>
              </a:rPr>
              <a:t>70%</a:t>
            </a:r>
            <a:endParaRPr lang="zh-CN" altLang="en-US">
              <a:latin typeface="微软雅黑" pitchFamily="34" charset="-122"/>
              <a:ea typeface="微软雅黑" pitchFamily="34" charset="-122"/>
            </a:endParaRPr>
          </a:p>
        </p:txBody>
      </p:sp>
      <p:sp>
        <p:nvSpPr>
          <p:cNvPr id="16" name="TextBox 26">
            <a:extLst>
              <a:ext uri="{FF2B5EF4-FFF2-40B4-BE49-F238E27FC236}">
                <a16:creationId xmlns:a16="http://schemas.microsoft.com/office/drawing/2014/main" id="{ED2510CC-3560-4215-9003-10228F8C0900}"/>
              </a:ext>
            </a:extLst>
          </p:cNvPr>
          <p:cNvSpPr txBox="1"/>
          <p:nvPr/>
        </p:nvSpPr>
        <p:spPr>
          <a:xfrm>
            <a:off x="1822706" y="2867134"/>
            <a:ext cx="3065528" cy="932563"/>
          </a:xfrm>
          <a:prstGeom prst="rect">
            <a:avLst/>
          </a:prstGeom>
          <a:noFill/>
        </p:spPr>
        <p:txBody>
          <a:bodyPr wrap="square" rtlCol="0">
            <a:spAutoFit/>
          </a:bodyPr>
          <a:lstStyle/>
          <a:p>
            <a:pPr>
              <a:lnSpc>
                <a:spcPct val="130000"/>
              </a:lnSpc>
            </a:pPr>
            <a:r>
              <a:rPr lang="zh-CN" altLang="en-US" sz="1400" dirty="0">
                <a:solidFill>
                  <a:schemeClr val="bg1">
                    <a:lumMod val="50000"/>
                  </a:schemeClr>
                </a:solidFill>
                <a:latin typeface="微软雅黑" pitchFamily="34" charset="-122"/>
                <a:ea typeface="微软雅黑" pitchFamily="34" charset="-122"/>
              </a:rPr>
              <a:t>您的内容打在这里，或者通过复制您的文本后，在此框中选择粘贴，并选择只保留文字。</a:t>
            </a:r>
            <a:endParaRPr lang="en-US" altLang="zh-CN" sz="1400" dirty="0">
              <a:solidFill>
                <a:schemeClr val="bg1">
                  <a:lumMod val="50000"/>
                </a:schemeClr>
              </a:solidFill>
              <a:latin typeface="微软雅黑" pitchFamily="34" charset="-122"/>
              <a:ea typeface="微软雅黑" pitchFamily="34" charset="-122"/>
            </a:endParaRPr>
          </a:p>
        </p:txBody>
      </p:sp>
      <p:sp>
        <p:nvSpPr>
          <p:cNvPr id="17" name="TextBox 27">
            <a:extLst>
              <a:ext uri="{FF2B5EF4-FFF2-40B4-BE49-F238E27FC236}">
                <a16:creationId xmlns:a16="http://schemas.microsoft.com/office/drawing/2014/main" id="{5F040C21-358A-48D7-A919-F5609B94F955}"/>
              </a:ext>
            </a:extLst>
          </p:cNvPr>
          <p:cNvSpPr txBox="1"/>
          <p:nvPr/>
        </p:nvSpPr>
        <p:spPr>
          <a:xfrm>
            <a:off x="1824362" y="2310607"/>
            <a:ext cx="1415403" cy="461665"/>
          </a:xfrm>
          <a:prstGeom prst="rect">
            <a:avLst/>
          </a:prstGeom>
          <a:noFill/>
        </p:spPr>
        <p:txBody>
          <a:bodyPr wrap="none" rtlCol="0" anchor="ctr">
            <a:spAutoFit/>
          </a:bodyPr>
          <a:lstStyle/>
          <a:p>
            <a:r>
              <a:rPr lang="zh-CN" altLang="en-US" sz="2400" dirty="0">
                <a:solidFill>
                  <a:schemeClr val="bg1">
                    <a:lumMod val="50000"/>
                  </a:schemeClr>
                </a:solidFill>
                <a:latin typeface="微软雅黑" pitchFamily="34" charset="-122"/>
                <a:ea typeface="微软雅黑" pitchFamily="34" charset="-122"/>
              </a:rPr>
              <a:t>添加标题</a:t>
            </a:r>
          </a:p>
        </p:txBody>
      </p:sp>
      <p:sp>
        <p:nvSpPr>
          <p:cNvPr id="18" name="等腰三角形 17">
            <a:extLst>
              <a:ext uri="{FF2B5EF4-FFF2-40B4-BE49-F238E27FC236}">
                <a16:creationId xmlns:a16="http://schemas.microsoft.com/office/drawing/2014/main" id="{582885D4-752F-42B8-90D2-BFF0BAA8A744}"/>
              </a:ext>
            </a:extLst>
          </p:cNvPr>
          <p:cNvSpPr/>
          <p:nvPr/>
        </p:nvSpPr>
        <p:spPr>
          <a:xfrm rot="5400000">
            <a:off x="1592729" y="2451790"/>
            <a:ext cx="241814" cy="208407"/>
          </a:xfrm>
          <a:prstGeom prst="triangl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50000"/>
                </a:schemeClr>
              </a:solidFill>
            </a:endParaRPr>
          </a:p>
        </p:txBody>
      </p:sp>
      <p:sp>
        <p:nvSpPr>
          <p:cNvPr id="19" name="TextBox 29">
            <a:extLst>
              <a:ext uri="{FF2B5EF4-FFF2-40B4-BE49-F238E27FC236}">
                <a16:creationId xmlns:a16="http://schemas.microsoft.com/office/drawing/2014/main" id="{47661A48-8EBE-420A-AB08-1DD43686C829}"/>
              </a:ext>
            </a:extLst>
          </p:cNvPr>
          <p:cNvSpPr txBox="1"/>
          <p:nvPr/>
        </p:nvSpPr>
        <p:spPr>
          <a:xfrm>
            <a:off x="1822706" y="5024342"/>
            <a:ext cx="3065528" cy="932563"/>
          </a:xfrm>
          <a:prstGeom prst="rect">
            <a:avLst/>
          </a:prstGeom>
          <a:noFill/>
        </p:spPr>
        <p:txBody>
          <a:bodyPr wrap="square" rtlCol="0">
            <a:spAutoFit/>
          </a:bodyPr>
          <a:lstStyle/>
          <a:p>
            <a:pPr>
              <a:lnSpc>
                <a:spcPct val="130000"/>
              </a:lnSpc>
            </a:pPr>
            <a:r>
              <a:rPr lang="zh-CN" altLang="en-US" sz="1400" dirty="0">
                <a:solidFill>
                  <a:schemeClr val="bg1">
                    <a:lumMod val="50000"/>
                  </a:schemeClr>
                </a:solidFill>
                <a:latin typeface="微软雅黑" pitchFamily="34" charset="-122"/>
                <a:ea typeface="微软雅黑" pitchFamily="34" charset="-122"/>
              </a:rPr>
              <a:t>您的内容打在这里，或者通过复制您的文本后，在此框中</a:t>
            </a:r>
            <a:r>
              <a:rPr lang="zh-CN" altLang="en-US" sz="1400">
                <a:solidFill>
                  <a:schemeClr val="bg1">
                    <a:lumMod val="50000"/>
                  </a:schemeClr>
                </a:solidFill>
                <a:latin typeface="微软雅黑" pitchFamily="34" charset="-122"/>
                <a:ea typeface="微软雅黑" pitchFamily="34" charset="-122"/>
              </a:rPr>
              <a:t>选择粘贴，并选择只保留文字。</a:t>
            </a:r>
            <a:endParaRPr lang="en-US" altLang="zh-CN" sz="1400">
              <a:solidFill>
                <a:schemeClr val="bg1">
                  <a:lumMod val="50000"/>
                </a:schemeClr>
              </a:solidFill>
              <a:latin typeface="微软雅黑" pitchFamily="34" charset="-122"/>
              <a:ea typeface="微软雅黑" pitchFamily="34" charset="-122"/>
            </a:endParaRPr>
          </a:p>
        </p:txBody>
      </p:sp>
      <p:sp>
        <p:nvSpPr>
          <p:cNvPr id="20" name="TextBox 30">
            <a:extLst>
              <a:ext uri="{FF2B5EF4-FFF2-40B4-BE49-F238E27FC236}">
                <a16:creationId xmlns:a16="http://schemas.microsoft.com/office/drawing/2014/main" id="{41A7C09E-DC51-4B1D-A36D-0C63467FF274}"/>
              </a:ext>
            </a:extLst>
          </p:cNvPr>
          <p:cNvSpPr txBox="1"/>
          <p:nvPr/>
        </p:nvSpPr>
        <p:spPr>
          <a:xfrm>
            <a:off x="1817840" y="4377869"/>
            <a:ext cx="1415403" cy="461665"/>
          </a:xfrm>
          <a:prstGeom prst="rect">
            <a:avLst/>
          </a:prstGeom>
          <a:noFill/>
        </p:spPr>
        <p:txBody>
          <a:bodyPr wrap="none" rtlCol="0" anchor="ctr">
            <a:spAutoFit/>
          </a:bodyPr>
          <a:lstStyle/>
          <a:p>
            <a:r>
              <a:rPr lang="zh-CN" altLang="en-US" sz="2400" dirty="0">
                <a:solidFill>
                  <a:schemeClr val="bg1">
                    <a:lumMod val="50000"/>
                  </a:schemeClr>
                </a:solidFill>
                <a:latin typeface="微软雅黑" pitchFamily="34" charset="-122"/>
                <a:ea typeface="微软雅黑" pitchFamily="34" charset="-122"/>
              </a:rPr>
              <a:t>添加标题</a:t>
            </a:r>
          </a:p>
        </p:txBody>
      </p:sp>
      <p:sp>
        <p:nvSpPr>
          <p:cNvPr id="21" name="等腰三角形 20">
            <a:extLst>
              <a:ext uri="{FF2B5EF4-FFF2-40B4-BE49-F238E27FC236}">
                <a16:creationId xmlns:a16="http://schemas.microsoft.com/office/drawing/2014/main" id="{06433D3E-B222-4A33-B8FF-98D9CB3AF343}"/>
              </a:ext>
            </a:extLst>
          </p:cNvPr>
          <p:cNvSpPr/>
          <p:nvPr/>
        </p:nvSpPr>
        <p:spPr>
          <a:xfrm rot="5400000">
            <a:off x="1592729" y="4608999"/>
            <a:ext cx="241814" cy="208407"/>
          </a:xfrm>
          <a:prstGeom prst="triangl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50000"/>
                </a:schemeClr>
              </a:solidFill>
            </a:endParaRPr>
          </a:p>
        </p:txBody>
      </p:sp>
    </p:spTree>
    <p:extLst>
      <p:ext uri="{BB962C8B-B14F-4D97-AF65-F5344CB8AC3E}">
        <p14:creationId xmlns:p14="http://schemas.microsoft.com/office/powerpoint/2010/main" val="1896334353"/>
      </p:ext>
    </p:extLst>
  </p:cSld>
  <p:clrMapOvr>
    <a:masterClrMapping/>
  </p:clrMapOvr>
  <mc:AlternateContent xmlns:mc="http://schemas.openxmlformats.org/markup-compatibility/2006" xmlns:p14="http://schemas.microsoft.com/office/powerpoint/2010/main">
    <mc:Choice Requires="p14">
      <p:transition spd="slow" p14:dur="900" advTm="1000">
        <p14:warp dir="in"/>
      </p:transition>
    </mc:Choice>
    <mc:Fallback xmlns="">
      <p:transition spd="slow" advTm="1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p:cTn id="7" dur="500" fill="hold"/>
                                        <p:tgtEl>
                                          <p:spTgt spid="11"/>
                                        </p:tgtEl>
                                        <p:attrNameLst>
                                          <p:attrName>ppt_w</p:attrName>
                                        </p:attrNameLst>
                                      </p:cBhvr>
                                      <p:tavLst>
                                        <p:tav tm="0">
                                          <p:val>
                                            <p:fltVal val="0"/>
                                          </p:val>
                                        </p:tav>
                                        <p:tav tm="100000">
                                          <p:val>
                                            <p:strVal val="#ppt_w"/>
                                          </p:val>
                                        </p:tav>
                                      </p:tavLst>
                                    </p:anim>
                                    <p:anim calcmode="lin" valueType="num">
                                      <p:cBhvr>
                                        <p:cTn id="8" dur="500" fill="hold"/>
                                        <p:tgtEl>
                                          <p:spTgt spid="11"/>
                                        </p:tgtEl>
                                        <p:attrNameLst>
                                          <p:attrName>ppt_h</p:attrName>
                                        </p:attrNameLst>
                                      </p:cBhvr>
                                      <p:tavLst>
                                        <p:tav tm="0">
                                          <p:val>
                                            <p:fltVal val="0"/>
                                          </p:val>
                                        </p:tav>
                                        <p:tav tm="100000">
                                          <p:val>
                                            <p:strVal val="#ppt_h"/>
                                          </p:val>
                                        </p:tav>
                                      </p:tavLst>
                                    </p:anim>
                                  </p:childTnLst>
                                </p:cTn>
                              </p:par>
                            </p:childTnLst>
                          </p:cTn>
                        </p:par>
                        <p:par>
                          <p:cTn id="9" fill="hold">
                            <p:stCondLst>
                              <p:cond delay="500"/>
                            </p:stCondLst>
                            <p:childTnLst>
                              <p:par>
                                <p:cTn id="10" presetID="23" presetClass="entr" presetSubtype="16" fill="hold" nodeType="afterEffect">
                                  <p:stCondLst>
                                    <p:cond delay="0"/>
                                  </p:stCondLst>
                                  <p:childTnLst>
                                    <p:set>
                                      <p:cBhvr>
                                        <p:cTn id="11" dur="1" fill="hold">
                                          <p:stCondLst>
                                            <p:cond delay="0"/>
                                          </p:stCondLst>
                                        </p:cTn>
                                        <p:tgtEl>
                                          <p:spTgt spid="12"/>
                                        </p:tgtEl>
                                        <p:attrNameLst>
                                          <p:attrName>style.visibility</p:attrName>
                                        </p:attrNameLst>
                                      </p:cBhvr>
                                      <p:to>
                                        <p:strVal val="visible"/>
                                      </p:to>
                                    </p:set>
                                    <p:anim calcmode="lin" valueType="num">
                                      <p:cBhvr>
                                        <p:cTn id="12" dur="500" fill="hold"/>
                                        <p:tgtEl>
                                          <p:spTgt spid="12"/>
                                        </p:tgtEl>
                                        <p:attrNameLst>
                                          <p:attrName>ppt_w</p:attrName>
                                        </p:attrNameLst>
                                      </p:cBhvr>
                                      <p:tavLst>
                                        <p:tav tm="0">
                                          <p:val>
                                            <p:fltVal val="0"/>
                                          </p:val>
                                        </p:tav>
                                        <p:tav tm="100000">
                                          <p:val>
                                            <p:strVal val="#ppt_w"/>
                                          </p:val>
                                        </p:tav>
                                      </p:tavLst>
                                    </p:anim>
                                    <p:anim calcmode="lin" valueType="num">
                                      <p:cBhvr>
                                        <p:cTn id="13" dur="500" fill="hold"/>
                                        <p:tgtEl>
                                          <p:spTgt spid="12"/>
                                        </p:tgtEl>
                                        <p:attrNameLst>
                                          <p:attrName>ppt_h</p:attrName>
                                        </p:attrNameLst>
                                      </p:cBhvr>
                                      <p:tavLst>
                                        <p:tav tm="0">
                                          <p:val>
                                            <p:fltVal val="0"/>
                                          </p:val>
                                        </p:tav>
                                        <p:tav tm="100000">
                                          <p:val>
                                            <p:strVal val="#ppt_h"/>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8" decel="100000" fill="hold" grpId="0" nodeType="clickEffect">
                                  <p:stCondLst>
                                    <p:cond delay="0"/>
                                  </p:stCondLst>
                                  <p:childTnLst>
                                    <p:set>
                                      <p:cBhvr>
                                        <p:cTn id="17" dur="1" fill="hold">
                                          <p:stCondLst>
                                            <p:cond delay="0"/>
                                          </p:stCondLst>
                                        </p:cTn>
                                        <p:tgtEl>
                                          <p:spTgt spid="6"/>
                                        </p:tgtEl>
                                        <p:attrNameLst>
                                          <p:attrName>style.visibility</p:attrName>
                                        </p:attrNameLst>
                                      </p:cBhvr>
                                      <p:to>
                                        <p:strVal val="visible"/>
                                      </p:to>
                                    </p:set>
                                    <p:anim calcmode="lin" valueType="num">
                                      <p:cBhvr additive="base">
                                        <p:cTn id="18" dur="1000" fill="hold"/>
                                        <p:tgtEl>
                                          <p:spTgt spid="6"/>
                                        </p:tgtEl>
                                        <p:attrNameLst>
                                          <p:attrName>ppt_x</p:attrName>
                                        </p:attrNameLst>
                                      </p:cBhvr>
                                      <p:tavLst>
                                        <p:tav tm="0">
                                          <p:val>
                                            <p:strVal val="0-#ppt_w/2"/>
                                          </p:val>
                                        </p:tav>
                                        <p:tav tm="100000">
                                          <p:val>
                                            <p:strVal val="#ppt_x"/>
                                          </p:val>
                                        </p:tav>
                                      </p:tavLst>
                                    </p:anim>
                                    <p:anim calcmode="lin" valueType="num">
                                      <p:cBhvr additive="base">
                                        <p:cTn id="19" dur="1000" fill="hold"/>
                                        <p:tgtEl>
                                          <p:spTgt spid="6"/>
                                        </p:tgtEl>
                                        <p:attrNameLst>
                                          <p:attrName>ppt_y</p:attrName>
                                        </p:attrNameLst>
                                      </p:cBhvr>
                                      <p:tavLst>
                                        <p:tav tm="0">
                                          <p:val>
                                            <p:strVal val="#ppt_y"/>
                                          </p:val>
                                        </p:tav>
                                        <p:tav tm="100000">
                                          <p:val>
                                            <p:strVal val="#ppt_y"/>
                                          </p:val>
                                        </p:tav>
                                      </p:tavLst>
                                    </p:anim>
                                  </p:childTnLst>
                                </p:cTn>
                              </p:par>
                              <p:par>
                                <p:cTn id="20" presetID="2" presetClass="entr" presetSubtype="8" decel="100000" fill="hold" grpId="0" nodeType="withEffect">
                                  <p:stCondLst>
                                    <p:cond delay="0"/>
                                  </p:stCondLst>
                                  <p:childTnLst>
                                    <p:set>
                                      <p:cBhvr>
                                        <p:cTn id="21" dur="1" fill="hold">
                                          <p:stCondLst>
                                            <p:cond delay="0"/>
                                          </p:stCondLst>
                                        </p:cTn>
                                        <p:tgtEl>
                                          <p:spTgt spid="7"/>
                                        </p:tgtEl>
                                        <p:attrNameLst>
                                          <p:attrName>style.visibility</p:attrName>
                                        </p:attrNameLst>
                                      </p:cBhvr>
                                      <p:to>
                                        <p:strVal val="visible"/>
                                      </p:to>
                                    </p:set>
                                    <p:anim calcmode="lin" valueType="num">
                                      <p:cBhvr additive="base">
                                        <p:cTn id="22" dur="1000" fill="hold"/>
                                        <p:tgtEl>
                                          <p:spTgt spid="7"/>
                                        </p:tgtEl>
                                        <p:attrNameLst>
                                          <p:attrName>ppt_x</p:attrName>
                                        </p:attrNameLst>
                                      </p:cBhvr>
                                      <p:tavLst>
                                        <p:tav tm="0">
                                          <p:val>
                                            <p:strVal val="0-#ppt_w/2"/>
                                          </p:val>
                                        </p:tav>
                                        <p:tav tm="100000">
                                          <p:val>
                                            <p:strVal val="#ppt_x"/>
                                          </p:val>
                                        </p:tav>
                                      </p:tavLst>
                                    </p:anim>
                                    <p:anim calcmode="lin" valueType="num">
                                      <p:cBhvr additive="base">
                                        <p:cTn id="23" dur="1000" fill="hold"/>
                                        <p:tgtEl>
                                          <p:spTgt spid="7"/>
                                        </p:tgtEl>
                                        <p:attrNameLst>
                                          <p:attrName>ppt_y</p:attrName>
                                        </p:attrNameLst>
                                      </p:cBhvr>
                                      <p:tavLst>
                                        <p:tav tm="0">
                                          <p:val>
                                            <p:strVal val="#ppt_y"/>
                                          </p:val>
                                        </p:tav>
                                        <p:tav tm="100000">
                                          <p:val>
                                            <p:strVal val="#ppt_y"/>
                                          </p:val>
                                        </p:tav>
                                      </p:tavLst>
                                    </p:anim>
                                  </p:childTnLst>
                                </p:cTn>
                              </p:par>
                              <p:par>
                                <p:cTn id="24" presetID="2" presetClass="entr" presetSubtype="8" decel="100000" fill="hold" grpId="0" nodeType="withEffect">
                                  <p:stCondLst>
                                    <p:cond delay="0"/>
                                  </p:stCondLst>
                                  <p:childTnLst>
                                    <p:set>
                                      <p:cBhvr>
                                        <p:cTn id="25" dur="1" fill="hold">
                                          <p:stCondLst>
                                            <p:cond delay="0"/>
                                          </p:stCondLst>
                                        </p:cTn>
                                        <p:tgtEl>
                                          <p:spTgt spid="8"/>
                                        </p:tgtEl>
                                        <p:attrNameLst>
                                          <p:attrName>style.visibility</p:attrName>
                                        </p:attrNameLst>
                                      </p:cBhvr>
                                      <p:to>
                                        <p:strVal val="visible"/>
                                      </p:to>
                                    </p:set>
                                    <p:anim calcmode="lin" valueType="num">
                                      <p:cBhvr additive="base">
                                        <p:cTn id="26" dur="1000" fill="hold"/>
                                        <p:tgtEl>
                                          <p:spTgt spid="8"/>
                                        </p:tgtEl>
                                        <p:attrNameLst>
                                          <p:attrName>ppt_x</p:attrName>
                                        </p:attrNameLst>
                                      </p:cBhvr>
                                      <p:tavLst>
                                        <p:tav tm="0">
                                          <p:val>
                                            <p:strVal val="0-#ppt_w/2"/>
                                          </p:val>
                                        </p:tav>
                                        <p:tav tm="100000">
                                          <p:val>
                                            <p:strVal val="#ppt_x"/>
                                          </p:val>
                                        </p:tav>
                                      </p:tavLst>
                                    </p:anim>
                                    <p:anim calcmode="lin" valueType="num">
                                      <p:cBhvr additive="base">
                                        <p:cTn id="27" dur="1000" fill="hold"/>
                                        <p:tgtEl>
                                          <p:spTgt spid="8"/>
                                        </p:tgtEl>
                                        <p:attrNameLst>
                                          <p:attrName>ppt_y</p:attrName>
                                        </p:attrNameLst>
                                      </p:cBhvr>
                                      <p:tavLst>
                                        <p:tav tm="0">
                                          <p:val>
                                            <p:strVal val="#ppt_y"/>
                                          </p:val>
                                        </p:tav>
                                        <p:tav tm="100000">
                                          <p:val>
                                            <p:strVal val="#ppt_y"/>
                                          </p:val>
                                        </p:tav>
                                      </p:tavLst>
                                    </p:anim>
                                  </p:childTnLst>
                                </p:cTn>
                              </p:par>
                              <p:par>
                                <p:cTn id="28" presetID="2" presetClass="entr" presetSubtype="8" decel="100000" fill="hold" grpId="0" nodeType="withEffect">
                                  <p:stCondLst>
                                    <p:cond delay="0"/>
                                  </p:stCondLst>
                                  <p:childTnLst>
                                    <p:set>
                                      <p:cBhvr>
                                        <p:cTn id="29" dur="1" fill="hold">
                                          <p:stCondLst>
                                            <p:cond delay="0"/>
                                          </p:stCondLst>
                                        </p:cTn>
                                        <p:tgtEl>
                                          <p:spTgt spid="9"/>
                                        </p:tgtEl>
                                        <p:attrNameLst>
                                          <p:attrName>style.visibility</p:attrName>
                                        </p:attrNameLst>
                                      </p:cBhvr>
                                      <p:to>
                                        <p:strVal val="visible"/>
                                      </p:to>
                                    </p:set>
                                    <p:anim calcmode="lin" valueType="num">
                                      <p:cBhvr additive="base">
                                        <p:cTn id="30" dur="1000" fill="hold"/>
                                        <p:tgtEl>
                                          <p:spTgt spid="9"/>
                                        </p:tgtEl>
                                        <p:attrNameLst>
                                          <p:attrName>ppt_x</p:attrName>
                                        </p:attrNameLst>
                                      </p:cBhvr>
                                      <p:tavLst>
                                        <p:tav tm="0">
                                          <p:val>
                                            <p:strVal val="0-#ppt_w/2"/>
                                          </p:val>
                                        </p:tav>
                                        <p:tav tm="100000">
                                          <p:val>
                                            <p:strVal val="#ppt_x"/>
                                          </p:val>
                                        </p:tav>
                                      </p:tavLst>
                                    </p:anim>
                                    <p:anim calcmode="lin" valueType="num">
                                      <p:cBhvr additive="base">
                                        <p:cTn id="31" dur="1000" fill="hold"/>
                                        <p:tgtEl>
                                          <p:spTgt spid="9"/>
                                        </p:tgtEl>
                                        <p:attrNameLst>
                                          <p:attrName>ppt_y</p:attrName>
                                        </p:attrNameLst>
                                      </p:cBhvr>
                                      <p:tavLst>
                                        <p:tav tm="0">
                                          <p:val>
                                            <p:strVal val="#ppt_y"/>
                                          </p:val>
                                        </p:tav>
                                        <p:tav tm="100000">
                                          <p:val>
                                            <p:strVal val="#ppt_y"/>
                                          </p:val>
                                        </p:tav>
                                      </p:tavLst>
                                    </p:anim>
                                  </p:childTnLst>
                                </p:cTn>
                              </p:par>
                              <p:par>
                                <p:cTn id="32" presetID="2" presetClass="entr" presetSubtype="8" decel="100000" fill="hold" grpId="0" nodeType="withEffect">
                                  <p:stCondLst>
                                    <p:cond delay="0"/>
                                  </p:stCondLst>
                                  <p:childTnLst>
                                    <p:set>
                                      <p:cBhvr>
                                        <p:cTn id="33" dur="1" fill="hold">
                                          <p:stCondLst>
                                            <p:cond delay="0"/>
                                          </p:stCondLst>
                                        </p:cTn>
                                        <p:tgtEl>
                                          <p:spTgt spid="10"/>
                                        </p:tgtEl>
                                        <p:attrNameLst>
                                          <p:attrName>style.visibility</p:attrName>
                                        </p:attrNameLst>
                                      </p:cBhvr>
                                      <p:to>
                                        <p:strVal val="visible"/>
                                      </p:to>
                                    </p:set>
                                    <p:anim calcmode="lin" valueType="num">
                                      <p:cBhvr additive="base">
                                        <p:cTn id="34" dur="1000" fill="hold"/>
                                        <p:tgtEl>
                                          <p:spTgt spid="10"/>
                                        </p:tgtEl>
                                        <p:attrNameLst>
                                          <p:attrName>ppt_x</p:attrName>
                                        </p:attrNameLst>
                                      </p:cBhvr>
                                      <p:tavLst>
                                        <p:tav tm="0">
                                          <p:val>
                                            <p:strVal val="0-#ppt_w/2"/>
                                          </p:val>
                                        </p:tav>
                                        <p:tav tm="100000">
                                          <p:val>
                                            <p:strVal val="#ppt_x"/>
                                          </p:val>
                                        </p:tav>
                                      </p:tavLst>
                                    </p:anim>
                                    <p:anim calcmode="lin" valueType="num">
                                      <p:cBhvr additive="base">
                                        <p:cTn id="35" dur="1000" fill="hold"/>
                                        <p:tgtEl>
                                          <p:spTgt spid="10"/>
                                        </p:tgtEl>
                                        <p:attrNameLst>
                                          <p:attrName>ppt_y</p:attrName>
                                        </p:attrNameLst>
                                      </p:cBhvr>
                                      <p:tavLst>
                                        <p:tav tm="0">
                                          <p:val>
                                            <p:strVal val="#ppt_y"/>
                                          </p:val>
                                        </p:tav>
                                        <p:tav tm="100000">
                                          <p:val>
                                            <p:strVal val="#ppt_y"/>
                                          </p:val>
                                        </p:tav>
                                      </p:tavLst>
                                    </p:anim>
                                  </p:childTnLst>
                                </p:cTn>
                              </p:par>
                              <p:par>
                                <p:cTn id="36" presetID="2" presetClass="entr" presetSubtype="8" decel="100000" fill="hold" grpId="0" nodeType="withEffect">
                                  <p:stCondLst>
                                    <p:cond delay="0"/>
                                  </p:stCondLst>
                                  <p:childTnLst>
                                    <p:set>
                                      <p:cBhvr>
                                        <p:cTn id="37" dur="1" fill="hold">
                                          <p:stCondLst>
                                            <p:cond delay="0"/>
                                          </p:stCondLst>
                                        </p:cTn>
                                        <p:tgtEl>
                                          <p:spTgt spid="15"/>
                                        </p:tgtEl>
                                        <p:attrNameLst>
                                          <p:attrName>style.visibility</p:attrName>
                                        </p:attrNameLst>
                                      </p:cBhvr>
                                      <p:to>
                                        <p:strVal val="visible"/>
                                      </p:to>
                                    </p:set>
                                    <p:anim calcmode="lin" valueType="num">
                                      <p:cBhvr additive="base">
                                        <p:cTn id="38" dur="1000" fill="hold"/>
                                        <p:tgtEl>
                                          <p:spTgt spid="15"/>
                                        </p:tgtEl>
                                        <p:attrNameLst>
                                          <p:attrName>ppt_x</p:attrName>
                                        </p:attrNameLst>
                                      </p:cBhvr>
                                      <p:tavLst>
                                        <p:tav tm="0">
                                          <p:val>
                                            <p:strVal val="0-#ppt_w/2"/>
                                          </p:val>
                                        </p:tav>
                                        <p:tav tm="100000">
                                          <p:val>
                                            <p:strVal val="#ppt_x"/>
                                          </p:val>
                                        </p:tav>
                                      </p:tavLst>
                                    </p:anim>
                                    <p:anim calcmode="lin" valueType="num">
                                      <p:cBhvr additive="base">
                                        <p:cTn id="39" dur="1000" fill="hold"/>
                                        <p:tgtEl>
                                          <p:spTgt spid="15"/>
                                        </p:tgtEl>
                                        <p:attrNameLst>
                                          <p:attrName>ppt_y</p:attrName>
                                        </p:attrNameLst>
                                      </p:cBhvr>
                                      <p:tavLst>
                                        <p:tav tm="0">
                                          <p:val>
                                            <p:strVal val="#ppt_y"/>
                                          </p:val>
                                        </p:tav>
                                        <p:tav tm="100000">
                                          <p:val>
                                            <p:strVal val="#ppt_y"/>
                                          </p:val>
                                        </p:tav>
                                      </p:tavLst>
                                    </p:anim>
                                  </p:childTnLst>
                                </p:cTn>
                              </p:par>
                            </p:childTnLst>
                          </p:cTn>
                        </p:par>
                      </p:childTnLst>
                    </p:cTn>
                  </p:par>
                  <p:par>
                    <p:cTn id="40" fill="hold">
                      <p:stCondLst>
                        <p:cond delay="indefinite"/>
                      </p:stCondLst>
                      <p:childTnLst>
                        <p:par>
                          <p:cTn id="41" fill="hold">
                            <p:stCondLst>
                              <p:cond delay="0"/>
                            </p:stCondLst>
                            <p:childTnLst>
                              <p:par>
                                <p:cTn id="42" presetID="2" presetClass="entr" presetSubtype="2" decel="100000" fill="hold" grpId="0" nodeType="clickEffect">
                                  <p:stCondLst>
                                    <p:cond delay="0"/>
                                  </p:stCondLst>
                                  <p:childTnLst>
                                    <p:set>
                                      <p:cBhvr>
                                        <p:cTn id="43" dur="1" fill="hold">
                                          <p:stCondLst>
                                            <p:cond delay="0"/>
                                          </p:stCondLst>
                                        </p:cTn>
                                        <p:tgtEl>
                                          <p:spTgt spid="18"/>
                                        </p:tgtEl>
                                        <p:attrNameLst>
                                          <p:attrName>style.visibility</p:attrName>
                                        </p:attrNameLst>
                                      </p:cBhvr>
                                      <p:to>
                                        <p:strVal val="visible"/>
                                      </p:to>
                                    </p:set>
                                    <p:anim calcmode="lin" valueType="num">
                                      <p:cBhvr additive="base">
                                        <p:cTn id="44" dur="500" fill="hold"/>
                                        <p:tgtEl>
                                          <p:spTgt spid="18"/>
                                        </p:tgtEl>
                                        <p:attrNameLst>
                                          <p:attrName>ppt_x</p:attrName>
                                        </p:attrNameLst>
                                      </p:cBhvr>
                                      <p:tavLst>
                                        <p:tav tm="0">
                                          <p:val>
                                            <p:strVal val="1+#ppt_w/2"/>
                                          </p:val>
                                        </p:tav>
                                        <p:tav tm="100000">
                                          <p:val>
                                            <p:strVal val="#ppt_x"/>
                                          </p:val>
                                        </p:tav>
                                      </p:tavLst>
                                    </p:anim>
                                    <p:anim calcmode="lin" valueType="num">
                                      <p:cBhvr additive="base">
                                        <p:cTn id="45" dur="500" fill="hold"/>
                                        <p:tgtEl>
                                          <p:spTgt spid="18"/>
                                        </p:tgtEl>
                                        <p:attrNameLst>
                                          <p:attrName>ppt_y</p:attrName>
                                        </p:attrNameLst>
                                      </p:cBhvr>
                                      <p:tavLst>
                                        <p:tav tm="0">
                                          <p:val>
                                            <p:strVal val="#ppt_y"/>
                                          </p:val>
                                        </p:tav>
                                        <p:tav tm="100000">
                                          <p:val>
                                            <p:strVal val="#ppt_y"/>
                                          </p:val>
                                        </p:tav>
                                      </p:tavLst>
                                    </p:anim>
                                  </p:childTnLst>
                                </p:cTn>
                              </p:par>
                              <p:par>
                                <p:cTn id="46" presetID="2" presetClass="entr" presetSubtype="2" decel="100000" fill="hold" grpId="0" nodeType="withEffect">
                                  <p:stCondLst>
                                    <p:cond delay="0"/>
                                  </p:stCondLst>
                                  <p:childTnLst>
                                    <p:set>
                                      <p:cBhvr>
                                        <p:cTn id="47" dur="1" fill="hold">
                                          <p:stCondLst>
                                            <p:cond delay="0"/>
                                          </p:stCondLst>
                                        </p:cTn>
                                        <p:tgtEl>
                                          <p:spTgt spid="21"/>
                                        </p:tgtEl>
                                        <p:attrNameLst>
                                          <p:attrName>style.visibility</p:attrName>
                                        </p:attrNameLst>
                                      </p:cBhvr>
                                      <p:to>
                                        <p:strVal val="visible"/>
                                      </p:to>
                                    </p:set>
                                    <p:anim calcmode="lin" valueType="num">
                                      <p:cBhvr additive="base">
                                        <p:cTn id="48" dur="500" fill="hold"/>
                                        <p:tgtEl>
                                          <p:spTgt spid="21"/>
                                        </p:tgtEl>
                                        <p:attrNameLst>
                                          <p:attrName>ppt_x</p:attrName>
                                        </p:attrNameLst>
                                      </p:cBhvr>
                                      <p:tavLst>
                                        <p:tav tm="0">
                                          <p:val>
                                            <p:strVal val="1+#ppt_w/2"/>
                                          </p:val>
                                        </p:tav>
                                        <p:tav tm="100000">
                                          <p:val>
                                            <p:strVal val="#ppt_x"/>
                                          </p:val>
                                        </p:tav>
                                      </p:tavLst>
                                    </p:anim>
                                    <p:anim calcmode="lin" valueType="num">
                                      <p:cBhvr additive="base">
                                        <p:cTn id="49" dur="500" fill="hold"/>
                                        <p:tgtEl>
                                          <p:spTgt spid="21"/>
                                        </p:tgtEl>
                                        <p:attrNameLst>
                                          <p:attrName>ppt_y</p:attrName>
                                        </p:attrNameLst>
                                      </p:cBhvr>
                                      <p:tavLst>
                                        <p:tav tm="0">
                                          <p:val>
                                            <p:strVal val="#ppt_y"/>
                                          </p:val>
                                        </p:tav>
                                        <p:tav tm="100000">
                                          <p:val>
                                            <p:strVal val="#ppt_y"/>
                                          </p:val>
                                        </p:tav>
                                      </p:tavLst>
                                    </p:anim>
                                  </p:childTnLst>
                                </p:cTn>
                              </p:par>
                            </p:childTnLst>
                          </p:cTn>
                        </p:par>
                        <p:par>
                          <p:cTn id="50" fill="hold">
                            <p:stCondLst>
                              <p:cond delay="500"/>
                            </p:stCondLst>
                            <p:childTnLst>
                              <p:par>
                                <p:cTn id="51" presetID="22" presetClass="entr" presetSubtype="8" fill="hold" grpId="0" nodeType="afterEffect">
                                  <p:stCondLst>
                                    <p:cond delay="0"/>
                                  </p:stCondLst>
                                  <p:childTnLst>
                                    <p:set>
                                      <p:cBhvr>
                                        <p:cTn id="52" dur="1" fill="hold">
                                          <p:stCondLst>
                                            <p:cond delay="0"/>
                                          </p:stCondLst>
                                        </p:cTn>
                                        <p:tgtEl>
                                          <p:spTgt spid="17"/>
                                        </p:tgtEl>
                                        <p:attrNameLst>
                                          <p:attrName>style.visibility</p:attrName>
                                        </p:attrNameLst>
                                      </p:cBhvr>
                                      <p:to>
                                        <p:strVal val="visible"/>
                                      </p:to>
                                    </p:set>
                                    <p:animEffect transition="in" filter="wipe(left)">
                                      <p:cBhvr>
                                        <p:cTn id="53" dur="500"/>
                                        <p:tgtEl>
                                          <p:spTgt spid="17"/>
                                        </p:tgtEl>
                                      </p:cBhvr>
                                    </p:animEffect>
                                  </p:childTnLst>
                                </p:cTn>
                              </p:par>
                              <p:par>
                                <p:cTn id="54" presetID="22" presetClass="entr" presetSubtype="8" fill="hold" grpId="0" nodeType="withEffect">
                                  <p:stCondLst>
                                    <p:cond delay="0"/>
                                  </p:stCondLst>
                                  <p:childTnLst>
                                    <p:set>
                                      <p:cBhvr>
                                        <p:cTn id="55" dur="1" fill="hold">
                                          <p:stCondLst>
                                            <p:cond delay="0"/>
                                          </p:stCondLst>
                                        </p:cTn>
                                        <p:tgtEl>
                                          <p:spTgt spid="20"/>
                                        </p:tgtEl>
                                        <p:attrNameLst>
                                          <p:attrName>style.visibility</p:attrName>
                                        </p:attrNameLst>
                                      </p:cBhvr>
                                      <p:to>
                                        <p:strVal val="visible"/>
                                      </p:to>
                                    </p:set>
                                    <p:animEffect transition="in" filter="wipe(left)">
                                      <p:cBhvr>
                                        <p:cTn id="56" dur="500"/>
                                        <p:tgtEl>
                                          <p:spTgt spid="20"/>
                                        </p:tgtEl>
                                      </p:cBhvr>
                                    </p:animEffect>
                                  </p:childTnLst>
                                </p:cTn>
                              </p:par>
                            </p:childTnLst>
                          </p:cTn>
                        </p:par>
                        <p:par>
                          <p:cTn id="57" fill="hold">
                            <p:stCondLst>
                              <p:cond delay="1000"/>
                            </p:stCondLst>
                            <p:childTnLst>
                              <p:par>
                                <p:cTn id="58" presetID="22" presetClass="entr" presetSubtype="8" fill="hold" grpId="0" nodeType="afterEffect">
                                  <p:stCondLst>
                                    <p:cond delay="0"/>
                                  </p:stCondLst>
                                  <p:childTnLst>
                                    <p:set>
                                      <p:cBhvr>
                                        <p:cTn id="59" dur="1" fill="hold">
                                          <p:stCondLst>
                                            <p:cond delay="0"/>
                                          </p:stCondLst>
                                        </p:cTn>
                                        <p:tgtEl>
                                          <p:spTgt spid="16"/>
                                        </p:tgtEl>
                                        <p:attrNameLst>
                                          <p:attrName>style.visibility</p:attrName>
                                        </p:attrNameLst>
                                      </p:cBhvr>
                                      <p:to>
                                        <p:strVal val="visible"/>
                                      </p:to>
                                    </p:set>
                                    <p:animEffect transition="in" filter="wipe(left)">
                                      <p:cBhvr>
                                        <p:cTn id="60" dur="500"/>
                                        <p:tgtEl>
                                          <p:spTgt spid="16"/>
                                        </p:tgtEl>
                                      </p:cBhvr>
                                    </p:animEffect>
                                  </p:childTnLst>
                                </p:cTn>
                              </p:par>
                              <p:par>
                                <p:cTn id="61" presetID="22" presetClass="entr" presetSubtype="8" fill="hold" grpId="0" nodeType="withEffect">
                                  <p:stCondLst>
                                    <p:cond delay="0"/>
                                  </p:stCondLst>
                                  <p:childTnLst>
                                    <p:set>
                                      <p:cBhvr>
                                        <p:cTn id="62" dur="1" fill="hold">
                                          <p:stCondLst>
                                            <p:cond delay="0"/>
                                          </p:stCondLst>
                                        </p:cTn>
                                        <p:tgtEl>
                                          <p:spTgt spid="19"/>
                                        </p:tgtEl>
                                        <p:attrNameLst>
                                          <p:attrName>style.visibility</p:attrName>
                                        </p:attrNameLst>
                                      </p:cBhvr>
                                      <p:to>
                                        <p:strVal val="visible"/>
                                      </p:to>
                                    </p:set>
                                    <p:animEffect transition="in" filter="wipe(left)">
                                      <p:cBhvr>
                                        <p:cTn id="63"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6" grpId="0" animBg="1"/>
      <p:bldP spid="7" grpId="0" animBg="1"/>
      <p:bldP spid="8" grpId="0" animBg="1"/>
      <p:bldP spid="9" grpId="0" animBg="1"/>
      <p:bldP spid="10" grpId="0" animBg="1"/>
      <p:bldP spid="15" grpId="0" animBg="1"/>
      <p:bldP spid="16" grpId="0"/>
      <p:bldP spid="17" grpId="0"/>
      <p:bldP spid="18" grpId="0" animBg="1"/>
      <p:bldP spid="19" grpId="0"/>
      <p:bldP spid="20" grpId="0"/>
      <p:bldP spid="21"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矩形 10">
            <a:extLst>
              <a:ext uri="{FF2B5EF4-FFF2-40B4-BE49-F238E27FC236}">
                <a16:creationId xmlns:a16="http://schemas.microsoft.com/office/drawing/2014/main" id="{C08CFF4D-8595-47FB-9181-87C7AADC0A78}"/>
              </a:ext>
            </a:extLst>
          </p:cNvPr>
          <p:cNvSpPr/>
          <p:nvPr/>
        </p:nvSpPr>
        <p:spPr>
          <a:xfrm>
            <a:off x="4364458" y="461583"/>
            <a:ext cx="3467616" cy="584775"/>
          </a:xfrm>
          <a:prstGeom prst="rect">
            <a:avLst/>
          </a:prstGeom>
        </p:spPr>
        <p:txBody>
          <a:bodyPr wrap="none">
            <a:spAutoFit/>
          </a:bodyPr>
          <a:lstStyle/>
          <a:p>
            <a:pPr algn="ctr"/>
            <a:r>
              <a:rPr lang="zh-CN" altLang="en-US" sz="3200" dirty="0">
                <a:solidFill>
                  <a:schemeClr val="tx1">
                    <a:lumMod val="50000"/>
                    <a:lumOff val="50000"/>
                  </a:schemeClr>
                </a:solidFill>
                <a:latin typeface="华文中宋" panose="02010600040101010101" pitchFamily="2" charset="-122"/>
                <a:ea typeface="华文中宋" panose="02010600040101010101" pitchFamily="2" charset="-122"/>
              </a:rPr>
              <a:t>点击加入你的标题</a:t>
            </a:r>
          </a:p>
        </p:txBody>
      </p:sp>
      <p:grpSp>
        <p:nvGrpSpPr>
          <p:cNvPr id="12" name="组合 11">
            <a:extLst>
              <a:ext uri="{FF2B5EF4-FFF2-40B4-BE49-F238E27FC236}">
                <a16:creationId xmlns:a16="http://schemas.microsoft.com/office/drawing/2014/main" id="{C575DC6D-158E-42AA-A49D-6333EB974121}"/>
              </a:ext>
            </a:extLst>
          </p:cNvPr>
          <p:cNvGrpSpPr/>
          <p:nvPr/>
        </p:nvGrpSpPr>
        <p:grpSpPr>
          <a:xfrm>
            <a:off x="3812270" y="373743"/>
            <a:ext cx="4571998" cy="773790"/>
            <a:chOff x="4564337" y="378280"/>
            <a:chExt cx="3063327" cy="773790"/>
          </a:xfrm>
        </p:grpSpPr>
        <p:cxnSp>
          <p:nvCxnSpPr>
            <p:cNvPr id="13" name="直接连接符 12">
              <a:extLst>
                <a:ext uri="{FF2B5EF4-FFF2-40B4-BE49-F238E27FC236}">
                  <a16:creationId xmlns:a16="http://schemas.microsoft.com/office/drawing/2014/main" id="{11855890-7493-4C95-A853-B7B468AA40FA}"/>
                </a:ext>
              </a:extLst>
            </p:cNvPr>
            <p:cNvCxnSpPr/>
            <p:nvPr/>
          </p:nvCxnSpPr>
          <p:spPr>
            <a:xfrm flipH="1">
              <a:off x="4564337" y="1152070"/>
              <a:ext cx="3063327"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4" name="直接连接符 13">
              <a:extLst>
                <a:ext uri="{FF2B5EF4-FFF2-40B4-BE49-F238E27FC236}">
                  <a16:creationId xmlns:a16="http://schemas.microsoft.com/office/drawing/2014/main" id="{B0EA4389-E8C2-474A-BA41-F81F4427D9D6}"/>
                </a:ext>
              </a:extLst>
            </p:cNvPr>
            <p:cNvCxnSpPr/>
            <p:nvPr/>
          </p:nvCxnSpPr>
          <p:spPr>
            <a:xfrm>
              <a:off x="4564337" y="378280"/>
              <a:ext cx="3063327"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nvGrpSpPr>
          <p:cNvPr id="6" name="组合 5">
            <a:extLst>
              <a:ext uri="{FF2B5EF4-FFF2-40B4-BE49-F238E27FC236}">
                <a16:creationId xmlns:a16="http://schemas.microsoft.com/office/drawing/2014/main" id="{6E369012-0488-47D1-BDC6-C166646C2885}"/>
              </a:ext>
            </a:extLst>
          </p:cNvPr>
          <p:cNvGrpSpPr/>
          <p:nvPr/>
        </p:nvGrpSpPr>
        <p:grpSpPr>
          <a:xfrm>
            <a:off x="2237193" y="2015286"/>
            <a:ext cx="8066534" cy="4086102"/>
            <a:chOff x="1306863" y="1000560"/>
            <a:chExt cx="6610350" cy="3348473"/>
          </a:xfrm>
        </p:grpSpPr>
        <p:grpSp>
          <p:nvGrpSpPr>
            <p:cNvPr id="7" name="组合 6">
              <a:extLst>
                <a:ext uri="{FF2B5EF4-FFF2-40B4-BE49-F238E27FC236}">
                  <a16:creationId xmlns:a16="http://schemas.microsoft.com/office/drawing/2014/main" id="{94846E21-9D93-4E34-B3FB-9D532B80994A}"/>
                </a:ext>
              </a:extLst>
            </p:cNvPr>
            <p:cNvGrpSpPr/>
            <p:nvPr/>
          </p:nvGrpSpPr>
          <p:grpSpPr>
            <a:xfrm>
              <a:off x="1306863" y="1046598"/>
              <a:ext cx="1809750" cy="1401606"/>
              <a:chOff x="1265238" y="793730"/>
              <a:chExt cx="1809750" cy="1401606"/>
            </a:xfrm>
          </p:grpSpPr>
          <p:sp>
            <p:nvSpPr>
              <p:cNvPr id="34" name="Freeform 116">
                <a:extLst>
                  <a:ext uri="{FF2B5EF4-FFF2-40B4-BE49-F238E27FC236}">
                    <a16:creationId xmlns:a16="http://schemas.microsoft.com/office/drawing/2014/main" id="{B1FDB5EB-ED85-4217-8ED0-9AC234884E15}"/>
                  </a:ext>
                </a:extLst>
              </p:cNvPr>
              <p:cNvSpPr>
                <a:spLocks noEditPoints="1"/>
              </p:cNvSpPr>
              <p:nvPr/>
            </p:nvSpPr>
            <p:spPr bwMode="auto">
              <a:xfrm>
                <a:off x="1930401" y="793730"/>
                <a:ext cx="442912" cy="357187"/>
              </a:xfrm>
              <a:custGeom>
                <a:avLst/>
                <a:gdLst/>
                <a:ahLst/>
                <a:cxnLst>
                  <a:cxn ang="0">
                    <a:pos x="55" y="27"/>
                  </a:cxn>
                  <a:cxn ang="0">
                    <a:pos x="54" y="27"/>
                  </a:cxn>
                  <a:cxn ang="0">
                    <a:pos x="54" y="27"/>
                  </a:cxn>
                  <a:cxn ang="0">
                    <a:pos x="53" y="27"/>
                  </a:cxn>
                  <a:cxn ang="0">
                    <a:pos x="28" y="6"/>
                  </a:cxn>
                  <a:cxn ang="0">
                    <a:pos x="4" y="27"/>
                  </a:cxn>
                  <a:cxn ang="0">
                    <a:pos x="3" y="27"/>
                  </a:cxn>
                  <a:cxn ang="0">
                    <a:pos x="2" y="27"/>
                  </a:cxn>
                  <a:cxn ang="0">
                    <a:pos x="0" y="24"/>
                  </a:cxn>
                  <a:cxn ang="0">
                    <a:pos x="0" y="23"/>
                  </a:cxn>
                  <a:cxn ang="0">
                    <a:pos x="26" y="1"/>
                  </a:cxn>
                  <a:cxn ang="0">
                    <a:pos x="31" y="1"/>
                  </a:cxn>
                  <a:cxn ang="0">
                    <a:pos x="40" y="8"/>
                  </a:cxn>
                  <a:cxn ang="0">
                    <a:pos x="40" y="1"/>
                  </a:cxn>
                  <a:cxn ang="0">
                    <a:pos x="41" y="0"/>
                  </a:cxn>
                  <a:cxn ang="0">
                    <a:pos x="48" y="0"/>
                  </a:cxn>
                  <a:cxn ang="0">
                    <a:pos x="49" y="1"/>
                  </a:cxn>
                  <a:cxn ang="0">
                    <a:pos x="49" y="16"/>
                  </a:cxn>
                  <a:cxn ang="0">
                    <a:pos x="57" y="23"/>
                  </a:cxn>
                  <a:cxn ang="0">
                    <a:pos x="57" y="24"/>
                  </a:cxn>
                  <a:cxn ang="0">
                    <a:pos x="55" y="27"/>
                  </a:cxn>
                  <a:cxn ang="0">
                    <a:pos x="49" y="44"/>
                  </a:cxn>
                  <a:cxn ang="0">
                    <a:pos x="47" y="46"/>
                  </a:cxn>
                  <a:cxn ang="0">
                    <a:pos x="33" y="46"/>
                  </a:cxn>
                  <a:cxn ang="0">
                    <a:pos x="33" y="32"/>
                  </a:cxn>
                  <a:cxn ang="0">
                    <a:pos x="24" y="32"/>
                  </a:cxn>
                  <a:cxn ang="0">
                    <a:pos x="24" y="46"/>
                  </a:cxn>
                  <a:cxn ang="0">
                    <a:pos x="10" y="46"/>
                  </a:cxn>
                  <a:cxn ang="0">
                    <a:pos x="8" y="44"/>
                  </a:cxn>
                  <a:cxn ang="0">
                    <a:pos x="8" y="27"/>
                  </a:cxn>
                  <a:cxn ang="0">
                    <a:pos x="8" y="26"/>
                  </a:cxn>
                  <a:cxn ang="0">
                    <a:pos x="28" y="9"/>
                  </a:cxn>
                  <a:cxn ang="0">
                    <a:pos x="49" y="26"/>
                  </a:cxn>
                  <a:cxn ang="0">
                    <a:pos x="49" y="27"/>
                  </a:cxn>
                  <a:cxn ang="0">
                    <a:pos x="49" y="44"/>
                  </a:cxn>
                </a:cxnLst>
                <a:rect l="0" t="0" r="r" b="b"/>
                <a:pathLst>
                  <a:path w="57" h="46">
                    <a:moveTo>
                      <a:pt x="55" y="27"/>
                    </a:moveTo>
                    <a:cubicBezTo>
                      <a:pt x="55" y="27"/>
                      <a:pt x="54" y="27"/>
                      <a:pt x="54" y="27"/>
                    </a:cubicBezTo>
                    <a:cubicBezTo>
                      <a:pt x="54" y="27"/>
                      <a:pt x="54" y="27"/>
                      <a:pt x="54" y="27"/>
                    </a:cubicBezTo>
                    <a:cubicBezTo>
                      <a:pt x="54" y="27"/>
                      <a:pt x="53" y="27"/>
                      <a:pt x="53" y="27"/>
                    </a:cubicBezTo>
                    <a:cubicBezTo>
                      <a:pt x="28" y="6"/>
                      <a:pt x="28" y="6"/>
                      <a:pt x="28" y="6"/>
                    </a:cubicBezTo>
                    <a:cubicBezTo>
                      <a:pt x="4" y="27"/>
                      <a:pt x="4" y="27"/>
                      <a:pt x="4" y="27"/>
                    </a:cubicBezTo>
                    <a:cubicBezTo>
                      <a:pt x="4" y="27"/>
                      <a:pt x="3" y="27"/>
                      <a:pt x="3" y="27"/>
                    </a:cubicBezTo>
                    <a:cubicBezTo>
                      <a:pt x="3" y="27"/>
                      <a:pt x="2" y="27"/>
                      <a:pt x="2" y="27"/>
                    </a:cubicBezTo>
                    <a:cubicBezTo>
                      <a:pt x="0" y="24"/>
                      <a:pt x="0" y="24"/>
                      <a:pt x="0" y="24"/>
                    </a:cubicBezTo>
                    <a:cubicBezTo>
                      <a:pt x="0" y="24"/>
                      <a:pt x="0" y="23"/>
                      <a:pt x="0" y="23"/>
                    </a:cubicBezTo>
                    <a:cubicBezTo>
                      <a:pt x="26" y="1"/>
                      <a:pt x="26" y="1"/>
                      <a:pt x="26" y="1"/>
                    </a:cubicBezTo>
                    <a:cubicBezTo>
                      <a:pt x="27" y="0"/>
                      <a:pt x="30" y="0"/>
                      <a:pt x="31" y="1"/>
                    </a:cubicBezTo>
                    <a:cubicBezTo>
                      <a:pt x="40" y="8"/>
                      <a:pt x="40" y="8"/>
                      <a:pt x="40" y="8"/>
                    </a:cubicBezTo>
                    <a:cubicBezTo>
                      <a:pt x="40" y="1"/>
                      <a:pt x="40" y="1"/>
                      <a:pt x="40" y="1"/>
                    </a:cubicBezTo>
                    <a:cubicBezTo>
                      <a:pt x="40" y="1"/>
                      <a:pt x="40" y="0"/>
                      <a:pt x="41" y="0"/>
                    </a:cubicBezTo>
                    <a:cubicBezTo>
                      <a:pt x="48" y="0"/>
                      <a:pt x="48" y="0"/>
                      <a:pt x="48" y="0"/>
                    </a:cubicBezTo>
                    <a:cubicBezTo>
                      <a:pt x="49" y="0"/>
                      <a:pt x="49" y="1"/>
                      <a:pt x="49" y="1"/>
                    </a:cubicBezTo>
                    <a:cubicBezTo>
                      <a:pt x="49" y="16"/>
                      <a:pt x="49" y="16"/>
                      <a:pt x="49" y="16"/>
                    </a:cubicBezTo>
                    <a:cubicBezTo>
                      <a:pt x="57" y="23"/>
                      <a:pt x="57" y="23"/>
                      <a:pt x="57" y="23"/>
                    </a:cubicBezTo>
                    <a:cubicBezTo>
                      <a:pt x="57" y="23"/>
                      <a:pt x="57" y="24"/>
                      <a:pt x="57" y="24"/>
                    </a:cubicBezTo>
                    <a:lnTo>
                      <a:pt x="55" y="27"/>
                    </a:lnTo>
                    <a:close/>
                    <a:moveTo>
                      <a:pt x="49" y="44"/>
                    </a:moveTo>
                    <a:cubicBezTo>
                      <a:pt x="49" y="45"/>
                      <a:pt x="48" y="46"/>
                      <a:pt x="47" y="46"/>
                    </a:cubicBezTo>
                    <a:cubicBezTo>
                      <a:pt x="33" y="46"/>
                      <a:pt x="33" y="46"/>
                      <a:pt x="33" y="46"/>
                    </a:cubicBezTo>
                    <a:cubicBezTo>
                      <a:pt x="33" y="32"/>
                      <a:pt x="33" y="32"/>
                      <a:pt x="33" y="32"/>
                    </a:cubicBezTo>
                    <a:cubicBezTo>
                      <a:pt x="24" y="32"/>
                      <a:pt x="24" y="32"/>
                      <a:pt x="24" y="32"/>
                    </a:cubicBezTo>
                    <a:cubicBezTo>
                      <a:pt x="24" y="46"/>
                      <a:pt x="24" y="46"/>
                      <a:pt x="24" y="46"/>
                    </a:cubicBezTo>
                    <a:cubicBezTo>
                      <a:pt x="10" y="46"/>
                      <a:pt x="10" y="46"/>
                      <a:pt x="10" y="46"/>
                    </a:cubicBezTo>
                    <a:cubicBezTo>
                      <a:pt x="9" y="46"/>
                      <a:pt x="8" y="45"/>
                      <a:pt x="8" y="44"/>
                    </a:cubicBezTo>
                    <a:cubicBezTo>
                      <a:pt x="8" y="27"/>
                      <a:pt x="8" y="27"/>
                      <a:pt x="8" y="27"/>
                    </a:cubicBezTo>
                    <a:cubicBezTo>
                      <a:pt x="8" y="27"/>
                      <a:pt x="8" y="26"/>
                      <a:pt x="8" y="26"/>
                    </a:cubicBezTo>
                    <a:cubicBezTo>
                      <a:pt x="28" y="9"/>
                      <a:pt x="28" y="9"/>
                      <a:pt x="28" y="9"/>
                    </a:cubicBezTo>
                    <a:cubicBezTo>
                      <a:pt x="49" y="26"/>
                      <a:pt x="49" y="26"/>
                      <a:pt x="49" y="26"/>
                    </a:cubicBezTo>
                    <a:cubicBezTo>
                      <a:pt x="49" y="26"/>
                      <a:pt x="49" y="27"/>
                      <a:pt x="49" y="27"/>
                    </a:cubicBezTo>
                    <a:lnTo>
                      <a:pt x="49" y="44"/>
                    </a:lnTo>
                    <a:close/>
                  </a:path>
                </a:pathLst>
              </a:custGeom>
              <a:solidFill>
                <a:schemeClr val="tx1">
                  <a:lumMod val="50000"/>
                  <a:lumOff val="50000"/>
                </a:schemeClr>
              </a:solidFill>
              <a:ln w="9525">
                <a:noFill/>
                <a:round/>
                <a:headEnd/>
                <a:tailEnd/>
              </a:ln>
            </p:spPr>
            <p:txBody>
              <a:bodyPr/>
              <a:lstStyle/>
              <a:p>
                <a:pPr eaLnBrk="1" fontAlgn="auto" hangingPunct="1">
                  <a:spcBef>
                    <a:spcPts val="0"/>
                  </a:spcBef>
                  <a:spcAft>
                    <a:spcPts val="0"/>
                  </a:spcAft>
                  <a:defRPr/>
                </a:pPr>
                <a:endParaRPr lang="en-US" sz="2000" kern="0">
                  <a:solidFill>
                    <a:srgbClr val="5F5F5F"/>
                  </a:solidFill>
                  <a:latin typeface="+mn-lt"/>
                  <a:ea typeface="+mn-ea"/>
                </a:endParaRPr>
              </a:p>
            </p:txBody>
          </p:sp>
          <p:grpSp>
            <p:nvGrpSpPr>
              <p:cNvPr id="35" name="组合 34">
                <a:extLst>
                  <a:ext uri="{FF2B5EF4-FFF2-40B4-BE49-F238E27FC236}">
                    <a16:creationId xmlns:a16="http://schemas.microsoft.com/office/drawing/2014/main" id="{02F883DB-75BE-4464-A9DD-6BF827034B63}"/>
                  </a:ext>
                </a:extLst>
              </p:cNvPr>
              <p:cNvGrpSpPr/>
              <p:nvPr/>
            </p:nvGrpSpPr>
            <p:grpSpPr>
              <a:xfrm>
                <a:off x="1265238" y="1346180"/>
                <a:ext cx="1809750" cy="849156"/>
                <a:chOff x="1265238" y="1346180"/>
                <a:chExt cx="1809750" cy="849156"/>
              </a:xfrm>
            </p:grpSpPr>
            <p:sp>
              <p:nvSpPr>
                <p:cNvPr id="36" name="Round Same Side Corner Rectangle 154">
                  <a:extLst>
                    <a:ext uri="{FF2B5EF4-FFF2-40B4-BE49-F238E27FC236}">
                      <a16:creationId xmlns:a16="http://schemas.microsoft.com/office/drawing/2014/main" id="{3C233DC4-551B-4CEB-8863-B9527311EE1A}"/>
                    </a:ext>
                  </a:extLst>
                </p:cNvPr>
                <p:cNvSpPr/>
                <p:nvPr/>
              </p:nvSpPr>
              <p:spPr>
                <a:xfrm>
                  <a:off x="1265238" y="1346180"/>
                  <a:ext cx="1809750" cy="420687"/>
                </a:xfrm>
                <a:prstGeom prst="round2SameRect">
                  <a:avLst/>
                </a:prstGeom>
                <a:solidFill>
                  <a:schemeClr val="tx1">
                    <a:lumMod val="50000"/>
                    <a:lumOff val="50000"/>
                  </a:schemeClr>
                </a:solidFill>
                <a:ln w="28575" cap="flat" cmpd="sng" algn="ctr">
                  <a:noFill/>
                  <a:prstDash val="solid"/>
                  <a:miter lim="800000"/>
                </a:ln>
                <a:effectLst/>
              </p:spPr>
              <p:txBody>
                <a:bodyPr anchor="ctr"/>
                <a:lstStyle/>
                <a:p>
                  <a:pPr algn="ctr" eaLnBrk="1" fontAlgn="auto" hangingPunct="1">
                    <a:spcBef>
                      <a:spcPts val="0"/>
                    </a:spcBef>
                    <a:spcAft>
                      <a:spcPts val="0"/>
                    </a:spcAft>
                    <a:defRPr/>
                  </a:pPr>
                  <a:r>
                    <a:rPr lang="zh-CN" altLang="en-US" sz="2000" kern="0" dirty="0">
                      <a:solidFill>
                        <a:schemeClr val="bg1"/>
                      </a:solidFill>
                      <a:latin typeface="微软雅黑" pitchFamily="34" charset="-122"/>
                      <a:ea typeface="微软雅黑" pitchFamily="34" charset="-122"/>
                    </a:rPr>
                    <a:t>标题</a:t>
                  </a:r>
                  <a:endParaRPr lang="en-US" sz="2000" kern="0" dirty="0">
                    <a:solidFill>
                      <a:schemeClr val="bg1"/>
                    </a:solidFill>
                    <a:latin typeface="微软雅黑" pitchFamily="34" charset="-122"/>
                    <a:ea typeface="微软雅黑" pitchFamily="34" charset="-122"/>
                  </a:endParaRPr>
                </a:p>
              </p:txBody>
            </p:sp>
            <p:sp>
              <p:nvSpPr>
                <p:cNvPr id="37" name="文本框 61">
                  <a:extLst>
                    <a:ext uri="{FF2B5EF4-FFF2-40B4-BE49-F238E27FC236}">
                      <a16:creationId xmlns:a16="http://schemas.microsoft.com/office/drawing/2014/main" id="{879C7E6B-449C-462C-82AD-CD078D13474D}"/>
                    </a:ext>
                  </a:extLst>
                </p:cNvPr>
                <p:cNvSpPr txBox="1">
                  <a:spLocks noChangeArrowheads="1"/>
                </p:cNvSpPr>
                <p:nvPr/>
              </p:nvSpPr>
              <p:spPr bwMode="auto">
                <a:xfrm>
                  <a:off x="1265238" y="1803380"/>
                  <a:ext cx="1809750" cy="3919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fontAlgn="base">
                    <a:spcBef>
                      <a:spcPct val="0"/>
                    </a:spcBef>
                    <a:spcAft>
                      <a:spcPct val="0"/>
                    </a:spcAft>
                    <a:defRPr>
                      <a:solidFill>
                        <a:schemeClr val="tx1"/>
                      </a:solidFill>
                      <a:latin typeface="Calibri" pitchFamily="34" charset="0"/>
                      <a:ea typeface="宋体" charset="-122"/>
                    </a:defRPr>
                  </a:lvl6pPr>
                  <a:lvl7pPr marL="2971800" indent="-228600" fontAlgn="base">
                    <a:spcBef>
                      <a:spcPct val="0"/>
                    </a:spcBef>
                    <a:spcAft>
                      <a:spcPct val="0"/>
                    </a:spcAft>
                    <a:defRPr>
                      <a:solidFill>
                        <a:schemeClr val="tx1"/>
                      </a:solidFill>
                      <a:latin typeface="Calibri" pitchFamily="34" charset="0"/>
                      <a:ea typeface="宋体" charset="-122"/>
                    </a:defRPr>
                  </a:lvl7pPr>
                  <a:lvl8pPr marL="3429000" indent="-228600" fontAlgn="base">
                    <a:spcBef>
                      <a:spcPct val="0"/>
                    </a:spcBef>
                    <a:spcAft>
                      <a:spcPct val="0"/>
                    </a:spcAft>
                    <a:defRPr>
                      <a:solidFill>
                        <a:schemeClr val="tx1"/>
                      </a:solidFill>
                      <a:latin typeface="Calibri" pitchFamily="34" charset="0"/>
                      <a:ea typeface="宋体" charset="-122"/>
                    </a:defRPr>
                  </a:lvl8pPr>
                  <a:lvl9pPr marL="3886200" indent="-228600" fontAlgn="base">
                    <a:spcBef>
                      <a:spcPct val="0"/>
                    </a:spcBef>
                    <a:spcAft>
                      <a:spcPct val="0"/>
                    </a:spcAft>
                    <a:defRPr>
                      <a:solidFill>
                        <a:schemeClr val="tx1"/>
                      </a:solidFill>
                      <a:latin typeface="Calibri" pitchFamily="34" charset="0"/>
                      <a:ea typeface="宋体" charset="-122"/>
                    </a:defRPr>
                  </a:lvl9pPr>
                </a:lstStyle>
                <a:p>
                  <a:pPr algn="ctr" eaLnBrk="1" hangingPunct="1"/>
                  <a:r>
                    <a:rPr lang="zh-CN" altLang="en-US" sz="1200" dirty="0">
                      <a:solidFill>
                        <a:schemeClr val="bg1">
                          <a:lumMod val="50000"/>
                        </a:schemeClr>
                      </a:solidFill>
                      <a:latin typeface="微软雅黑" pitchFamily="34" charset="-122"/>
                      <a:ea typeface="微软雅黑" pitchFamily="34" charset="-122"/>
                    </a:rPr>
                    <a:t>在此处输入您的文本</a:t>
                  </a:r>
                  <a:endParaRPr lang="en-US" altLang="zh-CN" sz="1200" dirty="0">
                    <a:solidFill>
                      <a:schemeClr val="bg1">
                        <a:lumMod val="50000"/>
                      </a:schemeClr>
                    </a:solidFill>
                    <a:latin typeface="微软雅黑" pitchFamily="34" charset="-122"/>
                    <a:ea typeface="微软雅黑" pitchFamily="34" charset="-122"/>
                  </a:endParaRPr>
                </a:p>
                <a:p>
                  <a:pPr algn="ctr" eaLnBrk="1" hangingPunct="1"/>
                  <a:r>
                    <a:rPr lang="zh-CN" altLang="en-US" sz="1200" dirty="0">
                      <a:solidFill>
                        <a:schemeClr val="bg1">
                          <a:lumMod val="50000"/>
                        </a:schemeClr>
                      </a:solidFill>
                      <a:latin typeface="微软雅黑" pitchFamily="34" charset="-122"/>
                      <a:ea typeface="微软雅黑" pitchFamily="34" charset="-122"/>
                    </a:rPr>
                    <a:t>在此处输入您的文本</a:t>
                  </a:r>
                </a:p>
              </p:txBody>
            </p:sp>
          </p:grpSp>
        </p:grpSp>
        <p:grpSp>
          <p:nvGrpSpPr>
            <p:cNvPr id="8" name="组合 7">
              <a:extLst>
                <a:ext uri="{FF2B5EF4-FFF2-40B4-BE49-F238E27FC236}">
                  <a16:creationId xmlns:a16="http://schemas.microsoft.com/office/drawing/2014/main" id="{825544D6-A0A4-4EB8-A1D5-1BFFBD2C6ABE}"/>
                </a:ext>
              </a:extLst>
            </p:cNvPr>
            <p:cNvGrpSpPr/>
            <p:nvPr/>
          </p:nvGrpSpPr>
          <p:grpSpPr>
            <a:xfrm>
              <a:off x="3697638" y="1000560"/>
              <a:ext cx="1819275" cy="1447644"/>
              <a:chOff x="3656013" y="747692"/>
              <a:chExt cx="1819275" cy="1447644"/>
            </a:xfrm>
          </p:grpSpPr>
          <p:sp>
            <p:nvSpPr>
              <p:cNvPr id="30" name="Freeform 105">
                <a:extLst>
                  <a:ext uri="{FF2B5EF4-FFF2-40B4-BE49-F238E27FC236}">
                    <a16:creationId xmlns:a16="http://schemas.microsoft.com/office/drawing/2014/main" id="{9E5F212B-49C3-421D-9D2A-9C5FF5CE877E}"/>
                  </a:ext>
                </a:extLst>
              </p:cNvPr>
              <p:cNvSpPr>
                <a:spLocks noEditPoints="1"/>
              </p:cNvSpPr>
              <p:nvPr/>
            </p:nvSpPr>
            <p:spPr bwMode="auto">
              <a:xfrm>
                <a:off x="4335463" y="747692"/>
                <a:ext cx="407988" cy="403225"/>
              </a:xfrm>
              <a:custGeom>
                <a:avLst/>
                <a:gdLst/>
                <a:ahLst/>
                <a:cxnLst>
                  <a:cxn ang="0">
                    <a:pos x="59" y="63"/>
                  </a:cxn>
                  <a:cxn ang="0">
                    <a:pos x="55" y="61"/>
                  </a:cxn>
                  <a:cxn ang="0">
                    <a:pos x="42" y="48"/>
                  </a:cxn>
                  <a:cxn ang="0">
                    <a:pos x="27" y="53"/>
                  </a:cxn>
                  <a:cxn ang="0">
                    <a:pos x="0" y="26"/>
                  </a:cxn>
                  <a:cxn ang="0">
                    <a:pos x="27" y="0"/>
                  </a:cxn>
                  <a:cxn ang="0">
                    <a:pos x="54" y="26"/>
                  </a:cxn>
                  <a:cxn ang="0">
                    <a:pos x="49" y="41"/>
                  </a:cxn>
                  <a:cxn ang="0">
                    <a:pos x="62" y="54"/>
                  </a:cxn>
                  <a:cxn ang="0">
                    <a:pos x="64" y="58"/>
                  </a:cxn>
                  <a:cxn ang="0">
                    <a:pos x="59" y="63"/>
                  </a:cxn>
                  <a:cxn ang="0">
                    <a:pos x="27" y="9"/>
                  </a:cxn>
                  <a:cxn ang="0">
                    <a:pos x="10" y="26"/>
                  </a:cxn>
                  <a:cxn ang="0">
                    <a:pos x="27" y="43"/>
                  </a:cxn>
                  <a:cxn ang="0">
                    <a:pos x="44" y="26"/>
                  </a:cxn>
                  <a:cxn ang="0">
                    <a:pos x="27" y="9"/>
                  </a:cxn>
                </a:cxnLst>
                <a:rect l="0" t="0" r="r" b="b"/>
                <a:pathLst>
                  <a:path w="64" h="63">
                    <a:moveTo>
                      <a:pt x="59" y="63"/>
                    </a:moveTo>
                    <a:cubicBezTo>
                      <a:pt x="57" y="63"/>
                      <a:pt x="56" y="62"/>
                      <a:pt x="55" y="61"/>
                    </a:cubicBezTo>
                    <a:cubicBezTo>
                      <a:pt x="42" y="48"/>
                      <a:pt x="42" y="48"/>
                      <a:pt x="42" y="48"/>
                    </a:cubicBezTo>
                    <a:cubicBezTo>
                      <a:pt x="38" y="51"/>
                      <a:pt x="33" y="53"/>
                      <a:pt x="27" y="53"/>
                    </a:cubicBezTo>
                    <a:cubicBezTo>
                      <a:pt x="12" y="53"/>
                      <a:pt x="0" y="41"/>
                      <a:pt x="0" y="26"/>
                    </a:cubicBezTo>
                    <a:cubicBezTo>
                      <a:pt x="0" y="12"/>
                      <a:pt x="12" y="0"/>
                      <a:pt x="27" y="0"/>
                    </a:cubicBezTo>
                    <a:cubicBezTo>
                      <a:pt x="42" y="0"/>
                      <a:pt x="54" y="12"/>
                      <a:pt x="54" y="26"/>
                    </a:cubicBezTo>
                    <a:cubicBezTo>
                      <a:pt x="54" y="32"/>
                      <a:pt x="52" y="37"/>
                      <a:pt x="49" y="41"/>
                    </a:cubicBezTo>
                    <a:cubicBezTo>
                      <a:pt x="62" y="54"/>
                      <a:pt x="62" y="54"/>
                      <a:pt x="62" y="54"/>
                    </a:cubicBezTo>
                    <a:cubicBezTo>
                      <a:pt x="63" y="55"/>
                      <a:pt x="64" y="57"/>
                      <a:pt x="64" y="58"/>
                    </a:cubicBezTo>
                    <a:cubicBezTo>
                      <a:pt x="64" y="61"/>
                      <a:pt x="61" y="63"/>
                      <a:pt x="59" y="63"/>
                    </a:cubicBezTo>
                    <a:close/>
                    <a:moveTo>
                      <a:pt x="27" y="9"/>
                    </a:moveTo>
                    <a:cubicBezTo>
                      <a:pt x="18" y="9"/>
                      <a:pt x="10" y="17"/>
                      <a:pt x="10" y="26"/>
                    </a:cubicBezTo>
                    <a:cubicBezTo>
                      <a:pt x="10" y="36"/>
                      <a:pt x="18" y="43"/>
                      <a:pt x="27" y="43"/>
                    </a:cubicBezTo>
                    <a:cubicBezTo>
                      <a:pt x="37" y="43"/>
                      <a:pt x="44" y="36"/>
                      <a:pt x="44" y="26"/>
                    </a:cubicBezTo>
                    <a:cubicBezTo>
                      <a:pt x="44" y="17"/>
                      <a:pt x="37" y="9"/>
                      <a:pt x="27" y="9"/>
                    </a:cubicBezTo>
                    <a:close/>
                  </a:path>
                </a:pathLst>
              </a:custGeom>
              <a:solidFill>
                <a:schemeClr val="bg1">
                  <a:lumMod val="75000"/>
                </a:schemeClr>
              </a:solidFill>
              <a:ln w="9525">
                <a:noFill/>
                <a:round/>
                <a:headEnd/>
                <a:tailEnd/>
              </a:ln>
            </p:spPr>
            <p:txBody>
              <a:bodyPr/>
              <a:lstStyle/>
              <a:p>
                <a:pPr eaLnBrk="1" fontAlgn="auto" hangingPunct="1">
                  <a:spcBef>
                    <a:spcPts val="0"/>
                  </a:spcBef>
                  <a:spcAft>
                    <a:spcPts val="0"/>
                  </a:spcAft>
                  <a:defRPr/>
                </a:pPr>
                <a:endParaRPr lang="en-US" sz="2000" kern="0" dirty="0">
                  <a:solidFill>
                    <a:srgbClr val="A4C37B">
                      <a:lumMod val="50000"/>
                    </a:srgbClr>
                  </a:solidFill>
                  <a:latin typeface="+mn-lt"/>
                  <a:ea typeface="+mn-ea"/>
                </a:endParaRPr>
              </a:p>
            </p:txBody>
          </p:sp>
          <p:grpSp>
            <p:nvGrpSpPr>
              <p:cNvPr id="31" name="组合 30">
                <a:extLst>
                  <a:ext uri="{FF2B5EF4-FFF2-40B4-BE49-F238E27FC236}">
                    <a16:creationId xmlns:a16="http://schemas.microsoft.com/office/drawing/2014/main" id="{B3DAD864-8006-4C06-94FD-BF8D4085F3CB}"/>
                  </a:ext>
                </a:extLst>
              </p:cNvPr>
              <p:cNvGrpSpPr/>
              <p:nvPr/>
            </p:nvGrpSpPr>
            <p:grpSpPr>
              <a:xfrm>
                <a:off x="3656013" y="1346180"/>
                <a:ext cx="1819275" cy="849156"/>
                <a:chOff x="3656013" y="1346180"/>
                <a:chExt cx="1819275" cy="849156"/>
              </a:xfrm>
            </p:grpSpPr>
            <p:sp>
              <p:nvSpPr>
                <p:cNvPr id="32" name="Round Same Side Corner Rectangle 154">
                  <a:extLst>
                    <a:ext uri="{FF2B5EF4-FFF2-40B4-BE49-F238E27FC236}">
                      <a16:creationId xmlns:a16="http://schemas.microsoft.com/office/drawing/2014/main" id="{6F3A9BB8-5A57-4CAD-A903-C9E0CC08B8CE}"/>
                    </a:ext>
                  </a:extLst>
                </p:cNvPr>
                <p:cNvSpPr/>
                <p:nvPr/>
              </p:nvSpPr>
              <p:spPr>
                <a:xfrm>
                  <a:off x="3656013" y="1346180"/>
                  <a:ext cx="1809750" cy="420687"/>
                </a:xfrm>
                <a:prstGeom prst="round2SameRect">
                  <a:avLst/>
                </a:prstGeom>
                <a:solidFill>
                  <a:schemeClr val="bg1">
                    <a:lumMod val="75000"/>
                  </a:schemeClr>
                </a:solidFill>
                <a:ln w="28575" cap="flat" cmpd="sng" algn="ctr">
                  <a:noFill/>
                  <a:prstDash val="solid"/>
                  <a:miter lim="800000"/>
                </a:ln>
                <a:effectLst/>
              </p:spPr>
              <p:txBody>
                <a:bodyPr anchor="ctr"/>
                <a:lstStyle/>
                <a:p>
                  <a:pPr algn="ctr" eaLnBrk="1" fontAlgn="auto" hangingPunct="1">
                    <a:spcBef>
                      <a:spcPts val="0"/>
                    </a:spcBef>
                    <a:spcAft>
                      <a:spcPts val="0"/>
                    </a:spcAft>
                    <a:defRPr/>
                  </a:pPr>
                  <a:r>
                    <a:rPr lang="zh-CN" altLang="en-US" sz="2000" kern="0" dirty="0">
                      <a:solidFill>
                        <a:schemeClr val="bg1"/>
                      </a:solidFill>
                      <a:latin typeface="微软雅黑" pitchFamily="34" charset="-122"/>
                      <a:ea typeface="微软雅黑" pitchFamily="34" charset="-122"/>
                    </a:rPr>
                    <a:t>标题</a:t>
                  </a:r>
                  <a:endParaRPr lang="en-US" altLang="zh-CN" sz="2000" kern="0" dirty="0">
                    <a:solidFill>
                      <a:schemeClr val="bg1"/>
                    </a:solidFill>
                    <a:latin typeface="微软雅黑" pitchFamily="34" charset="-122"/>
                    <a:ea typeface="微软雅黑" pitchFamily="34" charset="-122"/>
                  </a:endParaRPr>
                </a:p>
              </p:txBody>
            </p:sp>
            <p:sp>
              <p:nvSpPr>
                <p:cNvPr id="33" name="文本框 62">
                  <a:extLst>
                    <a:ext uri="{FF2B5EF4-FFF2-40B4-BE49-F238E27FC236}">
                      <a16:creationId xmlns:a16="http://schemas.microsoft.com/office/drawing/2014/main" id="{CC8F45A9-69D4-4855-AA7D-D3BE5824427C}"/>
                    </a:ext>
                  </a:extLst>
                </p:cNvPr>
                <p:cNvSpPr txBox="1">
                  <a:spLocks noChangeArrowheads="1"/>
                </p:cNvSpPr>
                <p:nvPr/>
              </p:nvSpPr>
              <p:spPr bwMode="auto">
                <a:xfrm>
                  <a:off x="3665538" y="1803380"/>
                  <a:ext cx="1809750" cy="3919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fontAlgn="base">
                    <a:spcBef>
                      <a:spcPct val="0"/>
                    </a:spcBef>
                    <a:spcAft>
                      <a:spcPct val="0"/>
                    </a:spcAft>
                    <a:defRPr>
                      <a:solidFill>
                        <a:schemeClr val="tx1"/>
                      </a:solidFill>
                      <a:latin typeface="Calibri" pitchFamily="34" charset="0"/>
                      <a:ea typeface="宋体" charset="-122"/>
                    </a:defRPr>
                  </a:lvl6pPr>
                  <a:lvl7pPr marL="2971800" indent="-228600" fontAlgn="base">
                    <a:spcBef>
                      <a:spcPct val="0"/>
                    </a:spcBef>
                    <a:spcAft>
                      <a:spcPct val="0"/>
                    </a:spcAft>
                    <a:defRPr>
                      <a:solidFill>
                        <a:schemeClr val="tx1"/>
                      </a:solidFill>
                      <a:latin typeface="Calibri" pitchFamily="34" charset="0"/>
                      <a:ea typeface="宋体" charset="-122"/>
                    </a:defRPr>
                  </a:lvl7pPr>
                  <a:lvl8pPr marL="3429000" indent="-228600" fontAlgn="base">
                    <a:spcBef>
                      <a:spcPct val="0"/>
                    </a:spcBef>
                    <a:spcAft>
                      <a:spcPct val="0"/>
                    </a:spcAft>
                    <a:defRPr>
                      <a:solidFill>
                        <a:schemeClr val="tx1"/>
                      </a:solidFill>
                      <a:latin typeface="Calibri" pitchFamily="34" charset="0"/>
                      <a:ea typeface="宋体" charset="-122"/>
                    </a:defRPr>
                  </a:lvl8pPr>
                  <a:lvl9pPr marL="3886200" indent="-228600" fontAlgn="base">
                    <a:spcBef>
                      <a:spcPct val="0"/>
                    </a:spcBef>
                    <a:spcAft>
                      <a:spcPct val="0"/>
                    </a:spcAft>
                    <a:defRPr>
                      <a:solidFill>
                        <a:schemeClr val="tx1"/>
                      </a:solidFill>
                      <a:latin typeface="Calibri" pitchFamily="34" charset="0"/>
                      <a:ea typeface="宋体" charset="-122"/>
                    </a:defRPr>
                  </a:lvl9pPr>
                </a:lstStyle>
                <a:p>
                  <a:pPr algn="ctr" eaLnBrk="1" hangingPunct="1"/>
                  <a:r>
                    <a:rPr lang="zh-CN" altLang="en-US" sz="1200">
                      <a:solidFill>
                        <a:schemeClr val="bg1">
                          <a:lumMod val="50000"/>
                        </a:schemeClr>
                      </a:solidFill>
                      <a:latin typeface="微软雅黑" pitchFamily="34" charset="-122"/>
                      <a:ea typeface="微软雅黑" pitchFamily="34" charset="-122"/>
                    </a:rPr>
                    <a:t>在此处输入您的文本</a:t>
                  </a:r>
                  <a:endParaRPr lang="en-US" altLang="zh-CN" sz="1200">
                    <a:solidFill>
                      <a:schemeClr val="bg1">
                        <a:lumMod val="50000"/>
                      </a:schemeClr>
                    </a:solidFill>
                    <a:latin typeface="微软雅黑" pitchFamily="34" charset="-122"/>
                    <a:ea typeface="微软雅黑" pitchFamily="34" charset="-122"/>
                  </a:endParaRPr>
                </a:p>
                <a:p>
                  <a:pPr algn="ctr" eaLnBrk="1" hangingPunct="1"/>
                  <a:r>
                    <a:rPr lang="zh-CN" altLang="en-US" sz="1200">
                      <a:solidFill>
                        <a:schemeClr val="bg1">
                          <a:lumMod val="50000"/>
                        </a:schemeClr>
                      </a:solidFill>
                      <a:latin typeface="微软雅黑" pitchFamily="34" charset="-122"/>
                      <a:ea typeface="微软雅黑" pitchFamily="34" charset="-122"/>
                    </a:rPr>
                    <a:t>在此处输入您的文本</a:t>
                  </a:r>
                </a:p>
              </p:txBody>
            </p:sp>
          </p:grpSp>
        </p:grpSp>
        <p:grpSp>
          <p:nvGrpSpPr>
            <p:cNvPr id="9" name="组合 8">
              <a:extLst>
                <a:ext uri="{FF2B5EF4-FFF2-40B4-BE49-F238E27FC236}">
                  <a16:creationId xmlns:a16="http://schemas.microsoft.com/office/drawing/2014/main" id="{3728FBAE-95ED-42B1-939C-9E1864DFAA75}"/>
                </a:ext>
              </a:extLst>
            </p:cNvPr>
            <p:cNvGrpSpPr/>
            <p:nvPr/>
          </p:nvGrpSpPr>
          <p:grpSpPr>
            <a:xfrm>
              <a:off x="6088413" y="1075173"/>
              <a:ext cx="1828800" cy="1373031"/>
              <a:chOff x="6046788" y="822305"/>
              <a:chExt cx="1828800" cy="1373031"/>
            </a:xfrm>
          </p:grpSpPr>
          <p:sp>
            <p:nvSpPr>
              <p:cNvPr id="26" name="Freeform 15">
                <a:extLst>
                  <a:ext uri="{FF2B5EF4-FFF2-40B4-BE49-F238E27FC236}">
                    <a16:creationId xmlns:a16="http://schemas.microsoft.com/office/drawing/2014/main" id="{D54BCAE2-C4BE-46D7-AE50-220401DFD46A}"/>
                  </a:ext>
                </a:extLst>
              </p:cNvPr>
              <p:cNvSpPr>
                <a:spLocks noEditPoints="1"/>
              </p:cNvSpPr>
              <p:nvPr/>
            </p:nvSpPr>
            <p:spPr bwMode="auto">
              <a:xfrm>
                <a:off x="6711951" y="822305"/>
                <a:ext cx="436562" cy="328612"/>
              </a:xfrm>
              <a:custGeom>
                <a:avLst/>
                <a:gdLst/>
                <a:ahLst/>
                <a:cxnLst>
                  <a:cxn ang="0">
                    <a:pos x="168" y="126"/>
                  </a:cxn>
                  <a:cxn ang="0">
                    <a:pos x="0" y="126"/>
                  </a:cxn>
                  <a:cxn ang="0">
                    <a:pos x="0" y="0"/>
                  </a:cxn>
                  <a:cxn ang="0">
                    <a:pos x="10" y="0"/>
                  </a:cxn>
                  <a:cxn ang="0">
                    <a:pos x="10" y="115"/>
                  </a:cxn>
                  <a:cxn ang="0">
                    <a:pos x="168" y="115"/>
                  </a:cxn>
                  <a:cxn ang="0">
                    <a:pos x="168" y="126"/>
                  </a:cxn>
                  <a:cxn ang="0">
                    <a:pos x="54" y="104"/>
                  </a:cxn>
                  <a:cxn ang="0">
                    <a:pos x="32" y="104"/>
                  </a:cxn>
                  <a:cxn ang="0">
                    <a:pos x="32" y="63"/>
                  </a:cxn>
                  <a:cxn ang="0">
                    <a:pos x="54" y="63"/>
                  </a:cxn>
                  <a:cxn ang="0">
                    <a:pos x="54" y="104"/>
                  </a:cxn>
                  <a:cxn ang="0">
                    <a:pos x="84" y="104"/>
                  </a:cxn>
                  <a:cxn ang="0">
                    <a:pos x="64" y="104"/>
                  </a:cxn>
                  <a:cxn ang="0">
                    <a:pos x="64" y="19"/>
                  </a:cxn>
                  <a:cxn ang="0">
                    <a:pos x="84" y="19"/>
                  </a:cxn>
                  <a:cxn ang="0">
                    <a:pos x="84" y="104"/>
                  </a:cxn>
                  <a:cxn ang="0">
                    <a:pos x="116" y="104"/>
                  </a:cxn>
                  <a:cxn ang="0">
                    <a:pos x="95" y="104"/>
                  </a:cxn>
                  <a:cxn ang="0">
                    <a:pos x="95" y="41"/>
                  </a:cxn>
                  <a:cxn ang="0">
                    <a:pos x="116" y="41"/>
                  </a:cxn>
                  <a:cxn ang="0">
                    <a:pos x="116" y="104"/>
                  </a:cxn>
                  <a:cxn ang="0">
                    <a:pos x="147" y="104"/>
                  </a:cxn>
                  <a:cxn ang="0">
                    <a:pos x="127" y="104"/>
                  </a:cxn>
                  <a:cxn ang="0">
                    <a:pos x="127" y="9"/>
                  </a:cxn>
                  <a:cxn ang="0">
                    <a:pos x="147" y="9"/>
                  </a:cxn>
                  <a:cxn ang="0">
                    <a:pos x="147" y="104"/>
                  </a:cxn>
                </a:cxnLst>
                <a:rect l="0" t="0" r="r" b="b"/>
                <a:pathLst>
                  <a:path w="168" h="126">
                    <a:moveTo>
                      <a:pt x="168" y="126"/>
                    </a:moveTo>
                    <a:lnTo>
                      <a:pt x="0" y="126"/>
                    </a:lnTo>
                    <a:lnTo>
                      <a:pt x="0" y="0"/>
                    </a:lnTo>
                    <a:lnTo>
                      <a:pt x="10" y="0"/>
                    </a:lnTo>
                    <a:lnTo>
                      <a:pt x="10" y="115"/>
                    </a:lnTo>
                    <a:lnTo>
                      <a:pt x="168" y="115"/>
                    </a:lnTo>
                    <a:lnTo>
                      <a:pt x="168" y="126"/>
                    </a:lnTo>
                    <a:close/>
                    <a:moveTo>
                      <a:pt x="54" y="104"/>
                    </a:moveTo>
                    <a:lnTo>
                      <a:pt x="32" y="104"/>
                    </a:lnTo>
                    <a:lnTo>
                      <a:pt x="32" y="63"/>
                    </a:lnTo>
                    <a:lnTo>
                      <a:pt x="54" y="63"/>
                    </a:lnTo>
                    <a:lnTo>
                      <a:pt x="54" y="104"/>
                    </a:lnTo>
                    <a:close/>
                    <a:moveTo>
                      <a:pt x="84" y="104"/>
                    </a:moveTo>
                    <a:lnTo>
                      <a:pt x="64" y="104"/>
                    </a:lnTo>
                    <a:lnTo>
                      <a:pt x="64" y="19"/>
                    </a:lnTo>
                    <a:lnTo>
                      <a:pt x="84" y="19"/>
                    </a:lnTo>
                    <a:lnTo>
                      <a:pt x="84" y="104"/>
                    </a:lnTo>
                    <a:close/>
                    <a:moveTo>
                      <a:pt x="116" y="104"/>
                    </a:moveTo>
                    <a:lnTo>
                      <a:pt x="95" y="104"/>
                    </a:lnTo>
                    <a:lnTo>
                      <a:pt x="95" y="41"/>
                    </a:lnTo>
                    <a:lnTo>
                      <a:pt x="116" y="41"/>
                    </a:lnTo>
                    <a:lnTo>
                      <a:pt x="116" y="104"/>
                    </a:lnTo>
                    <a:close/>
                    <a:moveTo>
                      <a:pt x="147" y="104"/>
                    </a:moveTo>
                    <a:lnTo>
                      <a:pt x="127" y="104"/>
                    </a:lnTo>
                    <a:lnTo>
                      <a:pt x="127" y="9"/>
                    </a:lnTo>
                    <a:lnTo>
                      <a:pt x="147" y="9"/>
                    </a:lnTo>
                    <a:lnTo>
                      <a:pt x="147" y="104"/>
                    </a:lnTo>
                    <a:close/>
                  </a:path>
                </a:pathLst>
              </a:custGeom>
              <a:solidFill>
                <a:schemeClr val="tx1">
                  <a:lumMod val="50000"/>
                  <a:lumOff val="50000"/>
                </a:schemeClr>
              </a:solidFill>
              <a:ln w="9525">
                <a:noFill/>
                <a:round/>
                <a:headEnd/>
                <a:tailEnd/>
              </a:ln>
            </p:spPr>
            <p:txBody>
              <a:bodyPr/>
              <a:lstStyle/>
              <a:p>
                <a:pPr eaLnBrk="1" fontAlgn="auto" hangingPunct="1">
                  <a:spcBef>
                    <a:spcPts val="0"/>
                  </a:spcBef>
                  <a:spcAft>
                    <a:spcPts val="0"/>
                  </a:spcAft>
                  <a:defRPr/>
                </a:pPr>
                <a:endParaRPr lang="en-US" sz="2000" kern="0">
                  <a:solidFill>
                    <a:srgbClr val="5F5F5F"/>
                  </a:solidFill>
                  <a:latin typeface="+mn-lt"/>
                  <a:ea typeface="+mn-ea"/>
                </a:endParaRPr>
              </a:p>
            </p:txBody>
          </p:sp>
          <p:grpSp>
            <p:nvGrpSpPr>
              <p:cNvPr id="27" name="组合 26">
                <a:extLst>
                  <a:ext uri="{FF2B5EF4-FFF2-40B4-BE49-F238E27FC236}">
                    <a16:creationId xmlns:a16="http://schemas.microsoft.com/office/drawing/2014/main" id="{2B03F9E2-4DF1-43FE-A75A-5727C9ED50DE}"/>
                  </a:ext>
                </a:extLst>
              </p:cNvPr>
              <p:cNvGrpSpPr/>
              <p:nvPr/>
            </p:nvGrpSpPr>
            <p:grpSpPr>
              <a:xfrm>
                <a:off x="6046788" y="1346180"/>
                <a:ext cx="1828800" cy="849156"/>
                <a:chOff x="6046788" y="1346180"/>
                <a:chExt cx="1828800" cy="849156"/>
              </a:xfrm>
            </p:grpSpPr>
            <p:sp>
              <p:nvSpPr>
                <p:cNvPr id="28" name="Round Same Side Corner Rectangle 154">
                  <a:extLst>
                    <a:ext uri="{FF2B5EF4-FFF2-40B4-BE49-F238E27FC236}">
                      <a16:creationId xmlns:a16="http://schemas.microsoft.com/office/drawing/2014/main" id="{E2123D4C-0EA4-428B-BC78-F69BE563B221}"/>
                    </a:ext>
                  </a:extLst>
                </p:cNvPr>
                <p:cNvSpPr/>
                <p:nvPr/>
              </p:nvSpPr>
              <p:spPr>
                <a:xfrm>
                  <a:off x="6046788" y="1346180"/>
                  <a:ext cx="1809750" cy="420687"/>
                </a:xfrm>
                <a:prstGeom prst="round2SameRect">
                  <a:avLst/>
                </a:prstGeom>
                <a:solidFill>
                  <a:schemeClr val="tx1">
                    <a:lumMod val="50000"/>
                    <a:lumOff val="50000"/>
                  </a:schemeClr>
                </a:solidFill>
                <a:ln w="28575" cap="flat" cmpd="sng" algn="ctr">
                  <a:noFill/>
                  <a:prstDash val="solid"/>
                  <a:miter lim="800000"/>
                </a:ln>
                <a:effectLst/>
              </p:spPr>
              <p:txBody>
                <a:bodyPr anchor="ctr"/>
                <a:lstStyle/>
                <a:p>
                  <a:pPr algn="ctr" eaLnBrk="1" fontAlgn="auto" hangingPunct="1">
                    <a:spcBef>
                      <a:spcPts val="0"/>
                    </a:spcBef>
                    <a:spcAft>
                      <a:spcPts val="0"/>
                    </a:spcAft>
                    <a:defRPr/>
                  </a:pPr>
                  <a:r>
                    <a:rPr lang="zh-CN" altLang="en-US" sz="2000" kern="0" dirty="0">
                      <a:solidFill>
                        <a:schemeClr val="bg1"/>
                      </a:solidFill>
                      <a:latin typeface="微软雅黑" pitchFamily="34" charset="-122"/>
                      <a:ea typeface="微软雅黑" pitchFamily="34" charset="-122"/>
                    </a:rPr>
                    <a:t>标题</a:t>
                  </a:r>
                  <a:endParaRPr lang="en-US" altLang="zh-CN" sz="2000" kern="0" dirty="0">
                    <a:solidFill>
                      <a:schemeClr val="bg1"/>
                    </a:solidFill>
                    <a:latin typeface="微软雅黑" pitchFamily="34" charset="-122"/>
                    <a:ea typeface="微软雅黑" pitchFamily="34" charset="-122"/>
                  </a:endParaRPr>
                </a:p>
              </p:txBody>
            </p:sp>
            <p:sp>
              <p:nvSpPr>
                <p:cNvPr id="29" name="文本框 63">
                  <a:extLst>
                    <a:ext uri="{FF2B5EF4-FFF2-40B4-BE49-F238E27FC236}">
                      <a16:creationId xmlns:a16="http://schemas.microsoft.com/office/drawing/2014/main" id="{28685FCF-D312-4D4F-939D-2D668557B822}"/>
                    </a:ext>
                  </a:extLst>
                </p:cNvPr>
                <p:cNvSpPr txBox="1">
                  <a:spLocks noChangeArrowheads="1"/>
                </p:cNvSpPr>
                <p:nvPr/>
              </p:nvSpPr>
              <p:spPr bwMode="auto">
                <a:xfrm>
                  <a:off x="6065838" y="1803380"/>
                  <a:ext cx="1809750" cy="3919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fontAlgn="base">
                    <a:spcBef>
                      <a:spcPct val="0"/>
                    </a:spcBef>
                    <a:spcAft>
                      <a:spcPct val="0"/>
                    </a:spcAft>
                    <a:defRPr>
                      <a:solidFill>
                        <a:schemeClr val="tx1"/>
                      </a:solidFill>
                      <a:latin typeface="Calibri" pitchFamily="34" charset="0"/>
                      <a:ea typeface="宋体" charset="-122"/>
                    </a:defRPr>
                  </a:lvl6pPr>
                  <a:lvl7pPr marL="2971800" indent="-228600" fontAlgn="base">
                    <a:spcBef>
                      <a:spcPct val="0"/>
                    </a:spcBef>
                    <a:spcAft>
                      <a:spcPct val="0"/>
                    </a:spcAft>
                    <a:defRPr>
                      <a:solidFill>
                        <a:schemeClr val="tx1"/>
                      </a:solidFill>
                      <a:latin typeface="Calibri" pitchFamily="34" charset="0"/>
                      <a:ea typeface="宋体" charset="-122"/>
                    </a:defRPr>
                  </a:lvl7pPr>
                  <a:lvl8pPr marL="3429000" indent="-228600" fontAlgn="base">
                    <a:spcBef>
                      <a:spcPct val="0"/>
                    </a:spcBef>
                    <a:spcAft>
                      <a:spcPct val="0"/>
                    </a:spcAft>
                    <a:defRPr>
                      <a:solidFill>
                        <a:schemeClr val="tx1"/>
                      </a:solidFill>
                      <a:latin typeface="Calibri" pitchFamily="34" charset="0"/>
                      <a:ea typeface="宋体" charset="-122"/>
                    </a:defRPr>
                  </a:lvl8pPr>
                  <a:lvl9pPr marL="3886200" indent="-228600" fontAlgn="base">
                    <a:spcBef>
                      <a:spcPct val="0"/>
                    </a:spcBef>
                    <a:spcAft>
                      <a:spcPct val="0"/>
                    </a:spcAft>
                    <a:defRPr>
                      <a:solidFill>
                        <a:schemeClr val="tx1"/>
                      </a:solidFill>
                      <a:latin typeface="Calibri" pitchFamily="34" charset="0"/>
                      <a:ea typeface="宋体" charset="-122"/>
                    </a:defRPr>
                  </a:lvl9pPr>
                </a:lstStyle>
                <a:p>
                  <a:pPr algn="ctr" eaLnBrk="1" hangingPunct="1"/>
                  <a:r>
                    <a:rPr lang="zh-CN" altLang="en-US" sz="1200">
                      <a:solidFill>
                        <a:schemeClr val="bg1">
                          <a:lumMod val="50000"/>
                        </a:schemeClr>
                      </a:solidFill>
                      <a:latin typeface="微软雅黑" pitchFamily="34" charset="-122"/>
                      <a:ea typeface="微软雅黑" pitchFamily="34" charset="-122"/>
                    </a:rPr>
                    <a:t>在此处输入您的文本</a:t>
                  </a:r>
                  <a:endParaRPr lang="en-US" altLang="zh-CN" sz="1200">
                    <a:solidFill>
                      <a:schemeClr val="bg1">
                        <a:lumMod val="50000"/>
                      </a:schemeClr>
                    </a:solidFill>
                    <a:latin typeface="微软雅黑" pitchFamily="34" charset="-122"/>
                    <a:ea typeface="微软雅黑" pitchFamily="34" charset="-122"/>
                  </a:endParaRPr>
                </a:p>
                <a:p>
                  <a:pPr algn="ctr" eaLnBrk="1" hangingPunct="1"/>
                  <a:r>
                    <a:rPr lang="zh-CN" altLang="en-US" sz="1200">
                      <a:solidFill>
                        <a:schemeClr val="bg1">
                          <a:lumMod val="50000"/>
                        </a:schemeClr>
                      </a:solidFill>
                      <a:latin typeface="微软雅黑" pitchFamily="34" charset="-122"/>
                      <a:ea typeface="微软雅黑" pitchFamily="34" charset="-122"/>
                    </a:rPr>
                    <a:t>在此处输入您的文本</a:t>
                  </a:r>
                </a:p>
              </p:txBody>
            </p:sp>
          </p:grpSp>
        </p:grpSp>
        <p:grpSp>
          <p:nvGrpSpPr>
            <p:cNvPr id="10" name="组合 9">
              <a:extLst>
                <a:ext uri="{FF2B5EF4-FFF2-40B4-BE49-F238E27FC236}">
                  <a16:creationId xmlns:a16="http://schemas.microsoft.com/office/drawing/2014/main" id="{D3E4A137-8AC9-4A61-8F4E-6F074B15A2C9}"/>
                </a:ext>
              </a:extLst>
            </p:cNvPr>
            <p:cNvGrpSpPr/>
            <p:nvPr/>
          </p:nvGrpSpPr>
          <p:grpSpPr>
            <a:xfrm>
              <a:off x="1306863" y="2899801"/>
              <a:ext cx="1809750" cy="1449231"/>
              <a:chOff x="1265238" y="2646933"/>
              <a:chExt cx="1809750" cy="1449231"/>
            </a:xfrm>
          </p:grpSpPr>
          <p:sp>
            <p:nvSpPr>
              <p:cNvPr id="23" name="Round Same Side Corner Rectangle 154">
                <a:extLst>
                  <a:ext uri="{FF2B5EF4-FFF2-40B4-BE49-F238E27FC236}">
                    <a16:creationId xmlns:a16="http://schemas.microsoft.com/office/drawing/2014/main" id="{14BDB9C3-0C77-4484-B7BB-05C1A56ADC0D}"/>
                  </a:ext>
                </a:extLst>
              </p:cNvPr>
              <p:cNvSpPr/>
              <p:nvPr/>
            </p:nvSpPr>
            <p:spPr>
              <a:xfrm>
                <a:off x="1265238" y="3245420"/>
                <a:ext cx="1809750" cy="419100"/>
              </a:xfrm>
              <a:prstGeom prst="round2SameRect">
                <a:avLst/>
              </a:prstGeom>
              <a:solidFill>
                <a:schemeClr val="bg1">
                  <a:lumMod val="75000"/>
                </a:schemeClr>
              </a:solidFill>
              <a:ln w="28575" cap="flat" cmpd="sng" algn="ctr">
                <a:noFill/>
                <a:prstDash val="solid"/>
                <a:miter lim="800000"/>
              </a:ln>
              <a:effectLst/>
            </p:spPr>
            <p:txBody>
              <a:bodyPr anchor="ctr"/>
              <a:lstStyle/>
              <a:p>
                <a:pPr algn="ctr" eaLnBrk="1" fontAlgn="auto" hangingPunct="1">
                  <a:spcBef>
                    <a:spcPts val="0"/>
                  </a:spcBef>
                  <a:spcAft>
                    <a:spcPts val="0"/>
                  </a:spcAft>
                  <a:defRPr/>
                </a:pPr>
                <a:r>
                  <a:rPr lang="zh-CN" altLang="en-US" sz="2400" kern="0" dirty="0">
                    <a:solidFill>
                      <a:schemeClr val="bg1"/>
                    </a:solidFill>
                    <a:latin typeface="微软雅黑" pitchFamily="34" charset="-122"/>
                    <a:ea typeface="微软雅黑" pitchFamily="34" charset="-122"/>
                  </a:rPr>
                  <a:t>标题</a:t>
                </a:r>
                <a:endParaRPr lang="en-US" altLang="zh-CN" sz="2400" kern="0" dirty="0">
                  <a:solidFill>
                    <a:schemeClr val="bg1"/>
                  </a:solidFill>
                  <a:latin typeface="微软雅黑" pitchFamily="34" charset="-122"/>
                  <a:ea typeface="微软雅黑" pitchFamily="34" charset="-122"/>
                </a:endParaRPr>
              </a:p>
            </p:txBody>
          </p:sp>
          <p:sp>
            <p:nvSpPr>
              <p:cNvPr id="24" name="Freeform 57">
                <a:extLst>
                  <a:ext uri="{FF2B5EF4-FFF2-40B4-BE49-F238E27FC236}">
                    <a16:creationId xmlns:a16="http://schemas.microsoft.com/office/drawing/2014/main" id="{AE20AB07-702D-40BC-8B65-B99E093D87C8}"/>
                  </a:ext>
                </a:extLst>
              </p:cNvPr>
              <p:cNvSpPr>
                <a:spLocks noEditPoints="1"/>
              </p:cNvSpPr>
              <p:nvPr/>
            </p:nvSpPr>
            <p:spPr bwMode="auto">
              <a:xfrm>
                <a:off x="1966913" y="2646933"/>
                <a:ext cx="406400" cy="406400"/>
              </a:xfrm>
              <a:custGeom>
                <a:avLst/>
                <a:gdLst/>
                <a:ahLst/>
                <a:cxnLst>
                  <a:cxn ang="0">
                    <a:pos x="55" y="31"/>
                  </a:cxn>
                  <a:cxn ang="0">
                    <a:pos x="54" y="33"/>
                  </a:cxn>
                  <a:cxn ang="0">
                    <a:pos x="47" y="34"/>
                  </a:cxn>
                  <a:cxn ang="0">
                    <a:pos x="46" y="37"/>
                  </a:cxn>
                  <a:cxn ang="0">
                    <a:pos x="49" y="42"/>
                  </a:cxn>
                  <a:cxn ang="0">
                    <a:pos x="50" y="43"/>
                  </a:cxn>
                  <a:cxn ang="0">
                    <a:pos x="49" y="44"/>
                  </a:cxn>
                  <a:cxn ang="0">
                    <a:pos x="43" y="50"/>
                  </a:cxn>
                  <a:cxn ang="0">
                    <a:pos x="42" y="50"/>
                  </a:cxn>
                  <a:cxn ang="0">
                    <a:pos x="37" y="46"/>
                  </a:cxn>
                  <a:cxn ang="0">
                    <a:pos x="33" y="47"/>
                  </a:cxn>
                  <a:cxn ang="0">
                    <a:pos x="32" y="54"/>
                  </a:cxn>
                  <a:cxn ang="0">
                    <a:pos x="31" y="55"/>
                  </a:cxn>
                  <a:cxn ang="0">
                    <a:pos x="23" y="55"/>
                  </a:cxn>
                  <a:cxn ang="0">
                    <a:pos x="22" y="54"/>
                  </a:cxn>
                  <a:cxn ang="0">
                    <a:pos x="21" y="47"/>
                  </a:cxn>
                  <a:cxn ang="0">
                    <a:pos x="18" y="46"/>
                  </a:cxn>
                  <a:cxn ang="0">
                    <a:pos x="13" y="50"/>
                  </a:cxn>
                  <a:cxn ang="0">
                    <a:pos x="12" y="50"/>
                  </a:cxn>
                  <a:cxn ang="0">
                    <a:pos x="11" y="50"/>
                  </a:cxn>
                  <a:cxn ang="0">
                    <a:pos x="5" y="44"/>
                  </a:cxn>
                  <a:cxn ang="0">
                    <a:pos x="5" y="43"/>
                  </a:cxn>
                  <a:cxn ang="0">
                    <a:pos x="5" y="42"/>
                  </a:cxn>
                  <a:cxn ang="0">
                    <a:pos x="9" y="37"/>
                  </a:cxn>
                  <a:cxn ang="0">
                    <a:pos x="7" y="33"/>
                  </a:cxn>
                  <a:cxn ang="0">
                    <a:pos x="1" y="33"/>
                  </a:cxn>
                  <a:cxn ang="0">
                    <a:pos x="0" y="31"/>
                  </a:cxn>
                  <a:cxn ang="0">
                    <a:pos x="0" y="23"/>
                  </a:cxn>
                  <a:cxn ang="0">
                    <a:pos x="1" y="22"/>
                  </a:cxn>
                  <a:cxn ang="0">
                    <a:pos x="7" y="21"/>
                  </a:cxn>
                  <a:cxn ang="0">
                    <a:pos x="9" y="18"/>
                  </a:cxn>
                  <a:cxn ang="0">
                    <a:pos x="5" y="13"/>
                  </a:cxn>
                  <a:cxn ang="0">
                    <a:pos x="5" y="12"/>
                  </a:cxn>
                  <a:cxn ang="0">
                    <a:pos x="5" y="11"/>
                  </a:cxn>
                  <a:cxn ang="0">
                    <a:pos x="12" y="5"/>
                  </a:cxn>
                  <a:cxn ang="0">
                    <a:pos x="13" y="5"/>
                  </a:cxn>
                  <a:cxn ang="0">
                    <a:pos x="18" y="9"/>
                  </a:cxn>
                  <a:cxn ang="0">
                    <a:pos x="21" y="8"/>
                  </a:cxn>
                  <a:cxn ang="0">
                    <a:pos x="22" y="1"/>
                  </a:cxn>
                  <a:cxn ang="0">
                    <a:pos x="23" y="0"/>
                  </a:cxn>
                  <a:cxn ang="0">
                    <a:pos x="31" y="0"/>
                  </a:cxn>
                  <a:cxn ang="0">
                    <a:pos x="32" y="1"/>
                  </a:cxn>
                  <a:cxn ang="0">
                    <a:pos x="33" y="8"/>
                  </a:cxn>
                  <a:cxn ang="0">
                    <a:pos x="37" y="9"/>
                  </a:cxn>
                  <a:cxn ang="0">
                    <a:pos x="42" y="5"/>
                  </a:cxn>
                  <a:cxn ang="0">
                    <a:pos x="43" y="5"/>
                  </a:cxn>
                  <a:cxn ang="0">
                    <a:pos x="43" y="5"/>
                  </a:cxn>
                  <a:cxn ang="0">
                    <a:pos x="49" y="11"/>
                  </a:cxn>
                  <a:cxn ang="0">
                    <a:pos x="50" y="12"/>
                  </a:cxn>
                  <a:cxn ang="0">
                    <a:pos x="49" y="13"/>
                  </a:cxn>
                  <a:cxn ang="0">
                    <a:pos x="46" y="18"/>
                  </a:cxn>
                  <a:cxn ang="0">
                    <a:pos x="47" y="21"/>
                  </a:cxn>
                  <a:cxn ang="0">
                    <a:pos x="54" y="22"/>
                  </a:cxn>
                  <a:cxn ang="0">
                    <a:pos x="55" y="23"/>
                  </a:cxn>
                  <a:cxn ang="0">
                    <a:pos x="55" y="31"/>
                  </a:cxn>
                  <a:cxn ang="0">
                    <a:pos x="27" y="18"/>
                  </a:cxn>
                  <a:cxn ang="0">
                    <a:pos x="18" y="27"/>
                  </a:cxn>
                  <a:cxn ang="0">
                    <a:pos x="27" y="36"/>
                  </a:cxn>
                  <a:cxn ang="0">
                    <a:pos x="36" y="27"/>
                  </a:cxn>
                  <a:cxn ang="0">
                    <a:pos x="27" y="18"/>
                  </a:cxn>
                </a:cxnLst>
                <a:rect l="0" t="0" r="r" b="b"/>
                <a:pathLst>
                  <a:path w="55" h="55">
                    <a:moveTo>
                      <a:pt x="55" y="31"/>
                    </a:moveTo>
                    <a:cubicBezTo>
                      <a:pt x="55" y="32"/>
                      <a:pt x="54" y="33"/>
                      <a:pt x="54" y="33"/>
                    </a:cubicBezTo>
                    <a:cubicBezTo>
                      <a:pt x="47" y="34"/>
                      <a:pt x="47" y="34"/>
                      <a:pt x="47" y="34"/>
                    </a:cubicBezTo>
                    <a:cubicBezTo>
                      <a:pt x="47" y="35"/>
                      <a:pt x="46" y="36"/>
                      <a:pt x="46" y="37"/>
                    </a:cubicBezTo>
                    <a:cubicBezTo>
                      <a:pt x="47" y="39"/>
                      <a:pt x="48" y="40"/>
                      <a:pt x="49" y="42"/>
                    </a:cubicBezTo>
                    <a:cubicBezTo>
                      <a:pt x="50" y="42"/>
                      <a:pt x="50" y="42"/>
                      <a:pt x="50" y="43"/>
                    </a:cubicBezTo>
                    <a:cubicBezTo>
                      <a:pt x="50" y="43"/>
                      <a:pt x="50" y="43"/>
                      <a:pt x="49" y="44"/>
                    </a:cubicBezTo>
                    <a:cubicBezTo>
                      <a:pt x="49" y="45"/>
                      <a:pt x="44" y="50"/>
                      <a:pt x="43" y="50"/>
                    </a:cubicBezTo>
                    <a:cubicBezTo>
                      <a:pt x="42" y="50"/>
                      <a:pt x="42" y="50"/>
                      <a:pt x="42" y="50"/>
                    </a:cubicBezTo>
                    <a:cubicBezTo>
                      <a:pt x="37" y="46"/>
                      <a:pt x="37" y="46"/>
                      <a:pt x="37" y="46"/>
                    </a:cubicBezTo>
                    <a:cubicBezTo>
                      <a:pt x="36" y="46"/>
                      <a:pt x="35" y="47"/>
                      <a:pt x="33" y="47"/>
                    </a:cubicBezTo>
                    <a:cubicBezTo>
                      <a:pt x="33" y="49"/>
                      <a:pt x="33" y="52"/>
                      <a:pt x="32" y="54"/>
                    </a:cubicBezTo>
                    <a:cubicBezTo>
                      <a:pt x="32" y="54"/>
                      <a:pt x="32" y="55"/>
                      <a:pt x="31" y="55"/>
                    </a:cubicBezTo>
                    <a:cubicBezTo>
                      <a:pt x="23" y="55"/>
                      <a:pt x="23" y="55"/>
                      <a:pt x="23" y="55"/>
                    </a:cubicBezTo>
                    <a:cubicBezTo>
                      <a:pt x="23" y="55"/>
                      <a:pt x="22" y="54"/>
                      <a:pt x="22" y="54"/>
                    </a:cubicBezTo>
                    <a:cubicBezTo>
                      <a:pt x="21" y="47"/>
                      <a:pt x="21" y="47"/>
                      <a:pt x="21" y="47"/>
                    </a:cubicBezTo>
                    <a:cubicBezTo>
                      <a:pt x="20" y="47"/>
                      <a:pt x="19" y="46"/>
                      <a:pt x="18" y="46"/>
                    </a:cubicBezTo>
                    <a:cubicBezTo>
                      <a:pt x="13" y="50"/>
                      <a:pt x="13" y="50"/>
                      <a:pt x="13" y="50"/>
                    </a:cubicBezTo>
                    <a:cubicBezTo>
                      <a:pt x="12" y="50"/>
                      <a:pt x="12" y="50"/>
                      <a:pt x="12" y="50"/>
                    </a:cubicBezTo>
                    <a:cubicBezTo>
                      <a:pt x="11" y="50"/>
                      <a:pt x="11" y="50"/>
                      <a:pt x="11" y="50"/>
                    </a:cubicBezTo>
                    <a:cubicBezTo>
                      <a:pt x="9" y="48"/>
                      <a:pt x="7" y="46"/>
                      <a:pt x="5" y="44"/>
                    </a:cubicBezTo>
                    <a:cubicBezTo>
                      <a:pt x="5" y="43"/>
                      <a:pt x="5" y="43"/>
                      <a:pt x="5" y="43"/>
                    </a:cubicBezTo>
                    <a:cubicBezTo>
                      <a:pt x="5" y="42"/>
                      <a:pt x="5" y="42"/>
                      <a:pt x="5" y="42"/>
                    </a:cubicBezTo>
                    <a:cubicBezTo>
                      <a:pt x="6" y="40"/>
                      <a:pt x="8" y="39"/>
                      <a:pt x="9" y="37"/>
                    </a:cubicBezTo>
                    <a:cubicBezTo>
                      <a:pt x="8" y="36"/>
                      <a:pt x="8" y="35"/>
                      <a:pt x="7" y="33"/>
                    </a:cubicBezTo>
                    <a:cubicBezTo>
                      <a:pt x="1" y="33"/>
                      <a:pt x="1" y="33"/>
                      <a:pt x="1" y="33"/>
                    </a:cubicBezTo>
                    <a:cubicBezTo>
                      <a:pt x="0" y="32"/>
                      <a:pt x="0" y="32"/>
                      <a:pt x="0" y="31"/>
                    </a:cubicBezTo>
                    <a:cubicBezTo>
                      <a:pt x="0" y="23"/>
                      <a:pt x="0" y="23"/>
                      <a:pt x="0" y="23"/>
                    </a:cubicBezTo>
                    <a:cubicBezTo>
                      <a:pt x="0" y="23"/>
                      <a:pt x="0" y="22"/>
                      <a:pt x="1" y="22"/>
                    </a:cubicBezTo>
                    <a:cubicBezTo>
                      <a:pt x="7" y="21"/>
                      <a:pt x="7" y="21"/>
                      <a:pt x="7" y="21"/>
                    </a:cubicBezTo>
                    <a:cubicBezTo>
                      <a:pt x="8" y="20"/>
                      <a:pt x="8" y="19"/>
                      <a:pt x="9" y="18"/>
                    </a:cubicBezTo>
                    <a:cubicBezTo>
                      <a:pt x="8" y="16"/>
                      <a:pt x="6" y="14"/>
                      <a:pt x="5" y="13"/>
                    </a:cubicBezTo>
                    <a:cubicBezTo>
                      <a:pt x="5" y="13"/>
                      <a:pt x="5" y="12"/>
                      <a:pt x="5" y="12"/>
                    </a:cubicBezTo>
                    <a:cubicBezTo>
                      <a:pt x="5" y="12"/>
                      <a:pt x="5" y="11"/>
                      <a:pt x="5" y="11"/>
                    </a:cubicBezTo>
                    <a:cubicBezTo>
                      <a:pt x="6" y="10"/>
                      <a:pt x="11" y="5"/>
                      <a:pt x="12" y="5"/>
                    </a:cubicBezTo>
                    <a:cubicBezTo>
                      <a:pt x="12" y="5"/>
                      <a:pt x="12" y="5"/>
                      <a:pt x="13" y="5"/>
                    </a:cubicBezTo>
                    <a:cubicBezTo>
                      <a:pt x="18" y="9"/>
                      <a:pt x="18" y="9"/>
                      <a:pt x="18" y="9"/>
                    </a:cubicBezTo>
                    <a:cubicBezTo>
                      <a:pt x="19" y="8"/>
                      <a:pt x="20" y="8"/>
                      <a:pt x="21" y="8"/>
                    </a:cubicBezTo>
                    <a:cubicBezTo>
                      <a:pt x="21" y="5"/>
                      <a:pt x="21" y="3"/>
                      <a:pt x="22" y="1"/>
                    </a:cubicBezTo>
                    <a:cubicBezTo>
                      <a:pt x="22" y="0"/>
                      <a:pt x="23" y="0"/>
                      <a:pt x="23" y="0"/>
                    </a:cubicBezTo>
                    <a:cubicBezTo>
                      <a:pt x="31" y="0"/>
                      <a:pt x="31" y="0"/>
                      <a:pt x="31" y="0"/>
                    </a:cubicBezTo>
                    <a:cubicBezTo>
                      <a:pt x="32" y="0"/>
                      <a:pt x="32" y="0"/>
                      <a:pt x="32" y="1"/>
                    </a:cubicBezTo>
                    <a:cubicBezTo>
                      <a:pt x="33" y="8"/>
                      <a:pt x="33" y="8"/>
                      <a:pt x="33" y="8"/>
                    </a:cubicBezTo>
                    <a:cubicBezTo>
                      <a:pt x="35" y="8"/>
                      <a:pt x="36" y="8"/>
                      <a:pt x="37" y="9"/>
                    </a:cubicBezTo>
                    <a:cubicBezTo>
                      <a:pt x="42" y="5"/>
                      <a:pt x="42" y="5"/>
                      <a:pt x="42" y="5"/>
                    </a:cubicBezTo>
                    <a:cubicBezTo>
                      <a:pt x="42" y="5"/>
                      <a:pt x="42" y="5"/>
                      <a:pt x="43" y="5"/>
                    </a:cubicBezTo>
                    <a:cubicBezTo>
                      <a:pt x="43" y="5"/>
                      <a:pt x="43" y="5"/>
                      <a:pt x="43" y="5"/>
                    </a:cubicBezTo>
                    <a:cubicBezTo>
                      <a:pt x="45" y="7"/>
                      <a:pt x="48" y="9"/>
                      <a:pt x="49" y="11"/>
                    </a:cubicBezTo>
                    <a:cubicBezTo>
                      <a:pt x="50" y="11"/>
                      <a:pt x="50" y="12"/>
                      <a:pt x="50" y="12"/>
                    </a:cubicBezTo>
                    <a:cubicBezTo>
                      <a:pt x="50" y="12"/>
                      <a:pt x="49" y="13"/>
                      <a:pt x="49" y="13"/>
                    </a:cubicBezTo>
                    <a:cubicBezTo>
                      <a:pt x="48" y="14"/>
                      <a:pt x="47" y="16"/>
                      <a:pt x="46" y="18"/>
                    </a:cubicBezTo>
                    <a:cubicBezTo>
                      <a:pt x="46" y="19"/>
                      <a:pt x="47" y="20"/>
                      <a:pt x="47" y="21"/>
                    </a:cubicBezTo>
                    <a:cubicBezTo>
                      <a:pt x="54" y="22"/>
                      <a:pt x="54" y="22"/>
                      <a:pt x="54" y="22"/>
                    </a:cubicBezTo>
                    <a:cubicBezTo>
                      <a:pt x="54" y="22"/>
                      <a:pt x="55" y="23"/>
                      <a:pt x="55" y="23"/>
                    </a:cubicBezTo>
                    <a:lnTo>
                      <a:pt x="55" y="31"/>
                    </a:lnTo>
                    <a:close/>
                    <a:moveTo>
                      <a:pt x="27" y="18"/>
                    </a:moveTo>
                    <a:cubicBezTo>
                      <a:pt x="22" y="18"/>
                      <a:pt x="18" y="22"/>
                      <a:pt x="18" y="27"/>
                    </a:cubicBezTo>
                    <a:cubicBezTo>
                      <a:pt x="18" y="32"/>
                      <a:pt x="22" y="36"/>
                      <a:pt x="27" y="36"/>
                    </a:cubicBezTo>
                    <a:cubicBezTo>
                      <a:pt x="32" y="36"/>
                      <a:pt x="36" y="32"/>
                      <a:pt x="36" y="27"/>
                    </a:cubicBezTo>
                    <a:cubicBezTo>
                      <a:pt x="36" y="22"/>
                      <a:pt x="32" y="18"/>
                      <a:pt x="27" y="18"/>
                    </a:cubicBezTo>
                    <a:close/>
                  </a:path>
                </a:pathLst>
              </a:custGeom>
              <a:solidFill>
                <a:schemeClr val="bg1">
                  <a:lumMod val="75000"/>
                </a:schemeClr>
              </a:solidFill>
              <a:ln w="9525">
                <a:noFill/>
                <a:round/>
                <a:headEnd/>
                <a:tailEnd/>
              </a:ln>
            </p:spPr>
            <p:txBody>
              <a:bodyPr/>
              <a:lstStyle/>
              <a:p>
                <a:pPr eaLnBrk="1" fontAlgn="auto" hangingPunct="1">
                  <a:spcBef>
                    <a:spcPts val="0"/>
                  </a:spcBef>
                  <a:spcAft>
                    <a:spcPts val="0"/>
                  </a:spcAft>
                  <a:defRPr/>
                </a:pPr>
                <a:endParaRPr lang="en-US" sz="2000" kern="0">
                  <a:solidFill>
                    <a:srgbClr val="5F5F5F"/>
                  </a:solidFill>
                  <a:latin typeface="+mn-lt"/>
                  <a:ea typeface="+mn-ea"/>
                </a:endParaRPr>
              </a:p>
            </p:txBody>
          </p:sp>
          <p:sp>
            <p:nvSpPr>
              <p:cNvPr id="25" name="文本框 64">
                <a:extLst>
                  <a:ext uri="{FF2B5EF4-FFF2-40B4-BE49-F238E27FC236}">
                    <a16:creationId xmlns:a16="http://schemas.microsoft.com/office/drawing/2014/main" id="{D9BFC2BD-8C0F-4F5A-A483-DF1228C018B0}"/>
                  </a:ext>
                </a:extLst>
              </p:cNvPr>
              <p:cNvSpPr txBox="1">
                <a:spLocks noChangeArrowheads="1"/>
              </p:cNvSpPr>
              <p:nvPr/>
            </p:nvSpPr>
            <p:spPr bwMode="auto">
              <a:xfrm>
                <a:off x="1265238" y="3704208"/>
                <a:ext cx="1809750" cy="3919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fontAlgn="base">
                  <a:spcBef>
                    <a:spcPct val="0"/>
                  </a:spcBef>
                  <a:spcAft>
                    <a:spcPct val="0"/>
                  </a:spcAft>
                  <a:defRPr>
                    <a:solidFill>
                      <a:schemeClr val="tx1"/>
                    </a:solidFill>
                    <a:latin typeface="Calibri" pitchFamily="34" charset="0"/>
                    <a:ea typeface="宋体" charset="-122"/>
                  </a:defRPr>
                </a:lvl6pPr>
                <a:lvl7pPr marL="2971800" indent="-228600" fontAlgn="base">
                  <a:spcBef>
                    <a:spcPct val="0"/>
                  </a:spcBef>
                  <a:spcAft>
                    <a:spcPct val="0"/>
                  </a:spcAft>
                  <a:defRPr>
                    <a:solidFill>
                      <a:schemeClr val="tx1"/>
                    </a:solidFill>
                    <a:latin typeface="Calibri" pitchFamily="34" charset="0"/>
                    <a:ea typeface="宋体" charset="-122"/>
                  </a:defRPr>
                </a:lvl7pPr>
                <a:lvl8pPr marL="3429000" indent="-228600" fontAlgn="base">
                  <a:spcBef>
                    <a:spcPct val="0"/>
                  </a:spcBef>
                  <a:spcAft>
                    <a:spcPct val="0"/>
                  </a:spcAft>
                  <a:defRPr>
                    <a:solidFill>
                      <a:schemeClr val="tx1"/>
                    </a:solidFill>
                    <a:latin typeface="Calibri" pitchFamily="34" charset="0"/>
                    <a:ea typeface="宋体" charset="-122"/>
                  </a:defRPr>
                </a:lvl8pPr>
                <a:lvl9pPr marL="3886200" indent="-228600" fontAlgn="base">
                  <a:spcBef>
                    <a:spcPct val="0"/>
                  </a:spcBef>
                  <a:spcAft>
                    <a:spcPct val="0"/>
                  </a:spcAft>
                  <a:defRPr>
                    <a:solidFill>
                      <a:schemeClr val="tx1"/>
                    </a:solidFill>
                    <a:latin typeface="Calibri" pitchFamily="34" charset="0"/>
                    <a:ea typeface="宋体" charset="-122"/>
                  </a:defRPr>
                </a:lvl9pPr>
              </a:lstStyle>
              <a:p>
                <a:pPr algn="ctr" eaLnBrk="1" hangingPunct="1"/>
                <a:r>
                  <a:rPr lang="zh-CN" altLang="en-US" sz="1200">
                    <a:solidFill>
                      <a:schemeClr val="bg1">
                        <a:lumMod val="50000"/>
                      </a:schemeClr>
                    </a:solidFill>
                    <a:latin typeface="微软雅黑" pitchFamily="34" charset="-122"/>
                    <a:ea typeface="微软雅黑" pitchFamily="34" charset="-122"/>
                  </a:rPr>
                  <a:t>在此处输入您的文本</a:t>
                </a:r>
                <a:endParaRPr lang="en-US" altLang="zh-CN" sz="1200">
                  <a:solidFill>
                    <a:schemeClr val="bg1">
                      <a:lumMod val="50000"/>
                    </a:schemeClr>
                  </a:solidFill>
                  <a:latin typeface="微软雅黑" pitchFamily="34" charset="-122"/>
                  <a:ea typeface="微软雅黑" pitchFamily="34" charset="-122"/>
                </a:endParaRPr>
              </a:p>
              <a:p>
                <a:pPr algn="ctr" eaLnBrk="1" hangingPunct="1"/>
                <a:r>
                  <a:rPr lang="zh-CN" altLang="en-US" sz="1200">
                    <a:solidFill>
                      <a:schemeClr val="bg1">
                        <a:lumMod val="50000"/>
                      </a:schemeClr>
                    </a:solidFill>
                    <a:latin typeface="微软雅黑" pitchFamily="34" charset="-122"/>
                    <a:ea typeface="微软雅黑" pitchFamily="34" charset="-122"/>
                  </a:rPr>
                  <a:t>在此处输入您的文本</a:t>
                </a:r>
              </a:p>
            </p:txBody>
          </p:sp>
        </p:grpSp>
        <p:grpSp>
          <p:nvGrpSpPr>
            <p:cNvPr id="15" name="组合 14">
              <a:extLst>
                <a:ext uri="{FF2B5EF4-FFF2-40B4-BE49-F238E27FC236}">
                  <a16:creationId xmlns:a16="http://schemas.microsoft.com/office/drawing/2014/main" id="{9302B9BD-1A2D-4C85-B22C-BEBDB3356B3D}"/>
                </a:ext>
              </a:extLst>
            </p:cNvPr>
            <p:cNvGrpSpPr/>
            <p:nvPr/>
          </p:nvGrpSpPr>
          <p:grpSpPr>
            <a:xfrm>
              <a:off x="3697638" y="2909326"/>
              <a:ext cx="1819275" cy="1439706"/>
              <a:chOff x="3656013" y="2656458"/>
              <a:chExt cx="1819275" cy="1439706"/>
            </a:xfrm>
          </p:grpSpPr>
          <p:sp>
            <p:nvSpPr>
              <p:cNvPr id="20" name="Round Same Side Corner Rectangle 154">
                <a:extLst>
                  <a:ext uri="{FF2B5EF4-FFF2-40B4-BE49-F238E27FC236}">
                    <a16:creationId xmlns:a16="http://schemas.microsoft.com/office/drawing/2014/main" id="{95E7085B-EBCD-4CBD-AAD4-19B8CEB18AA0}"/>
                  </a:ext>
                </a:extLst>
              </p:cNvPr>
              <p:cNvSpPr/>
              <p:nvPr/>
            </p:nvSpPr>
            <p:spPr>
              <a:xfrm>
                <a:off x="3656013" y="3245420"/>
                <a:ext cx="1809750" cy="419100"/>
              </a:xfrm>
              <a:prstGeom prst="round2SameRect">
                <a:avLst/>
              </a:prstGeom>
              <a:solidFill>
                <a:schemeClr val="tx1">
                  <a:lumMod val="50000"/>
                  <a:lumOff val="50000"/>
                </a:schemeClr>
              </a:solidFill>
              <a:ln w="28575" cap="flat" cmpd="sng" algn="ctr">
                <a:noFill/>
                <a:prstDash val="solid"/>
                <a:miter lim="800000"/>
              </a:ln>
              <a:effectLst/>
            </p:spPr>
            <p:txBody>
              <a:bodyPr anchor="ctr"/>
              <a:lstStyle/>
              <a:p>
                <a:pPr algn="ctr" eaLnBrk="1" fontAlgn="auto" hangingPunct="1">
                  <a:spcBef>
                    <a:spcPts val="0"/>
                  </a:spcBef>
                  <a:spcAft>
                    <a:spcPts val="0"/>
                  </a:spcAft>
                  <a:defRPr/>
                </a:pPr>
                <a:r>
                  <a:rPr lang="zh-CN" altLang="en-US" sz="2400" kern="0" dirty="0">
                    <a:solidFill>
                      <a:schemeClr val="bg1"/>
                    </a:solidFill>
                    <a:latin typeface="微软雅黑" pitchFamily="34" charset="-122"/>
                    <a:ea typeface="微软雅黑" pitchFamily="34" charset="-122"/>
                  </a:rPr>
                  <a:t>标题</a:t>
                </a:r>
                <a:endParaRPr lang="en-US" altLang="zh-CN" sz="2400" kern="0" dirty="0">
                  <a:solidFill>
                    <a:schemeClr val="bg1"/>
                  </a:solidFill>
                  <a:latin typeface="微软雅黑" pitchFamily="34" charset="-122"/>
                  <a:ea typeface="微软雅黑" pitchFamily="34" charset="-122"/>
                </a:endParaRPr>
              </a:p>
            </p:txBody>
          </p:sp>
          <p:sp>
            <p:nvSpPr>
              <p:cNvPr id="21" name="Freeform 52">
                <a:extLst>
                  <a:ext uri="{FF2B5EF4-FFF2-40B4-BE49-F238E27FC236}">
                    <a16:creationId xmlns:a16="http://schemas.microsoft.com/office/drawing/2014/main" id="{4DB0B5DC-062E-40B1-A90E-89D2BB8119B7}"/>
                  </a:ext>
                </a:extLst>
              </p:cNvPr>
              <p:cNvSpPr>
                <a:spLocks noEditPoints="1"/>
              </p:cNvSpPr>
              <p:nvPr/>
            </p:nvSpPr>
            <p:spPr bwMode="auto">
              <a:xfrm>
                <a:off x="4376738" y="2656458"/>
                <a:ext cx="387350" cy="388937"/>
              </a:xfrm>
              <a:custGeom>
                <a:avLst/>
                <a:gdLst/>
                <a:ahLst/>
                <a:cxnLst>
                  <a:cxn ang="0">
                    <a:pos x="27" y="55"/>
                  </a:cxn>
                  <a:cxn ang="0">
                    <a:pos x="0" y="27"/>
                  </a:cxn>
                  <a:cxn ang="0">
                    <a:pos x="27" y="0"/>
                  </a:cxn>
                  <a:cxn ang="0">
                    <a:pos x="55" y="27"/>
                  </a:cxn>
                  <a:cxn ang="0">
                    <a:pos x="27" y="55"/>
                  </a:cxn>
                  <a:cxn ang="0">
                    <a:pos x="27" y="8"/>
                  </a:cxn>
                  <a:cxn ang="0">
                    <a:pos x="8" y="27"/>
                  </a:cxn>
                  <a:cxn ang="0">
                    <a:pos x="27" y="47"/>
                  </a:cxn>
                  <a:cxn ang="0">
                    <a:pos x="47" y="27"/>
                  </a:cxn>
                  <a:cxn ang="0">
                    <a:pos x="27" y="8"/>
                  </a:cxn>
                  <a:cxn ang="0">
                    <a:pos x="32" y="31"/>
                  </a:cxn>
                  <a:cxn ang="0">
                    <a:pos x="31" y="32"/>
                  </a:cxn>
                  <a:cxn ang="0">
                    <a:pos x="19" y="32"/>
                  </a:cxn>
                  <a:cxn ang="0">
                    <a:pos x="18" y="31"/>
                  </a:cxn>
                  <a:cxn ang="0">
                    <a:pos x="18" y="28"/>
                  </a:cxn>
                  <a:cxn ang="0">
                    <a:pos x="19" y="27"/>
                  </a:cxn>
                  <a:cxn ang="0">
                    <a:pos x="27" y="27"/>
                  </a:cxn>
                  <a:cxn ang="0">
                    <a:pos x="27" y="15"/>
                  </a:cxn>
                  <a:cxn ang="0">
                    <a:pos x="28" y="14"/>
                  </a:cxn>
                  <a:cxn ang="0">
                    <a:pos x="31" y="14"/>
                  </a:cxn>
                  <a:cxn ang="0">
                    <a:pos x="32" y="15"/>
                  </a:cxn>
                  <a:cxn ang="0">
                    <a:pos x="32" y="31"/>
                  </a:cxn>
                </a:cxnLst>
                <a:rect l="0" t="0" r="r" b="b"/>
                <a:pathLst>
                  <a:path w="55" h="55">
                    <a:moveTo>
                      <a:pt x="27" y="55"/>
                    </a:moveTo>
                    <a:cubicBezTo>
                      <a:pt x="12" y="55"/>
                      <a:pt x="0" y="42"/>
                      <a:pt x="0" y="27"/>
                    </a:cubicBezTo>
                    <a:cubicBezTo>
                      <a:pt x="0" y="12"/>
                      <a:pt x="12" y="0"/>
                      <a:pt x="27" y="0"/>
                    </a:cubicBezTo>
                    <a:cubicBezTo>
                      <a:pt x="42" y="0"/>
                      <a:pt x="55" y="12"/>
                      <a:pt x="55" y="27"/>
                    </a:cubicBezTo>
                    <a:cubicBezTo>
                      <a:pt x="55" y="42"/>
                      <a:pt x="42" y="55"/>
                      <a:pt x="27" y="55"/>
                    </a:cubicBezTo>
                    <a:close/>
                    <a:moveTo>
                      <a:pt x="27" y="8"/>
                    </a:moveTo>
                    <a:cubicBezTo>
                      <a:pt x="16" y="8"/>
                      <a:pt x="8" y="17"/>
                      <a:pt x="8" y="27"/>
                    </a:cubicBezTo>
                    <a:cubicBezTo>
                      <a:pt x="8" y="38"/>
                      <a:pt x="16" y="47"/>
                      <a:pt x="27" y="47"/>
                    </a:cubicBezTo>
                    <a:cubicBezTo>
                      <a:pt x="38" y="47"/>
                      <a:pt x="47" y="38"/>
                      <a:pt x="47" y="27"/>
                    </a:cubicBezTo>
                    <a:cubicBezTo>
                      <a:pt x="47" y="17"/>
                      <a:pt x="38" y="8"/>
                      <a:pt x="27" y="8"/>
                    </a:cubicBezTo>
                    <a:close/>
                    <a:moveTo>
                      <a:pt x="32" y="31"/>
                    </a:moveTo>
                    <a:cubicBezTo>
                      <a:pt x="32" y="31"/>
                      <a:pt x="31" y="32"/>
                      <a:pt x="31" y="32"/>
                    </a:cubicBezTo>
                    <a:cubicBezTo>
                      <a:pt x="19" y="32"/>
                      <a:pt x="19" y="32"/>
                      <a:pt x="19" y="32"/>
                    </a:cubicBezTo>
                    <a:cubicBezTo>
                      <a:pt x="19" y="32"/>
                      <a:pt x="18" y="31"/>
                      <a:pt x="18" y="31"/>
                    </a:cubicBezTo>
                    <a:cubicBezTo>
                      <a:pt x="18" y="28"/>
                      <a:pt x="18" y="28"/>
                      <a:pt x="18" y="28"/>
                    </a:cubicBezTo>
                    <a:cubicBezTo>
                      <a:pt x="18" y="28"/>
                      <a:pt x="19" y="27"/>
                      <a:pt x="19" y="27"/>
                    </a:cubicBezTo>
                    <a:cubicBezTo>
                      <a:pt x="27" y="27"/>
                      <a:pt x="27" y="27"/>
                      <a:pt x="27" y="27"/>
                    </a:cubicBezTo>
                    <a:cubicBezTo>
                      <a:pt x="27" y="15"/>
                      <a:pt x="27" y="15"/>
                      <a:pt x="27" y="15"/>
                    </a:cubicBezTo>
                    <a:cubicBezTo>
                      <a:pt x="27" y="14"/>
                      <a:pt x="28" y="14"/>
                      <a:pt x="28" y="14"/>
                    </a:cubicBezTo>
                    <a:cubicBezTo>
                      <a:pt x="31" y="14"/>
                      <a:pt x="31" y="14"/>
                      <a:pt x="31" y="14"/>
                    </a:cubicBezTo>
                    <a:cubicBezTo>
                      <a:pt x="31" y="14"/>
                      <a:pt x="32" y="14"/>
                      <a:pt x="32" y="15"/>
                    </a:cubicBezTo>
                    <a:lnTo>
                      <a:pt x="32" y="31"/>
                    </a:lnTo>
                    <a:close/>
                  </a:path>
                </a:pathLst>
              </a:custGeom>
              <a:solidFill>
                <a:schemeClr val="tx1">
                  <a:lumMod val="50000"/>
                  <a:lumOff val="50000"/>
                </a:schemeClr>
              </a:solidFill>
              <a:ln w="9525">
                <a:noFill/>
                <a:round/>
                <a:headEnd/>
                <a:tailEnd/>
              </a:ln>
            </p:spPr>
            <p:txBody>
              <a:bodyPr/>
              <a:lstStyle/>
              <a:p>
                <a:pPr eaLnBrk="1" fontAlgn="auto" hangingPunct="1">
                  <a:spcBef>
                    <a:spcPts val="0"/>
                  </a:spcBef>
                  <a:spcAft>
                    <a:spcPts val="0"/>
                  </a:spcAft>
                  <a:defRPr/>
                </a:pPr>
                <a:endParaRPr lang="en-US" sz="2000" kern="0">
                  <a:solidFill>
                    <a:srgbClr val="5F5F5F"/>
                  </a:solidFill>
                  <a:latin typeface="+mn-lt"/>
                  <a:ea typeface="+mn-ea"/>
                </a:endParaRPr>
              </a:p>
            </p:txBody>
          </p:sp>
          <p:sp>
            <p:nvSpPr>
              <p:cNvPr id="22" name="文本框 65">
                <a:extLst>
                  <a:ext uri="{FF2B5EF4-FFF2-40B4-BE49-F238E27FC236}">
                    <a16:creationId xmlns:a16="http://schemas.microsoft.com/office/drawing/2014/main" id="{99CA83AE-47C2-46C5-AE20-73A2B4E4D9BC}"/>
                  </a:ext>
                </a:extLst>
              </p:cNvPr>
              <p:cNvSpPr txBox="1">
                <a:spLocks noChangeArrowheads="1"/>
              </p:cNvSpPr>
              <p:nvPr/>
            </p:nvSpPr>
            <p:spPr bwMode="auto">
              <a:xfrm>
                <a:off x="3665538" y="3704208"/>
                <a:ext cx="1809750" cy="3919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fontAlgn="base">
                  <a:spcBef>
                    <a:spcPct val="0"/>
                  </a:spcBef>
                  <a:spcAft>
                    <a:spcPct val="0"/>
                  </a:spcAft>
                  <a:defRPr>
                    <a:solidFill>
                      <a:schemeClr val="tx1"/>
                    </a:solidFill>
                    <a:latin typeface="Calibri" pitchFamily="34" charset="0"/>
                    <a:ea typeface="宋体" charset="-122"/>
                  </a:defRPr>
                </a:lvl6pPr>
                <a:lvl7pPr marL="2971800" indent="-228600" fontAlgn="base">
                  <a:spcBef>
                    <a:spcPct val="0"/>
                  </a:spcBef>
                  <a:spcAft>
                    <a:spcPct val="0"/>
                  </a:spcAft>
                  <a:defRPr>
                    <a:solidFill>
                      <a:schemeClr val="tx1"/>
                    </a:solidFill>
                    <a:latin typeface="Calibri" pitchFamily="34" charset="0"/>
                    <a:ea typeface="宋体" charset="-122"/>
                  </a:defRPr>
                </a:lvl7pPr>
                <a:lvl8pPr marL="3429000" indent="-228600" fontAlgn="base">
                  <a:spcBef>
                    <a:spcPct val="0"/>
                  </a:spcBef>
                  <a:spcAft>
                    <a:spcPct val="0"/>
                  </a:spcAft>
                  <a:defRPr>
                    <a:solidFill>
                      <a:schemeClr val="tx1"/>
                    </a:solidFill>
                    <a:latin typeface="Calibri" pitchFamily="34" charset="0"/>
                    <a:ea typeface="宋体" charset="-122"/>
                  </a:defRPr>
                </a:lvl8pPr>
                <a:lvl9pPr marL="3886200" indent="-228600" fontAlgn="base">
                  <a:spcBef>
                    <a:spcPct val="0"/>
                  </a:spcBef>
                  <a:spcAft>
                    <a:spcPct val="0"/>
                  </a:spcAft>
                  <a:defRPr>
                    <a:solidFill>
                      <a:schemeClr val="tx1"/>
                    </a:solidFill>
                    <a:latin typeface="Calibri" pitchFamily="34" charset="0"/>
                    <a:ea typeface="宋体" charset="-122"/>
                  </a:defRPr>
                </a:lvl9pPr>
              </a:lstStyle>
              <a:p>
                <a:pPr algn="ctr" eaLnBrk="1" hangingPunct="1"/>
                <a:r>
                  <a:rPr lang="zh-CN" altLang="en-US" sz="1200">
                    <a:solidFill>
                      <a:schemeClr val="bg1">
                        <a:lumMod val="50000"/>
                      </a:schemeClr>
                    </a:solidFill>
                    <a:latin typeface="微软雅黑" pitchFamily="34" charset="-122"/>
                    <a:ea typeface="微软雅黑" pitchFamily="34" charset="-122"/>
                  </a:rPr>
                  <a:t>在此处输入您的文本</a:t>
                </a:r>
                <a:endParaRPr lang="en-US" altLang="zh-CN" sz="1200">
                  <a:solidFill>
                    <a:schemeClr val="bg1">
                      <a:lumMod val="50000"/>
                    </a:schemeClr>
                  </a:solidFill>
                  <a:latin typeface="微软雅黑" pitchFamily="34" charset="-122"/>
                  <a:ea typeface="微软雅黑" pitchFamily="34" charset="-122"/>
                </a:endParaRPr>
              </a:p>
              <a:p>
                <a:pPr algn="ctr" eaLnBrk="1" hangingPunct="1"/>
                <a:r>
                  <a:rPr lang="zh-CN" altLang="en-US" sz="1200">
                    <a:solidFill>
                      <a:schemeClr val="bg1">
                        <a:lumMod val="50000"/>
                      </a:schemeClr>
                    </a:solidFill>
                    <a:latin typeface="微软雅黑" pitchFamily="34" charset="-122"/>
                    <a:ea typeface="微软雅黑" pitchFamily="34" charset="-122"/>
                  </a:rPr>
                  <a:t>在此处输入您的文本</a:t>
                </a:r>
              </a:p>
            </p:txBody>
          </p:sp>
        </p:grpSp>
        <p:grpSp>
          <p:nvGrpSpPr>
            <p:cNvPr id="16" name="组合 15">
              <a:extLst>
                <a:ext uri="{FF2B5EF4-FFF2-40B4-BE49-F238E27FC236}">
                  <a16:creationId xmlns:a16="http://schemas.microsoft.com/office/drawing/2014/main" id="{2122360C-66B5-4561-8D14-D2B44E7AA188}"/>
                </a:ext>
              </a:extLst>
            </p:cNvPr>
            <p:cNvGrpSpPr/>
            <p:nvPr/>
          </p:nvGrpSpPr>
          <p:grpSpPr>
            <a:xfrm>
              <a:off x="6088413" y="2896626"/>
              <a:ext cx="1828800" cy="1452407"/>
              <a:chOff x="6046788" y="2643758"/>
              <a:chExt cx="1828800" cy="1452407"/>
            </a:xfrm>
          </p:grpSpPr>
          <p:sp>
            <p:nvSpPr>
              <p:cNvPr id="17" name="Round Same Side Corner Rectangle 154">
                <a:extLst>
                  <a:ext uri="{FF2B5EF4-FFF2-40B4-BE49-F238E27FC236}">
                    <a16:creationId xmlns:a16="http://schemas.microsoft.com/office/drawing/2014/main" id="{F7B9AAA5-7E32-468E-A90A-1903F6BA9DD9}"/>
                  </a:ext>
                </a:extLst>
              </p:cNvPr>
              <p:cNvSpPr/>
              <p:nvPr/>
            </p:nvSpPr>
            <p:spPr>
              <a:xfrm>
                <a:off x="6046788" y="3245420"/>
                <a:ext cx="1809750" cy="419100"/>
              </a:xfrm>
              <a:prstGeom prst="round2SameRect">
                <a:avLst/>
              </a:prstGeom>
              <a:solidFill>
                <a:schemeClr val="bg1">
                  <a:lumMod val="75000"/>
                </a:schemeClr>
              </a:solidFill>
              <a:ln w="28575" cap="flat" cmpd="sng" algn="ctr">
                <a:noFill/>
                <a:prstDash val="solid"/>
                <a:miter lim="800000"/>
              </a:ln>
              <a:effectLst/>
            </p:spPr>
            <p:txBody>
              <a:bodyPr anchor="ctr"/>
              <a:lstStyle/>
              <a:p>
                <a:pPr algn="ctr" eaLnBrk="1" fontAlgn="auto" hangingPunct="1">
                  <a:spcBef>
                    <a:spcPts val="0"/>
                  </a:spcBef>
                  <a:spcAft>
                    <a:spcPts val="0"/>
                  </a:spcAft>
                  <a:defRPr/>
                </a:pPr>
                <a:r>
                  <a:rPr lang="zh-CN" altLang="en-US" sz="2400" kern="0" dirty="0">
                    <a:solidFill>
                      <a:schemeClr val="bg1"/>
                    </a:solidFill>
                    <a:latin typeface="微软雅黑" pitchFamily="34" charset="-122"/>
                    <a:ea typeface="微软雅黑" pitchFamily="34" charset="-122"/>
                  </a:rPr>
                  <a:t>标题</a:t>
                </a:r>
                <a:endParaRPr lang="en-US" altLang="zh-CN" sz="2400" kern="0" dirty="0">
                  <a:solidFill>
                    <a:schemeClr val="bg1"/>
                  </a:solidFill>
                  <a:latin typeface="微软雅黑" pitchFamily="34" charset="-122"/>
                  <a:ea typeface="微软雅黑" pitchFamily="34" charset="-122"/>
                </a:endParaRPr>
              </a:p>
            </p:txBody>
          </p:sp>
          <p:sp>
            <p:nvSpPr>
              <p:cNvPr id="18" name="Freeform 245">
                <a:extLst>
                  <a:ext uri="{FF2B5EF4-FFF2-40B4-BE49-F238E27FC236}">
                    <a16:creationId xmlns:a16="http://schemas.microsoft.com/office/drawing/2014/main" id="{93A8B8D8-684B-4F33-B57F-8429D90AC4CF}"/>
                  </a:ext>
                </a:extLst>
              </p:cNvPr>
              <p:cNvSpPr>
                <a:spLocks/>
              </p:cNvSpPr>
              <p:nvPr/>
            </p:nvSpPr>
            <p:spPr bwMode="auto">
              <a:xfrm>
                <a:off x="6711951" y="2643758"/>
                <a:ext cx="414337" cy="414337"/>
              </a:xfrm>
              <a:custGeom>
                <a:avLst/>
                <a:gdLst/>
                <a:ahLst/>
                <a:cxnLst>
                  <a:cxn ang="0">
                    <a:pos x="68" y="3"/>
                  </a:cxn>
                  <a:cxn ang="0">
                    <a:pos x="58" y="61"/>
                  </a:cxn>
                  <a:cxn ang="0">
                    <a:pos x="57" y="63"/>
                  </a:cxn>
                  <a:cxn ang="0">
                    <a:pos x="56" y="63"/>
                  </a:cxn>
                  <a:cxn ang="0">
                    <a:pos x="55" y="63"/>
                  </a:cxn>
                  <a:cxn ang="0">
                    <a:pos x="38" y="56"/>
                  </a:cxn>
                  <a:cxn ang="0">
                    <a:pos x="28" y="67"/>
                  </a:cxn>
                  <a:cxn ang="0">
                    <a:pos x="26" y="68"/>
                  </a:cxn>
                  <a:cxn ang="0">
                    <a:pos x="26" y="68"/>
                  </a:cxn>
                  <a:cxn ang="0">
                    <a:pos x="24" y="65"/>
                  </a:cxn>
                  <a:cxn ang="0">
                    <a:pos x="24" y="52"/>
                  </a:cxn>
                  <a:cxn ang="0">
                    <a:pos x="57" y="12"/>
                  </a:cxn>
                  <a:cxn ang="0">
                    <a:pos x="16" y="47"/>
                  </a:cxn>
                  <a:cxn ang="0">
                    <a:pos x="1" y="41"/>
                  </a:cxn>
                  <a:cxn ang="0">
                    <a:pos x="0" y="39"/>
                  </a:cxn>
                  <a:cxn ang="0">
                    <a:pos x="1" y="36"/>
                  </a:cxn>
                  <a:cxn ang="0">
                    <a:pos x="64" y="0"/>
                  </a:cxn>
                  <a:cxn ang="0">
                    <a:pos x="65" y="0"/>
                  </a:cxn>
                  <a:cxn ang="0">
                    <a:pos x="67" y="0"/>
                  </a:cxn>
                  <a:cxn ang="0">
                    <a:pos x="68" y="3"/>
                  </a:cxn>
                </a:cxnLst>
                <a:rect l="0" t="0" r="r" b="b"/>
                <a:pathLst>
                  <a:path w="68" h="68">
                    <a:moveTo>
                      <a:pt x="68" y="3"/>
                    </a:moveTo>
                    <a:cubicBezTo>
                      <a:pt x="58" y="61"/>
                      <a:pt x="58" y="61"/>
                      <a:pt x="58" y="61"/>
                    </a:cubicBezTo>
                    <a:cubicBezTo>
                      <a:pt x="58" y="62"/>
                      <a:pt x="57" y="62"/>
                      <a:pt x="57" y="63"/>
                    </a:cubicBezTo>
                    <a:cubicBezTo>
                      <a:pt x="56" y="63"/>
                      <a:pt x="56" y="63"/>
                      <a:pt x="56" y="63"/>
                    </a:cubicBezTo>
                    <a:cubicBezTo>
                      <a:pt x="55" y="63"/>
                      <a:pt x="55" y="63"/>
                      <a:pt x="55" y="63"/>
                    </a:cubicBezTo>
                    <a:cubicBezTo>
                      <a:pt x="38" y="56"/>
                      <a:pt x="38" y="56"/>
                      <a:pt x="38" y="56"/>
                    </a:cubicBezTo>
                    <a:cubicBezTo>
                      <a:pt x="28" y="67"/>
                      <a:pt x="28" y="67"/>
                      <a:pt x="28" y="67"/>
                    </a:cubicBezTo>
                    <a:cubicBezTo>
                      <a:pt x="28" y="67"/>
                      <a:pt x="27" y="68"/>
                      <a:pt x="26" y="68"/>
                    </a:cubicBezTo>
                    <a:cubicBezTo>
                      <a:pt x="26" y="68"/>
                      <a:pt x="26" y="68"/>
                      <a:pt x="26" y="68"/>
                    </a:cubicBezTo>
                    <a:cubicBezTo>
                      <a:pt x="25" y="67"/>
                      <a:pt x="24" y="66"/>
                      <a:pt x="24" y="65"/>
                    </a:cubicBezTo>
                    <a:cubicBezTo>
                      <a:pt x="24" y="52"/>
                      <a:pt x="24" y="52"/>
                      <a:pt x="24" y="52"/>
                    </a:cubicBezTo>
                    <a:cubicBezTo>
                      <a:pt x="57" y="12"/>
                      <a:pt x="57" y="12"/>
                      <a:pt x="57" y="12"/>
                    </a:cubicBezTo>
                    <a:cubicBezTo>
                      <a:pt x="16" y="47"/>
                      <a:pt x="16" y="47"/>
                      <a:pt x="16" y="47"/>
                    </a:cubicBezTo>
                    <a:cubicBezTo>
                      <a:pt x="1" y="41"/>
                      <a:pt x="1" y="41"/>
                      <a:pt x="1" y="41"/>
                    </a:cubicBezTo>
                    <a:cubicBezTo>
                      <a:pt x="0" y="40"/>
                      <a:pt x="0" y="40"/>
                      <a:pt x="0" y="39"/>
                    </a:cubicBezTo>
                    <a:cubicBezTo>
                      <a:pt x="0" y="38"/>
                      <a:pt x="0" y="37"/>
                      <a:pt x="1" y="36"/>
                    </a:cubicBezTo>
                    <a:cubicBezTo>
                      <a:pt x="64" y="0"/>
                      <a:pt x="64" y="0"/>
                      <a:pt x="64" y="0"/>
                    </a:cubicBezTo>
                    <a:cubicBezTo>
                      <a:pt x="65" y="0"/>
                      <a:pt x="65" y="0"/>
                      <a:pt x="65" y="0"/>
                    </a:cubicBezTo>
                    <a:cubicBezTo>
                      <a:pt x="66" y="0"/>
                      <a:pt x="66" y="0"/>
                      <a:pt x="67" y="0"/>
                    </a:cubicBezTo>
                    <a:cubicBezTo>
                      <a:pt x="68" y="1"/>
                      <a:pt x="68" y="2"/>
                      <a:pt x="68" y="3"/>
                    </a:cubicBezTo>
                    <a:close/>
                  </a:path>
                </a:pathLst>
              </a:custGeom>
              <a:solidFill>
                <a:schemeClr val="bg1">
                  <a:lumMod val="75000"/>
                </a:schemeClr>
              </a:solidFill>
              <a:ln w="9525">
                <a:noFill/>
                <a:round/>
                <a:headEnd/>
                <a:tailEnd/>
              </a:ln>
            </p:spPr>
            <p:txBody>
              <a:bodyPr/>
              <a:lstStyle/>
              <a:p>
                <a:pPr eaLnBrk="1" fontAlgn="auto" hangingPunct="1">
                  <a:spcBef>
                    <a:spcPts val="0"/>
                  </a:spcBef>
                  <a:spcAft>
                    <a:spcPts val="0"/>
                  </a:spcAft>
                  <a:defRPr/>
                </a:pPr>
                <a:endParaRPr lang="en-US" sz="2000" kern="0">
                  <a:solidFill>
                    <a:srgbClr val="5F5F5F"/>
                  </a:solidFill>
                  <a:latin typeface="+mn-lt"/>
                  <a:ea typeface="+mn-ea"/>
                </a:endParaRPr>
              </a:p>
            </p:txBody>
          </p:sp>
          <p:sp>
            <p:nvSpPr>
              <p:cNvPr id="19" name="文本框 66">
                <a:extLst>
                  <a:ext uri="{FF2B5EF4-FFF2-40B4-BE49-F238E27FC236}">
                    <a16:creationId xmlns:a16="http://schemas.microsoft.com/office/drawing/2014/main" id="{3340F668-6EA6-4C8A-A984-394D87C1790D}"/>
                  </a:ext>
                </a:extLst>
              </p:cNvPr>
              <p:cNvSpPr txBox="1">
                <a:spLocks noChangeArrowheads="1"/>
              </p:cNvSpPr>
              <p:nvPr/>
            </p:nvSpPr>
            <p:spPr bwMode="auto">
              <a:xfrm>
                <a:off x="6065838" y="3704208"/>
                <a:ext cx="1809750" cy="3919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fontAlgn="base">
                  <a:spcBef>
                    <a:spcPct val="0"/>
                  </a:spcBef>
                  <a:spcAft>
                    <a:spcPct val="0"/>
                  </a:spcAft>
                  <a:defRPr>
                    <a:solidFill>
                      <a:schemeClr val="tx1"/>
                    </a:solidFill>
                    <a:latin typeface="Calibri" pitchFamily="34" charset="0"/>
                    <a:ea typeface="宋体" charset="-122"/>
                  </a:defRPr>
                </a:lvl6pPr>
                <a:lvl7pPr marL="2971800" indent="-228600" fontAlgn="base">
                  <a:spcBef>
                    <a:spcPct val="0"/>
                  </a:spcBef>
                  <a:spcAft>
                    <a:spcPct val="0"/>
                  </a:spcAft>
                  <a:defRPr>
                    <a:solidFill>
                      <a:schemeClr val="tx1"/>
                    </a:solidFill>
                    <a:latin typeface="Calibri" pitchFamily="34" charset="0"/>
                    <a:ea typeface="宋体" charset="-122"/>
                  </a:defRPr>
                </a:lvl7pPr>
                <a:lvl8pPr marL="3429000" indent="-228600" fontAlgn="base">
                  <a:spcBef>
                    <a:spcPct val="0"/>
                  </a:spcBef>
                  <a:spcAft>
                    <a:spcPct val="0"/>
                  </a:spcAft>
                  <a:defRPr>
                    <a:solidFill>
                      <a:schemeClr val="tx1"/>
                    </a:solidFill>
                    <a:latin typeface="Calibri" pitchFamily="34" charset="0"/>
                    <a:ea typeface="宋体" charset="-122"/>
                  </a:defRPr>
                </a:lvl8pPr>
                <a:lvl9pPr marL="3886200" indent="-228600" fontAlgn="base">
                  <a:spcBef>
                    <a:spcPct val="0"/>
                  </a:spcBef>
                  <a:spcAft>
                    <a:spcPct val="0"/>
                  </a:spcAft>
                  <a:defRPr>
                    <a:solidFill>
                      <a:schemeClr val="tx1"/>
                    </a:solidFill>
                    <a:latin typeface="Calibri" pitchFamily="34" charset="0"/>
                    <a:ea typeface="宋体" charset="-122"/>
                  </a:defRPr>
                </a:lvl9pPr>
              </a:lstStyle>
              <a:p>
                <a:pPr algn="ctr" eaLnBrk="1" hangingPunct="1"/>
                <a:r>
                  <a:rPr lang="zh-CN" altLang="en-US" sz="1200">
                    <a:solidFill>
                      <a:schemeClr val="bg1">
                        <a:lumMod val="50000"/>
                      </a:schemeClr>
                    </a:solidFill>
                    <a:latin typeface="微软雅黑" pitchFamily="34" charset="-122"/>
                    <a:ea typeface="微软雅黑" pitchFamily="34" charset="-122"/>
                  </a:rPr>
                  <a:t>在此处输入您的文本</a:t>
                </a:r>
                <a:endParaRPr lang="en-US" altLang="zh-CN" sz="1200">
                  <a:solidFill>
                    <a:schemeClr val="bg1">
                      <a:lumMod val="50000"/>
                    </a:schemeClr>
                  </a:solidFill>
                  <a:latin typeface="微软雅黑" pitchFamily="34" charset="-122"/>
                  <a:ea typeface="微软雅黑" pitchFamily="34" charset="-122"/>
                </a:endParaRPr>
              </a:p>
              <a:p>
                <a:pPr algn="ctr" eaLnBrk="1" hangingPunct="1"/>
                <a:r>
                  <a:rPr lang="zh-CN" altLang="en-US" sz="1200">
                    <a:solidFill>
                      <a:schemeClr val="bg1">
                        <a:lumMod val="50000"/>
                      </a:schemeClr>
                    </a:solidFill>
                    <a:latin typeface="微软雅黑" pitchFamily="34" charset="-122"/>
                    <a:ea typeface="微软雅黑" pitchFamily="34" charset="-122"/>
                  </a:rPr>
                  <a:t>在此处输入您的文本</a:t>
                </a:r>
              </a:p>
            </p:txBody>
          </p:sp>
        </p:grpSp>
      </p:grpSp>
    </p:spTree>
    <p:extLst>
      <p:ext uri="{BB962C8B-B14F-4D97-AF65-F5344CB8AC3E}">
        <p14:creationId xmlns:p14="http://schemas.microsoft.com/office/powerpoint/2010/main" val="957060685"/>
      </p:ext>
    </p:extLst>
  </p:cSld>
  <p:clrMapOvr>
    <a:masterClrMapping/>
  </p:clrMapOvr>
  <mc:AlternateContent xmlns:mc="http://schemas.openxmlformats.org/markup-compatibility/2006" xmlns:p14="http://schemas.microsoft.com/office/powerpoint/2010/main">
    <mc:Choice Requires="p14">
      <p:transition spd="slow" p14:dur="900" advTm="1000">
        <p14:warp dir="in"/>
      </p:transition>
    </mc:Choice>
    <mc:Fallback xmlns="">
      <p:transition spd="slow" advTm="1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p:cTn id="7" dur="500" fill="hold"/>
                                        <p:tgtEl>
                                          <p:spTgt spid="11"/>
                                        </p:tgtEl>
                                        <p:attrNameLst>
                                          <p:attrName>ppt_w</p:attrName>
                                        </p:attrNameLst>
                                      </p:cBhvr>
                                      <p:tavLst>
                                        <p:tav tm="0">
                                          <p:val>
                                            <p:fltVal val="0"/>
                                          </p:val>
                                        </p:tav>
                                        <p:tav tm="100000">
                                          <p:val>
                                            <p:strVal val="#ppt_w"/>
                                          </p:val>
                                        </p:tav>
                                      </p:tavLst>
                                    </p:anim>
                                    <p:anim calcmode="lin" valueType="num">
                                      <p:cBhvr>
                                        <p:cTn id="8" dur="500" fill="hold"/>
                                        <p:tgtEl>
                                          <p:spTgt spid="11"/>
                                        </p:tgtEl>
                                        <p:attrNameLst>
                                          <p:attrName>ppt_h</p:attrName>
                                        </p:attrNameLst>
                                      </p:cBhvr>
                                      <p:tavLst>
                                        <p:tav tm="0">
                                          <p:val>
                                            <p:fltVal val="0"/>
                                          </p:val>
                                        </p:tav>
                                        <p:tav tm="100000">
                                          <p:val>
                                            <p:strVal val="#ppt_h"/>
                                          </p:val>
                                        </p:tav>
                                      </p:tavLst>
                                    </p:anim>
                                  </p:childTnLst>
                                </p:cTn>
                              </p:par>
                            </p:childTnLst>
                          </p:cTn>
                        </p:par>
                        <p:par>
                          <p:cTn id="9" fill="hold">
                            <p:stCondLst>
                              <p:cond delay="500"/>
                            </p:stCondLst>
                            <p:childTnLst>
                              <p:par>
                                <p:cTn id="10" presetID="23" presetClass="entr" presetSubtype="16" fill="hold" nodeType="afterEffect">
                                  <p:stCondLst>
                                    <p:cond delay="0"/>
                                  </p:stCondLst>
                                  <p:childTnLst>
                                    <p:set>
                                      <p:cBhvr>
                                        <p:cTn id="11" dur="1" fill="hold">
                                          <p:stCondLst>
                                            <p:cond delay="0"/>
                                          </p:stCondLst>
                                        </p:cTn>
                                        <p:tgtEl>
                                          <p:spTgt spid="12"/>
                                        </p:tgtEl>
                                        <p:attrNameLst>
                                          <p:attrName>style.visibility</p:attrName>
                                        </p:attrNameLst>
                                      </p:cBhvr>
                                      <p:to>
                                        <p:strVal val="visible"/>
                                      </p:to>
                                    </p:set>
                                    <p:anim calcmode="lin" valueType="num">
                                      <p:cBhvr>
                                        <p:cTn id="12" dur="500" fill="hold"/>
                                        <p:tgtEl>
                                          <p:spTgt spid="12"/>
                                        </p:tgtEl>
                                        <p:attrNameLst>
                                          <p:attrName>ppt_w</p:attrName>
                                        </p:attrNameLst>
                                      </p:cBhvr>
                                      <p:tavLst>
                                        <p:tav tm="0">
                                          <p:val>
                                            <p:fltVal val="0"/>
                                          </p:val>
                                        </p:tav>
                                        <p:tav tm="100000">
                                          <p:val>
                                            <p:strVal val="#ppt_w"/>
                                          </p:val>
                                        </p:tav>
                                      </p:tavLst>
                                    </p:anim>
                                    <p:anim calcmode="lin" valueType="num">
                                      <p:cBhvr>
                                        <p:cTn id="13" dur="500" fill="hold"/>
                                        <p:tgtEl>
                                          <p:spTgt spid="12"/>
                                        </p:tgtEl>
                                        <p:attrNameLst>
                                          <p:attrName>ppt_h</p:attrName>
                                        </p:attrNameLst>
                                      </p:cBhvr>
                                      <p:tavLst>
                                        <p:tav tm="0">
                                          <p:val>
                                            <p:fltVal val="0"/>
                                          </p:val>
                                        </p:tav>
                                        <p:tav tm="100000">
                                          <p:val>
                                            <p:strVal val="#ppt_h"/>
                                          </p:val>
                                        </p:tav>
                                      </p:tavLst>
                                    </p:anim>
                                  </p:childTnLst>
                                </p:cTn>
                              </p:par>
                            </p:childTnLst>
                          </p:cTn>
                        </p:par>
                        <p:par>
                          <p:cTn id="14" fill="hold">
                            <p:stCondLst>
                              <p:cond delay="1000"/>
                            </p:stCondLst>
                            <p:childTnLst>
                              <p:par>
                                <p:cTn id="15" presetID="42" presetClass="entr" presetSubtype="0" fill="hold" nodeType="after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1000"/>
                                        <p:tgtEl>
                                          <p:spTgt spid="6"/>
                                        </p:tgtEl>
                                      </p:cBhvr>
                                    </p:animEffect>
                                    <p:anim calcmode="lin" valueType="num">
                                      <p:cBhvr>
                                        <p:cTn id="18" dur="1000" fill="hold"/>
                                        <p:tgtEl>
                                          <p:spTgt spid="6"/>
                                        </p:tgtEl>
                                        <p:attrNameLst>
                                          <p:attrName>ppt_x</p:attrName>
                                        </p:attrNameLst>
                                      </p:cBhvr>
                                      <p:tavLst>
                                        <p:tav tm="0">
                                          <p:val>
                                            <p:strVal val="#ppt_x"/>
                                          </p:val>
                                        </p:tav>
                                        <p:tav tm="100000">
                                          <p:val>
                                            <p:strVal val="#ppt_x"/>
                                          </p:val>
                                        </p:tav>
                                      </p:tavLst>
                                    </p:anim>
                                    <p:anim calcmode="lin" valueType="num">
                                      <p:cBhvr>
                                        <p:cTn id="19"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矩形 10">
            <a:extLst>
              <a:ext uri="{FF2B5EF4-FFF2-40B4-BE49-F238E27FC236}">
                <a16:creationId xmlns:a16="http://schemas.microsoft.com/office/drawing/2014/main" id="{C08CFF4D-8595-47FB-9181-87C7AADC0A78}"/>
              </a:ext>
            </a:extLst>
          </p:cNvPr>
          <p:cNvSpPr/>
          <p:nvPr/>
        </p:nvSpPr>
        <p:spPr>
          <a:xfrm>
            <a:off x="4364458" y="461583"/>
            <a:ext cx="3467616" cy="584775"/>
          </a:xfrm>
          <a:prstGeom prst="rect">
            <a:avLst/>
          </a:prstGeom>
        </p:spPr>
        <p:txBody>
          <a:bodyPr wrap="none">
            <a:spAutoFit/>
          </a:bodyPr>
          <a:lstStyle/>
          <a:p>
            <a:pPr algn="ctr"/>
            <a:r>
              <a:rPr lang="zh-CN" altLang="en-US" sz="3200" dirty="0">
                <a:solidFill>
                  <a:schemeClr val="tx1">
                    <a:lumMod val="50000"/>
                    <a:lumOff val="50000"/>
                  </a:schemeClr>
                </a:solidFill>
                <a:latin typeface="华文中宋" panose="02010600040101010101" pitchFamily="2" charset="-122"/>
                <a:ea typeface="华文中宋" panose="02010600040101010101" pitchFamily="2" charset="-122"/>
              </a:rPr>
              <a:t>点击加入你的标题</a:t>
            </a:r>
          </a:p>
        </p:txBody>
      </p:sp>
      <p:grpSp>
        <p:nvGrpSpPr>
          <p:cNvPr id="12" name="组合 11">
            <a:extLst>
              <a:ext uri="{FF2B5EF4-FFF2-40B4-BE49-F238E27FC236}">
                <a16:creationId xmlns:a16="http://schemas.microsoft.com/office/drawing/2014/main" id="{C575DC6D-158E-42AA-A49D-6333EB974121}"/>
              </a:ext>
            </a:extLst>
          </p:cNvPr>
          <p:cNvGrpSpPr/>
          <p:nvPr/>
        </p:nvGrpSpPr>
        <p:grpSpPr>
          <a:xfrm>
            <a:off x="3812270" y="373743"/>
            <a:ext cx="4571998" cy="773790"/>
            <a:chOff x="4564337" y="378280"/>
            <a:chExt cx="3063327" cy="773790"/>
          </a:xfrm>
        </p:grpSpPr>
        <p:cxnSp>
          <p:nvCxnSpPr>
            <p:cNvPr id="13" name="直接连接符 12">
              <a:extLst>
                <a:ext uri="{FF2B5EF4-FFF2-40B4-BE49-F238E27FC236}">
                  <a16:creationId xmlns:a16="http://schemas.microsoft.com/office/drawing/2014/main" id="{11855890-7493-4C95-A853-B7B468AA40FA}"/>
                </a:ext>
              </a:extLst>
            </p:cNvPr>
            <p:cNvCxnSpPr/>
            <p:nvPr/>
          </p:nvCxnSpPr>
          <p:spPr>
            <a:xfrm flipH="1">
              <a:off x="4564337" y="1152070"/>
              <a:ext cx="3063327"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4" name="直接连接符 13">
              <a:extLst>
                <a:ext uri="{FF2B5EF4-FFF2-40B4-BE49-F238E27FC236}">
                  <a16:creationId xmlns:a16="http://schemas.microsoft.com/office/drawing/2014/main" id="{B0EA4389-E8C2-474A-BA41-F81F4427D9D6}"/>
                </a:ext>
              </a:extLst>
            </p:cNvPr>
            <p:cNvCxnSpPr/>
            <p:nvPr/>
          </p:nvCxnSpPr>
          <p:spPr>
            <a:xfrm>
              <a:off x="4564337" y="378280"/>
              <a:ext cx="3063327"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nvGrpSpPr>
          <p:cNvPr id="6" name="组合 5">
            <a:extLst>
              <a:ext uri="{FF2B5EF4-FFF2-40B4-BE49-F238E27FC236}">
                <a16:creationId xmlns:a16="http://schemas.microsoft.com/office/drawing/2014/main" id="{8558ABA9-765F-4F3E-92CB-39916C592A45}"/>
              </a:ext>
            </a:extLst>
          </p:cNvPr>
          <p:cNvGrpSpPr/>
          <p:nvPr/>
        </p:nvGrpSpPr>
        <p:grpSpPr>
          <a:xfrm>
            <a:off x="916182" y="2573157"/>
            <a:ext cx="10359636" cy="3240926"/>
            <a:chOff x="-1572851" y="1951655"/>
            <a:chExt cx="13347858" cy="4175766"/>
          </a:xfrm>
        </p:grpSpPr>
        <p:grpSp>
          <p:nvGrpSpPr>
            <p:cNvPr id="7" name="组合 6">
              <a:extLst>
                <a:ext uri="{FF2B5EF4-FFF2-40B4-BE49-F238E27FC236}">
                  <a16:creationId xmlns:a16="http://schemas.microsoft.com/office/drawing/2014/main" id="{53C48EA8-E104-400E-8B82-D497E5D12320}"/>
                </a:ext>
              </a:extLst>
            </p:cNvPr>
            <p:cNvGrpSpPr/>
            <p:nvPr/>
          </p:nvGrpSpPr>
          <p:grpSpPr>
            <a:xfrm>
              <a:off x="8670854" y="1951655"/>
              <a:ext cx="3104153" cy="1275046"/>
              <a:chOff x="438150" y="2997693"/>
              <a:chExt cx="3104153" cy="1275046"/>
            </a:xfrm>
          </p:grpSpPr>
          <p:sp>
            <p:nvSpPr>
              <p:cNvPr id="27" name="文本框 8">
                <a:extLst>
                  <a:ext uri="{FF2B5EF4-FFF2-40B4-BE49-F238E27FC236}">
                    <a16:creationId xmlns:a16="http://schemas.microsoft.com/office/drawing/2014/main" id="{EF7107C0-04AB-4781-BA08-7C9F94E8CFA3}"/>
                  </a:ext>
                </a:extLst>
              </p:cNvPr>
              <p:cNvSpPr txBox="1"/>
              <p:nvPr/>
            </p:nvSpPr>
            <p:spPr>
              <a:xfrm>
                <a:off x="438150" y="2997693"/>
                <a:ext cx="1836420" cy="613393"/>
              </a:xfrm>
              <a:prstGeom prst="roundRect">
                <a:avLst>
                  <a:gd name="adj" fmla="val 50000"/>
                </a:avLst>
              </a:prstGeom>
              <a:solidFill>
                <a:schemeClr val="tx1">
                  <a:lumMod val="50000"/>
                  <a:lumOff val="50000"/>
                </a:schemeClr>
              </a:solidFill>
            </p:spPr>
            <p:txBody>
              <a:bodyPr wrap="square" rtlCol="0">
                <a:spAutoFit/>
              </a:bodyPr>
              <a:lstStyle>
                <a:defPPr>
                  <a:defRPr lang="zh-CN"/>
                </a:defPPr>
                <a:lvl1pPr algn="ctr">
                  <a:defRPr>
                    <a:solidFill>
                      <a:schemeClr val="bg1"/>
                    </a:solidFill>
                    <a:latin typeface="微软雅黑 Light" panose="020B0502040204020203" pitchFamily="34" charset="-122"/>
                    <a:ea typeface="微软雅黑 Light" panose="020B0502040204020203" pitchFamily="34" charset="-122"/>
                  </a:defRPr>
                </a:lvl1pPr>
              </a:lstStyle>
              <a:p>
                <a:r>
                  <a:rPr lang="zh-CN" altLang="en-US" sz="1600" dirty="0"/>
                  <a:t>文字信息</a:t>
                </a:r>
              </a:p>
            </p:txBody>
          </p:sp>
          <p:sp>
            <p:nvSpPr>
              <p:cNvPr id="28" name="矩形 27">
                <a:extLst>
                  <a:ext uri="{FF2B5EF4-FFF2-40B4-BE49-F238E27FC236}">
                    <a16:creationId xmlns:a16="http://schemas.microsoft.com/office/drawing/2014/main" id="{D6FB87E6-654A-45AE-B8FA-41C3A7883D32}"/>
                  </a:ext>
                </a:extLst>
              </p:cNvPr>
              <p:cNvSpPr/>
              <p:nvPr/>
            </p:nvSpPr>
            <p:spPr>
              <a:xfrm>
                <a:off x="519537" y="3565302"/>
                <a:ext cx="3022766" cy="707437"/>
              </a:xfrm>
              <a:prstGeom prst="rect">
                <a:avLst/>
              </a:prstGeom>
            </p:spPr>
            <p:txBody>
              <a:bodyPr wrap="square">
                <a:spAutoFit/>
              </a:bodyPr>
              <a:lstStyle/>
              <a:p>
                <a:pPr>
                  <a:lnSpc>
                    <a:spcPct val="130000"/>
                  </a:lnSpc>
                </a:pPr>
                <a:r>
                  <a:rPr lang="zh-CN" altLang="en-US" sz="1100" dirty="0">
                    <a:solidFill>
                      <a:schemeClr val="bg1">
                        <a:lumMod val="50000"/>
                      </a:schemeClr>
                    </a:solidFill>
                    <a:latin typeface="微软雅黑 Light" panose="020B0502040204020203" pitchFamily="34" charset="-122"/>
                    <a:ea typeface="微软雅黑 Light" panose="020B0502040204020203" pitchFamily="34" charset="-122"/>
                  </a:rPr>
                  <a:t>敲骨吸髓地利用它来继续我这篇东西的创作</a:t>
                </a:r>
              </a:p>
            </p:txBody>
          </p:sp>
        </p:grpSp>
        <p:grpSp>
          <p:nvGrpSpPr>
            <p:cNvPr id="8" name="组合 7">
              <a:extLst>
                <a:ext uri="{FF2B5EF4-FFF2-40B4-BE49-F238E27FC236}">
                  <a16:creationId xmlns:a16="http://schemas.microsoft.com/office/drawing/2014/main" id="{0B4AA4F1-04C9-4621-A4EF-3B9D55F58E0D}"/>
                </a:ext>
              </a:extLst>
            </p:cNvPr>
            <p:cNvGrpSpPr/>
            <p:nvPr/>
          </p:nvGrpSpPr>
          <p:grpSpPr>
            <a:xfrm>
              <a:off x="8670854" y="3399419"/>
              <a:ext cx="3022834" cy="1295067"/>
              <a:chOff x="8719728" y="1547813"/>
              <a:chExt cx="3022834" cy="1295067"/>
            </a:xfrm>
          </p:grpSpPr>
          <p:sp>
            <p:nvSpPr>
              <p:cNvPr id="25" name="文本框 11">
                <a:extLst>
                  <a:ext uri="{FF2B5EF4-FFF2-40B4-BE49-F238E27FC236}">
                    <a16:creationId xmlns:a16="http://schemas.microsoft.com/office/drawing/2014/main" id="{C6B18408-E13C-4B78-8908-D8F1F4F9F45C}"/>
                  </a:ext>
                </a:extLst>
              </p:cNvPr>
              <p:cNvSpPr txBox="1"/>
              <p:nvPr/>
            </p:nvSpPr>
            <p:spPr>
              <a:xfrm>
                <a:off x="8719728" y="1547813"/>
                <a:ext cx="1836420" cy="613393"/>
              </a:xfrm>
              <a:prstGeom prst="roundRect">
                <a:avLst>
                  <a:gd name="adj" fmla="val 50000"/>
                </a:avLst>
              </a:prstGeom>
              <a:solidFill>
                <a:schemeClr val="bg1">
                  <a:lumMod val="75000"/>
                </a:schemeClr>
              </a:solidFill>
            </p:spPr>
            <p:txBody>
              <a:bodyPr wrap="square" rtlCol="0">
                <a:spAutoFit/>
              </a:bodyPr>
              <a:lstStyle/>
              <a:p>
                <a:pPr algn="ctr"/>
                <a:r>
                  <a:rPr lang="zh-CN" altLang="en-US" sz="1600" dirty="0">
                    <a:solidFill>
                      <a:schemeClr val="bg1"/>
                    </a:solidFill>
                    <a:latin typeface="微软雅黑 Light" panose="020B0502040204020203" pitchFamily="34" charset="-122"/>
                    <a:ea typeface="微软雅黑 Light" panose="020B0502040204020203" pitchFamily="34" charset="-122"/>
                  </a:rPr>
                  <a:t>文字信息</a:t>
                </a:r>
              </a:p>
            </p:txBody>
          </p:sp>
          <p:sp>
            <p:nvSpPr>
              <p:cNvPr id="26" name="矩形 25">
                <a:extLst>
                  <a:ext uri="{FF2B5EF4-FFF2-40B4-BE49-F238E27FC236}">
                    <a16:creationId xmlns:a16="http://schemas.microsoft.com/office/drawing/2014/main" id="{BE38AB7D-4EBE-41E4-8188-0079EC358F7C}"/>
                  </a:ext>
                </a:extLst>
              </p:cNvPr>
              <p:cNvSpPr/>
              <p:nvPr/>
            </p:nvSpPr>
            <p:spPr>
              <a:xfrm>
                <a:off x="8719796" y="2135443"/>
                <a:ext cx="3022766" cy="707437"/>
              </a:xfrm>
              <a:prstGeom prst="rect">
                <a:avLst/>
              </a:prstGeom>
            </p:spPr>
            <p:txBody>
              <a:bodyPr wrap="square">
                <a:spAutoFit/>
              </a:bodyPr>
              <a:lstStyle/>
              <a:p>
                <a:pPr>
                  <a:lnSpc>
                    <a:spcPct val="130000"/>
                  </a:lnSpc>
                </a:pPr>
                <a:r>
                  <a:rPr lang="zh-CN" altLang="en-US" sz="1100" dirty="0">
                    <a:solidFill>
                      <a:schemeClr val="bg1">
                        <a:lumMod val="50000"/>
                      </a:schemeClr>
                    </a:solidFill>
                    <a:latin typeface="微软雅黑 Light" panose="020B0502040204020203" pitchFamily="34" charset="-122"/>
                    <a:ea typeface="微软雅黑 Light" panose="020B0502040204020203" pitchFamily="34" charset="-122"/>
                  </a:rPr>
                  <a:t>于是我死命抓住这些已经模糊并且仍在时刻模糊下的记忆残片</a:t>
                </a:r>
              </a:p>
            </p:txBody>
          </p:sp>
        </p:grpSp>
        <p:grpSp>
          <p:nvGrpSpPr>
            <p:cNvPr id="9" name="组合 8">
              <a:extLst>
                <a:ext uri="{FF2B5EF4-FFF2-40B4-BE49-F238E27FC236}">
                  <a16:creationId xmlns:a16="http://schemas.microsoft.com/office/drawing/2014/main" id="{2D6AEC9C-A20B-4421-9166-BCE8FA096896}"/>
                </a:ext>
              </a:extLst>
            </p:cNvPr>
            <p:cNvGrpSpPr/>
            <p:nvPr/>
          </p:nvGrpSpPr>
          <p:grpSpPr>
            <a:xfrm>
              <a:off x="8670854" y="4849299"/>
              <a:ext cx="3022834" cy="1275046"/>
              <a:chOff x="8719728" y="2997693"/>
              <a:chExt cx="3022834" cy="1275046"/>
            </a:xfrm>
          </p:grpSpPr>
          <p:sp>
            <p:nvSpPr>
              <p:cNvPr id="23" name="文本框 14">
                <a:extLst>
                  <a:ext uri="{FF2B5EF4-FFF2-40B4-BE49-F238E27FC236}">
                    <a16:creationId xmlns:a16="http://schemas.microsoft.com/office/drawing/2014/main" id="{4C09FEE2-EA65-4B33-9C84-2FC19293BA4E}"/>
                  </a:ext>
                </a:extLst>
              </p:cNvPr>
              <p:cNvSpPr txBox="1"/>
              <p:nvPr/>
            </p:nvSpPr>
            <p:spPr>
              <a:xfrm>
                <a:off x="8719728" y="2997693"/>
                <a:ext cx="1836420" cy="613393"/>
              </a:xfrm>
              <a:prstGeom prst="roundRect">
                <a:avLst>
                  <a:gd name="adj" fmla="val 50000"/>
                </a:avLst>
              </a:prstGeom>
              <a:solidFill>
                <a:schemeClr val="tx1">
                  <a:lumMod val="50000"/>
                  <a:lumOff val="50000"/>
                </a:schemeClr>
              </a:solidFill>
            </p:spPr>
            <p:txBody>
              <a:bodyPr wrap="square" rtlCol="0">
                <a:spAutoFit/>
              </a:bodyPr>
              <a:lstStyle/>
              <a:p>
                <a:pPr algn="ctr"/>
                <a:r>
                  <a:rPr lang="zh-CN" altLang="en-US" sz="1600" dirty="0">
                    <a:solidFill>
                      <a:schemeClr val="bg1"/>
                    </a:solidFill>
                    <a:latin typeface="微软雅黑 Light" panose="020B0502040204020203" pitchFamily="34" charset="-122"/>
                    <a:ea typeface="微软雅黑 Light" panose="020B0502040204020203" pitchFamily="34" charset="-122"/>
                  </a:rPr>
                  <a:t>文字信息</a:t>
                </a:r>
              </a:p>
            </p:txBody>
          </p:sp>
          <p:sp>
            <p:nvSpPr>
              <p:cNvPr id="24" name="矩形 23">
                <a:extLst>
                  <a:ext uri="{FF2B5EF4-FFF2-40B4-BE49-F238E27FC236}">
                    <a16:creationId xmlns:a16="http://schemas.microsoft.com/office/drawing/2014/main" id="{95470F27-9B26-4397-BCA2-BB016FB809CC}"/>
                  </a:ext>
                </a:extLst>
              </p:cNvPr>
              <p:cNvSpPr/>
              <p:nvPr/>
            </p:nvSpPr>
            <p:spPr>
              <a:xfrm>
                <a:off x="8719796" y="3565302"/>
                <a:ext cx="3022766" cy="707437"/>
              </a:xfrm>
              <a:prstGeom prst="rect">
                <a:avLst/>
              </a:prstGeom>
            </p:spPr>
            <p:txBody>
              <a:bodyPr wrap="square">
                <a:spAutoFit/>
              </a:bodyPr>
              <a:lstStyle/>
              <a:p>
                <a:pPr>
                  <a:lnSpc>
                    <a:spcPct val="130000"/>
                  </a:lnSpc>
                </a:pPr>
                <a:r>
                  <a:rPr lang="zh-CN" altLang="en-US" sz="1100" dirty="0">
                    <a:solidFill>
                      <a:schemeClr val="bg1">
                        <a:lumMod val="50000"/>
                      </a:schemeClr>
                    </a:solidFill>
                    <a:latin typeface="微软雅黑 Light" panose="020B0502040204020203" pitchFamily="34" charset="-122"/>
                    <a:ea typeface="微软雅黑 Light" panose="020B0502040204020203" pitchFamily="34" charset="-122"/>
                  </a:rPr>
                  <a:t>为了信守我对直子做出的诺言，舍此别无他路。</a:t>
                </a:r>
              </a:p>
            </p:txBody>
          </p:sp>
        </p:grpSp>
        <p:grpSp>
          <p:nvGrpSpPr>
            <p:cNvPr id="10" name="组合 9">
              <a:extLst>
                <a:ext uri="{FF2B5EF4-FFF2-40B4-BE49-F238E27FC236}">
                  <a16:creationId xmlns:a16="http://schemas.microsoft.com/office/drawing/2014/main" id="{65DDEBF4-57B7-490B-8896-FF40F1B07BB4}"/>
                </a:ext>
              </a:extLst>
            </p:cNvPr>
            <p:cNvGrpSpPr/>
            <p:nvPr/>
          </p:nvGrpSpPr>
          <p:grpSpPr>
            <a:xfrm>
              <a:off x="-1491531" y="1954731"/>
              <a:ext cx="3120197" cy="1253647"/>
              <a:chOff x="-97589" y="2997693"/>
              <a:chExt cx="3120197" cy="1253647"/>
            </a:xfrm>
          </p:grpSpPr>
          <p:sp>
            <p:nvSpPr>
              <p:cNvPr id="21" name="文本框 8">
                <a:extLst>
                  <a:ext uri="{FF2B5EF4-FFF2-40B4-BE49-F238E27FC236}">
                    <a16:creationId xmlns:a16="http://schemas.microsoft.com/office/drawing/2014/main" id="{4C0BC01E-9E04-4FEF-A7D9-17C9B7DFF510}"/>
                  </a:ext>
                </a:extLst>
              </p:cNvPr>
              <p:cNvSpPr txBox="1"/>
              <p:nvPr/>
            </p:nvSpPr>
            <p:spPr>
              <a:xfrm>
                <a:off x="1186186" y="2997693"/>
                <a:ext cx="1836422" cy="613393"/>
              </a:xfrm>
              <a:prstGeom prst="roundRect">
                <a:avLst>
                  <a:gd name="adj" fmla="val 50000"/>
                </a:avLst>
              </a:prstGeom>
              <a:solidFill>
                <a:schemeClr val="bg1">
                  <a:lumMod val="75000"/>
                </a:schemeClr>
              </a:solidFill>
            </p:spPr>
            <p:txBody>
              <a:bodyPr wrap="square" rtlCol="0">
                <a:spAutoFit/>
              </a:bodyPr>
              <a:lstStyle>
                <a:defPPr>
                  <a:defRPr lang="zh-CN"/>
                </a:defPPr>
                <a:lvl1pPr algn="ctr">
                  <a:defRPr>
                    <a:solidFill>
                      <a:schemeClr val="bg1"/>
                    </a:solidFill>
                    <a:latin typeface="微软雅黑 Light" panose="020B0502040204020203" pitchFamily="34" charset="-122"/>
                    <a:ea typeface="微软雅黑 Light" panose="020B0502040204020203" pitchFamily="34" charset="-122"/>
                  </a:defRPr>
                </a:lvl1pPr>
              </a:lstStyle>
              <a:p>
                <a:r>
                  <a:rPr lang="zh-CN" altLang="en-US" sz="1600" dirty="0"/>
                  <a:t>文字信息</a:t>
                </a:r>
              </a:p>
            </p:txBody>
          </p:sp>
          <p:sp>
            <p:nvSpPr>
              <p:cNvPr id="22" name="矩形 21">
                <a:extLst>
                  <a:ext uri="{FF2B5EF4-FFF2-40B4-BE49-F238E27FC236}">
                    <a16:creationId xmlns:a16="http://schemas.microsoft.com/office/drawing/2014/main" id="{DCE942D8-880A-4012-90BA-E2100FBF320C}"/>
                  </a:ext>
                </a:extLst>
              </p:cNvPr>
              <p:cNvSpPr/>
              <p:nvPr/>
            </p:nvSpPr>
            <p:spPr>
              <a:xfrm>
                <a:off x="-97589" y="3565302"/>
                <a:ext cx="3022765" cy="686038"/>
              </a:xfrm>
              <a:prstGeom prst="rect">
                <a:avLst/>
              </a:prstGeom>
            </p:spPr>
            <p:txBody>
              <a:bodyPr wrap="square">
                <a:spAutoFit/>
              </a:bodyPr>
              <a:lstStyle/>
              <a:p>
                <a:pPr algn="r">
                  <a:lnSpc>
                    <a:spcPct val="130000"/>
                  </a:lnSpc>
                </a:pPr>
                <a:r>
                  <a:rPr lang="zh-CN" altLang="en-US" sz="1100" dirty="0">
                    <a:solidFill>
                      <a:schemeClr val="bg1">
                        <a:lumMod val="50000"/>
                      </a:schemeClr>
                    </a:solidFill>
                    <a:latin typeface="微软雅黑 Light" panose="020B0502040204020203" pitchFamily="34" charset="-122"/>
                    <a:ea typeface="微软雅黑 Light" panose="020B0502040204020203" pitchFamily="34" charset="-122"/>
                  </a:rPr>
                  <a:t>敲骨吸髓地利用它来继续我这篇东西的创作</a:t>
                </a:r>
              </a:p>
            </p:txBody>
          </p:sp>
        </p:grpSp>
        <p:grpSp>
          <p:nvGrpSpPr>
            <p:cNvPr id="15" name="组合 14">
              <a:extLst>
                <a:ext uri="{FF2B5EF4-FFF2-40B4-BE49-F238E27FC236}">
                  <a16:creationId xmlns:a16="http://schemas.microsoft.com/office/drawing/2014/main" id="{48D67B23-A425-426A-9344-3ED6A8FB483B}"/>
                </a:ext>
              </a:extLst>
            </p:cNvPr>
            <p:cNvGrpSpPr/>
            <p:nvPr/>
          </p:nvGrpSpPr>
          <p:grpSpPr>
            <a:xfrm>
              <a:off x="-1572851" y="3402495"/>
              <a:ext cx="3201516" cy="1273668"/>
              <a:chOff x="8102669" y="1547813"/>
              <a:chExt cx="3201516" cy="1273668"/>
            </a:xfrm>
          </p:grpSpPr>
          <p:sp>
            <p:nvSpPr>
              <p:cNvPr id="19" name="文本框 11">
                <a:extLst>
                  <a:ext uri="{FF2B5EF4-FFF2-40B4-BE49-F238E27FC236}">
                    <a16:creationId xmlns:a16="http://schemas.microsoft.com/office/drawing/2014/main" id="{E34D0C23-59BA-4227-B6E7-DA329BC549D6}"/>
                  </a:ext>
                </a:extLst>
              </p:cNvPr>
              <p:cNvSpPr txBox="1"/>
              <p:nvPr/>
            </p:nvSpPr>
            <p:spPr>
              <a:xfrm>
                <a:off x="9467765" y="1547813"/>
                <a:ext cx="1836420" cy="613393"/>
              </a:xfrm>
              <a:prstGeom prst="roundRect">
                <a:avLst>
                  <a:gd name="adj" fmla="val 50000"/>
                </a:avLst>
              </a:prstGeom>
              <a:solidFill>
                <a:schemeClr val="tx1">
                  <a:lumMod val="50000"/>
                  <a:lumOff val="50000"/>
                </a:schemeClr>
              </a:solidFill>
            </p:spPr>
            <p:txBody>
              <a:bodyPr wrap="square" rtlCol="0">
                <a:spAutoFit/>
              </a:bodyPr>
              <a:lstStyle/>
              <a:p>
                <a:pPr algn="ctr"/>
                <a:r>
                  <a:rPr lang="zh-CN" altLang="en-US" sz="1600" dirty="0">
                    <a:solidFill>
                      <a:schemeClr val="bg1"/>
                    </a:solidFill>
                    <a:latin typeface="微软雅黑 Light" panose="020B0502040204020203" pitchFamily="34" charset="-122"/>
                    <a:ea typeface="微软雅黑 Light" panose="020B0502040204020203" pitchFamily="34" charset="-122"/>
                  </a:rPr>
                  <a:t>文字信息</a:t>
                </a:r>
              </a:p>
            </p:txBody>
          </p:sp>
          <p:sp>
            <p:nvSpPr>
              <p:cNvPr id="20" name="矩形 19">
                <a:extLst>
                  <a:ext uri="{FF2B5EF4-FFF2-40B4-BE49-F238E27FC236}">
                    <a16:creationId xmlns:a16="http://schemas.microsoft.com/office/drawing/2014/main" id="{8AFE0E9E-9789-4197-BB50-1C6E9DAAE980}"/>
                  </a:ext>
                </a:extLst>
              </p:cNvPr>
              <p:cNvSpPr/>
              <p:nvPr/>
            </p:nvSpPr>
            <p:spPr>
              <a:xfrm>
                <a:off x="8102669" y="2135443"/>
                <a:ext cx="3022771" cy="686038"/>
              </a:xfrm>
              <a:prstGeom prst="rect">
                <a:avLst/>
              </a:prstGeom>
            </p:spPr>
            <p:txBody>
              <a:bodyPr wrap="square">
                <a:spAutoFit/>
              </a:bodyPr>
              <a:lstStyle/>
              <a:p>
                <a:pPr algn="r">
                  <a:lnSpc>
                    <a:spcPct val="130000"/>
                  </a:lnSpc>
                </a:pPr>
                <a:r>
                  <a:rPr lang="zh-CN" altLang="en-US" sz="1100" dirty="0">
                    <a:solidFill>
                      <a:schemeClr val="bg1">
                        <a:lumMod val="50000"/>
                      </a:schemeClr>
                    </a:solidFill>
                    <a:latin typeface="微软雅黑 Light" panose="020B0502040204020203" pitchFamily="34" charset="-122"/>
                    <a:ea typeface="微软雅黑 Light" panose="020B0502040204020203" pitchFamily="34" charset="-122"/>
                  </a:rPr>
                  <a:t>于是我死命抓住这些已经模糊并且仍在时刻模糊下的记忆残片</a:t>
                </a:r>
              </a:p>
            </p:txBody>
          </p:sp>
        </p:grpSp>
        <p:grpSp>
          <p:nvGrpSpPr>
            <p:cNvPr id="16" name="组合 15">
              <a:extLst>
                <a:ext uri="{FF2B5EF4-FFF2-40B4-BE49-F238E27FC236}">
                  <a16:creationId xmlns:a16="http://schemas.microsoft.com/office/drawing/2014/main" id="{6EF75FBA-9FB7-4D66-AC85-7A984053092D}"/>
                </a:ext>
              </a:extLst>
            </p:cNvPr>
            <p:cNvGrpSpPr/>
            <p:nvPr/>
          </p:nvGrpSpPr>
          <p:grpSpPr>
            <a:xfrm>
              <a:off x="-1572851" y="4852375"/>
              <a:ext cx="3201516" cy="1275046"/>
              <a:chOff x="8102669" y="2997693"/>
              <a:chExt cx="3201516" cy="1275046"/>
            </a:xfrm>
          </p:grpSpPr>
          <p:sp>
            <p:nvSpPr>
              <p:cNvPr id="17" name="文本框 16">
                <a:extLst>
                  <a:ext uri="{FF2B5EF4-FFF2-40B4-BE49-F238E27FC236}">
                    <a16:creationId xmlns:a16="http://schemas.microsoft.com/office/drawing/2014/main" id="{F0299421-4084-4EC1-91DD-203A361A6918}"/>
                  </a:ext>
                </a:extLst>
              </p:cNvPr>
              <p:cNvSpPr txBox="1"/>
              <p:nvPr/>
            </p:nvSpPr>
            <p:spPr>
              <a:xfrm>
                <a:off x="9467765" y="2997693"/>
                <a:ext cx="1836420" cy="613393"/>
              </a:xfrm>
              <a:prstGeom prst="roundRect">
                <a:avLst>
                  <a:gd name="adj" fmla="val 50000"/>
                </a:avLst>
              </a:prstGeom>
              <a:solidFill>
                <a:schemeClr val="bg1">
                  <a:lumMod val="75000"/>
                </a:schemeClr>
              </a:solidFill>
            </p:spPr>
            <p:txBody>
              <a:bodyPr wrap="square" rtlCol="0">
                <a:spAutoFit/>
              </a:bodyPr>
              <a:lstStyle/>
              <a:p>
                <a:pPr algn="ctr"/>
                <a:r>
                  <a:rPr lang="zh-CN" altLang="en-US" sz="1600" dirty="0">
                    <a:solidFill>
                      <a:schemeClr val="bg1"/>
                    </a:solidFill>
                    <a:latin typeface="微软雅黑 Light" panose="020B0502040204020203" pitchFamily="34" charset="-122"/>
                    <a:ea typeface="微软雅黑 Light" panose="020B0502040204020203" pitchFamily="34" charset="-122"/>
                  </a:rPr>
                  <a:t>文字信息</a:t>
                </a:r>
              </a:p>
            </p:txBody>
          </p:sp>
          <p:sp>
            <p:nvSpPr>
              <p:cNvPr id="18" name="矩形 17">
                <a:extLst>
                  <a:ext uri="{FF2B5EF4-FFF2-40B4-BE49-F238E27FC236}">
                    <a16:creationId xmlns:a16="http://schemas.microsoft.com/office/drawing/2014/main" id="{7FD86C3F-B527-417D-86FF-6D80751FA81A}"/>
                  </a:ext>
                </a:extLst>
              </p:cNvPr>
              <p:cNvSpPr/>
              <p:nvPr/>
            </p:nvSpPr>
            <p:spPr>
              <a:xfrm>
                <a:off x="8102669" y="3565302"/>
                <a:ext cx="3022771" cy="707437"/>
              </a:xfrm>
              <a:prstGeom prst="rect">
                <a:avLst/>
              </a:prstGeom>
            </p:spPr>
            <p:txBody>
              <a:bodyPr wrap="square">
                <a:spAutoFit/>
              </a:bodyPr>
              <a:lstStyle/>
              <a:p>
                <a:pPr algn="r">
                  <a:lnSpc>
                    <a:spcPct val="130000"/>
                  </a:lnSpc>
                </a:pPr>
                <a:r>
                  <a:rPr lang="zh-CN" altLang="en-US" sz="1100" dirty="0">
                    <a:solidFill>
                      <a:schemeClr val="bg1">
                        <a:lumMod val="50000"/>
                      </a:schemeClr>
                    </a:solidFill>
                    <a:latin typeface="微软雅黑 Light" panose="020B0502040204020203" pitchFamily="34" charset="-122"/>
                    <a:ea typeface="微软雅黑 Light" panose="020B0502040204020203" pitchFamily="34" charset="-122"/>
                  </a:rPr>
                  <a:t>为了信守我对直子做出的诺言，舍此别无他路。</a:t>
                </a:r>
              </a:p>
            </p:txBody>
          </p:sp>
        </p:grpSp>
      </p:grpSp>
      <p:sp>
        <p:nvSpPr>
          <p:cNvPr id="29" name="Shape 1135">
            <a:extLst>
              <a:ext uri="{FF2B5EF4-FFF2-40B4-BE49-F238E27FC236}">
                <a16:creationId xmlns:a16="http://schemas.microsoft.com/office/drawing/2014/main" id="{48A3A9A2-B5B7-4A4F-A0EB-097608EB4E45}"/>
              </a:ext>
            </a:extLst>
          </p:cNvPr>
          <p:cNvSpPr>
            <a:spLocks/>
          </p:cNvSpPr>
          <p:nvPr/>
        </p:nvSpPr>
        <p:spPr bwMode="auto">
          <a:xfrm rot="10800000">
            <a:off x="4487224" y="2413036"/>
            <a:ext cx="3270250" cy="3268662"/>
          </a:xfrm>
          <a:custGeom>
            <a:avLst/>
            <a:gdLst>
              <a:gd name="T0" fmla="*/ 1634893 w 21600"/>
              <a:gd name="T1" fmla="*/ 1634212 h 21600"/>
              <a:gd name="T2" fmla="*/ 1634893 w 21600"/>
              <a:gd name="T3" fmla="*/ 1634212 h 21600"/>
              <a:gd name="T4" fmla="*/ 1634893 w 21600"/>
              <a:gd name="T5" fmla="*/ 1634212 h 21600"/>
              <a:gd name="T6" fmla="*/ 1634893 w 21600"/>
              <a:gd name="T7" fmla="*/ 1634212 h 21600"/>
              <a:gd name="T8" fmla="*/ 0 60000 65536"/>
              <a:gd name="T9" fmla="*/ 5898240 60000 65536"/>
              <a:gd name="T10" fmla="*/ 11796480 60000 65536"/>
              <a:gd name="T11" fmla="*/ 17694720 60000 65536"/>
            </a:gdLst>
            <a:ahLst/>
            <a:cxnLst>
              <a:cxn ang="T8">
                <a:pos x="T0" y="T1"/>
              </a:cxn>
              <a:cxn ang="T9">
                <a:pos x="T2" y="T3"/>
              </a:cxn>
              <a:cxn ang="T10">
                <a:pos x="T4" y="T5"/>
              </a:cxn>
              <a:cxn ang="T11">
                <a:pos x="T6" y="T7"/>
              </a:cxn>
            </a:cxnLst>
            <a:rect l="0" t="0" r="r" b="b"/>
            <a:pathLst>
              <a:path w="21600" h="21600" extrusionOk="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path>
            </a:pathLst>
          </a:custGeom>
          <a:noFill/>
          <a:ln w="25400">
            <a:solidFill>
              <a:srgbClr val="758056"/>
            </a:solidFill>
            <a:miter lim="400000"/>
            <a:headEnd/>
            <a:tailEnd/>
          </a:ln>
          <a:extLst>
            <a:ext uri="{909E8E84-426E-40DD-AFC4-6F175D3DCCD1}">
              <a14:hiddenFill xmlns:a14="http://schemas.microsoft.com/office/drawing/2010/main">
                <a:solidFill>
                  <a:srgbClr val="FFFFFF"/>
                </a:solidFill>
              </a14:hiddenFill>
            </a:ext>
          </a:extLst>
        </p:spPr>
        <p:txBody>
          <a:bodyPr lIns="38100" tIns="38100" rIns="38100" bIns="38100" anchor="ctr"/>
          <a:lstStyle>
            <a:defPPr>
              <a:defRPr lang="en-US"/>
            </a:defPPr>
            <a:lvl1pPr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5pPr>
            <a:lvl6pPr marL="2286000" algn="l" defTabSz="914400" rtl="0" eaLnBrk="1" latinLnBrk="0" hangingPunct="1">
              <a:defRPr kern="1200">
                <a:solidFill>
                  <a:schemeClr val="tx1"/>
                </a:solidFill>
                <a:latin typeface="Calibri" panose="020F0502020204030204" pitchFamily="34" charset="0"/>
                <a:ea typeface="+mn-ea"/>
                <a:cs typeface="+mn-cs"/>
              </a:defRPr>
            </a:lvl6pPr>
            <a:lvl7pPr marL="2743200" algn="l" defTabSz="914400" rtl="0" eaLnBrk="1" latinLnBrk="0" hangingPunct="1">
              <a:defRPr kern="1200">
                <a:solidFill>
                  <a:schemeClr val="tx1"/>
                </a:solidFill>
                <a:latin typeface="Calibri" panose="020F0502020204030204" pitchFamily="34" charset="0"/>
                <a:ea typeface="+mn-ea"/>
                <a:cs typeface="+mn-cs"/>
              </a:defRPr>
            </a:lvl7pPr>
            <a:lvl8pPr marL="3200400" algn="l" defTabSz="914400" rtl="0" eaLnBrk="1" latinLnBrk="0" hangingPunct="1">
              <a:defRPr kern="1200">
                <a:solidFill>
                  <a:schemeClr val="tx1"/>
                </a:solidFill>
                <a:latin typeface="Calibri" panose="020F0502020204030204" pitchFamily="34" charset="0"/>
                <a:ea typeface="+mn-ea"/>
                <a:cs typeface="+mn-cs"/>
              </a:defRPr>
            </a:lvl8pPr>
            <a:lvl9pPr marL="3657600" algn="l" defTabSz="914400" rtl="0" eaLnBrk="1" latinLnBrk="0" hangingPunct="1">
              <a:defRPr kern="1200">
                <a:solidFill>
                  <a:schemeClr val="tx1"/>
                </a:solidFill>
                <a:latin typeface="Calibri" panose="020F0502020204030204" pitchFamily="34" charset="0"/>
                <a:ea typeface="+mn-ea"/>
                <a:cs typeface="+mn-cs"/>
              </a:defRPr>
            </a:lvl9pPr>
          </a:lstStyle>
          <a:p>
            <a:endParaRPr lang="es-ES">
              <a:solidFill>
                <a:schemeClr val="bg1">
                  <a:lumMod val="50000"/>
                </a:schemeClr>
              </a:solidFill>
            </a:endParaRPr>
          </a:p>
        </p:txBody>
      </p:sp>
      <p:sp>
        <p:nvSpPr>
          <p:cNvPr id="30" name="Shape 1142">
            <a:extLst>
              <a:ext uri="{FF2B5EF4-FFF2-40B4-BE49-F238E27FC236}">
                <a16:creationId xmlns:a16="http://schemas.microsoft.com/office/drawing/2014/main" id="{07F7A3B6-F21E-4FF2-9216-7B696CF30455}"/>
              </a:ext>
            </a:extLst>
          </p:cNvPr>
          <p:cNvSpPr>
            <a:spLocks/>
          </p:cNvSpPr>
          <p:nvPr/>
        </p:nvSpPr>
        <p:spPr bwMode="auto">
          <a:xfrm rot="1790900">
            <a:off x="6155686" y="2190786"/>
            <a:ext cx="1382713" cy="1196975"/>
          </a:xfrm>
          <a:custGeom>
            <a:avLst/>
            <a:gdLst>
              <a:gd name="T0" fmla="*/ 690909 w 21600"/>
              <a:gd name="T1" fmla="*/ 598344 h 21600"/>
              <a:gd name="T2" fmla="*/ 690909 w 21600"/>
              <a:gd name="T3" fmla="*/ 598344 h 21600"/>
              <a:gd name="T4" fmla="*/ 690909 w 21600"/>
              <a:gd name="T5" fmla="*/ 598344 h 21600"/>
              <a:gd name="T6" fmla="*/ 690909 w 21600"/>
              <a:gd name="T7" fmla="*/ 598344 h 21600"/>
              <a:gd name="T8" fmla="*/ 0 60000 65536"/>
              <a:gd name="T9" fmla="*/ 5898240 60000 65536"/>
              <a:gd name="T10" fmla="*/ 11796480 60000 65536"/>
              <a:gd name="T11" fmla="*/ 17694720 60000 65536"/>
            </a:gdLst>
            <a:ahLst/>
            <a:cxnLst>
              <a:cxn ang="T8">
                <a:pos x="T0" y="T1"/>
              </a:cxn>
              <a:cxn ang="T9">
                <a:pos x="T2" y="T3"/>
              </a:cxn>
              <a:cxn ang="T10">
                <a:pos x="T4" y="T5"/>
              </a:cxn>
              <a:cxn ang="T11">
                <a:pos x="T6" y="T7"/>
              </a:cxn>
            </a:cxnLst>
            <a:rect l="0" t="0" r="r" b="b"/>
            <a:pathLst>
              <a:path w="21600" h="21600" extrusionOk="0">
                <a:moveTo>
                  <a:pt x="5400" y="21600"/>
                </a:moveTo>
                <a:lnTo>
                  <a:pt x="0" y="10800"/>
                </a:lnTo>
                <a:lnTo>
                  <a:pt x="5400" y="0"/>
                </a:lnTo>
                <a:lnTo>
                  <a:pt x="16200" y="0"/>
                </a:lnTo>
                <a:lnTo>
                  <a:pt x="21600" y="10800"/>
                </a:lnTo>
                <a:lnTo>
                  <a:pt x="16200" y="21600"/>
                </a:lnTo>
                <a:cubicBezTo>
                  <a:pt x="16200" y="21600"/>
                  <a:pt x="5400" y="21600"/>
                  <a:pt x="5400" y="21600"/>
                </a:cubicBezTo>
                <a:close/>
              </a:path>
            </a:pathLst>
          </a:custGeom>
          <a:solidFill>
            <a:schemeClr val="tx1">
              <a:lumMod val="50000"/>
              <a:lumOff val="50000"/>
            </a:schemeClr>
          </a:solidFill>
          <a:ln>
            <a:noFill/>
          </a:ln>
          <a:extLst/>
        </p:spPr>
        <p:txBody>
          <a:bodyPr lIns="38100" tIns="38100" rIns="38100" bIns="38100" anchor="ctr"/>
          <a:lstStyle>
            <a:defPPr>
              <a:defRPr lang="en-US"/>
            </a:defPPr>
            <a:lvl1pPr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5pPr>
            <a:lvl6pPr marL="2286000" algn="l" defTabSz="914400" rtl="0" eaLnBrk="1" latinLnBrk="0" hangingPunct="1">
              <a:defRPr kern="1200">
                <a:solidFill>
                  <a:schemeClr val="tx1"/>
                </a:solidFill>
                <a:latin typeface="Calibri" panose="020F0502020204030204" pitchFamily="34" charset="0"/>
                <a:ea typeface="+mn-ea"/>
                <a:cs typeface="+mn-cs"/>
              </a:defRPr>
            </a:lvl6pPr>
            <a:lvl7pPr marL="2743200" algn="l" defTabSz="914400" rtl="0" eaLnBrk="1" latinLnBrk="0" hangingPunct="1">
              <a:defRPr kern="1200">
                <a:solidFill>
                  <a:schemeClr val="tx1"/>
                </a:solidFill>
                <a:latin typeface="Calibri" panose="020F0502020204030204" pitchFamily="34" charset="0"/>
                <a:ea typeface="+mn-ea"/>
                <a:cs typeface="+mn-cs"/>
              </a:defRPr>
            </a:lvl7pPr>
            <a:lvl8pPr marL="3200400" algn="l" defTabSz="914400" rtl="0" eaLnBrk="1" latinLnBrk="0" hangingPunct="1">
              <a:defRPr kern="1200">
                <a:solidFill>
                  <a:schemeClr val="tx1"/>
                </a:solidFill>
                <a:latin typeface="Calibri" panose="020F0502020204030204" pitchFamily="34" charset="0"/>
                <a:ea typeface="+mn-ea"/>
                <a:cs typeface="+mn-cs"/>
              </a:defRPr>
            </a:lvl8pPr>
            <a:lvl9pPr marL="3657600" algn="l" defTabSz="914400" rtl="0" eaLnBrk="1" latinLnBrk="0" hangingPunct="1">
              <a:defRPr kern="1200">
                <a:solidFill>
                  <a:schemeClr val="tx1"/>
                </a:solidFill>
                <a:latin typeface="Calibri" panose="020F0502020204030204" pitchFamily="34" charset="0"/>
                <a:ea typeface="+mn-ea"/>
                <a:cs typeface="+mn-cs"/>
              </a:defRPr>
            </a:lvl9pPr>
          </a:lstStyle>
          <a:p>
            <a:endParaRPr lang="es-ES">
              <a:solidFill>
                <a:schemeClr val="bg1">
                  <a:lumMod val="50000"/>
                </a:schemeClr>
              </a:solidFill>
            </a:endParaRPr>
          </a:p>
        </p:txBody>
      </p:sp>
      <p:sp>
        <p:nvSpPr>
          <p:cNvPr id="31" name="Shape 1145">
            <a:extLst>
              <a:ext uri="{FF2B5EF4-FFF2-40B4-BE49-F238E27FC236}">
                <a16:creationId xmlns:a16="http://schemas.microsoft.com/office/drawing/2014/main" id="{3F31FB1D-41BF-48E7-B25E-FABC6ECB9F79}"/>
              </a:ext>
            </a:extLst>
          </p:cNvPr>
          <p:cNvSpPr>
            <a:spLocks/>
          </p:cNvSpPr>
          <p:nvPr/>
        </p:nvSpPr>
        <p:spPr bwMode="auto">
          <a:xfrm rot="1790900">
            <a:off x="6893874" y="3443323"/>
            <a:ext cx="1381125" cy="1196975"/>
          </a:xfrm>
          <a:custGeom>
            <a:avLst/>
            <a:gdLst>
              <a:gd name="T0" fmla="*/ 690914 w 21600"/>
              <a:gd name="T1" fmla="*/ 598351 h 21600"/>
              <a:gd name="T2" fmla="*/ 690914 w 21600"/>
              <a:gd name="T3" fmla="*/ 598351 h 21600"/>
              <a:gd name="T4" fmla="*/ 690914 w 21600"/>
              <a:gd name="T5" fmla="*/ 598351 h 21600"/>
              <a:gd name="T6" fmla="*/ 690914 w 21600"/>
              <a:gd name="T7" fmla="*/ 598351 h 21600"/>
              <a:gd name="T8" fmla="*/ 0 60000 65536"/>
              <a:gd name="T9" fmla="*/ 5898240 60000 65536"/>
              <a:gd name="T10" fmla="*/ 11796480 60000 65536"/>
              <a:gd name="T11" fmla="*/ 17694720 60000 65536"/>
            </a:gdLst>
            <a:ahLst/>
            <a:cxnLst>
              <a:cxn ang="T8">
                <a:pos x="T0" y="T1"/>
              </a:cxn>
              <a:cxn ang="T9">
                <a:pos x="T2" y="T3"/>
              </a:cxn>
              <a:cxn ang="T10">
                <a:pos x="T4" y="T5"/>
              </a:cxn>
              <a:cxn ang="T11">
                <a:pos x="T6" y="T7"/>
              </a:cxn>
            </a:cxnLst>
            <a:rect l="0" t="0" r="r" b="b"/>
            <a:pathLst>
              <a:path w="21600" h="21600" extrusionOk="0">
                <a:moveTo>
                  <a:pt x="5400" y="21600"/>
                </a:moveTo>
                <a:lnTo>
                  <a:pt x="0" y="10800"/>
                </a:lnTo>
                <a:lnTo>
                  <a:pt x="5400" y="0"/>
                </a:lnTo>
                <a:lnTo>
                  <a:pt x="16200" y="0"/>
                </a:lnTo>
                <a:lnTo>
                  <a:pt x="21600" y="10800"/>
                </a:lnTo>
                <a:lnTo>
                  <a:pt x="16200" y="21600"/>
                </a:lnTo>
                <a:cubicBezTo>
                  <a:pt x="16200" y="21600"/>
                  <a:pt x="5400" y="21600"/>
                  <a:pt x="5400" y="21600"/>
                </a:cubicBezTo>
                <a:close/>
              </a:path>
            </a:pathLst>
          </a:custGeom>
          <a:solidFill>
            <a:schemeClr val="bg1">
              <a:lumMod val="75000"/>
            </a:schemeClr>
          </a:solidFill>
          <a:ln>
            <a:noFill/>
          </a:ln>
          <a:extLst/>
        </p:spPr>
        <p:txBody>
          <a:bodyPr lIns="38100" tIns="38100" rIns="38100" bIns="38100" anchor="ctr"/>
          <a:lstStyle>
            <a:defPPr>
              <a:defRPr lang="en-US"/>
            </a:defPPr>
            <a:lvl1pPr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5pPr>
            <a:lvl6pPr marL="2286000" algn="l" defTabSz="914400" rtl="0" eaLnBrk="1" latinLnBrk="0" hangingPunct="1">
              <a:defRPr kern="1200">
                <a:solidFill>
                  <a:schemeClr val="tx1"/>
                </a:solidFill>
                <a:latin typeface="Calibri" panose="020F0502020204030204" pitchFamily="34" charset="0"/>
                <a:ea typeface="+mn-ea"/>
                <a:cs typeface="+mn-cs"/>
              </a:defRPr>
            </a:lvl6pPr>
            <a:lvl7pPr marL="2743200" algn="l" defTabSz="914400" rtl="0" eaLnBrk="1" latinLnBrk="0" hangingPunct="1">
              <a:defRPr kern="1200">
                <a:solidFill>
                  <a:schemeClr val="tx1"/>
                </a:solidFill>
                <a:latin typeface="Calibri" panose="020F0502020204030204" pitchFamily="34" charset="0"/>
                <a:ea typeface="+mn-ea"/>
                <a:cs typeface="+mn-cs"/>
              </a:defRPr>
            </a:lvl7pPr>
            <a:lvl8pPr marL="3200400" algn="l" defTabSz="914400" rtl="0" eaLnBrk="1" latinLnBrk="0" hangingPunct="1">
              <a:defRPr kern="1200">
                <a:solidFill>
                  <a:schemeClr val="tx1"/>
                </a:solidFill>
                <a:latin typeface="Calibri" panose="020F0502020204030204" pitchFamily="34" charset="0"/>
                <a:ea typeface="+mn-ea"/>
                <a:cs typeface="+mn-cs"/>
              </a:defRPr>
            </a:lvl8pPr>
            <a:lvl9pPr marL="3657600" algn="l" defTabSz="914400" rtl="0" eaLnBrk="1" latinLnBrk="0" hangingPunct="1">
              <a:defRPr kern="1200">
                <a:solidFill>
                  <a:schemeClr val="tx1"/>
                </a:solidFill>
                <a:latin typeface="Calibri" panose="020F0502020204030204" pitchFamily="34" charset="0"/>
                <a:ea typeface="+mn-ea"/>
                <a:cs typeface="+mn-cs"/>
              </a:defRPr>
            </a:lvl9pPr>
          </a:lstStyle>
          <a:p>
            <a:endParaRPr lang="es-ES">
              <a:solidFill>
                <a:schemeClr val="bg1">
                  <a:lumMod val="50000"/>
                </a:schemeClr>
              </a:solidFill>
            </a:endParaRPr>
          </a:p>
        </p:txBody>
      </p:sp>
      <p:sp>
        <p:nvSpPr>
          <p:cNvPr id="32" name="Shape 1148">
            <a:extLst>
              <a:ext uri="{FF2B5EF4-FFF2-40B4-BE49-F238E27FC236}">
                <a16:creationId xmlns:a16="http://schemas.microsoft.com/office/drawing/2014/main" id="{A8DACE36-C650-4733-8520-DCB1D245B0DE}"/>
              </a:ext>
            </a:extLst>
          </p:cNvPr>
          <p:cNvSpPr>
            <a:spLocks/>
          </p:cNvSpPr>
          <p:nvPr/>
        </p:nvSpPr>
        <p:spPr bwMode="auto">
          <a:xfrm rot="1790900">
            <a:off x="6157274" y="4726023"/>
            <a:ext cx="1382712" cy="1196975"/>
          </a:xfrm>
          <a:custGeom>
            <a:avLst/>
            <a:gdLst>
              <a:gd name="T0" fmla="*/ 690914 w 21600"/>
              <a:gd name="T1" fmla="*/ 598343 h 21600"/>
              <a:gd name="T2" fmla="*/ 690914 w 21600"/>
              <a:gd name="T3" fmla="*/ 598343 h 21600"/>
              <a:gd name="T4" fmla="*/ 690914 w 21600"/>
              <a:gd name="T5" fmla="*/ 598343 h 21600"/>
              <a:gd name="T6" fmla="*/ 690914 w 21600"/>
              <a:gd name="T7" fmla="*/ 598343 h 21600"/>
              <a:gd name="T8" fmla="*/ 0 60000 65536"/>
              <a:gd name="T9" fmla="*/ 5898240 60000 65536"/>
              <a:gd name="T10" fmla="*/ 11796480 60000 65536"/>
              <a:gd name="T11" fmla="*/ 17694720 60000 65536"/>
            </a:gdLst>
            <a:ahLst/>
            <a:cxnLst>
              <a:cxn ang="T8">
                <a:pos x="T0" y="T1"/>
              </a:cxn>
              <a:cxn ang="T9">
                <a:pos x="T2" y="T3"/>
              </a:cxn>
              <a:cxn ang="T10">
                <a:pos x="T4" y="T5"/>
              </a:cxn>
              <a:cxn ang="T11">
                <a:pos x="T6" y="T7"/>
              </a:cxn>
            </a:cxnLst>
            <a:rect l="0" t="0" r="r" b="b"/>
            <a:pathLst>
              <a:path w="21600" h="21600" extrusionOk="0">
                <a:moveTo>
                  <a:pt x="5400" y="21600"/>
                </a:moveTo>
                <a:lnTo>
                  <a:pt x="0" y="10800"/>
                </a:lnTo>
                <a:lnTo>
                  <a:pt x="5400" y="0"/>
                </a:lnTo>
                <a:lnTo>
                  <a:pt x="16200" y="0"/>
                </a:lnTo>
                <a:lnTo>
                  <a:pt x="21600" y="10800"/>
                </a:lnTo>
                <a:lnTo>
                  <a:pt x="16200" y="21600"/>
                </a:lnTo>
                <a:cubicBezTo>
                  <a:pt x="16200" y="21600"/>
                  <a:pt x="5400" y="21600"/>
                  <a:pt x="5400" y="21600"/>
                </a:cubicBezTo>
                <a:close/>
              </a:path>
            </a:pathLst>
          </a:custGeom>
          <a:solidFill>
            <a:schemeClr val="tx1">
              <a:lumMod val="50000"/>
              <a:lumOff val="50000"/>
            </a:schemeClr>
          </a:solidFill>
          <a:ln>
            <a:noFill/>
          </a:ln>
          <a:extLst/>
        </p:spPr>
        <p:txBody>
          <a:bodyPr lIns="38100" tIns="38100" rIns="38100" bIns="38100" anchor="ctr"/>
          <a:lstStyle>
            <a:defPPr>
              <a:defRPr lang="en-US"/>
            </a:defPPr>
            <a:lvl1pPr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5pPr>
            <a:lvl6pPr marL="2286000" algn="l" defTabSz="914400" rtl="0" eaLnBrk="1" latinLnBrk="0" hangingPunct="1">
              <a:defRPr kern="1200">
                <a:solidFill>
                  <a:schemeClr val="tx1"/>
                </a:solidFill>
                <a:latin typeface="Calibri" panose="020F0502020204030204" pitchFamily="34" charset="0"/>
                <a:ea typeface="+mn-ea"/>
                <a:cs typeface="+mn-cs"/>
              </a:defRPr>
            </a:lvl6pPr>
            <a:lvl7pPr marL="2743200" algn="l" defTabSz="914400" rtl="0" eaLnBrk="1" latinLnBrk="0" hangingPunct="1">
              <a:defRPr kern="1200">
                <a:solidFill>
                  <a:schemeClr val="tx1"/>
                </a:solidFill>
                <a:latin typeface="Calibri" panose="020F0502020204030204" pitchFamily="34" charset="0"/>
                <a:ea typeface="+mn-ea"/>
                <a:cs typeface="+mn-cs"/>
              </a:defRPr>
            </a:lvl7pPr>
            <a:lvl8pPr marL="3200400" algn="l" defTabSz="914400" rtl="0" eaLnBrk="1" latinLnBrk="0" hangingPunct="1">
              <a:defRPr kern="1200">
                <a:solidFill>
                  <a:schemeClr val="tx1"/>
                </a:solidFill>
                <a:latin typeface="Calibri" panose="020F0502020204030204" pitchFamily="34" charset="0"/>
                <a:ea typeface="+mn-ea"/>
                <a:cs typeface="+mn-cs"/>
              </a:defRPr>
            </a:lvl8pPr>
            <a:lvl9pPr marL="3657600" algn="l" defTabSz="914400" rtl="0" eaLnBrk="1" latinLnBrk="0" hangingPunct="1">
              <a:defRPr kern="1200">
                <a:solidFill>
                  <a:schemeClr val="tx1"/>
                </a:solidFill>
                <a:latin typeface="Calibri" panose="020F0502020204030204" pitchFamily="34" charset="0"/>
                <a:ea typeface="+mn-ea"/>
                <a:cs typeface="+mn-cs"/>
              </a:defRPr>
            </a:lvl9pPr>
          </a:lstStyle>
          <a:p>
            <a:endParaRPr lang="es-ES">
              <a:solidFill>
                <a:schemeClr val="bg1">
                  <a:lumMod val="50000"/>
                </a:schemeClr>
              </a:solidFill>
            </a:endParaRPr>
          </a:p>
        </p:txBody>
      </p:sp>
      <p:sp>
        <p:nvSpPr>
          <p:cNvPr id="33" name="Shape 1151">
            <a:extLst>
              <a:ext uri="{FF2B5EF4-FFF2-40B4-BE49-F238E27FC236}">
                <a16:creationId xmlns:a16="http://schemas.microsoft.com/office/drawing/2014/main" id="{324C6EEF-A7D6-4131-B8E9-039FD9BA9E07}"/>
              </a:ext>
            </a:extLst>
          </p:cNvPr>
          <p:cNvSpPr>
            <a:spLocks/>
          </p:cNvSpPr>
          <p:nvPr/>
        </p:nvSpPr>
        <p:spPr bwMode="auto">
          <a:xfrm rot="1790900">
            <a:off x="4709474" y="4711736"/>
            <a:ext cx="1381125" cy="1196975"/>
          </a:xfrm>
          <a:custGeom>
            <a:avLst/>
            <a:gdLst>
              <a:gd name="T0" fmla="*/ 690910 w 21600"/>
              <a:gd name="T1" fmla="*/ 598348 h 21600"/>
              <a:gd name="T2" fmla="*/ 690910 w 21600"/>
              <a:gd name="T3" fmla="*/ 598348 h 21600"/>
              <a:gd name="T4" fmla="*/ 690910 w 21600"/>
              <a:gd name="T5" fmla="*/ 598348 h 21600"/>
              <a:gd name="T6" fmla="*/ 690910 w 21600"/>
              <a:gd name="T7" fmla="*/ 598348 h 21600"/>
              <a:gd name="T8" fmla="*/ 0 60000 65536"/>
              <a:gd name="T9" fmla="*/ 5898240 60000 65536"/>
              <a:gd name="T10" fmla="*/ 11796480 60000 65536"/>
              <a:gd name="T11" fmla="*/ 17694720 60000 65536"/>
            </a:gdLst>
            <a:ahLst/>
            <a:cxnLst>
              <a:cxn ang="T8">
                <a:pos x="T0" y="T1"/>
              </a:cxn>
              <a:cxn ang="T9">
                <a:pos x="T2" y="T3"/>
              </a:cxn>
              <a:cxn ang="T10">
                <a:pos x="T4" y="T5"/>
              </a:cxn>
              <a:cxn ang="T11">
                <a:pos x="T6" y="T7"/>
              </a:cxn>
            </a:cxnLst>
            <a:rect l="0" t="0" r="r" b="b"/>
            <a:pathLst>
              <a:path w="21600" h="21600" extrusionOk="0">
                <a:moveTo>
                  <a:pt x="5400" y="21600"/>
                </a:moveTo>
                <a:lnTo>
                  <a:pt x="0" y="10800"/>
                </a:lnTo>
                <a:lnTo>
                  <a:pt x="5400" y="0"/>
                </a:lnTo>
                <a:lnTo>
                  <a:pt x="16200" y="0"/>
                </a:lnTo>
                <a:lnTo>
                  <a:pt x="21600" y="10800"/>
                </a:lnTo>
                <a:lnTo>
                  <a:pt x="16200" y="21600"/>
                </a:lnTo>
                <a:cubicBezTo>
                  <a:pt x="16200" y="21600"/>
                  <a:pt x="5400" y="21600"/>
                  <a:pt x="5400" y="21600"/>
                </a:cubicBezTo>
                <a:close/>
              </a:path>
            </a:pathLst>
          </a:custGeom>
          <a:solidFill>
            <a:schemeClr val="bg1">
              <a:lumMod val="75000"/>
            </a:schemeClr>
          </a:solidFill>
          <a:ln>
            <a:noFill/>
          </a:ln>
          <a:extLst/>
        </p:spPr>
        <p:txBody>
          <a:bodyPr lIns="38100" tIns="38100" rIns="38100" bIns="38100" anchor="ctr"/>
          <a:lstStyle>
            <a:defPPr>
              <a:defRPr lang="en-US"/>
            </a:defPPr>
            <a:lvl1pPr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5pPr>
            <a:lvl6pPr marL="2286000" algn="l" defTabSz="914400" rtl="0" eaLnBrk="1" latinLnBrk="0" hangingPunct="1">
              <a:defRPr kern="1200">
                <a:solidFill>
                  <a:schemeClr val="tx1"/>
                </a:solidFill>
                <a:latin typeface="Calibri" panose="020F0502020204030204" pitchFamily="34" charset="0"/>
                <a:ea typeface="+mn-ea"/>
                <a:cs typeface="+mn-cs"/>
              </a:defRPr>
            </a:lvl6pPr>
            <a:lvl7pPr marL="2743200" algn="l" defTabSz="914400" rtl="0" eaLnBrk="1" latinLnBrk="0" hangingPunct="1">
              <a:defRPr kern="1200">
                <a:solidFill>
                  <a:schemeClr val="tx1"/>
                </a:solidFill>
                <a:latin typeface="Calibri" panose="020F0502020204030204" pitchFamily="34" charset="0"/>
                <a:ea typeface="+mn-ea"/>
                <a:cs typeface="+mn-cs"/>
              </a:defRPr>
            </a:lvl7pPr>
            <a:lvl8pPr marL="3200400" algn="l" defTabSz="914400" rtl="0" eaLnBrk="1" latinLnBrk="0" hangingPunct="1">
              <a:defRPr kern="1200">
                <a:solidFill>
                  <a:schemeClr val="tx1"/>
                </a:solidFill>
                <a:latin typeface="Calibri" panose="020F0502020204030204" pitchFamily="34" charset="0"/>
                <a:ea typeface="+mn-ea"/>
                <a:cs typeface="+mn-cs"/>
              </a:defRPr>
            </a:lvl8pPr>
            <a:lvl9pPr marL="3657600" algn="l" defTabSz="914400" rtl="0" eaLnBrk="1" latinLnBrk="0" hangingPunct="1">
              <a:defRPr kern="1200">
                <a:solidFill>
                  <a:schemeClr val="tx1"/>
                </a:solidFill>
                <a:latin typeface="Calibri" panose="020F0502020204030204" pitchFamily="34" charset="0"/>
                <a:ea typeface="+mn-ea"/>
                <a:cs typeface="+mn-cs"/>
              </a:defRPr>
            </a:lvl9pPr>
          </a:lstStyle>
          <a:p>
            <a:endParaRPr lang="es-ES">
              <a:solidFill>
                <a:schemeClr val="bg1">
                  <a:lumMod val="50000"/>
                </a:schemeClr>
              </a:solidFill>
            </a:endParaRPr>
          </a:p>
        </p:txBody>
      </p:sp>
      <p:sp>
        <p:nvSpPr>
          <p:cNvPr id="34" name="Shape 1154">
            <a:extLst>
              <a:ext uri="{FF2B5EF4-FFF2-40B4-BE49-F238E27FC236}">
                <a16:creationId xmlns:a16="http://schemas.microsoft.com/office/drawing/2014/main" id="{6EF2FE3E-EFAF-4BD3-86CA-23C63B02DEB6}"/>
              </a:ext>
            </a:extLst>
          </p:cNvPr>
          <p:cNvSpPr>
            <a:spLocks/>
          </p:cNvSpPr>
          <p:nvPr/>
        </p:nvSpPr>
        <p:spPr bwMode="auto">
          <a:xfrm rot="1790900">
            <a:off x="4055732" y="3602537"/>
            <a:ext cx="1381125" cy="1196975"/>
          </a:xfrm>
          <a:custGeom>
            <a:avLst/>
            <a:gdLst>
              <a:gd name="T0" fmla="*/ 690912 w 21600"/>
              <a:gd name="T1" fmla="*/ 598343 h 21600"/>
              <a:gd name="T2" fmla="*/ 690912 w 21600"/>
              <a:gd name="T3" fmla="*/ 598343 h 21600"/>
              <a:gd name="T4" fmla="*/ 690912 w 21600"/>
              <a:gd name="T5" fmla="*/ 598343 h 21600"/>
              <a:gd name="T6" fmla="*/ 690912 w 21600"/>
              <a:gd name="T7" fmla="*/ 598343 h 21600"/>
              <a:gd name="T8" fmla="*/ 0 60000 65536"/>
              <a:gd name="T9" fmla="*/ 5898240 60000 65536"/>
              <a:gd name="T10" fmla="*/ 11796480 60000 65536"/>
              <a:gd name="T11" fmla="*/ 17694720 60000 65536"/>
            </a:gdLst>
            <a:ahLst/>
            <a:cxnLst>
              <a:cxn ang="T8">
                <a:pos x="T0" y="T1"/>
              </a:cxn>
              <a:cxn ang="T9">
                <a:pos x="T2" y="T3"/>
              </a:cxn>
              <a:cxn ang="T10">
                <a:pos x="T4" y="T5"/>
              </a:cxn>
              <a:cxn ang="T11">
                <a:pos x="T6" y="T7"/>
              </a:cxn>
            </a:cxnLst>
            <a:rect l="0" t="0" r="r" b="b"/>
            <a:pathLst>
              <a:path w="21600" h="21600" extrusionOk="0">
                <a:moveTo>
                  <a:pt x="5400" y="21600"/>
                </a:moveTo>
                <a:lnTo>
                  <a:pt x="0" y="10800"/>
                </a:lnTo>
                <a:lnTo>
                  <a:pt x="5400" y="0"/>
                </a:lnTo>
                <a:lnTo>
                  <a:pt x="16200" y="0"/>
                </a:lnTo>
                <a:lnTo>
                  <a:pt x="21600" y="10800"/>
                </a:lnTo>
                <a:lnTo>
                  <a:pt x="16200" y="21600"/>
                </a:lnTo>
                <a:cubicBezTo>
                  <a:pt x="16200" y="21600"/>
                  <a:pt x="5400" y="21600"/>
                  <a:pt x="5400" y="21600"/>
                </a:cubicBezTo>
                <a:close/>
              </a:path>
            </a:pathLst>
          </a:custGeom>
          <a:solidFill>
            <a:schemeClr val="tx1">
              <a:lumMod val="50000"/>
              <a:lumOff val="50000"/>
            </a:schemeClr>
          </a:solidFill>
          <a:ln>
            <a:noFill/>
          </a:ln>
          <a:extLst/>
        </p:spPr>
        <p:txBody>
          <a:bodyPr lIns="38100" tIns="38100" rIns="38100" bIns="38100" anchor="ctr"/>
          <a:lstStyle>
            <a:defPPr>
              <a:defRPr lang="en-US"/>
            </a:defPPr>
            <a:lvl1pPr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5pPr>
            <a:lvl6pPr marL="2286000" algn="l" defTabSz="914400" rtl="0" eaLnBrk="1" latinLnBrk="0" hangingPunct="1">
              <a:defRPr kern="1200">
                <a:solidFill>
                  <a:schemeClr val="tx1"/>
                </a:solidFill>
                <a:latin typeface="Calibri" panose="020F0502020204030204" pitchFamily="34" charset="0"/>
                <a:ea typeface="+mn-ea"/>
                <a:cs typeface="+mn-cs"/>
              </a:defRPr>
            </a:lvl6pPr>
            <a:lvl7pPr marL="2743200" algn="l" defTabSz="914400" rtl="0" eaLnBrk="1" latinLnBrk="0" hangingPunct="1">
              <a:defRPr kern="1200">
                <a:solidFill>
                  <a:schemeClr val="tx1"/>
                </a:solidFill>
                <a:latin typeface="Calibri" panose="020F0502020204030204" pitchFamily="34" charset="0"/>
                <a:ea typeface="+mn-ea"/>
                <a:cs typeface="+mn-cs"/>
              </a:defRPr>
            </a:lvl7pPr>
            <a:lvl8pPr marL="3200400" algn="l" defTabSz="914400" rtl="0" eaLnBrk="1" latinLnBrk="0" hangingPunct="1">
              <a:defRPr kern="1200">
                <a:solidFill>
                  <a:schemeClr val="tx1"/>
                </a:solidFill>
                <a:latin typeface="Calibri" panose="020F0502020204030204" pitchFamily="34" charset="0"/>
                <a:ea typeface="+mn-ea"/>
                <a:cs typeface="+mn-cs"/>
              </a:defRPr>
            </a:lvl8pPr>
            <a:lvl9pPr marL="3657600" algn="l" defTabSz="914400" rtl="0" eaLnBrk="1" latinLnBrk="0" hangingPunct="1">
              <a:defRPr kern="1200">
                <a:solidFill>
                  <a:schemeClr val="tx1"/>
                </a:solidFill>
                <a:latin typeface="Calibri" panose="020F0502020204030204" pitchFamily="34" charset="0"/>
                <a:ea typeface="+mn-ea"/>
                <a:cs typeface="+mn-cs"/>
              </a:defRPr>
            </a:lvl9pPr>
          </a:lstStyle>
          <a:p>
            <a:endParaRPr lang="es-ES">
              <a:solidFill>
                <a:schemeClr val="bg1">
                  <a:lumMod val="50000"/>
                </a:schemeClr>
              </a:solidFill>
            </a:endParaRPr>
          </a:p>
        </p:txBody>
      </p:sp>
      <p:sp>
        <p:nvSpPr>
          <p:cNvPr id="35" name="Shape 1157">
            <a:extLst>
              <a:ext uri="{FF2B5EF4-FFF2-40B4-BE49-F238E27FC236}">
                <a16:creationId xmlns:a16="http://schemas.microsoft.com/office/drawing/2014/main" id="{0A8D33CA-90E7-4CC7-89BA-6DA95CE463C9}"/>
              </a:ext>
            </a:extLst>
          </p:cNvPr>
          <p:cNvSpPr>
            <a:spLocks/>
          </p:cNvSpPr>
          <p:nvPr/>
        </p:nvSpPr>
        <p:spPr bwMode="auto">
          <a:xfrm rot="1790900">
            <a:off x="4701536" y="2186023"/>
            <a:ext cx="1382713" cy="1196975"/>
          </a:xfrm>
          <a:custGeom>
            <a:avLst/>
            <a:gdLst>
              <a:gd name="T0" fmla="*/ 690912 w 21600"/>
              <a:gd name="T1" fmla="*/ 598351 h 21600"/>
              <a:gd name="T2" fmla="*/ 690912 w 21600"/>
              <a:gd name="T3" fmla="*/ 598351 h 21600"/>
              <a:gd name="T4" fmla="*/ 690912 w 21600"/>
              <a:gd name="T5" fmla="*/ 598351 h 21600"/>
              <a:gd name="T6" fmla="*/ 690912 w 21600"/>
              <a:gd name="T7" fmla="*/ 598351 h 21600"/>
              <a:gd name="T8" fmla="*/ 0 60000 65536"/>
              <a:gd name="T9" fmla="*/ 5898240 60000 65536"/>
              <a:gd name="T10" fmla="*/ 11796480 60000 65536"/>
              <a:gd name="T11" fmla="*/ 17694720 60000 65536"/>
            </a:gdLst>
            <a:ahLst/>
            <a:cxnLst>
              <a:cxn ang="T8">
                <a:pos x="T0" y="T1"/>
              </a:cxn>
              <a:cxn ang="T9">
                <a:pos x="T2" y="T3"/>
              </a:cxn>
              <a:cxn ang="T10">
                <a:pos x="T4" y="T5"/>
              </a:cxn>
              <a:cxn ang="T11">
                <a:pos x="T6" y="T7"/>
              </a:cxn>
            </a:cxnLst>
            <a:rect l="0" t="0" r="r" b="b"/>
            <a:pathLst>
              <a:path w="21600" h="21600" extrusionOk="0">
                <a:moveTo>
                  <a:pt x="5400" y="21600"/>
                </a:moveTo>
                <a:lnTo>
                  <a:pt x="0" y="10800"/>
                </a:lnTo>
                <a:lnTo>
                  <a:pt x="5400" y="0"/>
                </a:lnTo>
                <a:lnTo>
                  <a:pt x="16200" y="0"/>
                </a:lnTo>
                <a:lnTo>
                  <a:pt x="21600" y="10800"/>
                </a:lnTo>
                <a:lnTo>
                  <a:pt x="16200" y="21600"/>
                </a:lnTo>
                <a:cubicBezTo>
                  <a:pt x="16200" y="21600"/>
                  <a:pt x="5400" y="21600"/>
                  <a:pt x="5400" y="21600"/>
                </a:cubicBezTo>
                <a:close/>
              </a:path>
            </a:pathLst>
          </a:custGeom>
          <a:solidFill>
            <a:schemeClr val="bg1">
              <a:lumMod val="75000"/>
            </a:schemeClr>
          </a:solidFill>
          <a:ln>
            <a:noFill/>
          </a:ln>
          <a:extLst/>
        </p:spPr>
        <p:txBody>
          <a:bodyPr lIns="38100" tIns="38100" rIns="38100" bIns="38100" anchor="ctr"/>
          <a:lstStyle>
            <a:defPPr>
              <a:defRPr lang="en-US"/>
            </a:defPPr>
            <a:lvl1pPr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5pPr>
            <a:lvl6pPr marL="2286000" algn="l" defTabSz="914400" rtl="0" eaLnBrk="1" latinLnBrk="0" hangingPunct="1">
              <a:defRPr kern="1200">
                <a:solidFill>
                  <a:schemeClr val="tx1"/>
                </a:solidFill>
                <a:latin typeface="Calibri" panose="020F0502020204030204" pitchFamily="34" charset="0"/>
                <a:ea typeface="+mn-ea"/>
                <a:cs typeface="+mn-cs"/>
              </a:defRPr>
            </a:lvl6pPr>
            <a:lvl7pPr marL="2743200" algn="l" defTabSz="914400" rtl="0" eaLnBrk="1" latinLnBrk="0" hangingPunct="1">
              <a:defRPr kern="1200">
                <a:solidFill>
                  <a:schemeClr val="tx1"/>
                </a:solidFill>
                <a:latin typeface="Calibri" panose="020F0502020204030204" pitchFamily="34" charset="0"/>
                <a:ea typeface="+mn-ea"/>
                <a:cs typeface="+mn-cs"/>
              </a:defRPr>
            </a:lvl7pPr>
            <a:lvl8pPr marL="3200400" algn="l" defTabSz="914400" rtl="0" eaLnBrk="1" latinLnBrk="0" hangingPunct="1">
              <a:defRPr kern="1200">
                <a:solidFill>
                  <a:schemeClr val="tx1"/>
                </a:solidFill>
                <a:latin typeface="Calibri" panose="020F0502020204030204" pitchFamily="34" charset="0"/>
                <a:ea typeface="+mn-ea"/>
                <a:cs typeface="+mn-cs"/>
              </a:defRPr>
            </a:lvl8pPr>
            <a:lvl9pPr marL="3657600" algn="l" defTabSz="914400" rtl="0" eaLnBrk="1" latinLnBrk="0" hangingPunct="1">
              <a:defRPr kern="1200">
                <a:solidFill>
                  <a:schemeClr val="tx1"/>
                </a:solidFill>
                <a:latin typeface="Calibri" panose="020F0502020204030204" pitchFamily="34" charset="0"/>
                <a:ea typeface="+mn-ea"/>
                <a:cs typeface="+mn-cs"/>
              </a:defRPr>
            </a:lvl9pPr>
          </a:lstStyle>
          <a:p>
            <a:endParaRPr lang="es-ES">
              <a:solidFill>
                <a:schemeClr val="bg1">
                  <a:lumMod val="50000"/>
                </a:schemeClr>
              </a:solidFill>
            </a:endParaRPr>
          </a:p>
        </p:txBody>
      </p:sp>
      <p:sp>
        <p:nvSpPr>
          <p:cNvPr id="36" name="Text Placeholder 2">
            <a:extLst>
              <a:ext uri="{FF2B5EF4-FFF2-40B4-BE49-F238E27FC236}">
                <a16:creationId xmlns:a16="http://schemas.microsoft.com/office/drawing/2014/main" id="{7884DD9E-20EF-4D1D-8E6C-12BFB333B86F}"/>
              </a:ext>
            </a:extLst>
          </p:cNvPr>
          <p:cNvSpPr>
            <a:spLocks noGrp="1"/>
          </p:cNvSpPr>
          <p:nvPr/>
        </p:nvSpPr>
        <p:spPr bwMode="auto">
          <a:xfrm>
            <a:off x="4799961" y="2119348"/>
            <a:ext cx="1190625" cy="1381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prstTxWarp prst="textNoShape">
              <a:avLst/>
            </a:prstTxWarp>
            <a:normAutofit/>
          </a:bodyPr>
          <a:lstStyle>
            <a:lvl1pPr marL="0" indent="0" algn="l" rtl="0" fontAlgn="base">
              <a:lnSpc>
                <a:spcPct val="90000"/>
              </a:lnSpc>
              <a:spcBef>
                <a:spcPts val="1000"/>
              </a:spcBef>
              <a:spcAft>
                <a:spcPct val="0"/>
              </a:spcAft>
              <a:buFont typeface="Arial" panose="020B0604020202020204" pitchFamily="34" charset="0"/>
              <a:buNone/>
              <a:defRPr sz="1600" b="0" kern="1200" baseline="0">
                <a:solidFill>
                  <a:schemeClr val="accent1"/>
                </a:solidFill>
                <a:latin typeface="Kontrapunkt Bob" panose="02000000000000000000" pitchFamily="50" charset="0"/>
                <a:ea typeface="+mn-ea"/>
                <a:cs typeface="+mn-cs"/>
              </a:defRPr>
            </a:lvl1pPr>
            <a:lvl2pPr marL="457200" indent="0" algn="l" rtl="0" fontAlgn="base">
              <a:lnSpc>
                <a:spcPct val="90000"/>
              </a:lnSpc>
              <a:spcBef>
                <a:spcPts val="500"/>
              </a:spcBef>
              <a:spcAft>
                <a:spcPct val="0"/>
              </a:spcAft>
              <a:buFont typeface="Arial" panose="020B0604020202020204" pitchFamily="34" charset="0"/>
              <a:buNone/>
              <a:defRPr sz="2400" kern="1200">
                <a:solidFill>
                  <a:schemeClr val="tx1"/>
                </a:solidFill>
                <a:latin typeface="+mn-lt"/>
                <a:ea typeface="+mn-ea"/>
                <a:cs typeface="+mn-cs"/>
              </a:defRPr>
            </a:lvl2pPr>
            <a:lvl3pPr marL="914400" indent="0" algn="l" rtl="0" fontAlgn="base">
              <a:lnSpc>
                <a:spcPct val="90000"/>
              </a:lnSpc>
              <a:spcBef>
                <a:spcPts val="500"/>
              </a:spcBef>
              <a:spcAft>
                <a:spcPct val="0"/>
              </a:spcAft>
              <a:buFont typeface="Arial" panose="020B0604020202020204" pitchFamily="34" charset="0"/>
              <a:buNone/>
              <a:defRPr sz="2000" kern="1200">
                <a:solidFill>
                  <a:schemeClr val="tx1"/>
                </a:solidFill>
                <a:latin typeface="+mn-lt"/>
                <a:ea typeface="+mn-ea"/>
                <a:cs typeface="+mn-cs"/>
              </a:defRPr>
            </a:lvl3pPr>
            <a:lvl4pPr marL="1371600" indent="0" algn="l" rtl="0" fontAlgn="base">
              <a:lnSpc>
                <a:spcPct val="90000"/>
              </a:lnSpc>
              <a:spcBef>
                <a:spcPts val="500"/>
              </a:spcBef>
              <a:spcAft>
                <a:spcPct val="0"/>
              </a:spcAft>
              <a:buFont typeface="Arial" panose="020B0604020202020204" pitchFamily="34" charset="0"/>
              <a:buNone/>
              <a:defRPr kern="1200">
                <a:solidFill>
                  <a:schemeClr val="tx1"/>
                </a:solidFill>
                <a:latin typeface="+mn-lt"/>
                <a:ea typeface="+mn-ea"/>
                <a:cs typeface="+mn-cs"/>
              </a:defRPr>
            </a:lvl4pPr>
            <a:lvl5pPr marL="1828800" indent="0" algn="l" rtl="0" fontAlgn="base">
              <a:lnSpc>
                <a:spcPct val="90000"/>
              </a:lnSpc>
              <a:spcBef>
                <a:spcPts val="500"/>
              </a:spcBef>
              <a:spcAft>
                <a:spcPct val="0"/>
              </a:spcAft>
              <a:buFont typeface="Arial" panose="020B0604020202020204" pitchFamily="34" charset="0"/>
              <a:buNone/>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lnSpc>
                <a:spcPts val="600"/>
              </a:lnSpc>
            </a:pPr>
            <a:endParaRPr lang="en-GB" altLang="es-ES" sz="1300" dirty="0">
              <a:solidFill>
                <a:schemeClr val="bg1">
                  <a:lumMod val="50000"/>
                </a:schemeClr>
              </a:solidFill>
            </a:endParaRPr>
          </a:p>
        </p:txBody>
      </p:sp>
      <p:sp>
        <p:nvSpPr>
          <p:cNvPr id="38" name="Text Placeholder 2">
            <a:extLst>
              <a:ext uri="{FF2B5EF4-FFF2-40B4-BE49-F238E27FC236}">
                <a16:creationId xmlns:a16="http://schemas.microsoft.com/office/drawing/2014/main" id="{71624E5F-92D3-43C0-B444-F60275631BD0}"/>
              </a:ext>
            </a:extLst>
          </p:cNvPr>
          <p:cNvSpPr>
            <a:spLocks noGrp="1"/>
          </p:cNvSpPr>
          <p:nvPr/>
        </p:nvSpPr>
        <p:spPr bwMode="auto">
          <a:xfrm>
            <a:off x="6989124" y="3387761"/>
            <a:ext cx="1190625" cy="1381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prstTxWarp prst="textNoShape">
              <a:avLst/>
            </a:prstTxWarp>
            <a:normAutofit/>
          </a:bodyPr>
          <a:lstStyle>
            <a:lvl1pPr marL="0" indent="0" algn="l" rtl="0" fontAlgn="base">
              <a:lnSpc>
                <a:spcPct val="90000"/>
              </a:lnSpc>
              <a:spcBef>
                <a:spcPts val="1000"/>
              </a:spcBef>
              <a:spcAft>
                <a:spcPct val="0"/>
              </a:spcAft>
              <a:buFont typeface="Arial" panose="020B0604020202020204" pitchFamily="34" charset="0"/>
              <a:buNone/>
              <a:defRPr sz="1600" b="0" kern="1200" baseline="0">
                <a:solidFill>
                  <a:schemeClr val="accent1"/>
                </a:solidFill>
                <a:latin typeface="Kontrapunkt Bob" panose="02000000000000000000" pitchFamily="50" charset="0"/>
                <a:ea typeface="+mn-ea"/>
                <a:cs typeface="+mn-cs"/>
              </a:defRPr>
            </a:lvl1pPr>
            <a:lvl2pPr marL="457200" indent="0" algn="l" rtl="0" fontAlgn="base">
              <a:lnSpc>
                <a:spcPct val="90000"/>
              </a:lnSpc>
              <a:spcBef>
                <a:spcPts val="500"/>
              </a:spcBef>
              <a:spcAft>
                <a:spcPct val="0"/>
              </a:spcAft>
              <a:buFont typeface="Arial" panose="020B0604020202020204" pitchFamily="34" charset="0"/>
              <a:buNone/>
              <a:defRPr sz="2400" kern="1200">
                <a:solidFill>
                  <a:schemeClr val="tx1"/>
                </a:solidFill>
                <a:latin typeface="+mn-lt"/>
                <a:ea typeface="+mn-ea"/>
                <a:cs typeface="+mn-cs"/>
              </a:defRPr>
            </a:lvl2pPr>
            <a:lvl3pPr marL="914400" indent="0" algn="l" rtl="0" fontAlgn="base">
              <a:lnSpc>
                <a:spcPct val="90000"/>
              </a:lnSpc>
              <a:spcBef>
                <a:spcPts val="500"/>
              </a:spcBef>
              <a:spcAft>
                <a:spcPct val="0"/>
              </a:spcAft>
              <a:buFont typeface="Arial" panose="020B0604020202020204" pitchFamily="34" charset="0"/>
              <a:buNone/>
              <a:defRPr sz="2000" kern="1200">
                <a:solidFill>
                  <a:schemeClr val="tx1"/>
                </a:solidFill>
                <a:latin typeface="+mn-lt"/>
                <a:ea typeface="+mn-ea"/>
                <a:cs typeface="+mn-cs"/>
              </a:defRPr>
            </a:lvl3pPr>
            <a:lvl4pPr marL="1371600" indent="0" algn="l" rtl="0" fontAlgn="base">
              <a:lnSpc>
                <a:spcPct val="90000"/>
              </a:lnSpc>
              <a:spcBef>
                <a:spcPts val="500"/>
              </a:spcBef>
              <a:spcAft>
                <a:spcPct val="0"/>
              </a:spcAft>
              <a:buFont typeface="Arial" panose="020B0604020202020204" pitchFamily="34" charset="0"/>
              <a:buNone/>
              <a:defRPr kern="1200">
                <a:solidFill>
                  <a:schemeClr val="tx1"/>
                </a:solidFill>
                <a:latin typeface="+mn-lt"/>
                <a:ea typeface="+mn-ea"/>
                <a:cs typeface="+mn-cs"/>
              </a:defRPr>
            </a:lvl4pPr>
            <a:lvl5pPr marL="1828800" indent="0" algn="l" rtl="0" fontAlgn="base">
              <a:lnSpc>
                <a:spcPct val="90000"/>
              </a:lnSpc>
              <a:spcBef>
                <a:spcPts val="500"/>
              </a:spcBef>
              <a:spcAft>
                <a:spcPct val="0"/>
              </a:spcAft>
              <a:buFont typeface="Arial" panose="020B0604020202020204" pitchFamily="34" charset="0"/>
              <a:buNone/>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lnSpc>
                <a:spcPts val="600"/>
              </a:lnSpc>
            </a:pPr>
            <a:endParaRPr lang="en-GB" altLang="es-ES" sz="1300" dirty="0">
              <a:solidFill>
                <a:schemeClr val="bg1">
                  <a:lumMod val="50000"/>
                </a:schemeClr>
              </a:solidFill>
            </a:endParaRPr>
          </a:p>
        </p:txBody>
      </p:sp>
      <p:sp>
        <p:nvSpPr>
          <p:cNvPr id="39" name="Text Placeholder 2">
            <a:extLst>
              <a:ext uri="{FF2B5EF4-FFF2-40B4-BE49-F238E27FC236}">
                <a16:creationId xmlns:a16="http://schemas.microsoft.com/office/drawing/2014/main" id="{4A9A1D1E-0CEC-47AD-BDAE-E6D44218F0B7}"/>
              </a:ext>
            </a:extLst>
          </p:cNvPr>
          <p:cNvSpPr>
            <a:spLocks noGrp="1"/>
          </p:cNvSpPr>
          <p:nvPr/>
        </p:nvSpPr>
        <p:spPr bwMode="auto">
          <a:xfrm>
            <a:off x="6255699" y="4668873"/>
            <a:ext cx="1190625" cy="1381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prstTxWarp prst="textNoShape">
              <a:avLst/>
            </a:prstTxWarp>
            <a:normAutofit/>
          </a:bodyPr>
          <a:lstStyle>
            <a:lvl1pPr marL="0" indent="0" algn="l" rtl="0" fontAlgn="base">
              <a:lnSpc>
                <a:spcPct val="90000"/>
              </a:lnSpc>
              <a:spcBef>
                <a:spcPts val="1000"/>
              </a:spcBef>
              <a:spcAft>
                <a:spcPct val="0"/>
              </a:spcAft>
              <a:buFont typeface="Arial" panose="020B0604020202020204" pitchFamily="34" charset="0"/>
              <a:buNone/>
              <a:defRPr sz="1600" b="0" kern="1200" baseline="0">
                <a:solidFill>
                  <a:schemeClr val="accent1"/>
                </a:solidFill>
                <a:latin typeface="Kontrapunkt Bob" panose="02000000000000000000" pitchFamily="50" charset="0"/>
                <a:ea typeface="+mn-ea"/>
                <a:cs typeface="+mn-cs"/>
              </a:defRPr>
            </a:lvl1pPr>
            <a:lvl2pPr marL="457200" indent="0" algn="l" rtl="0" fontAlgn="base">
              <a:lnSpc>
                <a:spcPct val="90000"/>
              </a:lnSpc>
              <a:spcBef>
                <a:spcPts val="500"/>
              </a:spcBef>
              <a:spcAft>
                <a:spcPct val="0"/>
              </a:spcAft>
              <a:buFont typeface="Arial" panose="020B0604020202020204" pitchFamily="34" charset="0"/>
              <a:buNone/>
              <a:defRPr sz="2400" kern="1200">
                <a:solidFill>
                  <a:schemeClr val="tx1"/>
                </a:solidFill>
                <a:latin typeface="+mn-lt"/>
                <a:ea typeface="+mn-ea"/>
                <a:cs typeface="+mn-cs"/>
              </a:defRPr>
            </a:lvl2pPr>
            <a:lvl3pPr marL="914400" indent="0" algn="l" rtl="0" fontAlgn="base">
              <a:lnSpc>
                <a:spcPct val="90000"/>
              </a:lnSpc>
              <a:spcBef>
                <a:spcPts val="500"/>
              </a:spcBef>
              <a:spcAft>
                <a:spcPct val="0"/>
              </a:spcAft>
              <a:buFont typeface="Arial" panose="020B0604020202020204" pitchFamily="34" charset="0"/>
              <a:buNone/>
              <a:defRPr sz="2000" kern="1200">
                <a:solidFill>
                  <a:schemeClr val="tx1"/>
                </a:solidFill>
                <a:latin typeface="+mn-lt"/>
                <a:ea typeface="+mn-ea"/>
                <a:cs typeface="+mn-cs"/>
              </a:defRPr>
            </a:lvl3pPr>
            <a:lvl4pPr marL="1371600" indent="0" algn="l" rtl="0" fontAlgn="base">
              <a:lnSpc>
                <a:spcPct val="90000"/>
              </a:lnSpc>
              <a:spcBef>
                <a:spcPts val="500"/>
              </a:spcBef>
              <a:spcAft>
                <a:spcPct val="0"/>
              </a:spcAft>
              <a:buFont typeface="Arial" panose="020B0604020202020204" pitchFamily="34" charset="0"/>
              <a:buNone/>
              <a:defRPr kern="1200">
                <a:solidFill>
                  <a:schemeClr val="tx1"/>
                </a:solidFill>
                <a:latin typeface="+mn-lt"/>
                <a:ea typeface="+mn-ea"/>
                <a:cs typeface="+mn-cs"/>
              </a:defRPr>
            </a:lvl4pPr>
            <a:lvl5pPr marL="1828800" indent="0" algn="l" rtl="0" fontAlgn="base">
              <a:lnSpc>
                <a:spcPct val="90000"/>
              </a:lnSpc>
              <a:spcBef>
                <a:spcPts val="500"/>
              </a:spcBef>
              <a:spcAft>
                <a:spcPct val="0"/>
              </a:spcAft>
              <a:buFont typeface="Arial" panose="020B0604020202020204" pitchFamily="34" charset="0"/>
              <a:buNone/>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lnSpc>
                <a:spcPts val="600"/>
              </a:lnSpc>
            </a:pPr>
            <a:endParaRPr lang="en-GB" altLang="es-ES" sz="1300" dirty="0">
              <a:solidFill>
                <a:schemeClr val="bg1">
                  <a:lumMod val="50000"/>
                </a:schemeClr>
              </a:solidFill>
            </a:endParaRPr>
          </a:p>
        </p:txBody>
      </p:sp>
      <p:sp>
        <p:nvSpPr>
          <p:cNvPr id="40" name="Text Placeholder 2">
            <a:extLst>
              <a:ext uri="{FF2B5EF4-FFF2-40B4-BE49-F238E27FC236}">
                <a16:creationId xmlns:a16="http://schemas.microsoft.com/office/drawing/2014/main" id="{43777D44-A416-4784-B82A-643283238177}"/>
              </a:ext>
            </a:extLst>
          </p:cNvPr>
          <p:cNvSpPr>
            <a:spLocks noGrp="1"/>
          </p:cNvSpPr>
          <p:nvPr/>
        </p:nvSpPr>
        <p:spPr bwMode="auto">
          <a:xfrm>
            <a:off x="4803136" y="4662523"/>
            <a:ext cx="1190625" cy="1381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prstTxWarp prst="textNoShape">
              <a:avLst/>
            </a:prstTxWarp>
            <a:normAutofit/>
          </a:bodyPr>
          <a:lstStyle>
            <a:lvl1pPr marL="0" indent="0" algn="l" rtl="0" fontAlgn="base">
              <a:lnSpc>
                <a:spcPct val="90000"/>
              </a:lnSpc>
              <a:spcBef>
                <a:spcPts val="1000"/>
              </a:spcBef>
              <a:spcAft>
                <a:spcPct val="0"/>
              </a:spcAft>
              <a:buFont typeface="Arial" panose="020B0604020202020204" pitchFamily="34" charset="0"/>
              <a:buNone/>
              <a:defRPr sz="1600" b="0" kern="1200" baseline="0">
                <a:solidFill>
                  <a:schemeClr val="accent1"/>
                </a:solidFill>
                <a:latin typeface="Kontrapunkt Bob" panose="02000000000000000000" pitchFamily="50" charset="0"/>
                <a:ea typeface="+mn-ea"/>
                <a:cs typeface="+mn-cs"/>
              </a:defRPr>
            </a:lvl1pPr>
            <a:lvl2pPr marL="457200" indent="0" algn="l" rtl="0" fontAlgn="base">
              <a:lnSpc>
                <a:spcPct val="90000"/>
              </a:lnSpc>
              <a:spcBef>
                <a:spcPts val="500"/>
              </a:spcBef>
              <a:spcAft>
                <a:spcPct val="0"/>
              </a:spcAft>
              <a:buFont typeface="Arial" panose="020B0604020202020204" pitchFamily="34" charset="0"/>
              <a:buNone/>
              <a:defRPr sz="2400" kern="1200">
                <a:solidFill>
                  <a:schemeClr val="tx1"/>
                </a:solidFill>
                <a:latin typeface="+mn-lt"/>
                <a:ea typeface="+mn-ea"/>
                <a:cs typeface="+mn-cs"/>
              </a:defRPr>
            </a:lvl2pPr>
            <a:lvl3pPr marL="914400" indent="0" algn="l" rtl="0" fontAlgn="base">
              <a:lnSpc>
                <a:spcPct val="90000"/>
              </a:lnSpc>
              <a:spcBef>
                <a:spcPts val="500"/>
              </a:spcBef>
              <a:spcAft>
                <a:spcPct val="0"/>
              </a:spcAft>
              <a:buFont typeface="Arial" panose="020B0604020202020204" pitchFamily="34" charset="0"/>
              <a:buNone/>
              <a:defRPr sz="2000" kern="1200">
                <a:solidFill>
                  <a:schemeClr val="tx1"/>
                </a:solidFill>
                <a:latin typeface="+mn-lt"/>
                <a:ea typeface="+mn-ea"/>
                <a:cs typeface="+mn-cs"/>
              </a:defRPr>
            </a:lvl3pPr>
            <a:lvl4pPr marL="1371600" indent="0" algn="l" rtl="0" fontAlgn="base">
              <a:lnSpc>
                <a:spcPct val="90000"/>
              </a:lnSpc>
              <a:spcBef>
                <a:spcPts val="500"/>
              </a:spcBef>
              <a:spcAft>
                <a:spcPct val="0"/>
              </a:spcAft>
              <a:buFont typeface="Arial" panose="020B0604020202020204" pitchFamily="34" charset="0"/>
              <a:buNone/>
              <a:defRPr kern="1200">
                <a:solidFill>
                  <a:schemeClr val="tx1"/>
                </a:solidFill>
                <a:latin typeface="+mn-lt"/>
                <a:ea typeface="+mn-ea"/>
                <a:cs typeface="+mn-cs"/>
              </a:defRPr>
            </a:lvl4pPr>
            <a:lvl5pPr marL="1828800" indent="0" algn="l" rtl="0" fontAlgn="base">
              <a:lnSpc>
                <a:spcPct val="90000"/>
              </a:lnSpc>
              <a:spcBef>
                <a:spcPts val="500"/>
              </a:spcBef>
              <a:spcAft>
                <a:spcPct val="0"/>
              </a:spcAft>
              <a:buFont typeface="Arial" panose="020B0604020202020204" pitchFamily="34" charset="0"/>
              <a:buNone/>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lnSpc>
                <a:spcPts val="600"/>
              </a:lnSpc>
            </a:pPr>
            <a:endParaRPr lang="en-GB" altLang="es-ES" sz="1300" dirty="0">
              <a:solidFill>
                <a:schemeClr val="bg1">
                  <a:lumMod val="50000"/>
                </a:schemeClr>
              </a:solidFill>
            </a:endParaRPr>
          </a:p>
        </p:txBody>
      </p:sp>
      <p:sp>
        <p:nvSpPr>
          <p:cNvPr id="41" name="Text Placeholder 2">
            <a:extLst>
              <a:ext uri="{FF2B5EF4-FFF2-40B4-BE49-F238E27FC236}">
                <a16:creationId xmlns:a16="http://schemas.microsoft.com/office/drawing/2014/main" id="{072ED6D6-7F9F-450F-832C-49A282CDAB38}"/>
              </a:ext>
            </a:extLst>
          </p:cNvPr>
          <p:cNvSpPr>
            <a:spLocks noGrp="1"/>
          </p:cNvSpPr>
          <p:nvPr/>
        </p:nvSpPr>
        <p:spPr bwMode="auto">
          <a:xfrm>
            <a:off x="4055424" y="3413161"/>
            <a:ext cx="1190625" cy="1381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prstTxWarp prst="textNoShape">
              <a:avLst/>
            </a:prstTxWarp>
            <a:normAutofit/>
          </a:bodyPr>
          <a:lstStyle>
            <a:lvl1pPr marL="0" indent="0" algn="l" rtl="0" fontAlgn="base">
              <a:lnSpc>
                <a:spcPct val="90000"/>
              </a:lnSpc>
              <a:spcBef>
                <a:spcPts val="1000"/>
              </a:spcBef>
              <a:spcAft>
                <a:spcPct val="0"/>
              </a:spcAft>
              <a:buFont typeface="Arial" panose="020B0604020202020204" pitchFamily="34" charset="0"/>
              <a:buNone/>
              <a:defRPr sz="1600" b="0" kern="1200" baseline="0">
                <a:solidFill>
                  <a:schemeClr val="accent1"/>
                </a:solidFill>
                <a:latin typeface="Kontrapunkt Bob" panose="02000000000000000000" pitchFamily="50" charset="0"/>
                <a:ea typeface="+mn-ea"/>
                <a:cs typeface="+mn-cs"/>
              </a:defRPr>
            </a:lvl1pPr>
            <a:lvl2pPr marL="457200" indent="0" algn="l" rtl="0" fontAlgn="base">
              <a:lnSpc>
                <a:spcPct val="90000"/>
              </a:lnSpc>
              <a:spcBef>
                <a:spcPts val="500"/>
              </a:spcBef>
              <a:spcAft>
                <a:spcPct val="0"/>
              </a:spcAft>
              <a:buFont typeface="Arial" panose="020B0604020202020204" pitchFamily="34" charset="0"/>
              <a:buNone/>
              <a:defRPr sz="2400" kern="1200">
                <a:solidFill>
                  <a:schemeClr val="tx1"/>
                </a:solidFill>
                <a:latin typeface="+mn-lt"/>
                <a:ea typeface="+mn-ea"/>
                <a:cs typeface="+mn-cs"/>
              </a:defRPr>
            </a:lvl2pPr>
            <a:lvl3pPr marL="914400" indent="0" algn="l" rtl="0" fontAlgn="base">
              <a:lnSpc>
                <a:spcPct val="90000"/>
              </a:lnSpc>
              <a:spcBef>
                <a:spcPts val="500"/>
              </a:spcBef>
              <a:spcAft>
                <a:spcPct val="0"/>
              </a:spcAft>
              <a:buFont typeface="Arial" panose="020B0604020202020204" pitchFamily="34" charset="0"/>
              <a:buNone/>
              <a:defRPr sz="2000" kern="1200">
                <a:solidFill>
                  <a:schemeClr val="tx1"/>
                </a:solidFill>
                <a:latin typeface="+mn-lt"/>
                <a:ea typeface="+mn-ea"/>
                <a:cs typeface="+mn-cs"/>
              </a:defRPr>
            </a:lvl3pPr>
            <a:lvl4pPr marL="1371600" indent="0" algn="l" rtl="0" fontAlgn="base">
              <a:lnSpc>
                <a:spcPct val="90000"/>
              </a:lnSpc>
              <a:spcBef>
                <a:spcPts val="500"/>
              </a:spcBef>
              <a:spcAft>
                <a:spcPct val="0"/>
              </a:spcAft>
              <a:buFont typeface="Arial" panose="020B0604020202020204" pitchFamily="34" charset="0"/>
              <a:buNone/>
              <a:defRPr kern="1200">
                <a:solidFill>
                  <a:schemeClr val="tx1"/>
                </a:solidFill>
                <a:latin typeface="+mn-lt"/>
                <a:ea typeface="+mn-ea"/>
                <a:cs typeface="+mn-cs"/>
              </a:defRPr>
            </a:lvl4pPr>
            <a:lvl5pPr marL="1828800" indent="0" algn="l" rtl="0" fontAlgn="base">
              <a:lnSpc>
                <a:spcPct val="90000"/>
              </a:lnSpc>
              <a:spcBef>
                <a:spcPts val="500"/>
              </a:spcBef>
              <a:spcAft>
                <a:spcPct val="0"/>
              </a:spcAft>
              <a:buFont typeface="Arial" panose="020B0604020202020204" pitchFamily="34" charset="0"/>
              <a:buNone/>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lnSpc>
                <a:spcPts val="600"/>
              </a:lnSpc>
            </a:pPr>
            <a:endParaRPr lang="en-GB" altLang="es-ES" sz="1300" dirty="0">
              <a:solidFill>
                <a:schemeClr val="bg1">
                  <a:lumMod val="50000"/>
                </a:schemeClr>
              </a:solidFill>
            </a:endParaRPr>
          </a:p>
        </p:txBody>
      </p:sp>
      <p:sp>
        <p:nvSpPr>
          <p:cNvPr id="42" name="Shape 1139">
            <a:extLst>
              <a:ext uri="{FF2B5EF4-FFF2-40B4-BE49-F238E27FC236}">
                <a16:creationId xmlns:a16="http://schemas.microsoft.com/office/drawing/2014/main" id="{428F94E5-FC4D-42DB-96B6-D31DDC8F7A5B}"/>
              </a:ext>
            </a:extLst>
          </p:cNvPr>
          <p:cNvSpPr>
            <a:spLocks/>
          </p:cNvSpPr>
          <p:nvPr/>
        </p:nvSpPr>
        <p:spPr bwMode="auto">
          <a:xfrm rot="1790900">
            <a:off x="5396861" y="3414748"/>
            <a:ext cx="1484313" cy="1285875"/>
          </a:xfrm>
          <a:custGeom>
            <a:avLst/>
            <a:gdLst>
              <a:gd name="T0" fmla="*/ 742249 w 21600"/>
              <a:gd name="T1" fmla="*/ 642811 h 21600"/>
              <a:gd name="T2" fmla="*/ 742249 w 21600"/>
              <a:gd name="T3" fmla="*/ 642811 h 21600"/>
              <a:gd name="T4" fmla="*/ 742249 w 21600"/>
              <a:gd name="T5" fmla="*/ 642811 h 21600"/>
              <a:gd name="T6" fmla="*/ 742249 w 21600"/>
              <a:gd name="T7" fmla="*/ 642811 h 21600"/>
              <a:gd name="T8" fmla="*/ 0 60000 65536"/>
              <a:gd name="T9" fmla="*/ 5898240 60000 65536"/>
              <a:gd name="T10" fmla="*/ 11796480 60000 65536"/>
              <a:gd name="T11" fmla="*/ 17694720 60000 65536"/>
            </a:gdLst>
            <a:ahLst/>
            <a:cxnLst>
              <a:cxn ang="T8">
                <a:pos x="T0" y="T1"/>
              </a:cxn>
              <a:cxn ang="T9">
                <a:pos x="T2" y="T3"/>
              </a:cxn>
              <a:cxn ang="T10">
                <a:pos x="T4" y="T5"/>
              </a:cxn>
              <a:cxn ang="T11">
                <a:pos x="T6" y="T7"/>
              </a:cxn>
            </a:cxnLst>
            <a:rect l="0" t="0" r="r" b="b"/>
            <a:pathLst>
              <a:path w="21600" h="21600" extrusionOk="0">
                <a:moveTo>
                  <a:pt x="5400" y="21600"/>
                </a:moveTo>
                <a:lnTo>
                  <a:pt x="0" y="10800"/>
                </a:lnTo>
                <a:lnTo>
                  <a:pt x="5400" y="0"/>
                </a:lnTo>
                <a:lnTo>
                  <a:pt x="16200" y="0"/>
                </a:lnTo>
                <a:lnTo>
                  <a:pt x="21600" y="10800"/>
                </a:lnTo>
                <a:lnTo>
                  <a:pt x="16200" y="21600"/>
                </a:lnTo>
                <a:cubicBezTo>
                  <a:pt x="16200" y="21600"/>
                  <a:pt x="5400" y="21600"/>
                  <a:pt x="5400" y="21600"/>
                </a:cubicBezTo>
                <a:close/>
              </a:path>
            </a:pathLst>
          </a:custGeom>
          <a:solidFill>
            <a:schemeClr val="tx1">
              <a:lumMod val="50000"/>
              <a:lumOff val="50000"/>
            </a:schemeClr>
          </a:solidFill>
          <a:ln>
            <a:noFill/>
          </a:ln>
          <a:extLst/>
        </p:spPr>
        <p:txBody>
          <a:bodyPr lIns="38100" tIns="38100" rIns="38100" bIns="38100" anchor="ctr"/>
          <a:lstStyle>
            <a:defPPr>
              <a:defRPr lang="en-US"/>
            </a:defPPr>
            <a:lvl1pPr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5pPr>
            <a:lvl6pPr marL="2286000" algn="l" defTabSz="914400" rtl="0" eaLnBrk="1" latinLnBrk="0" hangingPunct="1">
              <a:defRPr kern="1200">
                <a:solidFill>
                  <a:schemeClr val="tx1"/>
                </a:solidFill>
                <a:latin typeface="Calibri" panose="020F0502020204030204" pitchFamily="34" charset="0"/>
                <a:ea typeface="+mn-ea"/>
                <a:cs typeface="+mn-cs"/>
              </a:defRPr>
            </a:lvl6pPr>
            <a:lvl7pPr marL="2743200" algn="l" defTabSz="914400" rtl="0" eaLnBrk="1" latinLnBrk="0" hangingPunct="1">
              <a:defRPr kern="1200">
                <a:solidFill>
                  <a:schemeClr val="tx1"/>
                </a:solidFill>
                <a:latin typeface="Calibri" panose="020F0502020204030204" pitchFamily="34" charset="0"/>
                <a:ea typeface="+mn-ea"/>
                <a:cs typeface="+mn-cs"/>
              </a:defRPr>
            </a:lvl7pPr>
            <a:lvl8pPr marL="3200400" algn="l" defTabSz="914400" rtl="0" eaLnBrk="1" latinLnBrk="0" hangingPunct="1">
              <a:defRPr kern="1200">
                <a:solidFill>
                  <a:schemeClr val="tx1"/>
                </a:solidFill>
                <a:latin typeface="Calibri" panose="020F0502020204030204" pitchFamily="34" charset="0"/>
                <a:ea typeface="+mn-ea"/>
                <a:cs typeface="+mn-cs"/>
              </a:defRPr>
            </a:lvl8pPr>
            <a:lvl9pPr marL="3657600" algn="l" defTabSz="914400" rtl="0" eaLnBrk="1" latinLnBrk="0" hangingPunct="1">
              <a:defRPr kern="1200">
                <a:solidFill>
                  <a:schemeClr val="tx1"/>
                </a:solidFill>
                <a:latin typeface="Calibri" panose="020F0502020204030204" pitchFamily="34" charset="0"/>
                <a:ea typeface="+mn-ea"/>
                <a:cs typeface="+mn-cs"/>
              </a:defRPr>
            </a:lvl9pPr>
          </a:lstStyle>
          <a:p>
            <a:endParaRPr lang="es-ES">
              <a:solidFill>
                <a:schemeClr val="bg1">
                  <a:lumMod val="50000"/>
                </a:schemeClr>
              </a:solidFill>
            </a:endParaRPr>
          </a:p>
        </p:txBody>
      </p:sp>
      <p:sp>
        <p:nvSpPr>
          <p:cNvPr id="43" name="Text Placeholder 2">
            <a:extLst>
              <a:ext uri="{FF2B5EF4-FFF2-40B4-BE49-F238E27FC236}">
                <a16:creationId xmlns:a16="http://schemas.microsoft.com/office/drawing/2014/main" id="{829643DF-71E9-41AF-B3B1-26DB8E961A46}"/>
              </a:ext>
            </a:extLst>
          </p:cNvPr>
          <p:cNvSpPr>
            <a:spLocks noGrp="1"/>
          </p:cNvSpPr>
          <p:nvPr/>
        </p:nvSpPr>
        <p:spPr bwMode="auto">
          <a:xfrm>
            <a:off x="5507986" y="3321086"/>
            <a:ext cx="1271588" cy="1462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prstTxWarp prst="textNoShape">
              <a:avLst/>
            </a:prstTxWarp>
            <a:normAutofit/>
          </a:bodyPr>
          <a:lstStyle>
            <a:lvl1pPr marL="0" indent="0" algn="l" rtl="0" fontAlgn="base">
              <a:lnSpc>
                <a:spcPct val="90000"/>
              </a:lnSpc>
              <a:spcBef>
                <a:spcPts val="1000"/>
              </a:spcBef>
              <a:spcAft>
                <a:spcPct val="0"/>
              </a:spcAft>
              <a:buFont typeface="Arial" panose="020B0604020202020204" pitchFamily="34" charset="0"/>
              <a:buNone/>
              <a:defRPr sz="1600" b="0" kern="1200" baseline="0">
                <a:solidFill>
                  <a:schemeClr val="accent1"/>
                </a:solidFill>
                <a:latin typeface="Kontrapunkt Bob" panose="02000000000000000000" pitchFamily="50" charset="0"/>
                <a:ea typeface="+mn-ea"/>
                <a:cs typeface="+mn-cs"/>
              </a:defRPr>
            </a:lvl1pPr>
            <a:lvl2pPr marL="457200" indent="0" algn="l" rtl="0" fontAlgn="base">
              <a:lnSpc>
                <a:spcPct val="90000"/>
              </a:lnSpc>
              <a:spcBef>
                <a:spcPts val="500"/>
              </a:spcBef>
              <a:spcAft>
                <a:spcPct val="0"/>
              </a:spcAft>
              <a:buFont typeface="Arial" panose="020B0604020202020204" pitchFamily="34" charset="0"/>
              <a:buNone/>
              <a:defRPr sz="2400" kern="1200">
                <a:solidFill>
                  <a:schemeClr val="tx1"/>
                </a:solidFill>
                <a:latin typeface="+mn-lt"/>
                <a:ea typeface="+mn-ea"/>
                <a:cs typeface="+mn-cs"/>
              </a:defRPr>
            </a:lvl2pPr>
            <a:lvl3pPr marL="914400" indent="0" algn="l" rtl="0" fontAlgn="base">
              <a:lnSpc>
                <a:spcPct val="90000"/>
              </a:lnSpc>
              <a:spcBef>
                <a:spcPts val="500"/>
              </a:spcBef>
              <a:spcAft>
                <a:spcPct val="0"/>
              </a:spcAft>
              <a:buFont typeface="Arial" panose="020B0604020202020204" pitchFamily="34" charset="0"/>
              <a:buNone/>
              <a:defRPr sz="2000" kern="1200">
                <a:solidFill>
                  <a:schemeClr val="tx1"/>
                </a:solidFill>
                <a:latin typeface="+mn-lt"/>
                <a:ea typeface="+mn-ea"/>
                <a:cs typeface="+mn-cs"/>
              </a:defRPr>
            </a:lvl3pPr>
            <a:lvl4pPr marL="1371600" indent="0" algn="l" rtl="0" fontAlgn="base">
              <a:lnSpc>
                <a:spcPct val="90000"/>
              </a:lnSpc>
              <a:spcBef>
                <a:spcPts val="500"/>
              </a:spcBef>
              <a:spcAft>
                <a:spcPct val="0"/>
              </a:spcAft>
              <a:buFont typeface="Arial" panose="020B0604020202020204" pitchFamily="34" charset="0"/>
              <a:buNone/>
              <a:defRPr kern="1200">
                <a:solidFill>
                  <a:schemeClr val="tx1"/>
                </a:solidFill>
                <a:latin typeface="+mn-lt"/>
                <a:ea typeface="+mn-ea"/>
                <a:cs typeface="+mn-cs"/>
              </a:defRPr>
            </a:lvl4pPr>
            <a:lvl5pPr marL="1828800" indent="0" algn="l" rtl="0" fontAlgn="base">
              <a:lnSpc>
                <a:spcPct val="90000"/>
              </a:lnSpc>
              <a:spcBef>
                <a:spcPts val="500"/>
              </a:spcBef>
              <a:spcAft>
                <a:spcPct val="0"/>
              </a:spcAft>
              <a:buFont typeface="Arial" panose="020B0604020202020204" pitchFamily="34" charset="0"/>
              <a:buNone/>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lnSpc>
                <a:spcPts val="600"/>
              </a:lnSpc>
            </a:pPr>
            <a:endParaRPr lang="en-GB" altLang="es-ES" sz="1300" dirty="0">
              <a:solidFill>
                <a:schemeClr val="bg1">
                  <a:lumMod val="50000"/>
                </a:schemeClr>
              </a:solidFill>
            </a:endParaRPr>
          </a:p>
        </p:txBody>
      </p:sp>
      <p:sp>
        <p:nvSpPr>
          <p:cNvPr id="44" name="Freeform 250">
            <a:extLst>
              <a:ext uri="{FF2B5EF4-FFF2-40B4-BE49-F238E27FC236}">
                <a16:creationId xmlns:a16="http://schemas.microsoft.com/office/drawing/2014/main" id="{662A726C-2120-448A-A1BB-D3FD14DA4A37}"/>
              </a:ext>
            </a:extLst>
          </p:cNvPr>
          <p:cNvSpPr>
            <a:spLocks/>
          </p:cNvSpPr>
          <p:nvPr/>
        </p:nvSpPr>
        <p:spPr bwMode="auto">
          <a:xfrm>
            <a:off x="7474899" y="3840991"/>
            <a:ext cx="217488" cy="401638"/>
          </a:xfrm>
          <a:custGeom>
            <a:avLst/>
            <a:gdLst>
              <a:gd name="T0" fmla="*/ 57 w 137"/>
              <a:gd name="T1" fmla="*/ 0 h 253"/>
              <a:gd name="T2" fmla="*/ 124 w 137"/>
              <a:gd name="T3" fmla="*/ 0 h 253"/>
              <a:gd name="T4" fmla="*/ 124 w 137"/>
              <a:gd name="T5" fmla="*/ 39 h 253"/>
              <a:gd name="T6" fmla="*/ 111 w 137"/>
              <a:gd name="T7" fmla="*/ 39 h 253"/>
              <a:gd name="T8" fmla="*/ 137 w 137"/>
              <a:gd name="T9" fmla="*/ 208 h 253"/>
              <a:gd name="T10" fmla="*/ 93 w 137"/>
              <a:gd name="T11" fmla="*/ 253 h 253"/>
              <a:gd name="T12" fmla="*/ 44 w 137"/>
              <a:gd name="T13" fmla="*/ 210 h 253"/>
              <a:gd name="T14" fmla="*/ 60 w 137"/>
              <a:gd name="T15" fmla="*/ 117 h 253"/>
              <a:gd name="T16" fmla="*/ 11 w 137"/>
              <a:gd name="T17" fmla="*/ 159 h 253"/>
              <a:gd name="T18" fmla="*/ 0 w 137"/>
              <a:gd name="T19" fmla="*/ 142 h 253"/>
              <a:gd name="T20" fmla="*/ 66 w 137"/>
              <a:gd name="T21" fmla="*/ 71 h 253"/>
              <a:gd name="T22" fmla="*/ 71 w 137"/>
              <a:gd name="T23" fmla="*/ 39 h 253"/>
              <a:gd name="T24" fmla="*/ 57 w 137"/>
              <a:gd name="T25" fmla="*/ 39 h 253"/>
              <a:gd name="T26" fmla="*/ 57 w 137"/>
              <a:gd name="T27" fmla="*/ 0 h 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7" h="253">
                <a:moveTo>
                  <a:pt x="57" y="0"/>
                </a:moveTo>
                <a:lnTo>
                  <a:pt x="124" y="0"/>
                </a:lnTo>
                <a:lnTo>
                  <a:pt x="124" y="39"/>
                </a:lnTo>
                <a:lnTo>
                  <a:pt x="111" y="39"/>
                </a:lnTo>
                <a:lnTo>
                  <a:pt x="137" y="208"/>
                </a:lnTo>
                <a:lnTo>
                  <a:pt x="93" y="253"/>
                </a:lnTo>
                <a:lnTo>
                  <a:pt x="44" y="210"/>
                </a:lnTo>
                <a:lnTo>
                  <a:pt x="60" y="117"/>
                </a:lnTo>
                <a:lnTo>
                  <a:pt x="11" y="159"/>
                </a:lnTo>
                <a:lnTo>
                  <a:pt x="0" y="142"/>
                </a:lnTo>
                <a:lnTo>
                  <a:pt x="66" y="71"/>
                </a:lnTo>
                <a:lnTo>
                  <a:pt x="71" y="39"/>
                </a:lnTo>
                <a:lnTo>
                  <a:pt x="57" y="39"/>
                </a:lnTo>
                <a:lnTo>
                  <a:pt x="57" y="0"/>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solidFill>
                <a:schemeClr val="bg1">
                  <a:lumMod val="50000"/>
                </a:schemeClr>
              </a:solidFill>
            </a:endParaRPr>
          </a:p>
        </p:txBody>
      </p:sp>
      <p:sp>
        <p:nvSpPr>
          <p:cNvPr id="45" name="Freeform 277">
            <a:extLst>
              <a:ext uri="{FF2B5EF4-FFF2-40B4-BE49-F238E27FC236}">
                <a16:creationId xmlns:a16="http://schemas.microsoft.com/office/drawing/2014/main" id="{22A2AA91-891B-41B9-B168-EA9A0441D96B}"/>
              </a:ext>
            </a:extLst>
          </p:cNvPr>
          <p:cNvSpPr>
            <a:spLocks noEditPoints="1"/>
          </p:cNvSpPr>
          <p:nvPr/>
        </p:nvSpPr>
        <p:spPr bwMode="auto">
          <a:xfrm>
            <a:off x="4451016" y="3834644"/>
            <a:ext cx="271463" cy="373063"/>
          </a:xfrm>
          <a:custGeom>
            <a:avLst/>
            <a:gdLst>
              <a:gd name="T0" fmla="*/ 8 w 77"/>
              <a:gd name="T1" fmla="*/ 0 h 106"/>
              <a:gd name="T2" fmla="*/ 64 w 77"/>
              <a:gd name="T3" fmla="*/ 0 h 106"/>
              <a:gd name="T4" fmla="*/ 73 w 77"/>
              <a:gd name="T5" fmla="*/ 9 h 106"/>
              <a:gd name="T6" fmla="*/ 73 w 77"/>
              <a:gd name="T7" fmla="*/ 62 h 106"/>
              <a:gd name="T8" fmla="*/ 63 w 77"/>
              <a:gd name="T9" fmla="*/ 60 h 106"/>
              <a:gd name="T10" fmla="*/ 63 w 77"/>
              <a:gd name="T11" fmla="*/ 56 h 106"/>
              <a:gd name="T12" fmla="*/ 63 w 77"/>
              <a:gd name="T13" fmla="*/ 11 h 106"/>
              <a:gd name="T14" fmla="*/ 9 w 77"/>
              <a:gd name="T15" fmla="*/ 11 h 106"/>
              <a:gd name="T16" fmla="*/ 9 w 77"/>
              <a:gd name="T17" fmla="*/ 87 h 106"/>
              <a:gd name="T18" fmla="*/ 36 w 77"/>
              <a:gd name="T19" fmla="*/ 87 h 106"/>
              <a:gd name="T20" fmla="*/ 40 w 77"/>
              <a:gd name="T21" fmla="*/ 96 h 106"/>
              <a:gd name="T22" fmla="*/ 8 w 77"/>
              <a:gd name="T23" fmla="*/ 96 h 106"/>
              <a:gd name="T24" fmla="*/ 0 w 77"/>
              <a:gd name="T25" fmla="*/ 88 h 106"/>
              <a:gd name="T26" fmla="*/ 0 w 77"/>
              <a:gd name="T27" fmla="*/ 9 h 106"/>
              <a:gd name="T28" fmla="*/ 8 w 77"/>
              <a:gd name="T29" fmla="*/ 0 h 106"/>
              <a:gd name="T30" fmla="*/ 16 w 77"/>
              <a:gd name="T31" fmla="*/ 47 h 106"/>
              <a:gd name="T32" fmla="*/ 16 w 77"/>
              <a:gd name="T33" fmla="*/ 54 h 106"/>
              <a:gd name="T34" fmla="*/ 36 w 77"/>
              <a:gd name="T35" fmla="*/ 54 h 106"/>
              <a:gd name="T36" fmla="*/ 36 w 77"/>
              <a:gd name="T37" fmla="*/ 47 h 106"/>
              <a:gd name="T38" fmla="*/ 16 w 77"/>
              <a:gd name="T39" fmla="*/ 47 h 106"/>
              <a:gd name="T40" fmla="*/ 16 w 77"/>
              <a:gd name="T41" fmla="*/ 34 h 106"/>
              <a:gd name="T42" fmla="*/ 16 w 77"/>
              <a:gd name="T43" fmla="*/ 41 h 106"/>
              <a:gd name="T44" fmla="*/ 36 w 77"/>
              <a:gd name="T45" fmla="*/ 41 h 106"/>
              <a:gd name="T46" fmla="*/ 36 w 77"/>
              <a:gd name="T47" fmla="*/ 34 h 106"/>
              <a:gd name="T48" fmla="*/ 16 w 77"/>
              <a:gd name="T49" fmla="*/ 34 h 106"/>
              <a:gd name="T50" fmla="*/ 16 w 77"/>
              <a:gd name="T51" fmla="*/ 21 h 106"/>
              <a:gd name="T52" fmla="*/ 16 w 77"/>
              <a:gd name="T53" fmla="*/ 28 h 106"/>
              <a:gd name="T54" fmla="*/ 55 w 77"/>
              <a:gd name="T55" fmla="*/ 28 h 106"/>
              <a:gd name="T56" fmla="*/ 55 w 77"/>
              <a:gd name="T57" fmla="*/ 21 h 106"/>
              <a:gd name="T58" fmla="*/ 16 w 77"/>
              <a:gd name="T59" fmla="*/ 21 h 106"/>
              <a:gd name="T60" fmla="*/ 47 w 77"/>
              <a:gd name="T61" fmla="*/ 42 h 106"/>
              <a:gd name="T62" fmla="*/ 45 w 77"/>
              <a:gd name="T63" fmla="*/ 70 h 106"/>
              <a:gd name="T64" fmla="*/ 43 w 77"/>
              <a:gd name="T65" fmla="*/ 69 h 106"/>
              <a:gd name="T66" fmla="*/ 39 w 77"/>
              <a:gd name="T67" fmla="*/ 71 h 106"/>
              <a:gd name="T68" fmla="*/ 38 w 77"/>
              <a:gd name="T69" fmla="*/ 74 h 106"/>
              <a:gd name="T70" fmla="*/ 48 w 77"/>
              <a:gd name="T71" fmla="*/ 98 h 106"/>
              <a:gd name="T72" fmla="*/ 48 w 77"/>
              <a:gd name="T73" fmla="*/ 106 h 106"/>
              <a:gd name="T74" fmla="*/ 71 w 77"/>
              <a:gd name="T75" fmla="*/ 106 h 106"/>
              <a:gd name="T76" fmla="*/ 71 w 77"/>
              <a:gd name="T77" fmla="*/ 97 h 106"/>
              <a:gd name="T78" fmla="*/ 77 w 77"/>
              <a:gd name="T79" fmla="*/ 73 h 106"/>
              <a:gd name="T80" fmla="*/ 76 w 77"/>
              <a:gd name="T81" fmla="*/ 69 h 106"/>
              <a:gd name="T82" fmla="*/ 71 w 77"/>
              <a:gd name="T83" fmla="*/ 68 h 106"/>
              <a:gd name="T84" fmla="*/ 69 w 77"/>
              <a:gd name="T85" fmla="*/ 70 h 106"/>
              <a:gd name="T86" fmla="*/ 68 w 77"/>
              <a:gd name="T87" fmla="*/ 68 h 106"/>
              <a:gd name="T88" fmla="*/ 64 w 77"/>
              <a:gd name="T89" fmla="*/ 67 h 106"/>
              <a:gd name="T90" fmla="*/ 62 w 77"/>
              <a:gd name="T91" fmla="*/ 68 h 106"/>
              <a:gd name="T92" fmla="*/ 61 w 77"/>
              <a:gd name="T93" fmla="*/ 66 h 106"/>
              <a:gd name="T94" fmla="*/ 57 w 77"/>
              <a:gd name="T95" fmla="*/ 66 h 106"/>
              <a:gd name="T96" fmla="*/ 55 w 77"/>
              <a:gd name="T97" fmla="*/ 41 h 106"/>
              <a:gd name="T98" fmla="*/ 47 w 77"/>
              <a:gd name="T99" fmla="*/ 42 h 106"/>
              <a:gd name="T100" fmla="*/ 25 w 77"/>
              <a:gd name="T101" fmla="*/ 4 h 106"/>
              <a:gd name="T102" fmla="*/ 25 w 77"/>
              <a:gd name="T103" fmla="*/ 7 h 106"/>
              <a:gd name="T104" fmla="*/ 47 w 77"/>
              <a:gd name="T105" fmla="*/ 7 h 106"/>
              <a:gd name="T106" fmla="*/ 47 w 77"/>
              <a:gd name="T107" fmla="*/ 4 h 106"/>
              <a:gd name="T108" fmla="*/ 25 w 77"/>
              <a:gd name="T109" fmla="*/ 4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77" h="106">
                <a:moveTo>
                  <a:pt x="8" y="0"/>
                </a:moveTo>
                <a:cubicBezTo>
                  <a:pt x="64" y="0"/>
                  <a:pt x="64" y="0"/>
                  <a:pt x="64" y="0"/>
                </a:cubicBezTo>
                <a:cubicBezTo>
                  <a:pt x="69" y="0"/>
                  <a:pt x="73" y="4"/>
                  <a:pt x="73" y="9"/>
                </a:cubicBezTo>
                <a:cubicBezTo>
                  <a:pt x="73" y="62"/>
                  <a:pt x="73" y="62"/>
                  <a:pt x="73" y="62"/>
                </a:cubicBezTo>
                <a:cubicBezTo>
                  <a:pt x="63" y="60"/>
                  <a:pt x="63" y="60"/>
                  <a:pt x="63" y="60"/>
                </a:cubicBezTo>
                <a:cubicBezTo>
                  <a:pt x="63" y="56"/>
                  <a:pt x="63" y="56"/>
                  <a:pt x="63" y="56"/>
                </a:cubicBezTo>
                <a:cubicBezTo>
                  <a:pt x="63" y="11"/>
                  <a:pt x="63" y="11"/>
                  <a:pt x="63" y="11"/>
                </a:cubicBezTo>
                <a:cubicBezTo>
                  <a:pt x="9" y="11"/>
                  <a:pt x="9" y="11"/>
                  <a:pt x="9" y="11"/>
                </a:cubicBezTo>
                <a:cubicBezTo>
                  <a:pt x="9" y="87"/>
                  <a:pt x="9" y="87"/>
                  <a:pt x="9" y="87"/>
                </a:cubicBezTo>
                <a:cubicBezTo>
                  <a:pt x="36" y="87"/>
                  <a:pt x="36" y="87"/>
                  <a:pt x="36" y="87"/>
                </a:cubicBezTo>
                <a:cubicBezTo>
                  <a:pt x="40" y="96"/>
                  <a:pt x="40" y="96"/>
                  <a:pt x="40" y="96"/>
                </a:cubicBezTo>
                <a:cubicBezTo>
                  <a:pt x="8" y="96"/>
                  <a:pt x="8" y="96"/>
                  <a:pt x="8" y="96"/>
                </a:cubicBezTo>
                <a:cubicBezTo>
                  <a:pt x="4" y="96"/>
                  <a:pt x="0" y="93"/>
                  <a:pt x="0" y="88"/>
                </a:cubicBezTo>
                <a:cubicBezTo>
                  <a:pt x="0" y="9"/>
                  <a:pt x="0" y="9"/>
                  <a:pt x="0" y="9"/>
                </a:cubicBezTo>
                <a:cubicBezTo>
                  <a:pt x="0" y="4"/>
                  <a:pt x="4" y="0"/>
                  <a:pt x="8" y="0"/>
                </a:cubicBezTo>
                <a:close/>
                <a:moveTo>
                  <a:pt x="16" y="47"/>
                </a:moveTo>
                <a:cubicBezTo>
                  <a:pt x="16" y="54"/>
                  <a:pt x="16" y="54"/>
                  <a:pt x="16" y="54"/>
                </a:cubicBezTo>
                <a:cubicBezTo>
                  <a:pt x="36" y="54"/>
                  <a:pt x="36" y="54"/>
                  <a:pt x="36" y="54"/>
                </a:cubicBezTo>
                <a:cubicBezTo>
                  <a:pt x="36" y="47"/>
                  <a:pt x="36" y="47"/>
                  <a:pt x="36" y="47"/>
                </a:cubicBezTo>
                <a:cubicBezTo>
                  <a:pt x="16" y="47"/>
                  <a:pt x="16" y="47"/>
                  <a:pt x="16" y="47"/>
                </a:cubicBezTo>
                <a:close/>
                <a:moveTo>
                  <a:pt x="16" y="34"/>
                </a:moveTo>
                <a:cubicBezTo>
                  <a:pt x="16" y="41"/>
                  <a:pt x="16" y="41"/>
                  <a:pt x="16" y="41"/>
                </a:cubicBezTo>
                <a:cubicBezTo>
                  <a:pt x="36" y="41"/>
                  <a:pt x="36" y="41"/>
                  <a:pt x="36" y="41"/>
                </a:cubicBezTo>
                <a:cubicBezTo>
                  <a:pt x="36" y="34"/>
                  <a:pt x="36" y="34"/>
                  <a:pt x="36" y="34"/>
                </a:cubicBezTo>
                <a:cubicBezTo>
                  <a:pt x="16" y="34"/>
                  <a:pt x="16" y="34"/>
                  <a:pt x="16" y="34"/>
                </a:cubicBezTo>
                <a:close/>
                <a:moveTo>
                  <a:pt x="16" y="21"/>
                </a:moveTo>
                <a:cubicBezTo>
                  <a:pt x="16" y="28"/>
                  <a:pt x="16" y="28"/>
                  <a:pt x="16" y="28"/>
                </a:cubicBezTo>
                <a:cubicBezTo>
                  <a:pt x="55" y="28"/>
                  <a:pt x="55" y="28"/>
                  <a:pt x="55" y="28"/>
                </a:cubicBezTo>
                <a:cubicBezTo>
                  <a:pt x="55" y="21"/>
                  <a:pt x="55" y="21"/>
                  <a:pt x="55" y="21"/>
                </a:cubicBezTo>
                <a:cubicBezTo>
                  <a:pt x="16" y="21"/>
                  <a:pt x="16" y="21"/>
                  <a:pt x="16" y="21"/>
                </a:cubicBezTo>
                <a:close/>
                <a:moveTo>
                  <a:pt x="47" y="42"/>
                </a:moveTo>
                <a:cubicBezTo>
                  <a:pt x="45" y="70"/>
                  <a:pt x="45" y="70"/>
                  <a:pt x="45" y="70"/>
                </a:cubicBezTo>
                <a:cubicBezTo>
                  <a:pt x="43" y="69"/>
                  <a:pt x="43" y="69"/>
                  <a:pt x="43" y="69"/>
                </a:cubicBezTo>
                <a:cubicBezTo>
                  <a:pt x="39" y="71"/>
                  <a:pt x="39" y="71"/>
                  <a:pt x="39" y="71"/>
                </a:cubicBezTo>
                <a:cubicBezTo>
                  <a:pt x="38" y="74"/>
                  <a:pt x="38" y="74"/>
                  <a:pt x="38" y="74"/>
                </a:cubicBezTo>
                <a:cubicBezTo>
                  <a:pt x="48" y="98"/>
                  <a:pt x="48" y="98"/>
                  <a:pt x="48" y="98"/>
                </a:cubicBezTo>
                <a:cubicBezTo>
                  <a:pt x="48" y="106"/>
                  <a:pt x="48" y="106"/>
                  <a:pt x="48" y="106"/>
                </a:cubicBezTo>
                <a:cubicBezTo>
                  <a:pt x="71" y="106"/>
                  <a:pt x="71" y="106"/>
                  <a:pt x="71" y="106"/>
                </a:cubicBezTo>
                <a:cubicBezTo>
                  <a:pt x="71" y="97"/>
                  <a:pt x="71" y="97"/>
                  <a:pt x="71" y="97"/>
                </a:cubicBezTo>
                <a:cubicBezTo>
                  <a:pt x="77" y="73"/>
                  <a:pt x="77" y="73"/>
                  <a:pt x="77" y="73"/>
                </a:cubicBezTo>
                <a:cubicBezTo>
                  <a:pt x="76" y="69"/>
                  <a:pt x="76" y="69"/>
                  <a:pt x="76" y="69"/>
                </a:cubicBezTo>
                <a:cubicBezTo>
                  <a:pt x="71" y="68"/>
                  <a:pt x="71" y="68"/>
                  <a:pt x="71" y="68"/>
                </a:cubicBezTo>
                <a:cubicBezTo>
                  <a:pt x="69" y="70"/>
                  <a:pt x="69" y="70"/>
                  <a:pt x="69" y="70"/>
                </a:cubicBezTo>
                <a:cubicBezTo>
                  <a:pt x="68" y="68"/>
                  <a:pt x="68" y="68"/>
                  <a:pt x="68" y="68"/>
                </a:cubicBezTo>
                <a:cubicBezTo>
                  <a:pt x="64" y="67"/>
                  <a:pt x="64" y="67"/>
                  <a:pt x="64" y="67"/>
                </a:cubicBezTo>
                <a:cubicBezTo>
                  <a:pt x="62" y="68"/>
                  <a:pt x="62" y="68"/>
                  <a:pt x="62" y="68"/>
                </a:cubicBezTo>
                <a:cubicBezTo>
                  <a:pt x="61" y="66"/>
                  <a:pt x="61" y="66"/>
                  <a:pt x="61" y="66"/>
                </a:cubicBezTo>
                <a:cubicBezTo>
                  <a:pt x="57" y="66"/>
                  <a:pt x="57" y="66"/>
                  <a:pt x="57" y="66"/>
                </a:cubicBezTo>
                <a:cubicBezTo>
                  <a:pt x="55" y="41"/>
                  <a:pt x="55" y="41"/>
                  <a:pt x="55" y="41"/>
                </a:cubicBezTo>
                <a:cubicBezTo>
                  <a:pt x="47" y="42"/>
                  <a:pt x="47" y="42"/>
                  <a:pt x="47" y="42"/>
                </a:cubicBezTo>
                <a:close/>
                <a:moveTo>
                  <a:pt x="25" y="4"/>
                </a:moveTo>
                <a:cubicBezTo>
                  <a:pt x="25" y="7"/>
                  <a:pt x="25" y="7"/>
                  <a:pt x="25" y="7"/>
                </a:cubicBezTo>
                <a:cubicBezTo>
                  <a:pt x="47" y="7"/>
                  <a:pt x="47" y="7"/>
                  <a:pt x="47" y="7"/>
                </a:cubicBezTo>
                <a:cubicBezTo>
                  <a:pt x="47" y="4"/>
                  <a:pt x="47" y="4"/>
                  <a:pt x="47" y="4"/>
                </a:cubicBezTo>
                <a:lnTo>
                  <a:pt x="25" y="4"/>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solidFill>
                <a:schemeClr val="bg1">
                  <a:lumMod val="50000"/>
                </a:schemeClr>
              </a:solidFill>
            </a:endParaRPr>
          </a:p>
        </p:txBody>
      </p:sp>
      <p:sp>
        <p:nvSpPr>
          <p:cNvPr id="46" name="Freeform 283">
            <a:extLst>
              <a:ext uri="{FF2B5EF4-FFF2-40B4-BE49-F238E27FC236}">
                <a16:creationId xmlns:a16="http://schemas.microsoft.com/office/drawing/2014/main" id="{ACD6296E-2CBC-49D7-8588-57F11CECB90E}"/>
              </a:ext>
            </a:extLst>
          </p:cNvPr>
          <p:cNvSpPr>
            <a:spLocks noEditPoints="1"/>
          </p:cNvSpPr>
          <p:nvPr/>
        </p:nvSpPr>
        <p:spPr bwMode="auto">
          <a:xfrm>
            <a:off x="5876049" y="3823974"/>
            <a:ext cx="333375" cy="422275"/>
          </a:xfrm>
          <a:custGeom>
            <a:avLst/>
            <a:gdLst>
              <a:gd name="T0" fmla="*/ 41 w 95"/>
              <a:gd name="T1" fmla="*/ 0 h 120"/>
              <a:gd name="T2" fmla="*/ 29 w 95"/>
              <a:gd name="T3" fmla="*/ 7 h 120"/>
              <a:gd name="T4" fmla="*/ 29 w 95"/>
              <a:gd name="T5" fmla="*/ 7 h 120"/>
              <a:gd name="T6" fmla="*/ 14 w 95"/>
              <a:gd name="T7" fmla="*/ 1 h 120"/>
              <a:gd name="T8" fmla="*/ 3 w 95"/>
              <a:gd name="T9" fmla="*/ 8 h 120"/>
              <a:gd name="T10" fmla="*/ 0 w 95"/>
              <a:gd name="T11" fmla="*/ 21 h 120"/>
              <a:gd name="T12" fmla="*/ 3 w 95"/>
              <a:gd name="T13" fmla="*/ 34 h 120"/>
              <a:gd name="T14" fmla="*/ 14 w 95"/>
              <a:gd name="T15" fmla="*/ 40 h 120"/>
              <a:gd name="T16" fmla="*/ 31 w 95"/>
              <a:gd name="T17" fmla="*/ 37 h 120"/>
              <a:gd name="T18" fmla="*/ 41 w 95"/>
              <a:gd name="T19" fmla="*/ 41 h 120"/>
              <a:gd name="T20" fmla="*/ 43 w 95"/>
              <a:gd name="T21" fmla="*/ 41 h 120"/>
              <a:gd name="T22" fmla="*/ 57 w 95"/>
              <a:gd name="T23" fmla="*/ 56 h 120"/>
              <a:gd name="T24" fmla="*/ 68 w 95"/>
              <a:gd name="T25" fmla="*/ 58 h 120"/>
              <a:gd name="T26" fmla="*/ 66 w 95"/>
              <a:gd name="T27" fmla="*/ 78 h 120"/>
              <a:gd name="T28" fmla="*/ 65 w 95"/>
              <a:gd name="T29" fmla="*/ 120 h 120"/>
              <a:gd name="T30" fmla="*/ 75 w 95"/>
              <a:gd name="T31" fmla="*/ 120 h 120"/>
              <a:gd name="T32" fmla="*/ 77 w 95"/>
              <a:gd name="T33" fmla="*/ 84 h 120"/>
              <a:gd name="T34" fmla="*/ 82 w 95"/>
              <a:gd name="T35" fmla="*/ 84 h 120"/>
              <a:gd name="T36" fmla="*/ 84 w 95"/>
              <a:gd name="T37" fmla="*/ 120 h 120"/>
              <a:gd name="T38" fmla="*/ 95 w 95"/>
              <a:gd name="T39" fmla="*/ 120 h 120"/>
              <a:gd name="T40" fmla="*/ 92 w 95"/>
              <a:gd name="T41" fmla="*/ 78 h 120"/>
              <a:gd name="T42" fmla="*/ 94 w 95"/>
              <a:gd name="T43" fmla="*/ 41 h 120"/>
              <a:gd name="T44" fmla="*/ 74 w 95"/>
              <a:gd name="T45" fmla="*/ 41 h 120"/>
              <a:gd name="T46" fmla="*/ 70 w 95"/>
              <a:gd name="T47" fmla="*/ 35 h 120"/>
              <a:gd name="T48" fmla="*/ 71 w 95"/>
              <a:gd name="T49" fmla="*/ 35 h 120"/>
              <a:gd name="T50" fmla="*/ 79 w 95"/>
              <a:gd name="T51" fmla="*/ 38 h 120"/>
              <a:gd name="T52" fmla="*/ 91 w 95"/>
              <a:gd name="T53" fmla="*/ 26 h 120"/>
              <a:gd name="T54" fmla="*/ 79 w 95"/>
              <a:gd name="T55" fmla="*/ 14 h 120"/>
              <a:gd name="T56" fmla="*/ 71 w 95"/>
              <a:gd name="T57" fmla="*/ 18 h 120"/>
              <a:gd name="T58" fmla="*/ 48 w 95"/>
              <a:gd name="T59" fmla="*/ 2 h 120"/>
              <a:gd name="T60" fmla="*/ 41 w 95"/>
              <a:gd name="T61" fmla="*/ 0 h 120"/>
              <a:gd name="T62" fmla="*/ 65 w 95"/>
              <a:gd name="T63" fmla="*/ 43 h 120"/>
              <a:gd name="T64" fmla="*/ 58 w 95"/>
              <a:gd name="T65" fmla="*/ 46 h 120"/>
              <a:gd name="T66" fmla="*/ 51 w 95"/>
              <a:gd name="T67" fmla="*/ 39 h 120"/>
              <a:gd name="T68" fmla="*/ 62 w 95"/>
              <a:gd name="T69" fmla="*/ 37 h 120"/>
              <a:gd name="T70" fmla="*/ 65 w 95"/>
              <a:gd name="T71" fmla="*/ 43 h 120"/>
              <a:gd name="T72" fmla="*/ 10 w 95"/>
              <a:gd name="T73" fmla="*/ 12 h 120"/>
              <a:gd name="T74" fmla="*/ 14 w 95"/>
              <a:gd name="T75" fmla="*/ 9 h 120"/>
              <a:gd name="T76" fmla="*/ 18 w 95"/>
              <a:gd name="T77" fmla="*/ 12 h 120"/>
              <a:gd name="T78" fmla="*/ 21 w 95"/>
              <a:gd name="T79" fmla="*/ 21 h 120"/>
              <a:gd name="T80" fmla="*/ 18 w 95"/>
              <a:gd name="T81" fmla="*/ 30 h 120"/>
              <a:gd name="T82" fmla="*/ 14 w 95"/>
              <a:gd name="T83" fmla="*/ 32 h 120"/>
              <a:gd name="T84" fmla="*/ 10 w 95"/>
              <a:gd name="T85" fmla="*/ 30 h 120"/>
              <a:gd name="T86" fmla="*/ 7 w 95"/>
              <a:gd name="T87" fmla="*/ 21 h 120"/>
              <a:gd name="T88" fmla="*/ 10 w 95"/>
              <a:gd name="T89" fmla="*/ 12 h 120"/>
              <a:gd name="T90" fmla="*/ 35 w 95"/>
              <a:gd name="T91" fmla="*/ 11 h 120"/>
              <a:gd name="T92" fmla="*/ 41 w 95"/>
              <a:gd name="T93" fmla="*/ 8 h 120"/>
              <a:gd name="T94" fmla="*/ 47 w 95"/>
              <a:gd name="T95" fmla="*/ 11 h 120"/>
              <a:gd name="T96" fmla="*/ 50 w 95"/>
              <a:gd name="T97" fmla="*/ 21 h 120"/>
              <a:gd name="T98" fmla="*/ 47 w 95"/>
              <a:gd name="T99" fmla="*/ 30 h 120"/>
              <a:gd name="T100" fmla="*/ 41 w 95"/>
              <a:gd name="T101" fmla="*/ 34 h 120"/>
              <a:gd name="T102" fmla="*/ 35 w 95"/>
              <a:gd name="T103" fmla="*/ 30 h 120"/>
              <a:gd name="T104" fmla="*/ 33 w 95"/>
              <a:gd name="T105" fmla="*/ 21 h 120"/>
              <a:gd name="T106" fmla="*/ 35 w 95"/>
              <a:gd name="T107" fmla="*/ 11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95" h="120">
                <a:moveTo>
                  <a:pt x="41" y="0"/>
                </a:moveTo>
                <a:cubicBezTo>
                  <a:pt x="37" y="0"/>
                  <a:pt x="32" y="2"/>
                  <a:pt x="29" y="7"/>
                </a:cubicBezTo>
                <a:cubicBezTo>
                  <a:pt x="29" y="7"/>
                  <a:pt x="29" y="7"/>
                  <a:pt x="29" y="7"/>
                </a:cubicBezTo>
                <a:cubicBezTo>
                  <a:pt x="25" y="6"/>
                  <a:pt x="18" y="1"/>
                  <a:pt x="14" y="1"/>
                </a:cubicBezTo>
                <a:cubicBezTo>
                  <a:pt x="10" y="1"/>
                  <a:pt x="6" y="4"/>
                  <a:pt x="3" y="8"/>
                </a:cubicBezTo>
                <a:cubicBezTo>
                  <a:pt x="1" y="11"/>
                  <a:pt x="0" y="16"/>
                  <a:pt x="0" y="21"/>
                </a:cubicBezTo>
                <a:cubicBezTo>
                  <a:pt x="0" y="26"/>
                  <a:pt x="1" y="30"/>
                  <a:pt x="3" y="34"/>
                </a:cubicBezTo>
                <a:cubicBezTo>
                  <a:pt x="6" y="38"/>
                  <a:pt x="10" y="40"/>
                  <a:pt x="14" y="40"/>
                </a:cubicBezTo>
                <a:cubicBezTo>
                  <a:pt x="18" y="40"/>
                  <a:pt x="27" y="38"/>
                  <a:pt x="31" y="37"/>
                </a:cubicBezTo>
                <a:cubicBezTo>
                  <a:pt x="34" y="40"/>
                  <a:pt x="38" y="41"/>
                  <a:pt x="41" y="41"/>
                </a:cubicBezTo>
                <a:cubicBezTo>
                  <a:pt x="42" y="41"/>
                  <a:pt x="43" y="41"/>
                  <a:pt x="43" y="41"/>
                </a:cubicBezTo>
                <a:cubicBezTo>
                  <a:pt x="57" y="56"/>
                  <a:pt x="57" y="56"/>
                  <a:pt x="57" y="56"/>
                </a:cubicBezTo>
                <a:cubicBezTo>
                  <a:pt x="68" y="58"/>
                  <a:pt x="68" y="58"/>
                  <a:pt x="68" y="58"/>
                </a:cubicBezTo>
                <a:cubicBezTo>
                  <a:pt x="66" y="78"/>
                  <a:pt x="66" y="78"/>
                  <a:pt x="66" y="78"/>
                </a:cubicBezTo>
                <a:cubicBezTo>
                  <a:pt x="65" y="120"/>
                  <a:pt x="65" y="120"/>
                  <a:pt x="65" y="120"/>
                </a:cubicBezTo>
                <a:cubicBezTo>
                  <a:pt x="75" y="120"/>
                  <a:pt x="75" y="120"/>
                  <a:pt x="75" y="120"/>
                </a:cubicBezTo>
                <a:cubicBezTo>
                  <a:pt x="77" y="84"/>
                  <a:pt x="77" y="84"/>
                  <a:pt x="77" y="84"/>
                </a:cubicBezTo>
                <a:cubicBezTo>
                  <a:pt x="82" y="84"/>
                  <a:pt x="82" y="84"/>
                  <a:pt x="82" y="84"/>
                </a:cubicBezTo>
                <a:cubicBezTo>
                  <a:pt x="84" y="120"/>
                  <a:pt x="84" y="120"/>
                  <a:pt x="84" y="120"/>
                </a:cubicBezTo>
                <a:cubicBezTo>
                  <a:pt x="95" y="120"/>
                  <a:pt x="95" y="120"/>
                  <a:pt x="95" y="120"/>
                </a:cubicBezTo>
                <a:cubicBezTo>
                  <a:pt x="92" y="78"/>
                  <a:pt x="92" y="78"/>
                  <a:pt x="92" y="78"/>
                </a:cubicBezTo>
                <a:cubicBezTo>
                  <a:pt x="94" y="41"/>
                  <a:pt x="94" y="41"/>
                  <a:pt x="94" y="41"/>
                </a:cubicBezTo>
                <a:cubicBezTo>
                  <a:pt x="74" y="41"/>
                  <a:pt x="74" y="41"/>
                  <a:pt x="74" y="41"/>
                </a:cubicBezTo>
                <a:cubicBezTo>
                  <a:pt x="70" y="35"/>
                  <a:pt x="70" y="35"/>
                  <a:pt x="70" y="35"/>
                </a:cubicBezTo>
                <a:cubicBezTo>
                  <a:pt x="71" y="35"/>
                  <a:pt x="71" y="35"/>
                  <a:pt x="71" y="35"/>
                </a:cubicBezTo>
                <a:cubicBezTo>
                  <a:pt x="73" y="37"/>
                  <a:pt x="76" y="38"/>
                  <a:pt x="79" y="38"/>
                </a:cubicBezTo>
                <a:cubicBezTo>
                  <a:pt x="86" y="38"/>
                  <a:pt x="91" y="33"/>
                  <a:pt x="91" y="26"/>
                </a:cubicBezTo>
                <a:cubicBezTo>
                  <a:pt x="91" y="19"/>
                  <a:pt x="86" y="14"/>
                  <a:pt x="79" y="14"/>
                </a:cubicBezTo>
                <a:cubicBezTo>
                  <a:pt x="76" y="14"/>
                  <a:pt x="73" y="15"/>
                  <a:pt x="71" y="18"/>
                </a:cubicBezTo>
                <a:cubicBezTo>
                  <a:pt x="48" y="2"/>
                  <a:pt x="48" y="2"/>
                  <a:pt x="48" y="2"/>
                </a:cubicBezTo>
                <a:cubicBezTo>
                  <a:pt x="46" y="1"/>
                  <a:pt x="44" y="0"/>
                  <a:pt x="41" y="0"/>
                </a:cubicBezTo>
                <a:close/>
                <a:moveTo>
                  <a:pt x="65" y="43"/>
                </a:moveTo>
                <a:cubicBezTo>
                  <a:pt x="58" y="46"/>
                  <a:pt x="58" y="46"/>
                  <a:pt x="58" y="46"/>
                </a:cubicBezTo>
                <a:cubicBezTo>
                  <a:pt x="51" y="39"/>
                  <a:pt x="51" y="39"/>
                  <a:pt x="51" y="39"/>
                </a:cubicBezTo>
                <a:cubicBezTo>
                  <a:pt x="62" y="37"/>
                  <a:pt x="62" y="37"/>
                  <a:pt x="62" y="37"/>
                </a:cubicBezTo>
                <a:cubicBezTo>
                  <a:pt x="65" y="43"/>
                  <a:pt x="65" y="43"/>
                  <a:pt x="65" y="43"/>
                </a:cubicBezTo>
                <a:close/>
                <a:moveTo>
                  <a:pt x="10" y="12"/>
                </a:moveTo>
                <a:cubicBezTo>
                  <a:pt x="11" y="10"/>
                  <a:pt x="12" y="9"/>
                  <a:pt x="14" y="9"/>
                </a:cubicBezTo>
                <a:cubicBezTo>
                  <a:pt x="16" y="9"/>
                  <a:pt x="17" y="10"/>
                  <a:pt x="18" y="12"/>
                </a:cubicBezTo>
                <a:cubicBezTo>
                  <a:pt x="20" y="14"/>
                  <a:pt x="21" y="17"/>
                  <a:pt x="21" y="21"/>
                </a:cubicBezTo>
                <a:cubicBezTo>
                  <a:pt x="21" y="24"/>
                  <a:pt x="20" y="27"/>
                  <a:pt x="18" y="30"/>
                </a:cubicBezTo>
                <a:cubicBezTo>
                  <a:pt x="17" y="31"/>
                  <a:pt x="16" y="32"/>
                  <a:pt x="14" y="32"/>
                </a:cubicBezTo>
                <a:cubicBezTo>
                  <a:pt x="12" y="32"/>
                  <a:pt x="11" y="31"/>
                  <a:pt x="10" y="30"/>
                </a:cubicBezTo>
                <a:cubicBezTo>
                  <a:pt x="8" y="27"/>
                  <a:pt x="7" y="24"/>
                  <a:pt x="7" y="21"/>
                </a:cubicBezTo>
                <a:cubicBezTo>
                  <a:pt x="7" y="17"/>
                  <a:pt x="8" y="14"/>
                  <a:pt x="10" y="12"/>
                </a:cubicBezTo>
                <a:close/>
                <a:moveTo>
                  <a:pt x="35" y="11"/>
                </a:moveTo>
                <a:cubicBezTo>
                  <a:pt x="37" y="9"/>
                  <a:pt x="39" y="8"/>
                  <a:pt x="41" y="8"/>
                </a:cubicBezTo>
                <a:cubicBezTo>
                  <a:pt x="43" y="8"/>
                  <a:pt x="45" y="9"/>
                  <a:pt x="47" y="11"/>
                </a:cubicBezTo>
                <a:cubicBezTo>
                  <a:pt x="49" y="13"/>
                  <a:pt x="50" y="17"/>
                  <a:pt x="50" y="21"/>
                </a:cubicBezTo>
                <a:cubicBezTo>
                  <a:pt x="50" y="24"/>
                  <a:pt x="49" y="28"/>
                  <a:pt x="47" y="30"/>
                </a:cubicBezTo>
                <a:cubicBezTo>
                  <a:pt x="45" y="32"/>
                  <a:pt x="43" y="34"/>
                  <a:pt x="41" y="34"/>
                </a:cubicBezTo>
                <a:cubicBezTo>
                  <a:pt x="39" y="34"/>
                  <a:pt x="37" y="32"/>
                  <a:pt x="35" y="30"/>
                </a:cubicBezTo>
                <a:cubicBezTo>
                  <a:pt x="34" y="28"/>
                  <a:pt x="33" y="24"/>
                  <a:pt x="33" y="21"/>
                </a:cubicBezTo>
                <a:cubicBezTo>
                  <a:pt x="33" y="17"/>
                  <a:pt x="34" y="13"/>
                  <a:pt x="35" y="11"/>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solidFill>
                <a:schemeClr val="bg1">
                  <a:lumMod val="50000"/>
                </a:schemeClr>
              </a:solidFill>
            </a:endParaRPr>
          </a:p>
        </p:txBody>
      </p:sp>
      <p:sp>
        <p:nvSpPr>
          <p:cNvPr id="47" name="Freeform 288">
            <a:extLst>
              <a:ext uri="{FF2B5EF4-FFF2-40B4-BE49-F238E27FC236}">
                <a16:creationId xmlns:a16="http://schemas.microsoft.com/office/drawing/2014/main" id="{77BEDB87-5C43-417F-A6E0-1233563D1CA3}"/>
              </a:ext>
            </a:extLst>
          </p:cNvPr>
          <p:cNvSpPr>
            <a:spLocks noEditPoints="1"/>
          </p:cNvSpPr>
          <p:nvPr/>
        </p:nvSpPr>
        <p:spPr bwMode="auto">
          <a:xfrm>
            <a:off x="6713943" y="2491494"/>
            <a:ext cx="384175" cy="366713"/>
          </a:xfrm>
          <a:custGeom>
            <a:avLst/>
            <a:gdLst>
              <a:gd name="T0" fmla="*/ 86 w 109"/>
              <a:gd name="T1" fmla="*/ 10 h 104"/>
              <a:gd name="T2" fmla="*/ 94 w 109"/>
              <a:gd name="T3" fmla="*/ 46 h 104"/>
              <a:gd name="T4" fmla="*/ 83 w 109"/>
              <a:gd name="T5" fmla="*/ 58 h 104"/>
              <a:gd name="T6" fmla="*/ 82 w 109"/>
              <a:gd name="T7" fmla="*/ 53 h 104"/>
              <a:gd name="T8" fmla="*/ 85 w 109"/>
              <a:gd name="T9" fmla="*/ 47 h 104"/>
              <a:gd name="T10" fmla="*/ 77 w 109"/>
              <a:gd name="T11" fmla="*/ 51 h 104"/>
              <a:gd name="T12" fmla="*/ 38 w 109"/>
              <a:gd name="T13" fmla="*/ 47 h 104"/>
              <a:gd name="T14" fmla="*/ 39 w 109"/>
              <a:gd name="T15" fmla="*/ 51 h 104"/>
              <a:gd name="T16" fmla="*/ 28 w 109"/>
              <a:gd name="T17" fmla="*/ 34 h 104"/>
              <a:gd name="T18" fmla="*/ 62 w 109"/>
              <a:gd name="T19" fmla="*/ 0 h 104"/>
              <a:gd name="T20" fmla="*/ 37 w 109"/>
              <a:gd name="T21" fmla="*/ 103 h 104"/>
              <a:gd name="T22" fmla="*/ 88 w 109"/>
              <a:gd name="T23" fmla="*/ 84 h 104"/>
              <a:gd name="T24" fmla="*/ 98 w 109"/>
              <a:gd name="T25" fmla="*/ 51 h 104"/>
              <a:gd name="T26" fmla="*/ 49 w 109"/>
              <a:gd name="T27" fmla="*/ 67 h 104"/>
              <a:gd name="T28" fmla="*/ 77 w 109"/>
              <a:gd name="T29" fmla="*/ 58 h 104"/>
              <a:gd name="T30" fmla="*/ 90 w 109"/>
              <a:gd name="T31" fmla="*/ 35 h 104"/>
              <a:gd name="T32" fmla="*/ 79 w 109"/>
              <a:gd name="T33" fmla="*/ 43 h 104"/>
              <a:gd name="T34" fmla="*/ 90 w 109"/>
              <a:gd name="T35" fmla="*/ 35 h 104"/>
              <a:gd name="T36" fmla="*/ 64 w 109"/>
              <a:gd name="T37" fmla="*/ 35 h 104"/>
              <a:gd name="T38" fmla="*/ 73 w 109"/>
              <a:gd name="T39" fmla="*/ 45 h 104"/>
              <a:gd name="T40" fmla="*/ 59 w 109"/>
              <a:gd name="T41" fmla="*/ 35 h 104"/>
              <a:gd name="T42" fmla="*/ 51 w 109"/>
              <a:gd name="T43" fmla="*/ 45 h 104"/>
              <a:gd name="T44" fmla="*/ 59 w 109"/>
              <a:gd name="T45" fmla="*/ 35 h 104"/>
              <a:gd name="T46" fmla="*/ 34 w 109"/>
              <a:gd name="T47" fmla="*/ 35 h 104"/>
              <a:gd name="T48" fmla="*/ 44 w 109"/>
              <a:gd name="T49" fmla="*/ 43 h 104"/>
              <a:gd name="T50" fmla="*/ 35 w 109"/>
              <a:gd name="T51" fmla="*/ 30 h 104"/>
              <a:gd name="T52" fmla="*/ 44 w 109"/>
              <a:gd name="T53" fmla="*/ 24 h 104"/>
              <a:gd name="T54" fmla="*/ 35 w 109"/>
              <a:gd name="T55" fmla="*/ 30 h 104"/>
              <a:gd name="T56" fmla="*/ 59 w 109"/>
              <a:gd name="T57" fmla="*/ 30 h 104"/>
              <a:gd name="T58" fmla="*/ 51 w 109"/>
              <a:gd name="T59" fmla="*/ 22 h 104"/>
              <a:gd name="T60" fmla="*/ 64 w 109"/>
              <a:gd name="T61" fmla="*/ 30 h 104"/>
              <a:gd name="T62" fmla="*/ 73 w 109"/>
              <a:gd name="T63" fmla="*/ 22 h 104"/>
              <a:gd name="T64" fmla="*/ 64 w 109"/>
              <a:gd name="T65" fmla="*/ 30 h 104"/>
              <a:gd name="T66" fmla="*/ 89 w 109"/>
              <a:gd name="T67" fmla="*/ 30 h 104"/>
              <a:gd name="T68" fmla="*/ 79 w 109"/>
              <a:gd name="T69" fmla="*/ 24 h 104"/>
              <a:gd name="T70" fmla="*/ 64 w 109"/>
              <a:gd name="T71" fmla="*/ 6 h 104"/>
              <a:gd name="T72" fmla="*/ 71 w 109"/>
              <a:gd name="T73" fmla="*/ 16 h 104"/>
              <a:gd name="T74" fmla="*/ 64 w 109"/>
              <a:gd name="T75" fmla="*/ 6 h 104"/>
              <a:gd name="T76" fmla="*/ 59 w 109"/>
              <a:gd name="T77" fmla="*/ 6 h 104"/>
              <a:gd name="T78" fmla="*/ 52 w 109"/>
              <a:gd name="T79" fmla="*/ 16 h 104"/>
              <a:gd name="T80" fmla="*/ 46 w 109"/>
              <a:gd name="T81" fmla="*/ 17 h 104"/>
              <a:gd name="T82" fmla="*/ 50 w 109"/>
              <a:gd name="T83" fmla="*/ 8 h 104"/>
              <a:gd name="T84" fmla="*/ 36 w 109"/>
              <a:gd name="T85" fmla="*/ 21 h 104"/>
              <a:gd name="T86" fmla="*/ 46 w 109"/>
              <a:gd name="T87" fmla="*/ 17 h 104"/>
              <a:gd name="T88" fmla="*/ 75 w 109"/>
              <a:gd name="T89" fmla="*/ 10 h 104"/>
              <a:gd name="T90" fmla="*/ 85 w 109"/>
              <a:gd name="T91" fmla="*/ 20 h 104"/>
              <a:gd name="T92" fmla="*/ 82 w 109"/>
              <a:gd name="T93" fmla="*/ 14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09" h="104">
                <a:moveTo>
                  <a:pt x="62" y="0"/>
                </a:moveTo>
                <a:cubicBezTo>
                  <a:pt x="71" y="0"/>
                  <a:pt x="80" y="3"/>
                  <a:pt x="86" y="10"/>
                </a:cubicBezTo>
                <a:cubicBezTo>
                  <a:pt x="92" y="16"/>
                  <a:pt x="96" y="24"/>
                  <a:pt x="96" y="34"/>
                </a:cubicBezTo>
                <a:cubicBezTo>
                  <a:pt x="96" y="38"/>
                  <a:pt x="95" y="42"/>
                  <a:pt x="94" y="46"/>
                </a:cubicBezTo>
                <a:cubicBezTo>
                  <a:pt x="92" y="48"/>
                  <a:pt x="92" y="48"/>
                  <a:pt x="92" y="48"/>
                </a:cubicBezTo>
                <a:cubicBezTo>
                  <a:pt x="89" y="52"/>
                  <a:pt x="86" y="56"/>
                  <a:pt x="83" y="58"/>
                </a:cubicBezTo>
                <a:cubicBezTo>
                  <a:pt x="83" y="53"/>
                  <a:pt x="83" y="53"/>
                  <a:pt x="83" y="53"/>
                </a:cubicBezTo>
                <a:cubicBezTo>
                  <a:pt x="82" y="53"/>
                  <a:pt x="82" y="53"/>
                  <a:pt x="82" y="53"/>
                </a:cubicBezTo>
                <a:cubicBezTo>
                  <a:pt x="84" y="51"/>
                  <a:pt x="86" y="49"/>
                  <a:pt x="87" y="46"/>
                </a:cubicBezTo>
                <a:cubicBezTo>
                  <a:pt x="86" y="46"/>
                  <a:pt x="86" y="47"/>
                  <a:pt x="85" y="47"/>
                </a:cubicBezTo>
                <a:cubicBezTo>
                  <a:pt x="83" y="48"/>
                  <a:pt x="80" y="49"/>
                  <a:pt x="78" y="50"/>
                </a:cubicBezTo>
                <a:cubicBezTo>
                  <a:pt x="78" y="50"/>
                  <a:pt x="77" y="51"/>
                  <a:pt x="77" y="51"/>
                </a:cubicBezTo>
                <a:cubicBezTo>
                  <a:pt x="65" y="47"/>
                  <a:pt x="54" y="47"/>
                  <a:pt x="44" y="49"/>
                </a:cubicBezTo>
                <a:cubicBezTo>
                  <a:pt x="42" y="49"/>
                  <a:pt x="40" y="48"/>
                  <a:pt x="38" y="47"/>
                </a:cubicBezTo>
                <a:cubicBezTo>
                  <a:pt x="38" y="47"/>
                  <a:pt x="37" y="46"/>
                  <a:pt x="36" y="46"/>
                </a:cubicBezTo>
                <a:cubicBezTo>
                  <a:pt x="37" y="48"/>
                  <a:pt x="38" y="49"/>
                  <a:pt x="39" y="51"/>
                </a:cubicBezTo>
                <a:cubicBezTo>
                  <a:pt x="38" y="52"/>
                  <a:pt x="36" y="52"/>
                  <a:pt x="34" y="53"/>
                </a:cubicBezTo>
                <a:cubicBezTo>
                  <a:pt x="30" y="48"/>
                  <a:pt x="28" y="41"/>
                  <a:pt x="28" y="34"/>
                </a:cubicBezTo>
                <a:cubicBezTo>
                  <a:pt x="28" y="24"/>
                  <a:pt x="31" y="16"/>
                  <a:pt x="38" y="10"/>
                </a:cubicBezTo>
                <a:cubicBezTo>
                  <a:pt x="44" y="3"/>
                  <a:pt x="52" y="0"/>
                  <a:pt x="62" y="0"/>
                </a:cubicBezTo>
                <a:close/>
                <a:moveTo>
                  <a:pt x="0" y="104"/>
                </a:moveTo>
                <a:cubicBezTo>
                  <a:pt x="37" y="103"/>
                  <a:pt x="37" y="103"/>
                  <a:pt x="37" y="103"/>
                </a:cubicBezTo>
                <a:cubicBezTo>
                  <a:pt x="42" y="86"/>
                  <a:pt x="42" y="86"/>
                  <a:pt x="42" y="86"/>
                </a:cubicBezTo>
                <a:cubicBezTo>
                  <a:pt x="88" y="84"/>
                  <a:pt x="88" y="84"/>
                  <a:pt x="88" y="84"/>
                </a:cubicBezTo>
                <a:cubicBezTo>
                  <a:pt x="109" y="52"/>
                  <a:pt x="109" y="52"/>
                  <a:pt x="109" y="52"/>
                </a:cubicBezTo>
                <a:cubicBezTo>
                  <a:pt x="98" y="51"/>
                  <a:pt x="98" y="51"/>
                  <a:pt x="98" y="51"/>
                </a:cubicBezTo>
                <a:cubicBezTo>
                  <a:pt x="83" y="72"/>
                  <a:pt x="70" y="74"/>
                  <a:pt x="49" y="68"/>
                </a:cubicBezTo>
                <a:cubicBezTo>
                  <a:pt x="49" y="67"/>
                  <a:pt x="49" y="67"/>
                  <a:pt x="49" y="67"/>
                </a:cubicBezTo>
                <a:cubicBezTo>
                  <a:pt x="66" y="70"/>
                  <a:pt x="73" y="68"/>
                  <a:pt x="77" y="64"/>
                </a:cubicBezTo>
                <a:cubicBezTo>
                  <a:pt x="77" y="58"/>
                  <a:pt x="77" y="58"/>
                  <a:pt x="77" y="58"/>
                </a:cubicBezTo>
                <a:cubicBezTo>
                  <a:pt x="38" y="44"/>
                  <a:pt x="15" y="73"/>
                  <a:pt x="0" y="104"/>
                </a:cubicBezTo>
                <a:close/>
                <a:moveTo>
                  <a:pt x="90" y="35"/>
                </a:moveTo>
                <a:cubicBezTo>
                  <a:pt x="80" y="35"/>
                  <a:pt x="80" y="35"/>
                  <a:pt x="80" y="35"/>
                </a:cubicBezTo>
                <a:cubicBezTo>
                  <a:pt x="80" y="38"/>
                  <a:pt x="80" y="41"/>
                  <a:pt x="79" y="43"/>
                </a:cubicBezTo>
                <a:cubicBezTo>
                  <a:pt x="80" y="43"/>
                  <a:pt x="81" y="42"/>
                  <a:pt x="83" y="42"/>
                </a:cubicBezTo>
                <a:cubicBezTo>
                  <a:pt x="86" y="40"/>
                  <a:pt x="89" y="38"/>
                  <a:pt x="90" y="35"/>
                </a:cubicBezTo>
                <a:close/>
                <a:moveTo>
                  <a:pt x="74" y="35"/>
                </a:moveTo>
                <a:cubicBezTo>
                  <a:pt x="64" y="35"/>
                  <a:pt x="64" y="35"/>
                  <a:pt x="64" y="35"/>
                </a:cubicBezTo>
                <a:cubicBezTo>
                  <a:pt x="64" y="46"/>
                  <a:pt x="64" y="46"/>
                  <a:pt x="64" y="46"/>
                </a:cubicBezTo>
                <a:cubicBezTo>
                  <a:pt x="67" y="46"/>
                  <a:pt x="70" y="46"/>
                  <a:pt x="73" y="45"/>
                </a:cubicBezTo>
                <a:cubicBezTo>
                  <a:pt x="74" y="42"/>
                  <a:pt x="74" y="39"/>
                  <a:pt x="74" y="35"/>
                </a:cubicBezTo>
                <a:close/>
                <a:moveTo>
                  <a:pt x="59" y="35"/>
                </a:moveTo>
                <a:cubicBezTo>
                  <a:pt x="50" y="35"/>
                  <a:pt x="50" y="35"/>
                  <a:pt x="50" y="35"/>
                </a:cubicBezTo>
                <a:cubicBezTo>
                  <a:pt x="50" y="39"/>
                  <a:pt x="50" y="42"/>
                  <a:pt x="51" y="45"/>
                </a:cubicBezTo>
                <a:cubicBezTo>
                  <a:pt x="53" y="46"/>
                  <a:pt x="56" y="46"/>
                  <a:pt x="59" y="46"/>
                </a:cubicBezTo>
                <a:cubicBezTo>
                  <a:pt x="59" y="35"/>
                  <a:pt x="59" y="35"/>
                  <a:pt x="59" y="35"/>
                </a:cubicBezTo>
                <a:close/>
                <a:moveTo>
                  <a:pt x="44" y="35"/>
                </a:moveTo>
                <a:cubicBezTo>
                  <a:pt x="34" y="35"/>
                  <a:pt x="34" y="35"/>
                  <a:pt x="34" y="35"/>
                </a:cubicBezTo>
                <a:cubicBezTo>
                  <a:pt x="35" y="38"/>
                  <a:pt x="37" y="40"/>
                  <a:pt x="41" y="42"/>
                </a:cubicBezTo>
                <a:cubicBezTo>
                  <a:pt x="42" y="42"/>
                  <a:pt x="43" y="43"/>
                  <a:pt x="44" y="43"/>
                </a:cubicBezTo>
                <a:cubicBezTo>
                  <a:pt x="44" y="41"/>
                  <a:pt x="44" y="38"/>
                  <a:pt x="44" y="35"/>
                </a:cubicBezTo>
                <a:close/>
                <a:moveTo>
                  <a:pt x="35" y="30"/>
                </a:moveTo>
                <a:cubicBezTo>
                  <a:pt x="44" y="30"/>
                  <a:pt x="44" y="30"/>
                  <a:pt x="44" y="30"/>
                </a:cubicBezTo>
                <a:cubicBezTo>
                  <a:pt x="44" y="28"/>
                  <a:pt x="44" y="26"/>
                  <a:pt x="44" y="24"/>
                </a:cubicBezTo>
                <a:cubicBezTo>
                  <a:pt x="43" y="24"/>
                  <a:pt x="42" y="25"/>
                  <a:pt x="41" y="25"/>
                </a:cubicBezTo>
                <a:cubicBezTo>
                  <a:pt x="38" y="27"/>
                  <a:pt x="36" y="28"/>
                  <a:pt x="35" y="30"/>
                </a:cubicBezTo>
                <a:close/>
                <a:moveTo>
                  <a:pt x="50" y="30"/>
                </a:moveTo>
                <a:cubicBezTo>
                  <a:pt x="59" y="30"/>
                  <a:pt x="59" y="30"/>
                  <a:pt x="59" y="30"/>
                </a:cubicBezTo>
                <a:cubicBezTo>
                  <a:pt x="59" y="21"/>
                  <a:pt x="59" y="21"/>
                  <a:pt x="59" y="21"/>
                </a:cubicBezTo>
                <a:cubicBezTo>
                  <a:pt x="56" y="21"/>
                  <a:pt x="53" y="22"/>
                  <a:pt x="51" y="22"/>
                </a:cubicBezTo>
                <a:cubicBezTo>
                  <a:pt x="50" y="25"/>
                  <a:pt x="50" y="27"/>
                  <a:pt x="50" y="30"/>
                </a:cubicBezTo>
                <a:close/>
                <a:moveTo>
                  <a:pt x="64" y="30"/>
                </a:moveTo>
                <a:cubicBezTo>
                  <a:pt x="74" y="30"/>
                  <a:pt x="74" y="30"/>
                  <a:pt x="74" y="30"/>
                </a:cubicBezTo>
                <a:cubicBezTo>
                  <a:pt x="74" y="27"/>
                  <a:pt x="73" y="25"/>
                  <a:pt x="73" y="22"/>
                </a:cubicBezTo>
                <a:cubicBezTo>
                  <a:pt x="70" y="22"/>
                  <a:pt x="67" y="21"/>
                  <a:pt x="64" y="21"/>
                </a:cubicBezTo>
                <a:cubicBezTo>
                  <a:pt x="64" y="30"/>
                  <a:pt x="64" y="30"/>
                  <a:pt x="64" y="30"/>
                </a:cubicBezTo>
                <a:close/>
                <a:moveTo>
                  <a:pt x="80" y="30"/>
                </a:moveTo>
                <a:cubicBezTo>
                  <a:pt x="89" y="30"/>
                  <a:pt x="89" y="30"/>
                  <a:pt x="89" y="30"/>
                </a:cubicBezTo>
                <a:cubicBezTo>
                  <a:pt x="87" y="28"/>
                  <a:pt x="85" y="27"/>
                  <a:pt x="83" y="25"/>
                </a:cubicBezTo>
                <a:cubicBezTo>
                  <a:pt x="81" y="25"/>
                  <a:pt x="80" y="24"/>
                  <a:pt x="79" y="24"/>
                </a:cubicBezTo>
                <a:cubicBezTo>
                  <a:pt x="79" y="26"/>
                  <a:pt x="80" y="28"/>
                  <a:pt x="80" y="30"/>
                </a:cubicBezTo>
                <a:close/>
                <a:moveTo>
                  <a:pt x="64" y="6"/>
                </a:moveTo>
                <a:cubicBezTo>
                  <a:pt x="64" y="15"/>
                  <a:pt x="64" y="15"/>
                  <a:pt x="64" y="15"/>
                </a:cubicBezTo>
                <a:cubicBezTo>
                  <a:pt x="67" y="15"/>
                  <a:pt x="69" y="16"/>
                  <a:pt x="71" y="16"/>
                </a:cubicBezTo>
                <a:cubicBezTo>
                  <a:pt x="71" y="15"/>
                  <a:pt x="70" y="14"/>
                  <a:pt x="70" y="13"/>
                </a:cubicBezTo>
                <a:cubicBezTo>
                  <a:pt x="68" y="10"/>
                  <a:pt x="66" y="7"/>
                  <a:pt x="64" y="6"/>
                </a:cubicBezTo>
                <a:close/>
                <a:moveTo>
                  <a:pt x="59" y="15"/>
                </a:moveTo>
                <a:cubicBezTo>
                  <a:pt x="59" y="6"/>
                  <a:pt x="59" y="6"/>
                  <a:pt x="59" y="6"/>
                </a:cubicBezTo>
                <a:cubicBezTo>
                  <a:pt x="57" y="7"/>
                  <a:pt x="55" y="10"/>
                  <a:pt x="54" y="13"/>
                </a:cubicBezTo>
                <a:cubicBezTo>
                  <a:pt x="53" y="14"/>
                  <a:pt x="53" y="15"/>
                  <a:pt x="52" y="16"/>
                </a:cubicBezTo>
                <a:cubicBezTo>
                  <a:pt x="55" y="16"/>
                  <a:pt x="57" y="15"/>
                  <a:pt x="59" y="15"/>
                </a:cubicBezTo>
                <a:close/>
                <a:moveTo>
                  <a:pt x="46" y="17"/>
                </a:moveTo>
                <a:cubicBezTo>
                  <a:pt x="46" y="15"/>
                  <a:pt x="47" y="12"/>
                  <a:pt x="48" y="10"/>
                </a:cubicBezTo>
                <a:cubicBezTo>
                  <a:pt x="49" y="10"/>
                  <a:pt x="49" y="9"/>
                  <a:pt x="50" y="8"/>
                </a:cubicBezTo>
                <a:cubicBezTo>
                  <a:pt x="47" y="10"/>
                  <a:pt x="44" y="11"/>
                  <a:pt x="42" y="14"/>
                </a:cubicBezTo>
                <a:cubicBezTo>
                  <a:pt x="40" y="16"/>
                  <a:pt x="38" y="18"/>
                  <a:pt x="36" y="21"/>
                </a:cubicBezTo>
                <a:cubicBezTo>
                  <a:pt x="37" y="21"/>
                  <a:pt x="38" y="20"/>
                  <a:pt x="38" y="20"/>
                </a:cubicBezTo>
                <a:cubicBezTo>
                  <a:pt x="41" y="19"/>
                  <a:pt x="43" y="18"/>
                  <a:pt x="46" y="17"/>
                </a:cubicBezTo>
                <a:close/>
                <a:moveTo>
                  <a:pt x="74" y="8"/>
                </a:moveTo>
                <a:cubicBezTo>
                  <a:pt x="74" y="9"/>
                  <a:pt x="75" y="10"/>
                  <a:pt x="75" y="10"/>
                </a:cubicBezTo>
                <a:cubicBezTo>
                  <a:pt x="76" y="12"/>
                  <a:pt x="77" y="15"/>
                  <a:pt x="78" y="17"/>
                </a:cubicBezTo>
                <a:cubicBezTo>
                  <a:pt x="80" y="18"/>
                  <a:pt x="83" y="19"/>
                  <a:pt x="85" y="20"/>
                </a:cubicBezTo>
                <a:cubicBezTo>
                  <a:pt x="86" y="20"/>
                  <a:pt x="86" y="21"/>
                  <a:pt x="87" y="21"/>
                </a:cubicBezTo>
                <a:cubicBezTo>
                  <a:pt x="86" y="18"/>
                  <a:pt x="84" y="16"/>
                  <a:pt x="82" y="14"/>
                </a:cubicBezTo>
                <a:cubicBezTo>
                  <a:pt x="79" y="11"/>
                  <a:pt x="77" y="10"/>
                  <a:pt x="74" y="8"/>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solidFill>
                <a:schemeClr val="bg1">
                  <a:lumMod val="50000"/>
                </a:schemeClr>
              </a:solidFill>
            </a:endParaRPr>
          </a:p>
        </p:txBody>
      </p:sp>
      <p:sp>
        <p:nvSpPr>
          <p:cNvPr id="48" name="Freeform 82">
            <a:extLst>
              <a:ext uri="{FF2B5EF4-FFF2-40B4-BE49-F238E27FC236}">
                <a16:creationId xmlns:a16="http://schemas.microsoft.com/office/drawing/2014/main" id="{B0E8A445-F7B1-4F08-982B-4C97254401CF}"/>
              </a:ext>
            </a:extLst>
          </p:cNvPr>
          <p:cNvSpPr>
            <a:spLocks noEditPoints="1"/>
          </p:cNvSpPr>
          <p:nvPr/>
        </p:nvSpPr>
        <p:spPr bwMode="auto">
          <a:xfrm>
            <a:off x="5211267" y="2568167"/>
            <a:ext cx="347796" cy="341850"/>
          </a:xfrm>
          <a:custGeom>
            <a:avLst/>
            <a:gdLst>
              <a:gd name="T0" fmla="*/ 31 w 99"/>
              <a:gd name="T1" fmla="*/ 1 h 97"/>
              <a:gd name="T2" fmla="*/ 50 w 99"/>
              <a:gd name="T3" fmla="*/ 21 h 97"/>
              <a:gd name="T4" fmla="*/ 50 w 99"/>
              <a:gd name="T5" fmla="*/ 23 h 97"/>
              <a:gd name="T6" fmla="*/ 44 w 99"/>
              <a:gd name="T7" fmla="*/ 37 h 97"/>
              <a:gd name="T8" fmla="*/ 37 w 99"/>
              <a:gd name="T9" fmla="*/ 30 h 97"/>
              <a:gd name="T10" fmla="*/ 34 w 99"/>
              <a:gd name="T11" fmla="*/ 20 h 97"/>
              <a:gd name="T12" fmla="*/ 24 w 99"/>
              <a:gd name="T13" fmla="*/ 16 h 97"/>
              <a:gd name="T14" fmla="*/ 17 w 99"/>
              <a:gd name="T15" fmla="*/ 9 h 97"/>
              <a:gd name="T16" fmla="*/ 31 w 99"/>
              <a:gd name="T17" fmla="*/ 1 h 97"/>
              <a:gd name="T18" fmla="*/ 23 w 99"/>
              <a:gd name="T19" fmla="*/ 21 h 97"/>
              <a:gd name="T20" fmla="*/ 24 w 99"/>
              <a:gd name="T21" fmla="*/ 30 h 97"/>
              <a:gd name="T22" fmla="*/ 33 w 99"/>
              <a:gd name="T23" fmla="*/ 31 h 97"/>
              <a:gd name="T24" fmla="*/ 32 w 99"/>
              <a:gd name="T25" fmla="*/ 22 h 97"/>
              <a:gd name="T26" fmla="*/ 23 w 99"/>
              <a:gd name="T27" fmla="*/ 21 h 97"/>
              <a:gd name="T28" fmla="*/ 2 w 99"/>
              <a:gd name="T29" fmla="*/ 35 h 97"/>
              <a:gd name="T30" fmla="*/ 0 w 99"/>
              <a:gd name="T31" fmla="*/ 40 h 97"/>
              <a:gd name="T32" fmla="*/ 48 w 99"/>
              <a:gd name="T33" fmla="*/ 88 h 97"/>
              <a:gd name="T34" fmla="*/ 89 w 99"/>
              <a:gd name="T35" fmla="*/ 47 h 97"/>
              <a:gd name="T36" fmla="*/ 42 w 99"/>
              <a:gd name="T37" fmla="*/ 0 h 97"/>
              <a:gd name="T38" fmla="*/ 37 w 99"/>
              <a:gd name="T39" fmla="*/ 1 h 97"/>
              <a:gd name="T40" fmla="*/ 53 w 99"/>
              <a:gd name="T41" fmla="*/ 18 h 97"/>
              <a:gd name="T42" fmla="*/ 54 w 99"/>
              <a:gd name="T43" fmla="*/ 19 h 97"/>
              <a:gd name="T44" fmla="*/ 54 w 99"/>
              <a:gd name="T45" fmla="*/ 20 h 97"/>
              <a:gd name="T46" fmla="*/ 54 w 99"/>
              <a:gd name="T47" fmla="*/ 24 h 97"/>
              <a:gd name="T48" fmla="*/ 44 w 99"/>
              <a:gd name="T49" fmla="*/ 44 h 97"/>
              <a:gd name="T50" fmla="*/ 25 w 99"/>
              <a:gd name="T51" fmla="*/ 53 h 97"/>
              <a:gd name="T52" fmla="*/ 21 w 99"/>
              <a:gd name="T53" fmla="*/ 53 h 97"/>
              <a:gd name="T54" fmla="*/ 20 w 99"/>
              <a:gd name="T55" fmla="*/ 53 h 97"/>
              <a:gd name="T56" fmla="*/ 19 w 99"/>
              <a:gd name="T57" fmla="*/ 52 h 97"/>
              <a:gd name="T58" fmla="*/ 2 w 99"/>
              <a:gd name="T59" fmla="*/ 35 h 97"/>
              <a:gd name="T60" fmla="*/ 12 w 99"/>
              <a:gd name="T61" fmla="*/ 14 h 97"/>
              <a:gd name="T62" fmla="*/ 3 w 99"/>
              <a:gd name="T63" fmla="*/ 28 h 97"/>
              <a:gd name="T64" fmla="*/ 23 w 99"/>
              <a:gd name="T65" fmla="*/ 48 h 97"/>
              <a:gd name="T66" fmla="*/ 24 w 99"/>
              <a:gd name="T67" fmla="*/ 48 h 97"/>
              <a:gd name="T68" fmla="*/ 39 w 99"/>
              <a:gd name="T69" fmla="*/ 42 h 97"/>
              <a:gd name="T70" fmla="*/ 32 w 99"/>
              <a:gd name="T71" fmla="*/ 35 h 97"/>
              <a:gd name="T72" fmla="*/ 22 w 99"/>
              <a:gd name="T73" fmla="*/ 31 h 97"/>
              <a:gd name="T74" fmla="*/ 18 w 99"/>
              <a:gd name="T75" fmla="*/ 21 h 97"/>
              <a:gd name="T76" fmla="*/ 12 w 99"/>
              <a:gd name="T77" fmla="*/ 14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99" h="97">
                <a:moveTo>
                  <a:pt x="31" y="1"/>
                </a:moveTo>
                <a:cubicBezTo>
                  <a:pt x="50" y="21"/>
                  <a:pt x="50" y="21"/>
                  <a:pt x="50" y="21"/>
                </a:cubicBezTo>
                <a:cubicBezTo>
                  <a:pt x="50" y="21"/>
                  <a:pt x="50" y="22"/>
                  <a:pt x="50" y="23"/>
                </a:cubicBezTo>
                <a:cubicBezTo>
                  <a:pt x="50" y="28"/>
                  <a:pt x="48" y="33"/>
                  <a:pt x="44" y="37"/>
                </a:cubicBezTo>
                <a:cubicBezTo>
                  <a:pt x="37" y="30"/>
                  <a:pt x="37" y="30"/>
                  <a:pt x="37" y="30"/>
                </a:cubicBezTo>
                <a:cubicBezTo>
                  <a:pt x="38" y="27"/>
                  <a:pt x="36" y="23"/>
                  <a:pt x="34" y="20"/>
                </a:cubicBezTo>
                <a:cubicBezTo>
                  <a:pt x="31" y="17"/>
                  <a:pt x="27" y="16"/>
                  <a:pt x="24" y="16"/>
                </a:cubicBezTo>
                <a:cubicBezTo>
                  <a:pt x="17" y="9"/>
                  <a:pt x="17" y="9"/>
                  <a:pt x="17" y="9"/>
                </a:cubicBezTo>
                <a:cubicBezTo>
                  <a:pt x="21" y="6"/>
                  <a:pt x="25" y="3"/>
                  <a:pt x="31" y="1"/>
                </a:cubicBezTo>
                <a:close/>
                <a:moveTo>
                  <a:pt x="23" y="21"/>
                </a:moveTo>
                <a:cubicBezTo>
                  <a:pt x="21" y="23"/>
                  <a:pt x="21" y="27"/>
                  <a:pt x="24" y="30"/>
                </a:cubicBezTo>
                <a:cubicBezTo>
                  <a:pt x="27" y="32"/>
                  <a:pt x="31" y="33"/>
                  <a:pt x="33" y="31"/>
                </a:cubicBezTo>
                <a:cubicBezTo>
                  <a:pt x="35" y="29"/>
                  <a:pt x="34" y="25"/>
                  <a:pt x="32" y="22"/>
                </a:cubicBezTo>
                <a:cubicBezTo>
                  <a:pt x="29" y="19"/>
                  <a:pt x="25" y="18"/>
                  <a:pt x="23" y="21"/>
                </a:cubicBezTo>
                <a:close/>
                <a:moveTo>
                  <a:pt x="2" y="35"/>
                </a:moveTo>
                <a:cubicBezTo>
                  <a:pt x="1" y="36"/>
                  <a:pt x="1" y="38"/>
                  <a:pt x="0" y="40"/>
                </a:cubicBezTo>
                <a:cubicBezTo>
                  <a:pt x="48" y="88"/>
                  <a:pt x="48" y="88"/>
                  <a:pt x="48" y="88"/>
                </a:cubicBezTo>
                <a:cubicBezTo>
                  <a:pt x="70" y="97"/>
                  <a:pt x="99" y="72"/>
                  <a:pt x="89" y="47"/>
                </a:cubicBezTo>
                <a:cubicBezTo>
                  <a:pt x="42" y="0"/>
                  <a:pt x="42" y="0"/>
                  <a:pt x="42" y="0"/>
                </a:cubicBezTo>
                <a:cubicBezTo>
                  <a:pt x="40" y="0"/>
                  <a:pt x="38" y="0"/>
                  <a:pt x="37" y="1"/>
                </a:cubicBezTo>
                <a:cubicBezTo>
                  <a:pt x="53" y="18"/>
                  <a:pt x="53" y="18"/>
                  <a:pt x="53" y="18"/>
                </a:cubicBezTo>
                <a:cubicBezTo>
                  <a:pt x="54" y="19"/>
                  <a:pt x="54" y="19"/>
                  <a:pt x="54" y="19"/>
                </a:cubicBezTo>
                <a:cubicBezTo>
                  <a:pt x="54" y="20"/>
                  <a:pt x="54" y="20"/>
                  <a:pt x="54" y="20"/>
                </a:cubicBezTo>
                <a:cubicBezTo>
                  <a:pt x="54" y="21"/>
                  <a:pt x="54" y="22"/>
                  <a:pt x="54" y="24"/>
                </a:cubicBezTo>
                <a:cubicBezTo>
                  <a:pt x="54" y="31"/>
                  <a:pt x="50" y="38"/>
                  <a:pt x="44" y="44"/>
                </a:cubicBezTo>
                <a:cubicBezTo>
                  <a:pt x="39" y="49"/>
                  <a:pt x="32" y="52"/>
                  <a:pt x="25" y="53"/>
                </a:cubicBezTo>
                <a:cubicBezTo>
                  <a:pt x="24" y="53"/>
                  <a:pt x="22" y="53"/>
                  <a:pt x="21" y="53"/>
                </a:cubicBezTo>
                <a:cubicBezTo>
                  <a:pt x="20" y="53"/>
                  <a:pt x="20" y="53"/>
                  <a:pt x="20" y="53"/>
                </a:cubicBezTo>
                <a:cubicBezTo>
                  <a:pt x="19" y="52"/>
                  <a:pt x="19" y="52"/>
                  <a:pt x="19" y="52"/>
                </a:cubicBezTo>
                <a:cubicBezTo>
                  <a:pt x="2" y="35"/>
                  <a:pt x="2" y="35"/>
                  <a:pt x="2" y="35"/>
                </a:cubicBezTo>
                <a:close/>
                <a:moveTo>
                  <a:pt x="12" y="14"/>
                </a:moveTo>
                <a:cubicBezTo>
                  <a:pt x="8" y="18"/>
                  <a:pt x="5" y="23"/>
                  <a:pt x="3" y="28"/>
                </a:cubicBezTo>
                <a:cubicBezTo>
                  <a:pt x="23" y="48"/>
                  <a:pt x="23" y="48"/>
                  <a:pt x="23" y="48"/>
                </a:cubicBezTo>
                <a:cubicBezTo>
                  <a:pt x="23" y="48"/>
                  <a:pt x="24" y="48"/>
                  <a:pt x="24" y="48"/>
                </a:cubicBezTo>
                <a:cubicBezTo>
                  <a:pt x="29" y="48"/>
                  <a:pt x="35" y="46"/>
                  <a:pt x="39" y="42"/>
                </a:cubicBezTo>
                <a:cubicBezTo>
                  <a:pt x="32" y="35"/>
                  <a:pt x="32" y="35"/>
                  <a:pt x="32" y="35"/>
                </a:cubicBezTo>
                <a:cubicBezTo>
                  <a:pt x="29" y="36"/>
                  <a:pt x="25" y="34"/>
                  <a:pt x="22" y="31"/>
                </a:cubicBezTo>
                <a:cubicBezTo>
                  <a:pt x="19" y="28"/>
                  <a:pt x="18" y="24"/>
                  <a:pt x="18" y="21"/>
                </a:cubicBezTo>
                <a:lnTo>
                  <a:pt x="12" y="14"/>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solidFill>
                <a:schemeClr val="bg1">
                  <a:lumMod val="50000"/>
                </a:schemeClr>
              </a:solidFill>
            </a:endParaRPr>
          </a:p>
        </p:txBody>
      </p:sp>
      <p:sp>
        <p:nvSpPr>
          <p:cNvPr id="49" name="Freeform 280">
            <a:extLst>
              <a:ext uri="{FF2B5EF4-FFF2-40B4-BE49-F238E27FC236}">
                <a16:creationId xmlns:a16="http://schemas.microsoft.com/office/drawing/2014/main" id="{7CA9A31D-10DA-4EAA-BFB7-3F06997D9217}"/>
              </a:ext>
            </a:extLst>
          </p:cNvPr>
          <p:cNvSpPr>
            <a:spLocks noEditPoints="1"/>
          </p:cNvSpPr>
          <p:nvPr/>
        </p:nvSpPr>
        <p:spPr bwMode="auto">
          <a:xfrm>
            <a:off x="6756011" y="5091223"/>
            <a:ext cx="300038" cy="334963"/>
          </a:xfrm>
          <a:custGeom>
            <a:avLst/>
            <a:gdLst>
              <a:gd name="T0" fmla="*/ 18 w 85"/>
              <a:gd name="T1" fmla="*/ 18 h 95"/>
              <a:gd name="T2" fmla="*/ 7 w 85"/>
              <a:gd name="T3" fmla="*/ 26 h 95"/>
              <a:gd name="T4" fmla="*/ 39 w 85"/>
              <a:gd name="T5" fmla="*/ 57 h 95"/>
              <a:gd name="T6" fmla="*/ 37 w 85"/>
              <a:gd name="T7" fmla="*/ 40 h 95"/>
              <a:gd name="T8" fmla="*/ 27 w 85"/>
              <a:gd name="T9" fmla="*/ 40 h 95"/>
              <a:gd name="T10" fmla="*/ 22 w 85"/>
              <a:gd name="T11" fmla="*/ 30 h 95"/>
              <a:gd name="T12" fmla="*/ 22 w 85"/>
              <a:gd name="T13" fmla="*/ 18 h 95"/>
              <a:gd name="T14" fmla="*/ 22 w 85"/>
              <a:gd name="T15" fmla="*/ 0 h 95"/>
              <a:gd name="T16" fmla="*/ 85 w 85"/>
              <a:gd name="T17" fmla="*/ 40 h 95"/>
              <a:gd name="T18" fmla="*/ 46 w 85"/>
              <a:gd name="T19" fmla="*/ 95 h 95"/>
              <a:gd name="T20" fmla="*/ 0 w 85"/>
              <a:gd name="T21" fmla="*/ 18 h 95"/>
              <a:gd name="T22" fmla="*/ 31 w 85"/>
              <a:gd name="T23" fmla="*/ 28 h 95"/>
              <a:gd name="T24" fmla="*/ 43 w 85"/>
              <a:gd name="T25" fmla="*/ 27 h 95"/>
              <a:gd name="T26" fmla="*/ 42 w 85"/>
              <a:gd name="T27" fmla="*/ 21 h 95"/>
              <a:gd name="T28" fmla="*/ 36 w 85"/>
              <a:gd name="T29" fmla="*/ 13 h 95"/>
              <a:gd name="T30" fmla="*/ 37 w 85"/>
              <a:gd name="T31" fmla="*/ 10 h 95"/>
              <a:gd name="T32" fmla="*/ 38 w 85"/>
              <a:gd name="T33" fmla="*/ 16 h 95"/>
              <a:gd name="T34" fmla="*/ 43 w 85"/>
              <a:gd name="T35" fmla="*/ 11 h 95"/>
              <a:gd name="T36" fmla="*/ 31 w 85"/>
              <a:gd name="T37" fmla="*/ 12 h 95"/>
              <a:gd name="T38" fmla="*/ 32 w 85"/>
              <a:gd name="T39" fmla="*/ 17 h 95"/>
              <a:gd name="T40" fmla="*/ 38 w 85"/>
              <a:gd name="T41" fmla="*/ 25 h 95"/>
              <a:gd name="T42" fmla="*/ 37 w 85"/>
              <a:gd name="T43" fmla="*/ 29 h 95"/>
              <a:gd name="T44" fmla="*/ 36 w 85"/>
              <a:gd name="T45" fmla="*/ 22 h 95"/>
              <a:gd name="T46" fmla="*/ 64 w 85"/>
              <a:gd name="T47" fmla="*/ 32 h 95"/>
              <a:gd name="T48" fmla="*/ 56 w 85"/>
              <a:gd name="T49" fmla="*/ 7 h 95"/>
              <a:gd name="T50" fmla="*/ 52 w 85"/>
              <a:gd name="T51" fmla="*/ 7 h 95"/>
              <a:gd name="T52" fmla="*/ 45 w 85"/>
              <a:gd name="T53" fmla="*/ 32 h 95"/>
              <a:gd name="T54" fmla="*/ 49 w 85"/>
              <a:gd name="T55" fmla="*/ 18 h 95"/>
              <a:gd name="T56" fmla="*/ 56 w 85"/>
              <a:gd name="T57" fmla="*/ 32 h 95"/>
              <a:gd name="T58" fmla="*/ 59 w 85"/>
              <a:gd name="T59" fmla="*/ 32 h 95"/>
              <a:gd name="T60" fmla="*/ 65 w 85"/>
              <a:gd name="T61" fmla="*/ 22 h 95"/>
              <a:gd name="T62" fmla="*/ 71 w 85"/>
              <a:gd name="T63" fmla="*/ 32 h 95"/>
              <a:gd name="T64" fmla="*/ 77 w 85"/>
              <a:gd name="T65" fmla="*/ 24 h 95"/>
              <a:gd name="T66" fmla="*/ 72 w 85"/>
              <a:gd name="T67" fmla="*/ 17 h 95"/>
              <a:gd name="T68" fmla="*/ 70 w 85"/>
              <a:gd name="T69" fmla="*/ 12 h 95"/>
              <a:gd name="T70" fmla="*/ 72 w 85"/>
              <a:gd name="T71" fmla="*/ 11 h 95"/>
              <a:gd name="T72" fmla="*/ 77 w 85"/>
              <a:gd name="T73" fmla="*/ 16 h 95"/>
              <a:gd name="T74" fmla="*/ 71 w 85"/>
              <a:gd name="T75" fmla="*/ 7 h 95"/>
              <a:gd name="T76" fmla="*/ 65 w 85"/>
              <a:gd name="T77" fmla="*/ 15 h 95"/>
              <a:gd name="T78" fmla="*/ 70 w 85"/>
              <a:gd name="T79" fmla="*/ 22 h 95"/>
              <a:gd name="T80" fmla="*/ 72 w 85"/>
              <a:gd name="T81" fmla="*/ 28 h 95"/>
              <a:gd name="T82" fmla="*/ 70 w 85"/>
              <a:gd name="T83" fmla="*/ 28 h 95"/>
              <a:gd name="T84" fmla="*/ 65 w 85"/>
              <a:gd name="T85" fmla="*/ 22 h 95"/>
              <a:gd name="T86" fmla="*/ 7 w 85"/>
              <a:gd name="T87" fmla="*/ 68 h 95"/>
              <a:gd name="T88" fmla="*/ 20 w 85"/>
              <a:gd name="T89" fmla="*/ 62 h 95"/>
              <a:gd name="T90" fmla="*/ 26 w 85"/>
              <a:gd name="T91" fmla="*/ 62 h 95"/>
              <a:gd name="T92" fmla="*/ 39 w 85"/>
              <a:gd name="T93" fmla="*/ 68 h 95"/>
              <a:gd name="T94" fmla="*/ 26 w 85"/>
              <a:gd name="T95" fmla="*/ 62 h 95"/>
              <a:gd name="T96" fmla="*/ 7 w 85"/>
              <a:gd name="T97" fmla="*/ 79 h 95"/>
              <a:gd name="T98" fmla="*/ 20 w 85"/>
              <a:gd name="T99" fmla="*/ 73 h 95"/>
              <a:gd name="T100" fmla="*/ 26 w 85"/>
              <a:gd name="T101" fmla="*/ 73 h 95"/>
              <a:gd name="T102" fmla="*/ 39 w 85"/>
              <a:gd name="T103" fmla="*/ 79 h 95"/>
              <a:gd name="T104" fmla="*/ 26 w 85"/>
              <a:gd name="T105" fmla="*/ 73 h 95"/>
              <a:gd name="T106" fmla="*/ 7 w 85"/>
              <a:gd name="T107" fmla="*/ 89 h 95"/>
              <a:gd name="T108" fmla="*/ 20 w 85"/>
              <a:gd name="T109" fmla="*/ 83 h 95"/>
              <a:gd name="T110" fmla="*/ 26 w 85"/>
              <a:gd name="T111" fmla="*/ 83 h 95"/>
              <a:gd name="T112" fmla="*/ 39 w 85"/>
              <a:gd name="T113" fmla="*/ 89 h 95"/>
              <a:gd name="T114" fmla="*/ 26 w 85"/>
              <a:gd name="T115" fmla="*/ 83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85" h="95">
                <a:moveTo>
                  <a:pt x="0" y="18"/>
                </a:moveTo>
                <a:cubicBezTo>
                  <a:pt x="18" y="18"/>
                  <a:pt x="18" y="18"/>
                  <a:pt x="18" y="18"/>
                </a:cubicBezTo>
                <a:cubicBezTo>
                  <a:pt x="18" y="26"/>
                  <a:pt x="18" y="26"/>
                  <a:pt x="18" y="26"/>
                </a:cubicBezTo>
                <a:cubicBezTo>
                  <a:pt x="7" y="26"/>
                  <a:pt x="7" y="26"/>
                  <a:pt x="7" y="26"/>
                </a:cubicBezTo>
                <a:cubicBezTo>
                  <a:pt x="7" y="57"/>
                  <a:pt x="7" y="57"/>
                  <a:pt x="7" y="57"/>
                </a:cubicBezTo>
                <a:cubicBezTo>
                  <a:pt x="39" y="57"/>
                  <a:pt x="39" y="57"/>
                  <a:pt x="39" y="57"/>
                </a:cubicBezTo>
                <a:cubicBezTo>
                  <a:pt x="39" y="40"/>
                  <a:pt x="39" y="40"/>
                  <a:pt x="39" y="40"/>
                </a:cubicBezTo>
                <a:cubicBezTo>
                  <a:pt x="37" y="40"/>
                  <a:pt x="37" y="40"/>
                  <a:pt x="37" y="40"/>
                </a:cubicBezTo>
                <a:cubicBezTo>
                  <a:pt x="22" y="51"/>
                  <a:pt x="22" y="51"/>
                  <a:pt x="22" y="51"/>
                </a:cubicBezTo>
                <a:cubicBezTo>
                  <a:pt x="27" y="40"/>
                  <a:pt x="27" y="40"/>
                  <a:pt x="27" y="40"/>
                </a:cubicBezTo>
                <a:cubicBezTo>
                  <a:pt x="22" y="40"/>
                  <a:pt x="22" y="40"/>
                  <a:pt x="22" y="40"/>
                </a:cubicBezTo>
                <a:cubicBezTo>
                  <a:pt x="22" y="30"/>
                  <a:pt x="22" y="30"/>
                  <a:pt x="22" y="30"/>
                </a:cubicBezTo>
                <a:cubicBezTo>
                  <a:pt x="22" y="26"/>
                  <a:pt x="22" y="26"/>
                  <a:pt x="22" y="26"/>
                </a:cubicBezTo>
                <a:cubicBezTo>
                  <a:pt x="22" y="18"/>
                  <a:pt x="22" y="18"/>
                  <a:pt x="22" y="18"/>
                </a:cubicBezTo>
                <a:cubicBezTo>
                  <a:pt x="22" y="16"/>
                  <a:pt x="22" y="16"/>
                  <a:pt x="22" y="16"/>
                </a:cubicBezTo>
                <a:cubicBezTo>
                  <a:pt x="22" y="0"/>
                  <a:pt x="22" y="0"/>
                  <a:pt x="22" y="0"/>
                </a:cubicBezTo>
                <a:cubicBezTo>
                  <a:pt x="85" y="0"/>
                  <a:pt x="85" y="0"/>
                  <a:pt x="85" y="0"/>
                </a:cubicBezTo>
                <a:cubicBezTo>
                  <a:pt x="85" y="40"/>
                  <a:pt x="85" y="40"/>
                  <a:pt x="85" y="40"/>
                </a:cubicBezTo>
                <a:cubicBezTo>
                  <a:pt x="46" y="40"/>
                  <a:pt x="46" y="40"/>
                  <a:pt x="46" y="40"/>
                </a:cubicBezTo>
                <a:cubicBezTo>
                  <a:pt x="46" y="95"/>
                  <a:pt x="46" y="95"/>
                  <a:pt x="46" y="95"/>
                </a:cubicBezTo>
                <a:cubicBezTo>
                  <a:pt x="0" y="95"/>
                  <a:pt x="0" y="95"/>
                  <a:pt x="0" y="95"/>
                </a:cubicBezTo>
                <a:cubicBezTo>
                  <a:pt x="0" y="18"/>
                  <a:pt x="0" y="18"/>
                  <a:pt x="0" y="18"/>
                </a:cubicBezTo>
                <a:close/>
                <a:moveTo>
                  <a:pt x="31" y="22"/>
                </a:moveTo>
                <a:cubicBezTo>
                  <a:pt x="31" y="28"/>
                  <a:pt x="31" y="28"/>
                  <a:pt x="31" y="28"/>
                </a:cubicBezTo>
                <a:cubicBezTo>
                  <a:pt x="31" y="31"/>
                  <a:pt x="33" y="32"/>
                  <a:pt x="37" y="32"/>
                </a:cubicBezTo>
                <a:cubicBezTo>
                  <a:pt x="41" y="32"/>
                  <a:pt x="43" y="31"/>
                  <a:pt x="43" y="27"/>
                </a:cubicBezTo>
                <a:cubicBezTo>
                  <a:pt x="43" y="24"/>
                  <a:pt x="43" y="24"/>
                  <a:pt x="43" y="24"/>
                </a:cubicBezTo>
                <a:cubicBezTo>
                  <a:pt x="43" y="23"/>
                  <a:pt x="43" y="22"/>
                  <a:pt x="42" y="21"/>
                </a:cubicBezTo>
                <a:cubicBezTo>
                  <a:pt x="42" y="20"/>
                  <a:pt x="40" y="19"/>
                  <a:pt x="38" y="17"/>
                </a:cubicBezTo>
                <a:cubicBezTo>
                  <a:pt x="37" y="15"/>
                  <a:pt x="36" y="14"/>
                  <a:pt x="36" y="13"/>
                </a:cubicBezTo>
                <a:cubicBezTo>
                  <a:pt x="36" y="12"/>
                  <a:pt x="36" y="12"/>
                  <a:pt x="36" y="12"/>
                </a:cubicBezTo>
                <a:cubicBezTo>
                  <a:pt x="36" y="11"/>
                  <a:pt x="36" y="10"/>
                  <a:pt x="37" y="10"/>
                </a:cubicBezTo>
                <a:cubicBezTo>
                  <a:pt x="38" y="10"/>
                  <a:pt x="38" y="11"/>
                  <a:pt x="38" y="11"/>
                </a:cubicBezTo>
                <a:cubicBezTo>
                  <a:pt x="38" y="16"/>
                  <a:pt x="38" y="16"/>
                  <a:pt x="38" y="16"/>
                </a:cubicBezTo>
                <a:cubicBezTo>
                  <a:pt x="43" y="16"/>
                  <a:pt x="43" y="16"/>
                  <a:pt x="43" y="16"/>
                </a:cubicBezTo>
                <a:cubicBezTo>
                  <a:pt x="43" y="11"/>
                  <a:pt x="43" y="11"/>
                  <a:pt x="43" y="11"/>
                </a:cubicBezTo>
                <a:cubicBezTo>
                  <a:pt x="43" y="8"/>
                  <a:pt x="41" y="7"/>
                  <a:pt x="37" y="7"/>
                </a:cubicBezTo>
                <a:cubicBezTo>
                  <a:pt x="33" y="7"/>
                  <a:pt x="31" y="9"/>
                  <a:pt x="31" y="12"/>
                </a:cubicBezTo>
                <a:cubicBezTo>
                  <a:pt x="31" y="15"/>
                  <a:pt x="31" y="15"/>
                  <a:pt x="31" y="15"/>
                </a:cubicBezTo>
                <a:cubicBezTo>
                  <a:pt x="31" y="16"/>
                  <a:pt x="31" y="16"/>
                  <a:pt x="32" y="17"/>
                </a:cubicBezTo>
                <a:cubicBezTo>
                  <a:pt x="32" y="18"/>
                  <a:pt x="34" y="19"/>
                  <a:pt x="36" y="22"/>
                </a:cubicBezTo>
                <a:cubicBezTo>
                  <a:pt x="37" y="23"/>
                  <a:pt x="38" y="24"/>
                  <a:pt x="38" y="25"/>
                </a:cubicBezTo>
                <a:cubicBezTo>
                  <a:pt x="38" y="28"/>
                  <a:pt x="38" y="28"/>
                  <a:pt x="38" y="28"/>
                </a:cubicBezTo>
                <a:cubicBezTo>
                  <a:pt x="38" y="28"/>
                  <a:pt x="37" y="29"/>
                  <a:pt x="37" y="29"/>
                </a:cubicBezTo>
                <a:cubicBezTo>
                  <a:pt x="36" y="29"/>
                  <a:pt x="36" y="28"/>
                  <a:pt x="36" y="28"/>
                </a:cubicBezTo>
                <a:cubicBezTo>
                  <a:pt x="36" y="22"/>
                  <a:pt x="36" y="22"/>
                  <a:pt x="36" y="22"/>
                </a:cubicBezTo>
                <a:cubicBezTo>
                  <a:pt x="31" y="22"/>
                  <a:pt x="31" y="22"/>
                  <a:pt x="31" y="22"/>
                </a:cubicBezTo>
                <a:close/>
                <a:moveTo>
                  <a:pt x="64" y="32"/>
                </a:moveTo>
                <a:cubicBezTo>
                  <a:pt x="64" y="7"/>
                  <a:pt x="64" y="7"/>
                  <a:pt x="64" y="7"/>
                </a:cubicBezTo>
                <a:cubicBezTo>
                  <a:pt x="56" y="7"/>
                  <a:pt x="56" y="7"/>
                  <a:pt x="56" y="7"/>
                </a:cubicBezTo>
                <a:cubicBezTo>
                  <a:pt x="54" y="20"/>
                  <a:pt x="54" y="20"/>
                  <a:pt x="54" y="20"/>
                </a:cubicBezTo>
                <a:cubicBezTo>
                  <a:pt x="52" y="7"/>
                  <a:pt x="52" y="7"/>
                  <a:pt x="52" y="7"/>
                </a:cubicBezTo>
                <a:cubicBezTo>
                  <a:pt x="45" y="7"/>
                  <a:pt x="45" y="7"/>
                  <a:pt x="45" y="7"/>
                </a:cubicBezTo>
                <a:cubicBezTo>
                  <a:pt x="45" y="32"/>
                  <a:pt x="45" y="32"/>
                  <a:pt x="45" y="32"/>
                </a:cubicBezTo>
                <a:cubicBezTo>
                  <a:pt x="49" y="32"/>
                  <a:pt x="49" y="32"/>
                  <a:pt x="49" y="32"/>
                </a:cubicBezTo>
                <a:cubicBezTo>
                  <a:pt x="49" y="18"/>
                  <a:pt x="49" y="18"/>
                  <a:pt x="49" y="18"/>
                </a:cubicBezTo>
                <a:cubicBezTo>
                  <a:pt x="52" y="32"/>
                  <a:pt x="52" y="32"/>
                  <a:pt x="52" y="32"/>
                </a:cubicBezTo>
                <a:cubicBezTo>
                  <a:pt x="56" y="32"/>
                  <a:pt x="56" y="32"/>
                  <a:pt x="56" y="32"/>
                </a:cubicBezTo>
                <a:cubicBezTo>
                  <a:pt x="59" y="18"/>
                  <a:pt x="59" y="18"/>
                  <a:pt x="59" y="18"/>
                </a:cubicBezTo>
                <a:cubicBezTo>
                  <a:pt x="59" y="32"/>
                  <a:pt x="59" y="32"/>
                  <a:pt x="59" y="32"/>
                </a:cubicBezTo>
                <a:cubicBezTo>
                  <a:pt x="64" y="32"/>
                  <a:pt x="64" y="32"/>
                  <a:pt x="64" y="32"/>
                </a:cubicBezTo>
                <a:close/>
                <a:moveTo>
                  <a:pt x="65" y="22"/>
                </a:moveTo>
                <a:cubicBezTo>
                  <a:pt x="65" y="28"/>
                  <a:pt x="65" y="28"/>
                  <a:pt x="65" y="28"/>
                </a:cubicBezTo>
                <a:cubicBezTo>
                  <a:pt x="65" y="31"/>
                  <a:pt x="67" y="32"/>
                  <a:pt x="71" y="32"/>
                </a:cubicBezTo>
                <a:cubicBezTo>
                  <a:pt x="75" y="32"/>
                  <a:pt x="77" y="31"/>
                  <a:pt x="77" y="27"/>
                </a:cubicBezTo>
                <a:cubicBezTo>
                  <a:pt x="77" y="24"/>
                  <a:pt x="77" y="24"/>
                  <a:pt x="77" y="24"/>
                </a:cubicBezTo>
                <a:cubicBezTo>
                  <a:pt x="77" y="23"/>
                  <a:pt x="77" y="22"/>
                  <a:pt x="76" y="21"/>
                </a:cubicBezTo>
                <a:cubicBezTo>
                  <a:pt x="76" y="20"/>
                  <a:pt x="74" y="19"/>
                  <a:pt x="72" y="17"/>
                </a:cubicBezTo>
                <a:cubicBezTo>
                  <a:pt x="71" y="15"/>
                  <a:pt x="70" y="14"/>
                  <a:pt x="70" y="13"/>
                </a:cubicBezTo>
                <a:cubicBezTo>
                  <a:pt x="70" y="12"/>
                  <a:pt x="70" y="12"/>
                  <a:pt x="70" y="12"/>
                </a:cubicBezTo>
                <a:cubicBezTo>
                  <a:pt x="70" y="11"/>
                  <a:pt x="70" y="10"/>
                  <a:pt x="71" y="10"/>
                </a:cubicBezTo>
                <a:cubicBezTo>
                  <a:pt x="72" y="10"/>
                  <a:pt x="72" y="11"/>
                  <a:pt x="72" y="11"/>
                </a:cubicBezTo>
                <a:cubicBezTo>
                  <a:pt x="72" y="16"/>
                  <a:pt x="72" y="16"/>
                  <a:pt x="72" y="16"/>
                </a:cubicBezTo>
                <a:cubicBezTo>
                  <a:pt x="77" y="16"/>
                  <a:pt x="77" y="16"/>
                  <a:pt x="77" y="16"/>
                </a:cubicBezTo>
                <a:cubicBezTo>
                  <a:pt x="77" y="11"/>
                  <a:pt x="77" y="11"/>
                  <a:pt x="77" y="11"/>
                </a:cubicBezTo>
                <a:cubicBezTo>
                  <a:pt x="77" y="8"/>
                  <a:pt x="75" y="7"/>
                  <a:pt x="71" y="7"/>
                </a:cubicBezTo>
                <a:cubicBezTo>
                  <a:pt x="67" y="7"/>
                  <a:pt x="65" y="9"/>
                  <a:pt x="65" y="12"/>
                </a:cubicBezTo>
                <a:cubicBezTo>
                  <a:pt x="65" y="15"/>
                  <a:pt x="65" y="15"/>
                  <a:pt x="65" y="15"/>
                </a:cubicBezTo>
                <a:cubicBezTo>
                  <a:pt x="65" y="16"/>
                  <a:pt x="65" y="16"/>
                  <a:pt x="66" y="17"/>
                </a:cubicBezTo>
                <a:cubicBezTo>
                  <a:pt x="66" y="18"/>
                  <a:pt x="68" y="19"/>
                  <a:pt x="70" y="22"/>
                </a:cubicBezTo>
                <a:cubicBezTo>
                  <a:pt x="71" y="23"/>
                  <a:pt x="72" y="24"/>
                  <a:pt x="72" y="25"/>
                </a:cubicBezTo>
                <a:cubicBezTo>
                  <a:pt x="72" y="28"/>
                  <a:pt x="72" y="28"/>
                  <a:pt x="72" y="28"/>
                </a:cubicBezTo>
                <a:cubicBezTo>
                  <a:pt x="72" y="28"/>
                  <a:pt x="71" y="29"/>
                  <a:pt x="71" y="29"/>
                </a:cubicBezTo>
                <a:cubicBezTo>
                  <a:pt x="70" y="29"/>
                  <a:pt x="70" y="28"/>
                  <a:pt x="70" y="28"/>
                </a:cubicBezTo>
                <a:cubicBezTo>
                  <a:pt x="70" y="22"/>
                  <a:pt x="70" y="22"/>
                  <a:pt x="70" y="22"/>
                </a:cubicBezTo>
                <a:cubicBezTo>
                  <a:pt x="65" y="22"/>
                  <a:pt x="65" y="22"/>
                  <a:pt x="65" y="22"/>
                </a:cubicBezTo>
                <a:close/>
                <a:moveTo>
                  <a:pt x="7" y="62"/>
                </a:moveTo>
                <a:cubicBezTo>
                  <a:pt x="7" y="68"/>
                  <a:pt x="7" y="68"/>
                  <a:pt x="7" y="68"/>
                </a:cubicBezTo>
                <a:cubicBezTo>
                  <a:pt x="20" y="68"/>
                  <a:pt x="20" y="68"/>
                  <a:pt x="20" y="68"/>
                </a:cubicBezTo>
                <a:cubicBezTo>
                  <a:pt x="20" y="62"/>
                  <a:pt x="20" y="62"/>
                  <a:pt x="20" y="62"/>
                </a:cubicBezTo>
                <a:cubicBezTo>
                  <a:pt x="7" y="62"/>
                  <a:pt x="7" y="62"/>
                  <a:pt x="7" y="62"/>
                </a:cubicBezTo>
                <a:close/>
                <a:moveTo>
                  <a:pt x="26" y="62"/>
                </a:moveTo>
                <a:cubicBezTo>
                  <a:pt x="26" y="68"/>
                  <a:pt x="26" y="68"/>
                  <a:pt x="26" y="68"/>
                </a:cubicBezTo>
                <a:cubicBezTo>
                  <a:pt x="39" y="68"/>
                  <a:pt x="39" y="68"/>
                  <a:pt x="39" y="68"/>
                </a:cubicBezTo>
                <a:cubicBezTo>
                  <a:pt x="39" y="62"/>
                  <a:pt x="39" y="62"/>
                  <a:pt x="39" y="62"/>
                </a:cubicBezTo>
                <a:cubicBezTo>
                  <a:pt x="26" y="62"/>
                  <a:pt x="26" y="62"/>
                  <a:pt x="26" y="62"/>
                </a:cubicBezTo>
                <a:close/>
                <a:moveTo>
                  <a:pt x="7" y="73"/>
                </a:moveTo>
                <a:cubicBezTo>
                  <a:pt x="7" y="79"/>
                  <a:pt x="7" y="79"/>
                  <a:pt x="7" y="79"/>
                </a:cubicBezTo>
                <a:cubicBezTo>
                  <a:pt x="20" y="79"/>
                  <a:pt x="20" y="79"/>
                  <a:pt x="20" y="79"/>
                </a:cubicBezTo>
                <a:cubicBezTo>
                  <a:pt x="20" y="73"/>
                  <a:pt x="20" y="73"/>
                  <a:pt x="20" y="73"/>
                </a:cubicBezTo>
                <a:cubicBezTo>
                  <a:pt x="7" y="73"/>
                  <a:pt x="7" y="73"/>
                  <a:pt x="7" y="73"/>
                </a:cubicBezTo>
                <a:close/>
                <a:moveTo>
                  <a:pt x="26" y="73"/>
                </a:moveTo>
                <a:cubicBezTo>
                  <a:pt x="26" y="79"/>
                  <a:pt x="26" y="79"/>
                  <a:pt x="26" y="79"/>
                </a:cubicBezTo>
                <a:cubicBezTo>
                  <a:pt x="39" y="79"/>
                  <a:pt x="39" y="79"/>
                  <a:pt x="39" y="79"/>
                </a:cubicBezTo>
                <a:cubicBezTo>
                  <a:pt x="39" y="73"/>
                  <a:pt x="39" y="73"/>
                  <a:pt x="39" y="73"/>
                </a:cubicBezTo>
                <a:cubicBezTo>
                  <a:pt x="26" y="73"/>
                  <a:pt x="26" y="73"/>
                  <a:pt x="26" y="73"/>
                </a:cubicBezTo>
                <a:close/>
                <a:moveTo>
                  <a:pt x="7" y="83"/>
                </a:moveTo>
                <a:cubicBezTo>
                  <a:pt x="7" y="89"/>
                  <a:pt x="7" y="89"/>
                  <a:pt x="7" y="89"/>
                </a:cubicBezTo>
                <a:cubicBezTo>
                  <a:pt x="20" y="89"/>
                  <a:pt x="20" y="89"/>
                  <a:pt x="20" y="89"/>
                </a:cubicBezTo>
                <a:cubicBezTo>
                  <a:pt x="20" y="83"/>
                  <a:pt x="20" y="83"/>
                  <a:pt x="20" y="83"/>
                </a:cubicBezTo>
                <a:cubicBezTo>
                  <a:pt x="7" y="83"/>
                  <a:pt x="7" y="83"/>
                  <a:pt x="7" y="83"/>
                </a:cubicBezTo>
                <a:close/>
                <a:moveTo>
                  <a:pt x="26" y="83"/>
                </a:moveTo>
                <a:cubicBezTo>
                  <a:pt x="26" y="89"/>
                  <a:pt x="26" y="89"/>
                  <a:pt x="26" y="89"/>
                </a:cubicBezTo>
                <a:cubicBezTo>
                  <a:pt x="39" y="89"/>
                  <a:pt x="39" y="89"/>
                  <a:pt x="39" y="89"/>
                </a:cubicBezTo>
                <a:cubicBezTo>
                  <a:pt x="39" y="83"/>
                  <a:pt x="39" y="83"/>
                  <a:pt x="39" y="83"/>
                </a:cubicBezTo>
                <a:lnTo>
                  <a:pt x="26" y="83"/>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solidFill>
                <a:schemeClr val="bg1">
                  <a:lumMod val="50000"/>
                </a:schemeClr>
              </a:solidFill>
            </a:endParaRPr>
          </a:p>
        </p:txBody>
      </p:sp>
      <p:sp>
        <p:nvSpPr>
          <p:cNvPr id="50" name="Freeform 13">
            <a:extLst>
              <a:ext uri="{FF2B5EF4-FFF2-40B4-BE49-F238E27FC236}">
                <a16:creationId xmlns:a16="http://schemas.microsoft.com/office/drawing/2014/main" id="{1C38D90F-D90F-42E4-890A-E1F1074190D2}"/>
              </a:ext>
            </a:extLst>
          </p:cNvPr>
          <p:cNvSpPr>
            <a:spLocks noEditPoints="1"/>
          </p:cNvSpPr>
          <p:nvPr/>
        </p:nvSpPr>
        <p:spPr bwMode="auto">
          <a:xfrm>
            <a:off x="5257350" y="5064161"/>
            <a:ext cx="285371" cy="393872"/>
          </a:xfrm>
          <a:custGeom>
            <a:avLst/>
            <a:gdLst>
              <a:gd name="T0" fmla="*/ 62 w 81"/>
              <a:gd name="T1" fmla="*/ 37 h 112"/>
              <a:gd name="T2" fmla="*/ 74 w 81"/>
              <a:gd name="T3" fmla="*/ 36 h 112"/>
              <a:gd name="T4" fmla="*/ 69 w 81"/>
              <a:gd name="T5" fmla="*/ 43 h 112"/>
              <a:gd name="T6" fmla="*/ 69 w 81"/>
              <a:gd name="T7" fmla="*/ 100 h 112"/>
              <a:gd name="T8" fmla="*/ 12 w 81"/>
              <a:gd name="T9" fmla="*/ 100 h 112"/>
              <a:gd name="T10" fmla="*/ 12 w 81"/>
              <a:gd name="T11" fmla="*/ 43 h 112"/>
              <a:gd name="T12" fmla="*/ 36 w 81"/>
              <a:gd name="T13" fmla="*/ 27 h 112"/>
              <a:gd name="T14" fmla="*/ 29 w 81"/>
              <a:gd name="T15" fmla="*/ 21 h 112"/>
              <a:gd name="T16" fmla="*/ 22 w 81"/>
              <a:gd name="T17" fmla="*/ 12 h 112"/>
              <a:gd name="T18" fmla="*/ 41 w 81"/>
              <a:gd name="T19" fmla="*/ 0 h 112"/>
              <a:gd name="T20" fmla="*/ 59 w 81"/>
              <a:gd name="T21" fmla="*/ 12 h 112"/>
              <a:gd name="T22" fmla="*/ 52 w 81"/>
              <a:gd name="T23" fmla="*/ 21 h 112"/>
              <a:gd name="T24" fmla="*/ 45 w 81"/>
              <a:gd name="T25" fmla="*/ 27 h 112"/>
              <a:gd name="T26" fmla="*/ 29 w 81"/>
              <a:gd name="T27" fmla="*/ 15 h 112"/>
              <a:gd name="T28" fmla="*/ 52 w 81"/>
              <a:gd name="T29" fmla="*/ 14 h 112"/>
              <a:gd name="T30" fmla="*/ 53 w 81"/>
              <a:gd name="T31" fmla="*/ 12 h 112"/>
              <a:gd name="T32" fmla="*/ 41 w 81"/>
              <a:gd name="T33" fmla="*/ 5 h 112"/>
              <a:gd name="T34" fmla="*/ 28 w 81"/>
              <a:gd name="T35" fmla="*/ 12 h 112"/>
              <a:gd name="T36" fmla="*/ 20 w 81"/>
              <a:gd name="T37" fmla="*/ 53 h 112"/>
              <a:gd name="T38" fmla="*/ 27 w 81"/>
              <a:gd name="T39" fmla="*/ 56 h 112"/>
              <a:gd name="T40" fmla="*/ 20 w 81"/>
              <a:gd name="T41" fmla="*/ 53 h 112"/>
              <a:gd name="T42" fmla="*/ 27 w 81"/>
              <a:gd name="T43" fmla="*/ 87 h 112"/>
              <a:gd name="T44" fmla="*/ 20 w 81"/>
              <a:gd name="T45" fmla="*/ 90 h 112"/>
              <a:gd name="T46" fmla="*/ 61 w 81"/>
              <a:gd name="T47" fmla="*/ 90 h 112"/>
              <a:gd name="T48" fmla="*/ 54 w 81"/>
              <a:gd name="T49" fmla="*/ 87 h 112"/>
              <a:gd name="T50" fmla="*/ 61 w 81"/>
              <a:gd name="T51" fmla="*/ 90 h 112"/>
              <a:gd name="T52" fmla="*/ 61 w 81"/>
              <a:gd name="T53" fmla="*/ 70 h 112"/>
              <a:gd name="T54" fmla="*/ 68 w 81"/>
              <a:gd name="T55" fmla="*/ 73 h 112"/>
              <a:gd name="T56" fmla="*/ 42 w 81"/>
              <a:gd name="T57" fmla="*/ 99 h 112"/>
              <a:gd name="T58" fmla="*/ 39 w 81"/>
              <a:gd name="T59" fmla="*/ 92 h 112"/>
              <a:gd name="T60" fmla="*/ 42 w 81"/>
              <a:gd name="T61" fmla="*/ 99 h 112"/>
              <a:gd name="T62" fmla="*/ 20 w 81"/>
              <a:gd name="T63" fmla="*/ 73 h 112"/>
              <a:gd name="T64" fmla="*/ 13 w 81"/>
              <a:gd name="T65" fmla="*/ 70 h 112"/>
              <a:gd name="T66" fmla="*/ 39 w 81"/>
              <a:gd name="T67" fmla="*/ 44 h 112"/>
              <a:gd name="T68" fmla="*/ 42 w 81"/>
              <a:gd name="T69" fmla="*/ 51 h 112"/>
              <a:gd name="T70" fmla="*/ 39 w 81"/>
              <a:gd name="T71" fmla="*/ 44 h 112"/>
              <a:gd name="T72" fmla="*/ 45 w 81"/>
              <a:gd name="T73" fmla="*/ 68 h 112"/>
              <a:gd name="T74" fmla="*/ 54 w 81"/>
              <a:gd name="T75" fmla="*/ 49 h 112"/>
              <a:gd name="T76" fmla="*/ 38 w 81"/>
              <a:gd name="T77" fmla="*/ 67 h 112"/>
              <a:gd name="T78" fmla="*/ 43 w 81"/>
              <a:gd name="T79" fmla="*/ 78 h 112"/>
              <a:gd name="T80" fmla="*/ 58 w 81"/>
              <a:gd name="T81" fmla="*/ 82 h 112"/>
              <a:gd name="T82" fmla="*/ 46 w 81"/>
              <a:gd name="T83" fmla="*/ 73 h 112"/>
              <a:gd name="T84" fmla="*/ 61 w 81"/>
              <a:gd name="T85" fmla="*/ 51 h 112"/>
              <a:gd name="T86" fmla="*/ 20 w 81"/>
              <a:gd name="T87" fmla="*/ 51 h 112"/>
              <a:gd name="T88" fmla="*/ 20 w 81"/>
              <a:gd name="T89" fmla="*/ 92 h 112"/>
              <a:gd name="T90" fmla="*/ 61 w 81"/>
              <a:gd name="T91" fmla="*/ 92 h 112"/>
              <a:gd name="T92" fmla="*/ 61 w 81"/>
              <a:gd name="T93" fmla="*/ 51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81" h="112">
                <a:moveTo>
                  <a:pt x="45" y="31"/>
                </a:moveTo>
                <a:cubicBezTo>
                  <a:pt x="51" y="32"/>
                  <a:pt x="57" y="34"/>
                  <a:pt x="62" y="37"/>
                </a:cubicBezTo>
                <a:cubicBezTo>
                  <a:pt x="68" y="31"/>
                  <a:pt x="68" y="31"/>
                  <a:pt x="68" y="31"/>
                </a:cubicBezTo>
                <a:cubicBezTo>
                  <a:pt x="74" y="36"/>
                  <a:pt x="74" y="36"/>
                  <a:pt x="74" y="36"/>
                </a:cubicBezTo>
                <a:cubicBezTo>
                  <a:pt x="69" y="42"/>
                  <a:pt x="69" y="42"/>
                  <a:pt x="69" y="42"/>
                </a:cubicBezTo>
                <a:cubicBezTo>
                  <a:pt x="69" y="43"/>
                  <a:pt x="69" y="43"/>
                  <a:pt x="69" y="43"/>
                </a:cubicBezTo>
                <a:cubicBezTo>
                  <a:pt x="77" y="50"/>
                  <a:pt x="81" y="60"/>
                  <a:pt x="81" y="72"/>
                </a:cubicBezTo>
                <a:cubicBezTo>
                  <a:pt x="81" y="83"/>
                  <a:pt x="77" y="93"/>
                  <a:pt x="69" y="100"/>
                </a:cubicBezTo>
                <a:cubicBezTo>
                  <a:pt x="62" y="108"/>
                  <a:pt x="52" y="112"/>
                  <a:pt x="41" y="112"/>
                </a:cubicBezTo>
                <a:cubicBezTo>
                  <a:pt x="29" y="112"/>
                  <a:pt x="19" y="108"/>
                  <a:pt x="12" y="100"/>
                </a:cubicBezTo>
                <a:cubicBezTo>
                  <a:pt x="5" y="93"/>
                  <a:pt x="0" y="83"/>
                  <a:pt x="0" y="72"/>
                </a:cubicBezTo>
                <a:cubicBezTo>
                  <a:pt x="0" y="60"/>
                  <a:pt x="5" y="50"/>
                  <a:pt x="12" y="43"/>
                </a:cubicBezTo>
                <a:cubicBezTo>
                  <a:pt x="18" y="37"/>
                  <a:pt x="27" y="32"/>
                  <a:pt x="36" y="31"/>
                </a:cubicBezTo>
                <a:cubicBezTo>
                  <a:pt x="36" y="27"/>
                  <a:pt x="36" y="27"/>
                  <a:pt x="36" y="27"/>
                </a:cubicBezTo>
                <a:cubicBezTo>
                  <a:pt x="29" y="27"/>
                  <a:pt x="29" y="27"/>
                  <a:pt x="29" y="27"/>
                </a:cubicBezTo>
                <a:cubicBezTo>
                  <a:pt x="29" y="21"/>
                  <a:pt x="29" y="21"/>
                  <a:pt x="29" y="21"/>
                </a:cubicBezTo>
                <a:cubicBezTo>
                  <a:pt x="29" y="21"/>
                  <a:pt x="29" y="21"/>
                  <a:pt x="28" y="21"/>
                </a:cubicBezTo>
                <a:cubicBezTo>
                  <a:pt x="25" y="19"/>
                  <a:pt x="22" y="15"/>
                  <a:pt x="22" y="12"/>
                </a:cubicBezTo>
                <a:cubicBezTo>
                  <a:pt x="22" y="8"/>
                  <a:pt x="25" y="5"/>
                  <a:pt x="28" y="3"/>
                </a:cubicBezTo>
                <a:cubicBezTo>
                  <a:pt x="32" y="1"/>
                  <a:pt x="36" y="0"/>
                  <a:pt x="41" y="0"/>
                </a:cubicBezTo>
                <a:cubicBezTo>
                  <a:pt x="45" y="0"/>
                  <a:pt x="50" y="1"/>
                  <a:pt x="53" y="3"/>
                </a:cubicBezTo>
                <a:cubicBezTo>
                  <a:pt x="57" y="5"/>
                  <a:pt x="59" y="8"/>
                  <a:pt x="59" y="12"/>
                </a:cubicBezTo>
                <a:cubicBezTo>
                  <a:pt x="59" y="15"/>
                  <a:pt x="57" y="19"/>
                  <a:pt x="53" y="21"/>
                </a:cubicBezTo>
                <a:cubicBezTo>
                  <a:pt x="53" y="21"/>
                  <a:pt x="52" y="21"/>
                  <a:pt x="52" y="21"/>
                </a:cubicBezTo>
                <a:cubicBezTo>
                  <a:pt x="52" y="27"/>
                  <a:pt x="52" y="27"/>
                  <a:pt x="52" y="27"/>
                </a:cubicBezTo>
                <a:cubicBezTo>
                  <a:pt x="45" y="27"/>
                  <a:pt x="45" y="27"/>
                  <a:pt x="45" y="27"/>
                </a:cubicBezTo>
                <a:cubicBezTo>
                  <a:pt x="45" y="31"/>
                  <a:pt x="45" y="31"/>
                  <a:pt x="45" y="31"/>
                </a:cubicBezTo>
                <a:close/>
                <a:moveTo>
                  <a:pt x="29" y="15"/>
                </a:moveTo>
                <a:cubicBezTo>
                  <a:pt x="29" y="14"/>
                  <a:pt x="29" y="14"/>
                  <a:pt x="29" y="14"/>
                </a:cubicBezTo>
                <a:cubicBezTo>
                  <a:pt x="52" y="14"/>
                  <a:pt x="52" y="14"/>
                  <a:pt x="52" y="14"/>
                </a:cubicBezTo>
                <a:cubicBezTo>
                  <a:pt x="52" y="15"/>
                  <a:pt x="52" y="15"/>
                  <a:pt x="52" y="15"/>
                </a:cubicBezTo>
                <a:cubicBezTo>
                  <a:pt x="53" y="14"/>
                  <a:pt x="53" y="13"/>
                  <a:pt x="53" y="12"/>
                </a:cubicBezTo>
                <a:cubicBezTo>
                  <a:pt x="53" y="10"/>
                  <a:pt x="52" y="9"/>
                  <a:pt x="50" y="8"/>
                </a:cubicBezTo>
                <a:cubicBezTo>
                  <a:pt x="48" y="6"/>
                  <a:pt x="44" y="5"/>
                  <a:pt x="41" y="5"/>
                </a:cubicBezTo>
                <a:cubicBezTo>
                  <a:pt x="37" y="5"/>
                  <a:pt x="33" y="6"/>
                  <a:pt x="31" y="8"/>
                </a:cubicBezTo>
                <a:cubicBezTo>
                  <a:pt x="29" y="9"/>
                  <a:pt x="28" y="10"/>
                  <a:pt x="28" y="12"/>
                </a:cubicBezTo>
                <a:cubicBezTo>
                  <a:pt x="28" y="13"/>
                  <a:pt x="28" y="14"/>
                  <a:pt x="29" y="15"/>
                </a:cubicBezTo>
                <a:close/>
                <a:moveTo>
                  <a:pt x="20" y="53"/>
                </a:moveTo>
                <a:cubicBezTo>
                  <a:pt x="25" y="58"/>
                  <a:pt x="25" y="58"/>
                  <a:pt x="25" y="58"/>
                </a:cubicBezTo>
                <a:cubicBezTo>
                  <a:pt x="27" y="56"/>
                  <a:pt x="27" y="56"/>
                  <a:pt x="27" y="56"/>
                </a:cubicBezTo>
                <a:cubicBezTo>
                  <a:pt x="22" y="51"/>
                  <a:pt x="22" y="51"/>
                  <a:pt x="22" y="51"/>
                </a:cubicBezTo>
                <a:cubicBezTo>
                  <a:pt x="20" y="53"/>
                  <a:pt x="20" y="53"/>
                  <a:pt x="20" y="53"/>
                </a:cubicBezTo>
                <a:close/>
                <a:moveTo>
                  <a:pt x="22" y="92"/>
                </a:moveTo>
                <a:cubicBezTo>
                  <a:pt x="27" y="87"/>
                  <a:pt x="27" y="87"/>
                  <a:pt x="27" y="87"/>
                </a:cubicBezTo>
                <a:cubicBezTo>
                  <a:pt x="25" y="85"/>
                  <a:pt x="25" y="85"/>
                  <a:pt x="25" y="85"/>
                </a:cubicBezTo>
                <a:cubicBezTo>
                  <a:pt x="20" y="90"/>
                  <a:pt x="20" y="90"/>
                  <a:pt x="20" y="90"/>
                </a:cubicBezTo>
                <a:cubicBezTo>
                  <a:pt x="22" y="92"/>
                  <a:pt x="22" y="92"/>
                  <a:pt x="22" y="92"/>
                </a:cubicBezTo>
                <a:close/>
                <a:moveTo>
                  <a:pt x="61" y="90"/>
                </a:moveTo>
                <a:cubicBezTo>
                  <a:pt x="56" y="85"/>
                  <a:pt x="56" y="85"/>
                  <a:pt x="56" y="85"/>
                </a:cubicBezTo>
                <a:cubicBezTo>
                  <a:pt x="54" y="87"/>
                  <a:pt x="54" y="87"/>
                  <a:pt x="54" y="87"/>
                </a:cubicBezTo>
                <a:cubicBezTo>
                  <a:pt x="59" y="92"/>
                  <a:pt x="59" y="92"/>
                  <a:pt x="59" y="92"/>
                </a:cubicBezTo>
                <a:cubicBezTo>
                  <a:pt x="61" y="90"/>
                  <a:pt x="61" y="90"/>
                  <a:pt x="61" y="90"/>
                </a:cubicBezTo>
                <a:close/>
                <a:moveTo>
                  <a:pt x="68" y="70"/>
                </a:moveTo>
                <a:cubicBezTo>
                  <a:pt x="61" y="70"/>
                  <a:pt x="61" y="70"/>
                  <a:pt x="61" y="70"/>
                </a:cubicBezTo>
                <a:cubicBezTo>
                  <a:pt x="61" y="73"/>
                  <a:pt x="61" y="73"/>
                  <a:pt x="61" y="73"/>
                </a:cubicBezTo>
                <a:cubicBezTo>
                  <a:pt x="68" y="73"/>
                  <a:pt x="68" y="73"/>
                  <a:pt x="68" y="73"/>
                </a:cubicBezTo>
                <a:cubicBezTo>
                  <a:pt x="68" y="70"/>
                  <a:pt x="68" y="70"/>
                  <a:pt x="68" y="70"/>
                </a:cubicBezTo>
                <a:close/>
                <a:moveTo>
                  <a:pt x="42" y="99"/>
                </a:moveTo>
                <a:cubicBezTo>
                  <a:pt x="42" y="92"/>
                  <a:pt x="42" y="92"/>
                  <a:pt x="42" y="92"/>
                </a:cubicBezTo>
                <a:cubicBezTo>
                  <a:pt x="39" y="92"/>
                  <a:pt x="39" y="92"/>
                  <a:pt x="39" y="92"/>
                </a:cubicBezTo>
                <a:cubicBezTo>
                  <a:pt x="39" y="99"/>
                  <a:pt x="39" y="99"/>
                  <a:pt x="39" y="99"/>
                </a:cubicBezTo>
                <a:cubicBezTo>
                  <a:pt x="42" y="99"/>
                  <a:pt x="42" y="99"/>
                  <a:pt x="42" y="99"/>
                </a:cubicBezTo>
                <a:close/>
                <a:moveTo>
                  <a:pt x="13" y="73"/>
                </a:moveTo>
                <a:cubicBezTo>
                  <a:pt x="20" y="73"/>
                  <a:pt x="20" y="73"/>
                  <a:pt x="20" y="73"/>
                </a:cubicBezTo>
                <a:cubicBezTo>
                  <a:pt x="20" y="70"/>
                  <a:pt x="20" y="70"/>
                  <a:pt x="20" y="70"/>
                </a:cubicBezTo>
                <a:cubicBezTo>
                  <a:pt x="13" y="70"/>
                  <a:pt x="13" y="70"/>
                  <a:pt x="13" y="70"/>
                </a:cubicBezTo>
                <a:cubicBezTo>
                  <a:pt x="13" y="73"/>
                  <a:pt x="13" y="73"/>
                  <a:pt x="13" y="73"/>
                </a:cubicBezTo>
                <a:close/>
                <a:moveTo>
                  <a:pt x="39" y="44"/>
                </a:moveTo>
                <a:cubicBezTo>
                  <a:pt x="39" y="51"/>
                  <a:pt x="39" y="51"/>
                  <a:pt x="39" y="51"/>
                </a:cubicBezTo>
                <a:cubicBezTo>
                  <a:pt x="42" y="51"/>
                  <a:pt x="42" y="51"/>
                  <a:pt x="42" y="51"/>
                </a:cubicBezTo>
                <a:cubicBezTo>
                  <a:pt x="42" y="44"/>
                  <a:pt x="42" y="44"/>
                  <a:pt x="42" y="44"/>
                </a:cubicBezTo>
                <a:cubicBezTo>
                  <a:pt x="39" y="44"/>
                  <a:pt x="39" y="44"/>
                  <a:pt x="39" y="44"/>
                </a:cubicBezTo>
                <a:close/>
                <a:moveTo>
                  <a:pt x="46" y="70"/>
                </a:moveTo>
                <a:cubicBezTo>
                  <a:pt x="45" y="69"/>
                  <a:pt x="45" y="69"/>
                  <a:pt x="45" y="68"/>
                </a:cubicBezTo>
                <a:cubicBezTo>
                  <a:pt x="49" y="63"/>
                  <a:pt x="53" y="57"/>
                  <a:pt x="57" y="51"/>
                </a:cubicBezTo>
                <a:cubicBezTo>
                  <a:pt x="56" y="50"/>
                  <a:pt x="55" y="49"/>
                  <a:pt x="54" y="49"/>
                </a:cubicBezTo>
                <a:cubicBezTo>
                  <a:pt x="49" y="54"/>
                  <a:pt x="45" y="60"/>
                  <a:pt x="41" y="67"/>
                </a:cubicBezTo>
                <a:cubicBezTo>
                  <a:pt x="40" y="66"/>
                  <a:pt x="39" y="66"/>
                  <a:pt x="38" y="67"/>
                </a:cubicBezTo>
                <a:cubicBezTo>
                  <a:pt x="35" y="68"/>
                  <a:pt x="33" y="72"/>
                  <a:pt x="35" y="75"/>
                </a:cubicBezTo>
                <a:cubicBezTo>
                  <a:pt x="36" y="78"/>
                  <a:pt x="40" y="79"/>
                  <a:pt x="43" y="78"/>
                </a:cubicBezTo>
                <a:cubicBezTo>
                  <a:pt x="43" y="78"/>
                  <a:pt x="43" y="77"/>
                  <a:pt x="44" y="77"/>
                </a:cubicBezTo>
                <a:cubicBezTo>
                  <a:pt x="48" y="79"/>
                  <a:pt x="53" y="81"/>
                  <a:pt x="58" y="82"/>
                </a:cubicBezTo>
                <a:cubicBezTo>
                  <a:pt x="58" y="80"/>
                  <a:pt x="59" y="79"/>
                  <a:pt x="59" y="78"/>
                </a:cubicBezTo>
                <a:cubicBezTo>
                  <a:pt x="55" y="76"/>
                  <a:pt x="51" y="74"/>
                  <a:pt x="46" y="73"/>
                </a:cubicBezTo>
                <a:cubicBezTo>
                  <a:pt x="46" y="72"/>
                  <a:pt x="46" y="71"/>
                  <a:pt x="46" y="70"/>
                </a:cubicBezTo>
                <a:close/>
                <a:moveTo>
                  <a:pt x="61" y="51"/>
                </a:moveTo>
                <a:cubicBezTo>
                  <a:pt x="56" y="45"/>
                  <a:pt x="49" y="42"/>
                  <a:pt x="41" y="42"/>
                </a:cubicBezTo>
                <a:cubicBezTo>
                  <a:pt x="32" y="42"/>
                  <a:pt x="25" y="45"/>
                  <a:pt x="20" y="51"/>
                </a:cubicBezTo>
                <a:cubicBezTo>
                  <a:pt x="14" y="56"/>
                  <a:pt x="11" y="63"/>
                  <a:pt x="11" y="72"/>
                </a:cubicBezTo>
                <a:cubicBezTo>
                  <a:pt x="11" y="80"/>
                  <a:pt x="14" y="87"/>
                  <a:pt x="20" y="92"/>
                </a:cubicBezTo>
                <a:cubicBezTo>
                  <a:pt x="25" y="98"/>
                  <a:pt x="32" y="101"/>
                  <a:pt x="41" y="101"/>
                </a:cubicBezTo>
                <a:cubicBezTo>
                  <a:pt x="49" y="101"/>
                  <a:pt x="56" y="98"/>
                  <a:pt x="61" y="92"/>
                </a:cubicBezTo>
                <a:cubicBezTo>
                  <a:pt x="67" y="87"/>
                  <a:pt x="70" y="80"/>
                  <a:pt x="70" y="72"/>
                </a:cubicBezTo>
                <a:cubicBezTo>
                  <a:pt x="70" y="63"/>
                  <a:pt x="67" y="56"/>
                  <a:pt x="61" y="51"/>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solidFill>
                <a:schemeClr val="bg1">
                  <a:lumMod val="50000"/>
                </a:schemeClr>
              </a:solidFill>
            </a:endParaRPr>
          </a:p>
        </p:txBody>
      </p:sp>
    </p:spTree>
    <p:extLst>
      <p:ext uri="{BB962C8B-B14F-4D97-AF65-F5344CB8AC3E}">
        <p14:creationId xmlns:p14="http://schemas.microsoft.com/office/powerpoint/2010/main" val="1526919833"/>
      </p:ext>
    </p:extLst>
  </p:cSld>
  <p:clrMapOvr>
    <a:masterClrMapping/>
  </p:clrMapOvr>
  <mc:AlternateContent xmlns:mc="http://schemas.openxmlformats.org/markup-compatibility/2006" xmlns:p14="http://schemas.microsoft.com/office/powerpoint/2010/main">
    <mc:Choice Requires="p14">
      <p:transition spd="slow" p14:dur="900" advTm="1000">
        <p14:warp dir="in"/>
      </p:transition>
    </mc:Choice>
    <mc:Fallback xmlns="">
      <p:transition spd="slow" advTm="1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p:cTn id="7" dur="500" fill="hold"/>
                                        <p:tgtEl>
                                          <p:spTgt spid="11"/>
                                        </p:tgtEl>
                                        <p:attrNameLst>
                                          <p:attrName>ppt_w</p:attrName>
                                        </p:attrNameLst>
                                      </p:cBhvr>
                                      <p:tavLst>
                                        <p:tav tm="0">
                                          <p:val>
                                            <p:fltVal val="0"/>
                                          </p:val>
                                        </p:tav>
                                        <p:tav tm="100000">
                                          <p:val>
                                            <p:strVal val="#ppt_w"/>
                                          </p:val>
                                        </p:tav>
                                      </p:tavLst>
                                    </p:anim>
                                    <p:anim calcmode="lin" valueType="num">
                                      <p:cBhvr>
                                        <p:cTn id="8" dur="500" fill="hold"/>
                                        <p:tgtEl>
                                          <p:spTgt spid="11"/>
                                        </p:tgtEl>
                                        <p:attrNameLst>
                                          <p:attrName>ppt_h</p:attrName>
                                        </p:attrNameLst>
                                      </p:cBhvr>
                                      <p:tavLst>
                                        <p:tav tm="0">
                                          <p:val>
                                            <p:fltVal val="0"/>
                                          </p:val>
                                        </p:tav>
                                        <p:tav tm="100000">
                                          <p:val>
                                            <p:strVal val="#ppt_h"/>
                                          </p:val>
                                        </p:tav>
                                      </p:tavLst>
                                    </p:anim>
                                  </p:childTnLst>
                                </p:cTn>
                              </p:par>
                            </p:childTnLst>
                          </p:cTn>
                        </p:par>
                        <p:par>
                          <p:cTn id="9" fill="hold">
                            <p:stCondLst>
                              <p:cond delay="500"/>
                            </p:stCondLst>
                            <p:childTnLst>
                              <p:par>
                                <p:cTn id="10" presetID="23" presetClass="entr" presetSubtype="16" fill="hold" nodeType="afterEffect">
                                  <p:stCondLst>
                                    <p:cond delay="0"/>
                                  </p:stCondLst>
                                  <p:childTnLst>
                                    <p:set>
                                      <p:cBhvr>
                                        <p:cTn id="11" dur="1" fill="hold">
                                          <p:stCondLst>
                                            <p:cond delay="0"/>
                                          </p:stCondLst>
                                        </p:cTn>
                                        <p:tgtEl>
                                          <p:spTgt spid="12"/>
                                        </p:tgtEl>
                                        <p:attrNameLst>
                                          <p:attrName>style.visibility</p:attrName>
                                        </p:attrNameLst>
                                      </p:cBhvr>
                                      <p:to>
                                        <p:strVal val="visible"/>
                                      </p:to>
                                    </p:set>
                                    <p:anim calcmode="lin" valueType="num">
                                      <p:cBhvr>
                                        <p:cTn id="12" dur="500" fill="hold"/>
                                        <p:tgtEl>
                                          <p:spTgt spid="12"/>
                                        </p:tgtEl>
                                        <p:attrNameLst>
                                          <p:attrName>ppt_w</p:attrName>
                                        </p:attrNameLst>
                                      </p:cBhvr>
                                      <p:tavLst>
                                        <p:tav tm="0">
                                          <p:val>
                                            <p:fltVal val="0"/>
                                          </p:val>
                                        </p:tav>
                                        <p:tav tm="100000">
                                          <p:val>
                                            <p:strVal val="#ppt_w"/>
                                          </p:val>
                                        </p:tav>
                                      </p:tavLst>
                                    </p:anim>
                                    <p:anim calcmode="lin" valueType="num">
                                      <p:cBhvr>
                                        <p:cTn id="13" dur="500" fill="hold"/>
                                        <p:tgtEl>
                                          <p:spTgt spid="12"/>
                                        </p:tgtEl>
                                        <p:attrNameLst>
                                          <p:attrName>ppt_h</p:attrName>
                                        </p:attrNameLst>
                                      </p:cBhvr>
                                      <p:tavLst>
                                        <p:tav tm="0">
                                          <p:val>
                                            <p:fltVal val="0"/>
                                          </p:val>
                                        </p:tav>
                                        <p:tav tm="100000">
                                          <p:val>
                                            <p:strVal val="#ppt_h"/>
                                          </p:val>
                                        </p:tav>
                                      </p:tavLst>
                                    </p:anim>
                                  </p:childTnLst>
                                </p:cTn>
                              </p:par>
                            </p:childTnLst>
                          </p:cTn>
                        </p:par>
                        <p:par>
                          <p:cTn id="14" fill="hold">
                            <p:stCondLst>
                              <p:cond delay="1000"/>
                            </p:stCondLst>
                            <p:childTnLst>
                              <p:par>
                                <p:cTn id="15" presetID="2" presetClass="entr" presetSubtype="1" fill="hold" nodeType="after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additive="base">
                                        <p:cTn id="17" dur="1250" fill="hold"/>
                                        <p:tgtEl>
                                          <p:spTgt spid="6"/>
                                        </p:tgtEl>
                                        <p:attrNameLst>
                                          <p:attrName>ppt_x</p:attrName>
                                        </p:attrNameLst>
                                      </p:cBhvr>
                                      <p:tavLst>
                                        <p:tav tm="0">
                                          <p:val>
                                            <p:strVal val="#ppt_x"/>
                                          </p:val>
                                        </p:tav>
                                        <p:tav tm="100000">
                                          <p:val>
                                            <p:strVal val="#ppt_x"/>
                                          </p:val>
                                        </p:tav>
                                      </p:tavLst>
                                    </p:anim>
                                    <p:anim calcmode="lin" valueType="num">
                                      <p:cBhvr additive="base">
                                        <p:cTn id="18" dur="1250" fill="hold"/>
                                        <p:tgtEl>
                                          <p:spTgt spid="6"/>
                                        </p:tgtEl>
                                        <p:attrNameLst>
                                          <p:attrName>ppt_y</p:attrName>
                                        </p:attrNameLst>
                                      </p:cBhvr>
                                      <p:tavLst>
                                        <p:tav tm="0">
                                          <p:val>
                                            <p:strVal val="0-#ppt_h/2"/>
                                          </p:val>
                                        </p:tav>
                                        <p:tav tm="100000">
                                          <p:val>
                                            <p:strVal val="#ppt_y"/>
                                          </p:val>
                                        </p:tav>
                                      </p:tavLst>
                                    </p:anim>
                                  </p:childTnLst>
                                </p:cTn>
                              </p:par>
                            </p:childTnLst>
                          </p:cTn>
                        </p:par>
                        <p:par>
                          <p:cTn id="19" fill="hold">
                            <p:stCondLst>
                              <p:cond delay="2250"/>
                            </p:stCondLst>
                            <p:childTnLst>
                              <p:par>
                                <p:cTn id="20" presetID="42" presetClass="entr" presetSubtype="0" fill="hold" grpId="0" nodeType="afterEffect">
                                  <p:stCondLst>
                                    <p:cond delay="0"/>
                                  </p:stCondLst>
                                  <p:childTnLst>
                                    <p:set>
                                      <p:cBhvr>
                                        <p:cTn id="21" dur="1" fill="hold">
                                          <p:stCondLst>
                                            <p:cond delay="0"/>
                                          </p:stCondLst>
                                        </p:cTn>
                                        <p:tgtEl>
                                          <p:spTgt spid="29"/>
                                        </p:tgtEl>
                                        <p:attrNameLst>
                                          <p:attrName>style.visibility</p:attrName>
                                        </p:attrNameLst>
                                      </p:cBhvr>
                                      <p:to>
                                        <p:strVal val="visible"/>
                                      </p:to>
                                    </p:set>
                                    <p:animEffect transition="in" filter="fade">
                                      <p:cBhvr>
                                        <p:cTn id="22" dur="250"/>
                                        <p:tgtEl>
                                          <p:spTgt spid="29"/>
                                        </p:tgtEl>
                                      </p:cBhvr>
                                    </p:animEffect>
                                    <p:anim calcmode="lin" valueType="num">
                                      <p:cBhvr>
                                        <p:cTn id="23" dur="250" fill="hold"/>
                                        <p:tgtEl>
                                          <p:spTgt spid="29"/>
                                        </p:tgtEl>
                                        <p:attrNameLst>
                                          <p:attrName>ppt_x</p:attrName>
                                        </p:attrNameLst>
                                      </p:cBhvr>
                                      <p:tavLst>
                                        <p:tav tm="0">
                                          <p:val>
                                            <p:strVal val="#ppt_x"/>
                                          </p:val>
                                        </p:tav>
                                        <p:tav tm="100000">
                                          <p:val>
                                            <p:strVal val="#ppt_x"/>
                                          </p:val>
                                        </p:tav>
                                      </p:tavLst>
                                    </p:anim>
                                    <p:anim calcmode="lin" valueType="num">
                                      <p:cBhvr>
                                        <p:cTn id="24" dur="250" fill="hold"/>
                                        <p:tgtEl>
                                          <p:spTgt spid="29"/>
                                        </p:tgtEl>
                                        <p:attrNameLst>
                                          <p:attrName>ppt_y</p:attrName>
                                        </p:attrNameLst>
                                      </p:cBhvr>
                                      <p:tavLst>
                                        <p:tav tm="0">
                                          <p:val>
                                            <p:strVal val="#ppt_y+.1"/>
                                          </p:val>
                                        </p:tav>
                                        <p:tav tm="100000">
                                          <p:val>
                                            <p:strVal val="#ppt_y"/>
                                          </p:val>
                                        </p:tav>
                                      </p:tavLst>
                                    </p:anim>
                                  </p:childTnLst>
                                </p:cTn>
                              </p:par>
                            </p:childTnLst>
                          </p:cTn>
                        </p:par>
                        <p:par>
                          <p:cTn id="25" fill="hold">
                            <p:stCondLst>
                              <p:cond delay="2500"/>
                            </p:stCondLst>
                            <p:childTnLst>
                              <p:par>
                                <p:cTn id="26" presetID="42" presetClass="entr" presetSubtype="0" fill="hold" grpId="0" nodeType="afterEffect">
                                  <p:stCondLst>
                                    <p:cond delay="0"/>
                                  </p:stCondLst>
                                  <p:childTnLst>
                                    <p:set>
                                      <p:cBhvr>
                                        <p:cTn id="27" dur="1" fill="hold">
                                          <p:stCondLst>
                                            <p:cond delay="0"/>
                                          </p:stCondLst>
                                        </p:cTn>
                                        <p:tgtEl>
                                          <p:spTgt spid="30"/>
                                        </p:tgtEl>
                                        <p:attrNameLst>
                                          <p:attrName>style.visibility</p:attrName>
                                        </p:attrNameLst>
                                      </p:cBhvr>
                                      <p:to>
                                        <p:strVal val="visible"/>
                                      </p:to>
                                    </p:set>
                                    <p:animEffect transition="in" filter="fade">
                                      <p:cBhvr>
                                        <p:cTn id="28" dur="250"/>
                                        <p:tgtEl>
                                          <p:spTgt spid="30"/>
                                        </p:tgtEl>
                                      </p:cBhvr>
                                    </p:animEffect>
                                    <p:anim calcmode="lin" valueType="num">
                                      <p:cBhvr>
                                        <p:cTn id="29" dur="250" fill="hold"/>
                                        <p:tgtEl>
                                          <p:spTgt spid="30"/>
                                        </p:tgtEl>
                                        <p:attrNameLst>
                                          <p:attrName>ppt_x</p:attrName>
                                        </p:attrNameLst>
                                      </p:cBhvr>
                                      <p:tavLst>
                                        <p:tav tm="0">
                                          <p:val>
                                            <p:strVal val="#ppt_x"/>
                                          </p:val>
                                        </p:tav>
                                        <p:tav tm="100000">
                                          <p:val>
                                            <p:strVal val="#ppt_x"/>
                                          </p:val>
                                        </p:tav>
                                      </p:tavLst>
                                    </p:anim>
                                    <p:anim calcmode="lin" valueType="num">
                                      <p:cBhvr>
                                        <p:cTn id="30" dur="250" fill="hold"/>
                                        <p:tgtEl>
                                          <p:spTgt spid="30"/>
                                        </p:tgtEl>
                                        <p:attrNameLst>
                                          <p:attrName>ppt_y</p:attrName>
                                        </p:attrNameLst>
                                      </p:cBhvr>
                                      <p:tavLst>
                                        <p:tav tm="0">
                                          <p:val>
                                            <p:strVal val="#ppt_y+.1"/>
                                          </p:val>
                                        </p:tav>
                                        <p:tav tm="100000">
                                          <p:val>
                                            <p:strVal val="#ppt_y"/>
                                          </p:val>
                                        </p:tav>
                                      </p:tavLst>
                                    </p:anim>
                                  </p:childTnLst>
                                </p:cTn>
                              </p:par>
                            </p:childTnLst>
                          </p:cTn>
                        </p:par>
                        <p:par>
                          <p:cTn id="31" fill="hold">
                            <p:stCondLst>
                              <p:cond delay="2750"/>
                            </p:stCondLst>
                            <p:childTnLst>
                              <p:par>
                                <p:cTn id="32" presetID="42" presetClass="entr" presetSubtype="0" fill="hold" grpId="0" nodeType="afterEffect">
                                  <p:stCondLst>
                                    <p:cond delay="0"/>
                                  </p:stCondLst>
                                  <p:childTnLst>
                                    <p:set>
                                      <p:cBhvr>
                                        <p:cTn id="33" dur="1" fill="hold">
                                          <p:stCondLst>
                                            <p:cond delay="0"/>
                                          </p:stCondLst>
                                        </p:cTn>
                                        <p:tgtEl>
                                          <p:spTgt spid="31"/>
                                        </p:tgtEl>
                                        <p:attrNameLst>
                                          <p:attrName>style.visibility</p:attrName>
                                        </p:attrNameLst>
                                      </p:cBhvr>
                                      <p:to>
                                        <p:strVal val="visible"/>
                                      </p:to>
                                    </p:set>
                                    <p:animEffect transition="in" filter="fade">
                                      <p:cBhvr>
                                        <p:cTn id="34" dur="250"/>
                                        <p:tgtEl>
                                          <p:spTgt spid="31"/>
                                        </p:tgtEl>
                                      </p:cBhvr>
                                    </p:animEffect>
                                    <p:anim calcmode="lin" valueType="num">
                                      <p:cBhvr>
                                        <p:cTn id="35" dur="250" fill="hold"/>
                                        <p:tgtEl>
                                          <p:spTgt spid="31"/>
                                        </p:tgtEl>
                                        <p:attrNameLst>
                                          <p:attrName>ppt_x</p:attrName>
                                        </p:attrNameLst>
                                      </p:cBhvr>
                                      <p:tavLst>
                                        <p:tav tm="0">
                                          <p:val>
                                            <p:strVal val="#ppt_x"/>
                                          </p:val>
                                        </p:tav>
                                        <p:tav tm="100000">
                                          <p:val>
                                            <p:strVal val="#ppt_x"/>
                                          </p:val>
                                        </p:tav>
                                      </p:tavLst>
                                    </p:anim>
                                    <p:anim calcmode="lin" valueType="num">
                                      <p:cBhvr>
                                        <p:cTn id="36" dur="250" fill="hold"/>
                                        <p:tgtEl>
                                          <p:spTgt spid="31"/>
                                        </p:tgtEl>
                                        <p:attrNameLst>
                                          <p:attrName>ppt_y</p:attrName>
                                        </p:attrNameLst>
                                      </p:cBhvr>
                                      <p:tavLst>
                                        <p:tav tm="0">
                                          <p:val>
                                            <p:strVal val="#ppt_y+.1"/>
                                          </p:val>
                                        </p:tav>
                                        <p:tav tm="100000">
                                          <p:val>
                                            <p:strVal val="#ppt_y"/>
                                          </p:val>
                                        </p:tav>
                                      </p:tavLst>
                                    </p:anim>
                                  </p:childTnLst>
                                </p:cTn>
                              </p:par>
                            </p:childTnLst>
                          </p:cTn>
                        </p:par>
                        <p:par>
                          <p:cTn id="37" fill="hold">
                            <p:stCondLst>
                              <p:cond delay="3000"/>
                            </p:stCondLst>
                            <p:childTnLst>
                              <p:par>
                                <p:cTn id="38" presetID="42" presetClass="entr" presetSubtype="0" fill="hold" grpId="0" nodeType="afterEffect">
                                  <p:stCondLst>
                                    <p:cond delay="0"/>
                                  </p:stCondLst>
                                  <p:childTnLst>
                                    <p:set>
                                      <p:cBhvr>
                                        <p:cTn id="39" dur="1" fill="hold">
                                          <p:stCondLst>
                                            <p:cond delay="0"/>
                                          </p:stCondLst>
                                        </p:cTn>
                                        <p:tgtEl>
                                          <p:spTgt spid="32"/>
                                        </p:tgtEl>
                                        <p:attrNameLst>
                                          <p:attrName>style.visibility</p:attrName>
                                        </p:attrNameLst>
                                      </p:cBhvr>
                                      <p:to>
                                        <p:strVal val="visible"/>
                                      </p:to>
                                    </p:set>
                                    <p:animEffect transition="in" filter="fade">
                                      <p:cBhvr>
                                        <p:cTn id="40" dur="250"/>
                                        <p:tgtEl>
                                          <p:spTgt spid="32"/>
                                        </p:tgtEl>
                                      </p:cBhvr>
                                    </p:animEffect>
                                    <p:anim calcmode="lin" valueType="num">
                                      <p:cBhvr>
                                        <p:cTn id="41" dur="250" fill="hold"/>
                                        <p:tgtEl>
                                          <p:spTgt spid="32"/>
                                        </p:tgtEl>
                                        <p:attrNameLst>
                                          <p:attrName>ppt_x</p:attrName>
                                        </p:attrNameLst>
                                      </p:cBhvr>
                                      <p:tavLst>
                                        <p:tav tm="0">
                                          <p:val>
                                            <p:strVal val="#ppt_x"/>
                                          </p:val>
                                        </p:tav>
                                        <p:tav tm="100000">
                                          <p:val>
                                            <p:strVal val="#ppt_x"/>
                                          </p:val>
                                        </p:tav>
                                      </p:tavLst>
                                    </p:anim>
                                    <p:anim calcmode="lin" valueType="num">
                                      <p:cBhvr>
                                        <p:cTn id="42" dur="250" fill="hold"/>
                                        <p:tgtEl>
                                          <p:spTgt spid="32"/>
                                        </p:tgtEl>
                                        <p:attrNameLst>
                                          <p:attrName>ppt_y</p:attrName>
                                        </p:attrNameLst>
                                      </p:cBhvr>
                                      <p:tavLst>
                                        <p:tav tm="0">
                                          <p:val>
                                            <p:strVal val="#ppt_y+.1"/>
                                          </p:val>
                                        </p:tav>
                                        <p:tav tm="100000">
                                          <p:val>
                                            <p:strVal val="#ppt_y"/>
                                          </p:val>
                                        </p:tav>
                                      </p:tavLst>
                                    </p:anim>
                                  </p:childTnLst>
                                </p:cTn>
                              </p:par>
                            </p:childTnLst>
                          </p:cTn>
                        </p:par>
                        <p:par>
                          <p:cTn id="43" fill="hold">
                            <p:stCondLst>
                              <p:cond delay="3250"/>
                            </p:stCondLst>
                            <p:childTnLst>
                              <p:par>
                                <p:cTn id="44" presetID="42" presetClass="entr" presetSubtype="0" fill="hold" grpId="0" nodeType="afterEffect">
                                  <p:stCondLst>
                                    <p:cond delay="0"/>
                                  </p:stCondLst>
                                  <p:childTnLst>
                                    <p:set>
                                      <p:cBhvr>
                                        <p:cTn id="45" dur="1" fill="hold">
                                          <p:stCondLst>
                                            <p:cond delay="0"/>
                                          </p:stCondLst>
                                        </p:cTn>
                                        <p:tgtEl>
                                          <p:spTgt spid="33"/>
                                        </p:tgtEl>
                                        <p:attrNameLst>
                                          <p:attrName>style.visibility</p:attrName>
                                        </p:attrNameLst>
                                      </p:cBhvr>
                                      <p:to>
                                        <p:strVal val="visible"/>
                                      </p:to>
                                    </p:set>
                                    <p:animEffect transition="in" filter="fade">
                                      <p:cBhvr>
                                        <p:cTn id="46" dur="250"/>
                                        <p:tgtEl>
                                          <p:spTgt spid="33"/>
                                        </p:tgtEl>
                                      </p:cBhvr>
                                    </p:animEffect>
                                    <p:anim calcmode="lin" valueType="num">
                                      <p:cBhvr>
                                        <p:cTn id="47" dur="250" fill="hold"/>
                                        <p:tgtEl>
                                          <p:spTgt spid="33"/>
                                        </p:tgtEl>
                                        <p:attrNameLst>
                                          <p:attrName>ppt_x</p:attrName>
                                        </p:attrNameLst>
                                      </p:cBhvr>
                                      <p:tavLst>
                                        <p:tav tm="0">
                                          <p:val>
                                            <p:strVal val="#ppt_x"/>
                                          </p:val>
                                        </p:tav>
                                        <p:tav tm="100000">
                                          <p:val>
                                            <p:strVal val="#ppt_x"/>
                                          </p:val>
                                        </p:tav>
                                      </p:tavLst>
                                    </p:anim>
                                    <p:anim calcmode="lin" valueType="num">
                                      <p:cBhvr>
                                        <p:cTn id="48" dur="250" fill="hold"/>
                                        <p:tgtEl>
                                          <p:spTgt spid="33"/>
                                        </p:tgtEl>
                                        <p:attrNameLst>
                                          <p:attrName>ppt_y</p:attrName>
                                        </p:attrNameLst>
                                      </p:cBhvr>
                                      <p:tavLst>
                                        <p:tav tm="0">
                                          <p:val>
                                            <p:strVal val="#ppt_y+.1"/>
                                          </p:val>
                                        </p:tav>
                                        <p:tav tm="100000">
                                          <p:val>
                                            <p:strVal val="#ppt_y"/>
                                          </p:val>
                                        </p:tav>
                                      </p:tavLst>
                                    </p:anim>
                                  </p:childTnLst>
                                </p:cTn>
                              </p:par>
                            </p:childTnLst>
                          </p:cTn>
                        </p:par>
                        <p:par>
                          <p:cTn id="49" fill="hold">
                            <p:stCondLst>
                              <p:cond delay="3500"/>
                            </p:stCondLst>
                            <p:childTnLst>
                              <p:par>
                                <p:cTn id="50" presetID="42" presetClass="entr" presetSubtype="0" fill="hold" grpId="0" nodeType="afterEffect">
                                  <p:stCondLst>
                                    <p:cond delay="0"/>
                                  </p:stCondLst>
                                  <p:childTnLst>
                                    <p:set>
                                      <p:cBhvr>
                                        <p:cTn id="51" dur="1" fill="hold">
                                          <p:stCondLst>
                                            <p:cond delay="0"/>
                                          </p:stCondLst>
                                        </p:cTn>
                                        <p:tgtEl>
                                          <p:spTgt spid="34"/>
                                        </p:tgtEl>
                                        <p:attrNameLst>
                                          <p:attrName>style.visibility</p:attrName>
                                        </p:attrNameLst>
                                      </p:cBhvr>
                                      <p:to>
                                        <p:strVal val="visible"/>
                                      </p:to>
                                    </p:set>
                                    <p:animEffect transition="in" filter="fade">
                                      <p:cBhvr>
                                        <p:cTn id="52" dur="250"/>
                                        <p:tgtEl>
                                          <p:spTgt spid="34"/>
                                        </p:tgtEl>
                                      </p:cBhvr>
                                    </p:animEffect>
                                    <p:anim calcmode="lin" valueType="num">
                                      <p:cBhvr>
                                        <p:cTn id="53" dur="250" fill="hold"/>
                                        <p:tgtEl>
                                          <p:spTgt spid="34"/>
                                        </p:tgtEl>
                                        <p:attrNameLst>
                                          <p:attrName>ppt_x</p:attrName>
                                        </p:attrNameLst>
                                      </p:cBhvr>
                                      <p:tavLst>
                                        <p:tav tm="0">
                                          <p:val>
                                            <p:strVal val="#ppt_x"/>
                                          </p:val>
                                        </p:tav>
                                        <p:tav tm="100000">
                                          <p:val>
                                            <p:strVal val="#ppt_x"/>
                                          </p:val>
                                        </p:tav>
                                      </p:tavLst>
                                    </p:anim>
                                    <p:anim calcmode="lin" valueType="num">
                                      <p:cBhvr>
                                        <p:cTn id="54" dur="250" fill="hold"/>
                                        <p:tgtEl>
                                          <p:spTgt spid="34"/>
                                        </p:tgtEl>
                                        <p:attrNameLst>
                                          <p:attrName>ppt_y</p:attrName>
                                        </p:attrNameLst>
                                      </p:cBhvr>
                                      <p:tavLst>
                                        <p:tav tm="0">
                                          <p:val>
                                            <p:strVal val="#ppt_y+.1"/>
                                          </p:val>
                                        </p:tav>
                                        <p:tav tm="100000">
                                          <p:val>
                                            <p:strVal val="#ppt_y"/>
                                          </p:val>
                                        </p:tav>
                                      </p:tavLst>
                                    </p:anim>
                                  </p:childTnLst>
                                </p:cTn>
                              </p:par>
                            </p:childTnLst>
                          </p:cTn>
                        </p:par>
                        <p:par>
                          <p:cTn id="55" fill="hold">
                            <p:stCondLst>
                              <p:cond delay="3750"/>
                            </p:stCondLst>
                            <p:childTnLst>
                              <p:par>
                                <p:cTn id="56" presetID="42" presetClass="entr" presetSubtype="0" fill="hold" grpId="0" nodeType="afterEffect">
                                  <p:stCondLst>
                                    <p:cond delay="0"/>
                                  </p:stCondLst>
                                  <p:childTnLst>
                                    <p:set>
                                      <p:cBhvr>
                                        <p:cTn id="57" dur="1" fill="hold">
                                          <p:stCondLst>
                                            <p:cond delay="0"/>
                                          </p:stCondLst>
                                        </p:cTn>
                                        <p:tgtEl>
                                          <p:spTgt spid="35"/>
                                        </p:tgtEl>
                                        <p:attrNameLst>
                                          <p:attrName>style.visibility</p:attrName>
                                        </p:attrNameLst>
                                      </p:cBhvr>
                                      <p:to>
                                        <p:strVal val="visible"/>
                                      </p:to>
                                    </p:set>
                                    <p:animEffect transition="in" filter="fade">
                                      <p:cBhvr>
                                        <p:cTn id="58" dur="250"/>
                                        <p:tgtEl>
                                          <p:spTgt spid="35"/>
                                        </p:tgtEl>
                                      </p:cBhvr>
                                    </p:animEffect>
                                    <p:anim calcmode="lin" valueType="num">
                                      <p:cBhvr>
                                        <p:cTn id="59" dur="250" fill="hold"/>
                                        <p:tgtEl>
                                          <p:spTgt spid="35"/>
                                        </p:tgtEl>
                                        <p:attrNameLst>
                                          <p:attrName>ppt_x</p:attrName>
                                        </p:attrNameLst>
                                      </p:cBhvr>
                                      <p:tavLst>
                                        <p:tav tm="0">
                                          <p:val>
                                            <p:strVal val="#ppt_x"/>
                                          </p:val>
                                        </p:tav>
                                        <p:tav tm="100000">
                                          <p:val>
                                            <p:strVal val="#ppt_x"/>
                                          </p:val>
                                        </p:tav>
                                      </p:tavLst>
                                    </p:anim>
                                    <p:anim calcmode="lin" valueType="num">
                                      <p:cBhvr>
                                        <p:cTn id="60" dur="250" fill="hold"/>
                                        <p:tgtEl>
                                          <p:spTgt spid="35"/>
                                        </p:tgtEl>
                                        <p:attrNameLst>
                                          <p:attrName>ppt_y</p:attrName>
                                        </p:attrNameLst>
                                      </p:cBhvr>
                                      <p:tavLst>
                                        <p:tav tm="0">
                                          <p:val>
                                            <p:strVal val="#ppt_y+.1"/>
                                          </p:val>
                                        </p:tav>
                                        <p:tav tm="100000">
                                          <p:val>
                                            <p:strVal val="#ppt_y"/>
                                          </p:val>
                                        </p:tav>
                                      </p:tavLst>
                                    </p:anim>
                                  </p:childTnLst>
                                </p:cTn>
                              </p:par>
                            </p:childTnLst>
                          </p:cTn>
                        </p:par>
                        <p:par>
                          <p:cTn id="61" fill="hold">
                            <p:stCondLst>
                              <p:cond delay="4000"/>
                            </p:stCondLst>
                            <p:childTnLst>
                              <p:par>
                                <p:cTn id="62" presetID="42" presetClass="entr" presetSubtype="0" fill="hold" grpId="0" nodeType="afterEffect" nodePh="1">
                                  <p:stCondLst>
                                    <p:cond delay="0"/>
                                  </p:stCondLst>
                                  <p:endCondLst>
                                    <p:cond evt="begin" delay="0">
                                      <p:tn val="62"/>
                                    </p:cond>
                                  </p:endCondLst>
                                  <p:childTnLst>
                                    <p:set>
                                      <p:cBhvr>
                                        <p:cTn id="63" dur="1" fill="hold">
                                          <p:stCondLst>
                                            <p:cond delay="0"/>
                                          </p:stCondLst>
                                        </p:cTn>
                                        <p:tgtEl>
                                          <p:spTgt spid="36"/>
                                        </p:tgtEl>
                                        <p:attrNameLst>
                                          <p:attrName>style.visibility</p:attrName>
                                        </p:attrNameLst>
                                      </p:cBhvr>
                                      <p:to>
                                        <p:strVal val="visible"/>
                                      </p:to>
                                    </p:set>
                                    <p:animEffect transition="in" filter="fade">
                                      <p:cBhvr>
                                        <p:cTn id="64" dur="250"/>
                                        <p:tgtEl>
                                          <p:spTgt spid="36"/>
                                        </p:tgtEl>
                                      </p:cBhvr>
                                    </p:animEffect>
                                    <p:anim calcmode="lin" valueType="num">
                                      <p:cBhvr>
                                        <p:cTn id="65" dur="250" fill="hold"/>
                                        <p:tgtEl>
                                          <p:spTgt spid="36"/>
                                        </p:tgtEl>
                                        <p:attrNameLst>
                                          <p:attrName>ppt_x</p:attrName>
                                        </p:attrNameLst>
                                      </p:cBhvr>
                                      <p:tavLst>
                                        <p:tav tm="0">
                                          <p:val>
                                            <p:strVal val="#ppt_x"/>
                                          </p:val>
                                        </p:tav>
                                        <p:tav tm="100000">
                                          <p:val>
                                            <p:strVal val="#ppt_x"/>
                                          </p:val>
                                        </p:tav>
                                      </p:tavLst>
                                    </p:anim>
                                    <p:anim calcmode="lin" valueType="num">
                                      <p:cBhvr>
                                        <p:cTn id="66" dur="250" fill="hold"/>
                                        <p:tgtEl>
                                          <p:spTgt spid="36"/>
                                        </p:tgtEl>
                                        <p:attrNameLst>
                                          <p:attrName>ppt_y</p:attrName>
                                        </p:attrNameLst>
                                      </p:cBhvr>
                                      <p:tavLst>
                                        <p:tav tm="0">
                                          <p:val>
                                            <p:strVal val="#ppt_y+.1"/>
                                          </p:val>
                                        </p:tav>
                                        <p:tav tm="100000">
                                          <p:val>
                                            <p:strVal val="#ppt_y"/>
                                          </p:val>
                                        </p:tav>
                                      </p:tavLst>
                                    </p:anim>
                                  </p:childTnLst>
                                </p:cTn>
                              </p:par>
                            </p:childTnLst>
                          </p:cTn>
                        </p:par>
                        <p:par>
                          <p:cTn id="67" fill="hold">
                            <p:stCondLst>
                              <p:cond delay="4250"/>
                            </p:stCondLst>
                            <p:childTnLst>
                              <p:par>
                                <p:cTn id="68" presetID="42" presetClass="entr" presetSubtype="0" fill="hold" grpId="0" nodeType="afterEffect" nodePh="1">
                                  <p:stCondLst>
                                    <p:cond delay="0"/>
                                  </p:stCondLst>
                                  <p:endCondLst>
                                    <p:cond evt="begin" delay="0">
                                      <p:tn val="68"/>
                                    </p:cond>
                                  </p:endCondLst>
                                  <p:childTnLst>
                                    <p:set>
                                      <p:cBhvr>
                                        <p:cTn id="69" dur="1" fill="hold">
                                          <p:stCondLst>
                                            <p:cond delay="0"/>
                                          </p:stCondLst>
                                        </p:cTn>
                                        <p:tgtEl>
                                          <p:spTgt spid="38"/>
                                        </p:tgtEl>
                                        <p:attrNameLst>
                                          <p:attrName>style.visibility</p:attrName>
                                        </p:attrNameLst>
                                      </p:cBhvr>
                                      <p:to>
                                        <p:strVal val="visible"/>
                                      </p:to>
                                    </p:set>
                                    <p:animEffect transition="in" filter="fade">
                                      <p:cBhvr>
                                        <p:cTn id="70" dur="250"/>
                                        <p:tgtEl>
                                          <p:spTgt spid="38"/>
                                        </p:tgtEl>
                                      </p:cBhvr>
                                    </p:animEffect>
                                    <p:anim calcmode="lin" valueType="num">
                                      <p:cBhvr>
                                        <p:cTn id="71" dur="250" fill="hold"/>
                                        <p:tgtEl>
                                          <p:spTgt spid="38"/>
                                        </p:tgtEl>
                                        <p:attrNameLst>
                                          <p:attrName>ppt_x</p:attrName>
                                        </p:attrNameLst>
                                      </p:cBhvr>
                                      <p:tavLst>
                                        <p:tav tm="0">
                                          <p:val>
                                            <p:strVal val="#ppt_x"/>
                                          </p:val>
                                        </p:tav>
                                        <p:tav tm="100000">
                                          <p:val>
                                            <p:strVal val="#ppt_x"/>
                                          </p:val>
                                        </p:tav>
                                      </p:tavLst>
                                    </p:anim>
                                    <p:anim calcmode="lin" valueType="num">
                                      <p:cBhvr>
                                        <p:cTn id="72" dur="250" fill="hold"/>
                                        <p:tgtEl>
                                          <p:spTgt spid="38"/>
                                        </p:tgtEl>
                                        <p:attrNameLst>
                                          <p:attrName>ppt_y</p:attrName>
                                        </p:attrNameLst>
                                      </p:cBhvr>
                                      <p:tavLst>
                                        <p:tav tm="0">
                                          <p:val>
                                            <p:strVal val="#ppt_y+.1"/>
                                          </p:val>
                                        </p:tav>
                                        <p:tav tm="100000">
                                          <p:val>
                                            <p:strVal val="#ppt_y"/>
                                          </p:val>
                                        </p:tav>
                                      </p:tavLst>
                                    </p:anim>
                                  </p:childTnLst>
                                </p:cTn>
                              </p:par>
                            </p:childTnLst>
                          </p:cTn>
                        </p:par>
                        <p:par>
                          <p:cTn id="73" fill="hold">
                            <p:stCondLst>
                              <p:cond delay="4500"/>
                            </p:stCondLst>
                            <p:childTnLst>
                              <p:par>
                                <p:cTn id="74" presetID="42" presetClass="entr" presetSubtype="0" fill="hold" grpId="0" nodeType="afterEffect" nodePh="1">
                                  <p:stCondLst>
                                    <p:cond delay="0"/>
                                  </p:stCondLst>
                                  <p:endCondLst>
                                    <p:cond evt="begin" delay="0">
                                      <p:tn val="74"/>
                                    </p:cond>
                                  </p:endCondLst>
                                  <p:childTnLst>
                                    <p:set>
                                      <p:cBhvr>
                                        <p:cTn id="75" dur="1" fill="hold">
                                          <p:stCondLst>
                                            <p:cond delay="0"/>
                                          </p:stCondLst>
                                        </p:cTn>
                                        <p:tgtEl>
                                          <p:spTgt spid="39"/>
                                        </p:tgtEl>
                                        <p:attrNameLst>
                                          <p:attrName>style.visibility</p:attrName>
                                        </p:attrNameLst>
                                      </p:cBhvr>
                                      <p:to>
                                        <p:strVal val="visible"/>
                                      </p:to>
                                    </p:set>
                                    <p:animEffect transition="in" filter="fade">
                                      <p:cBhvr>
                                        <p:cTn id="76" dur="250"/>
                                        <p:tgtEl>
                                          <p:spTgt spid="39"/>
                                        </p:tgtEl>
                                      </p:cBhvr>
                                    </p:animEffect>
                                    <p:anim calcmode="lin" valueType="num">
                                      <p:cBhvr>
                                        <p:cTn id="77" dur="250" fill="hold"/>
                                        <p:tgtEl>
                                          <p:spTgt spid="39"/>
                                        </p:tgtEl>
                                        <p:attrNameLst>
                                          <p:attrName>ppt_x</p:attrName>
                                        </p:attrNameLst>
                                      </p:cBhvr>
                                      <p:tavLst>
                                        <p:tav tm="0">
                                          <p:val>
                                            <p:strVal val="#ppt_x"/>
                                          </p:val>
                                        </p:tav>
                                        <p:tav tm="100000">
                                          <p:val>
                                            <p:strVal val="#ppt_x"/>
                                          </p:val>
                                        </p:tav>
                                      </p:tavLst>
                                    </p:anim>
                                    <p:anim calcmode="lin" valueType="num">
                                      <p:cBhvr>
                                        <p:cTn id="78" dur="250" fill="hold"/>
                                        <p:tgtEl>
                                          <p:spTgt spid="39"/>
                                        </p:tgtEl>
                                        <p:attrNameLst>
                                          <p:attrName>ppt_y</p:attrName>
                                        </p:attrNameLst>
                                      </p:cBhvr>
                                      <p:tavLst>
                                        <p:tav tm="0">
                                          <p:val>
                                            <p:strVal val="#ppt_y+.1"/>
                                          </p:val>
                                        </p:tav>
                                        <p:tav tm="100000">
                                          <p:val>
                                            <p:strVal val="#ppt_y"/>
                                          </p:val>
                                        </p:tav>
                                      </p:tavLst>
                                    </p:anim>
                                  </p:childTnLst>
                                </p:cTn>
                              </p:par>
                            </p:childTnLst>
                          </p:cTn>
                        </p:par>
                        <p:par>
                          <p:cTn id="79" fill="hold">
                            <p:stCondLst>
                              <p:cond delay="4750"/>
                            </p:stCondLst>
                            <p:childTnLst>
                              <p:par>
                                <p:cTn id="80" presetID="42" presetClass="entr" presetSubtype="0" fill="hold" grpId="0" nodeType="afterEffect" nodePh="1">
                                  <p:stCondLst>
                                    <p:cond delay="0"/>
                                  </p:stCondLst>
                                  <p:endCondLst>
                                    <p:cond evt="begin" delay="0">
                                      <p:tn val="80"/>
                                    </p:cond>
                                  </p:endCondLst>
                                  <p:childTnLst>
                                    <p:set>
                                      <p:cBhvr>
                                        <p:cTn id="81" dur="1" fill="hold">
                                          <p:stCondLst>
                                            <p:cond delay="0"/>
                                          </p:stCondLst>
                                        </p:cTn>
                                        <p:tgtEl>
                                          <p:spTgt spid="40"/>
                                        </p:tgtEl>
                                        <p:attrNameLst>
                                          <p:attrName>style.visibility</p:attrName>
                                        </p:attrNameLst>
                                      </p:cBhvr>
                                      <p:to>
                                        <p:strVal val="visible"/>
                                      </p:to>
                                    </p:set>
                                    <p:animEffect transition="in" filter="fade">
                                      <p:cBhvr>
                                        <p:cTn id="82" dur="250"/>
                                        <p:tgtEl>
                                          <p:spTgt spid="40"/>
                                        </p:tgtEl>
                                      </p:cBhvr>
                                    </p:animEffect>
                                    <p:anim calcmode="lin" valueType="num">
                                      <p:cBhvr>
                                        <p:cTn id="83" dur="250" fill="hold"/>
                                        <p:tgtEl>
                                          <p:spTgt spid="40"/>
                                        </p:tgtEl>
                                        <p:attrNameLst>
                                          <p:attrName>ppt_x</p:attrName>
                                        </p:attrNameLst>
                                      </p:cBhvr>
                                      <p:tavLst>
                                        <p:tav tm="0">
                                          <p:val>
                                            <p:strVal val="#ppt_x"/>
                                          </p:val>
                                        </p:tav>
                                        <p:tav tm="100000">
                                          <p:val>
                                            <p:strVal val="#ppt_x"/>
                                          </p:val>
                                        </p:tav>
                                      </p:tavLst>
                                    </p:anim>
                                    <p:anim calcmode="lin" valueType="num">
                                      <p:cBhvr>
                                        <p:cTn id="84" dur="250" fill="hold"/>
                                        <p:tgtEl>
                                          <p:spTgt spid="40"/>
                                        </p:tgtEl>
                                        <p:attrNameLst>
                                          <p:attrName>ppt_y</p:attrName>
                                        </p:attrNameLst>
                                      </p:cBhvr>
                                      <p:tavLst>
                                        <p:tav tm="0">
                                          <p:val>
                                            <p:strVal val="#ppt_y+.1"/>
                                          </p:val>
                                        </p:tav>
                                        <p:tav tm="100000">
                                          <p:val>
                                            <p:strVal val="#ppt_y"/>
                                          </p:val>
                                        </p:tav>
                                      </p:tavLst>
                                    </p:anim>
                                  </p:childTnLst>
                                </p:cTn>
                              </p:par>
                            </p:childTnLst>
                          </p:cTn>
                        </p:par>
                        <p:par>
                          <p:cTn id="85" fill="hold">
                            <p:stCondLst>
                              <p:cond delay="5000"/>
                            </p:stCondLst>
                            <p:childTnLst>
                              <p:par>
                                <p:cTn id="86" presetID="42" presetClass="entr" presetSubtype="0" fill="hold" grpId="0" nodeType="afterEffect" nodePh="1">
                                  <p:stCondLst>
                                    <p:cond delay="0"/>
                                  </p:stCondLst>
                                  <p:endCondLst>
                                    <p:cond evt="begin" delay="0">
                                      <p:tn val="86"/>
                                    </p:cond>
                                  </p:endCondLst>
                                  <p:childTnLst>
                                    <p:set>
                                      <p:cBhvr>
                                        <p:cTn id="87" dur="1" fill="hold">
                                          <p:stCondLst>
                                            <p:cond delay="0"/>
                                          </p:stCondLst>
                                        </p:cTn>
                                        <p:tgtEl>
                                          <p:spTgt spid="41"/>
                                        </p:tgtEl>
                                        <p:attrNameLst>
                                          <p:attrName>style.visibility</p:attrName>
                                        </p:attrNameLst>
                                      </p:cBhvr>
                                      <p:to>
                                        <p:strVal val="visible"/>
                                      </p:to>
                                    </p:set>
                                    <p:animEffect transition="in" filter="fade">
                                      <p:cBhvr>
                                        <p:cTn id="88" dur="250"/>
                                        <p:tgtEl>
                                          <p:spTgt spid="41"/>
                                        </p:tgtEl>
                                      </p:cBhvr>
                                    </p:animEffect>
                                    <p:anim calcmode="lin" valueType="num">
                                      <p:cBhvr>
                                        <p:cTn id="89" dur="250" fill="hold"/>
                                        <p:tgtEl>
                                          <p:spTgt spid="41"/>
                                        </p:tgtEl>
                                        <p:attrNameLst>
                                          <p:attrName>ppt_x</p:attrName>
                                        </p:attrNameLst>
                                      </p:cBhvr>
                                      <p:tavLst>
                                        <p:tav tm="0">
                                          <p:val>
                                            <p:strVal val="#ppt_x"/>
                                          </p:val>
                                        </p:tav>
                                        <p:tav tm="100000">
                                          <p:val>
                                            <p:strVal val="#ppt_x"/>
                                          </p:val>
                                        </p:tav>
                                      </p:tavLst>
                                    </p:anim>
                                    <p:anim calcmode="lin" valueType="num">
                                      <p:cBhvr>
                                        <p:cTn id="90" dur="250" fill="hold"/>
                                        <p:tgtEl>
                                          <p:spTgt spid="41"/>
                                        </p:tgtEl>
                                        <p:attrNameLst>
                                          <p:attrName>ppt_y</p:attrName>
                                        </p:attrNameLst>
                                      </p:cBhvr>
                                      <p:tavLst>
                                        <p:tav tm="0">
                                          <p:val>
                                            <p:strVal val="#ppt_y+.1"/>
                                          </p:val>
                                        </p:tav>
                                        <p:tav tm="100000">
                                          <p:val>
                                            <p:strVal val="#ppt_y"/>
                                          </p:val>
                                        </p:tav>
                                      </p:tavLst>
                                    </p:anim>
                                  </p:childTnLst>
                                </p:cTn>
                              </p:par>
                            </p:childTnLst>
                          </p:cTn>
                        </p:par>
                        <p:par>
                          <p:cTn id="91" fill="hold">
                            <p:stCondLst>
                              <p:cond delay="5250"/>
                            </p:stCondLst>
                            <p:childTnLst>
                              <p:par>
                                <p:cTn id="92" presetID="42" presetClass="entr" presetSubtype="0" fill="hold" grpId="0" nodeType="afterEffect">
                                  <p:stCondLst>
                                    <p:cond delay="0"/>
                                  </p:stCondLst>
                                  <p:childTnLst>
                                    <p:set>
                                      <p:cBhvr>
                                        <p:cTn id="93" dur="1" fill="hold">
                                          <p:stCondLst>
                                            <p:cond delay="0"/>
                                          </p:stCondLst>
                                        </p:cTn>
                                        <p:tgtEl>
                                          <p:spTgt spid="42"/>
                                        </p:tgtEl>
                                        <p:attrNameLst>
                                          <p:attrName>style.visibility</p:attrName>
                                        </p:attrNameLst>
                                      </p:cBhvr>
                                      <p:to>
                                        <p:strVal val="visible"/>
                                      </p:to>
                                    </p:set>
                                    <p:animEffect transition="in" filter="fade">
                                      <p:cBhvr>
                                        <p:cTn id="94" dur="250"/>
                                        <p:tgtEl>
                                          <p:spTgt spid="42"/>
                                        </p:tgtEl>
                                      </p:cBhvr>
                                    </p:animEffect>
                                    <p:anim calcmode="lin" valueType="num">
                                      <p:cBhvr>
                                        <p:cTn id="95" dur="250" fill="hold"/>
                                        <p:tgtEl>
                                          <p:spTgt spid="42"/>
                                        </p:tgtEl>
                                        <p:attrNameLst>
                                          <p:attrName>ppt_x</p:attrName>
                                        </p:attrNameLst>
                                      </p:cBhvr>
                                      <p:tavLst>
                                        <p:tav tm="0">
                                          <p:val>
                                            <p:strVal val="#ppt_x"/>
                                          </p:val>
                                        </p:tav>
                                        <p:tav tm="100000">
                                          <p:val>
                                            <p:strVal val="#ppt_x"/>
                                          </p:val>
                                        </p:tav>
                                      </p:tavLst>
                                    </p:anim>
                                    <p:anim calcmode="lin" valueType="num">
                                      <p:cBhvr>
                                        <p:cTn id="96" dur="250" fill="hold"/>
                                        <p:tgtEl>
                                          <p:spTgt spid="42"/>
                                        </p:tgtEl>
                                        <p:attrNameLst>
                                          <p:attrName>ppt_y</p:attrName>
                                        </p:attrNameLst>
                                      </p:cBhvr>
                                      <p:tavLst>
                                        <p:tav tm="0">
                                          <p:val>
                                            <p:strVal val="#ppt_y+.1"/>
                                          </p:val>
                                        </p:tav>
                                        <p:tav tm="100000">
                                          <p:val>
                                            <p:strVal val="#ppt_y"/>
                                          </p:val>
                                        </p:tav>
                                      </p:tavLst>
                                    </p:anim>
                                  </p:childTnLst>
                                </p:cTn>
                              </p:par>
                            </p:childTnLst>
                          </p:cTn>
                        </p:par>
                        <p:par>
                          <p:cTn id="97" fill="hold">
                            <p:stCondLst>
                              <p:cond delay="5500"/>
                            </p:stCondLst>
                            <p:childTnLst>
                              <p:par>
                                <p:cTn id="98" presetID="42" presetClass="entr" presetSubtype="0" fill="hold" grpId="0" nodeType="afterEffect" nodePh="1">
                                  <p:stCondLst>
                                    <p:cond delay="0"/>
                                  </p:stCondLst>
                                  <p:endCondLst>
                                    <p:cond evt="begin" delay="0">
                                      <p:tn val="98"/>
                                    </p:cond>
                                  </p:endCondLst>
                                  <p:childTnLst>
                                    <p:set>
                                      <p:cBhvr>
                                        <p:cTn id="99" dur="1" fill="hold">
                                          <p:stCondLst>
                                            <p:cond delay="0"/>
                                          </p:stCondLst>
                                        </p:cTn>
                                        <p:tgtEl>
                                          <p:spTgt spid="43"/>
                                        </p:tgtEl>
                                        <p:attrNameLst>
                                          <p:attrName>style.visibility</p:attrName>
                                        </p:attrNameLst>
                                      </p:cBhvr>
                                      <p:to>
                                        <p:strVal val="visible"/>
                                      </p:to>
                                    </p:set>
                                    <p:animEffect transition="in" filter="fade">
                                      <p:cBhvr>
                                        <p:cTn id="100" dur="250"/>
                                        <p:tgtEl>
                                          <p:spTgt spid="43"/>
                                        </p:tgtEl>
                                      </p:cBhvr>
                                    </p:animEffect>
                                    <p:anim calcmode="lin" valueType="num">
                                      <p:cBhvr>
                                        <p:cTn id="101" dur="250" fill="hold"/>
                                        <p:tgtEl>
                                          <p:spTgt spid="43"/>
                                        </p:tgtEl>
                                        <p:attrNameLst>
                                          <p:attrName>ppt_x</p:attrName>
                                        </p:attrNameLst>
                                      </p:cBhvr>
                                      <p:tavLst>
                                        <p:tav tm="0">
                                          <p:val>
                                            <p:strVal val="#ppt_x"/>
                                          </p:val>
                                        </p:tav>
                                        <p:tav tm="100000">
                                          <p:val>
                                            <p:strVal val="#ppt_x"/>
                                          </p:val>
                                        </p:tav>
                                      </p:tavLst>
                                    </p:anim>
                                    <p:anim calcmode="lin" valueType="num">
                                      <p:cBhvr>
                                        <p:cTn id="102" dur="250" fill="hold"/>
                                        <p:tgtEl>
                                          <p:spTgt spid="43"/>
                                        </p:tgtEl>
                                        <p:attrNameLst>
                                          <p:attrName>ppt_y</p:attrName>
                                        </p:attrNameLst>
                                      </p:cBhvr>
                                      <p:tavLst>
                                        <p:tav tm="0">
                                          <p:val>
                                            <p:strVal val="#ppt_y+.1"/>
                                          </p:val>
                                        </p:tav>
                                        <p:tav tm="100000">
                                          <p:val>
                                            <p:strVal val="#ppt_y"/>
                                          </p:val>
                                        </p:tav>
                                      </p:tavLst>
                                    </p:anim>
                                  </p:childTnLst>
                                </p:cTn>
                              </p:par>
                            </p:childTnLst>
                          </p:cTn>
                        </p:par>
                        <p:par>
                          <p:cTn id="103" fill="hold">
                            <p:stCondLst>
                              <p:cond delay="5750"/>
                            </p:stCondLst>
                            <p:childTnLst>
                              <p:par>
                                <p:cTn id="104" presetID="42" presetClass="entr" presetSubtype="0" fill="hold" grpId="0" nodeType="afterEffect">
                                  <p:stCondLst>
                                    <p:cond delay="0"/>
                                  </p:stCondLst>
                                  <p:childTnLst>
                                    <p:set>
                                      <p:cBhvr>
                                        <p:cTn id="105" dur="1" fill="hold">
                                          <p:stCondLst>
                                            <p:cond delay="0"/>
                                          </p:stCondLst>
                                        </p:cTn>
                                        <p:tgtEl>
                                          <p:spTgt spid="44"/>
                                        </p:tgtEl>
                                        <p:attrNameLst>
                                          <p:attrName>style.visibility</p:attrName>
                                        </p:attrNameLst>
                                      </p:cBhvr>
                                      <p:to>
                                        <p:strVal val="visible"/>
                                      </p:to>
                                    </p:set>
                                    <p:animEffect transition="in" filter="fade">
                                      <p:cBhvr>
                                        <p:cTn id="106" dur="250"/>
                                        <p:tgtEl>
                                          <p:spTgt spid="44"/>
                                        </p:tgtEl>
                                      </p:cBhvr>
                                    </p:animEffect>
                                    <p:anim calcmode="lin" valueType="num">
                                      <p:cBhvr>
                                        <p:cTn id="107" dur="250" fill="hold"/>
                                        <p:tgtEl>
                                          <p:spTgt spid="44"/>
                                        </p:tgtEl>
                                        <p:attrNameLst>
                                          <p:attrName>ppt_x</p:attrName>
                                        </p:attrNameLst>
                                      </p:cBhvr>
                                      <p:tavLst>
                                        <p:tav tm="0">
                                          <p:val>
                                            <p:strVal val="#ppt_x"/>
                                          </p:val>
                                        </p:tav>
                                        <p:tav tm="100000">
                                          <p:val>
                                            <p:strVal val="#ppt_x"/>
                                          </p:val>
                                        </p:tav>
                                      </p:tavLst>
                                    </p:anim>
                                    <p:anim calcmode="lin" valueType="num">
                                      <p:cBhvr>
                                        <p:cTn id="108" dur="250" fill="hold"/>
                                        <p:tgtEl>
                                          <p:spTgt spid="44"/>
                                        </p:tgtEl>
                                        <p:attrNameLst>
                                          <p:attrName>ppt_y</p:attrName>
                                        </p:attrNameLst>
                                      </p:cBhvr>
                                      <p:tavLst>
                                        <p:tav tm="0">
                                          <p:val>
                                            <p:strVal val="#ppt_y+.1"/>
                                          </p:val>
                                        </p:tav>
                                        <p:tav tm="100000">
                                          <p:val>
                                            <p:strVal val="#ppt_y"/>
                                          </p:val>
                                        </p:tav>
                                      </p:tavLst>
                                    </p:anim>
                                  </p:childTnLst>
                                </p:cTn>
                              </p:par>
                            </p:childTnLst>
                          </p:cTn>
                        </p:par>
                        <p:par>
                          <p:cTn id="109" fill="hold">
                            <p:stCondLst>
                              <p:cond delay="6000"/>
                            </p:stCondLst>
                            <p:childTnLst>
                              <p:par>
                                <p:cTn id="110" presetID="42" presetClass="entr" presetSubtype="0" fill="hold" grpId="0" nodeType="afterEffect">
                                  <p:stCondLst>
                                    <p:cond delay="0"/>
                                  </p:stCondLst>
                                  <p:childTnLst>
                                    <p:set>
                                      <p:cBhvr>
                                        <p:cTn id="111" dur="1" fill="hold">
                                          <p:stCondLst>
                                            <p:cond delay="0"/>
                                          </p:stCondLst>
                                        </p:cTn>
                                        <p:tgtEl>
                                          <p:spTgt spid="45"/>
                                        </p:tgtEl>
                                        <p:attrNameLst>
                                          <p:attrName>style.visibility</p:attrName>
                                        </p:attrNameLst>
                                      </p:cBhvr>
                                      <p:to>
                                        <p:strVal val="visible"/>
                                      </p:to>
                                    </p:set>
                                    <p:animEffect transition="in" filter="fade">
                                      <p:cBhvr>
                                        <p:cTn id="112" dur="250"/>
                                        <p:tgtEl>
                                          <p:spTgt spid="45"/>
                                        </p:tgtEl>
                                      </p:cBhvr>
                                    </p:animEffect>
                                    <p:anim calcmode="lin" valueType="num">
                                      <p:cBhvr>
                                        <p:cTn id="113" dur="250" fill="hold"/>
                                        <p:tgtEl>
                                          <p:spTgt spid="45"/>
                                        </p:tgtEl>
                                        <p:attrNameLst>
                                          <p:attrName>ppt_x</p:attrName>
                                        </p:attrNameLst>
                                      </p:cBhvr>
                                      <p:tavLst>
                                        <p:tav tm="0">
                                          <p:val>
                                            <p:strVal val="#ppt_x"/>
                                          </p:val>
                                        </p:tav>
                                        <p:tav tm="100000">
                                          <p:val>
                                            <p:strVal val="#ppt_x"/>
                                          </p:val>
                                        </p:tav>
                                      </p:tavLst>
                                    </p:anim>
                                    <p:anim calcmode="lin" valueType="num">
                                      <p:cBhvr>
                                        <p:cTn id="114" dur="250" fill="hold"/>
                                        <p:tgtEl>
                                          <p:spTgt spid="45"/>
                                        </p:tgtEl>
                                        <p:attrNameLst>
                                          <p:attrName>ppt_y</p:attrName>
                                        </p:attrNameLst>
                                      </p:cBhvr>
                                      <p:tavLst>
                                        <p:tav tm="0">
                                          <p:val>
                                            <p:strVal val="#ppt_y+.1"/>
                                          </p:val>
                                        </p:tav>
                                        <p:tav tm="100000">
                                          <p:val>
                                            <p:strVal val="#ppt_y"/>
                                          </p:val>
                                        </p:tav>
                                      </p:tavLst>
                                    </p:anim>
                                  </p:childTnLst>
                                </p:cTn>
                              </p:par>
                            </p:childTnLst>
                          </p:cTn>
                        </p:par>
                        <p:par>
                          <p:cTn id="115" fill="hold">
                            <p:stCondLst>
                              <p:cond delay="6250"/>
                            </p:stCondLst>
                            <p:childTnLst>
                              <p:par>
                                <p:cTn id="116" presetID="42" presetClass="entr" presetSubtype="0" fill="hold" grpId="0" nodeType="afterEffect">
                                  <p:stCondLst>
                                    <p:cond delay="0"/>
                                  </p:stCondLst>
                                  <p:childTnLst>
                                    <p:set>
                                      <p:cBhvr>
                                        <p:cTn id="117" dur="1" fill="hold">
                                          <p:stCondLst>
                                            <p:cond delay="0"/>
                                          </p:stCondLst>
                                        </p:cTn>
                                        <p:tgtEl>
                                          <p:spTgt spid="46"/>
                                        </p:tgtEl>
                                        <p:attrNameLst>
                                          <p:attrName>style.visibility</p:attrName>
                                        </p:attrNameLst>
                                      </p:cBhvr>
                                      <p:to>
                                        <p:strVal val="visible"/>
                                      </p:to>
                                    </p:set>
                                    <p:animEffect transition="in" filter="fade">
                                      <p:cBhvr>
                                        <p:cTn id="118" dur="250"/>
                                        <p:tgtEl>
                                          <p:spTgt spid="46"/>
                                        </p:tgtEl>
                                      </p:cBhvr>
                                    </p:animEffect>
                                    <p:anim calcmode="lin" valueType="num">
                                      <p:cBhvr>
                                        <p:cTn id="119" dur="250" fill="hold"/>
                                        <p:tgtEl>
                                          <p:spTgt spid="46"/>
                                        </p:tgtEl>
                                        <p:attrNameLst>
                                          <p:attrName>ppt_x</p:attrName>
                                        </p:attrNameLst>
                                      </p:cBhvr>
                                      <p:tavLst>
                                        <p:tav tm="0">
                                          <p:val>
                                            <p:strVal val="#ppt_x"/>
                                          </p:val>
                                        </p:tav>
                                        <p:tav tm="100000">
                                          <p:val>
                                            <p:strVal val="#ppt_x"/>
                                          </p:val>
                                        </p:tav>
                                      </p:tavLst>
                                    </p:anim>
                                    <p:anim calcmode="lin" valueType="num">
                                      <p:cBhvr>
                                        <p:cTn id="120" dur="250" fill="hold"/>
                                        <p:tgtEl>
                                          <p:spTgt spid="46"/>
                                        </p:tgtEl>
                                        <p:attrNameLst>
                                          <p:attrName>ppt_y</p:attrName>
                                        </p:attrNameLst>
                                      </p:cBhvr>
                                      <p:tavLst>
                                        <p:tav tm="0">
                                          <p:val>
                                            <p:strVal val="#ppt_y+.1"/>
                                          </p:val>
                                        </p:tav>
                                        <p:tav tm="100000">
                                          <p:val>
                                            <p:strVal val="#ppt_y"/>
                                          </p:val>
                                        </p:tav>
                                      </p:tavLst>
                                    </p:anim>
                                  </p:childTnLst>
                                </p:cTn>
                              </p:par>
                            </p:childTnLst>
                          </p:cTn>
                        </p:par>
                        <p:par>
                          <p:cTn id="121" fill="hold">
                            <p:stCondLst>
                              <p:cond delay="6500"/>
                            </p:stCondLst>
                            <p:childTnLst>
                              <p:par>
                                <p:cTn id="122" presetID="42" presetClass="entr" presetSubtype="0" fill="hold" grpId="0" nodeType="afterEffect">
                                  <p:stCondLst>
                                    <p:cond delay="0"/>
                                  </p:stCondLst>
                                  <p:childTnLst>
                                    <p:set>
                                      <p:cBhvr>
                                        <p:cTn id="123" dur="1" fill="hold">
                                          <p:stCondLst>
                                            <p:cond delay="0"/>
                                          </p:stCondLst>
                                        </p:cTn>
                                        <p:tgtEl>
                                          <p:spTgt spid="47"/>
                                        </p:tgtEl>
                                        <p:attrNameLst>
                                          <p:attrName>style.visibility</p:attrName>
                                        </p:attrNameLst>
                                      </p:cBhvr>
                                      <p:to>
                                        <p:strVal val="visible"/>
                                      </p:to>
                                    </p:set>
                                    <p:animEffect transition="in" filter="fade">
                                      <p:cBhvr>
                                        <p:cTn id="124" dur="250"/>
                                        <p:tgtEl>
                                          <p:spTgt spid="47"/>
                                        </p:tgtEl>
                                      </p:cBhvr>
                                    </p:animEffect>
                                    <p:anim calcmode="lin" valueType="num">
                                      <p:cBhvr>
                                        <p:cTn id="125" dur="250" fill="hold"/>
                                        <p:tgtEl>
                                          <p:spTgt spid="47"/>
                                        </p:tgtEl>
                                        <p:attrNameLst>
                                          <p:attrName>ppt_x</p:attrName>
                                        </p:attrNameLst>
                                      </p:cBhvr>
                                      <p:tavLst>
                                        <p:tav tm="0">
                                          <p:val>
                                            <p:strVal val="#ppt_x"/>
                                          </p:val>
                                        </p:tav>
                                        <p:tav tm="100000">
                                          <p:val>
                                            <p:strVal val="#ppt_x"/>
                                          </p:val>
                                        </p:tav>
                                      </p:tavLst>
                                    </p:anim>
                                    <p:anim calcmode="lin" valueType="num">
                                      <p:cBhvr>
                                        <p:cTn id="126" dur="250" fill="hold"/>
                                        <p:tgtEl>
                                          <p:spTgt spid="47"/>
                                        </p:tgtEl>
                                        <p:attrNameLst>
                                          <p:attrName>ppt_y</p:attrName>
                                        </p:attrNameLst>
                                      </p:cBhvr>
                                      <p:tavLst>
                                        <p:tav tm="0">
                                          <p:val>
                                            <p:strVal val="#ppt_y+.1"/>
                                          </p:val>
                                        </p:tav>
                                        <p:tav tm="100000">
                                          <p:val>
                                            <p:strVal val="#ppt_y"/>
                                          </p:val>
                                        </p:tav>
                                      </p:tavLst>
                                    </p:anim>
                                  </p:childTnLst>
                                </p:cTn>
                              </p:par>
                            </p:childTnLst>
                          </p:cTn>
                        </p:par>
                        <p:par>
                          <p:cTn id="127" fill="hold">
                            <p:stCondLst>
                              <p:cond delay="6750"/>
                            </p:stCondLst>
                            <p:childTnLst>
                              <p:par>
                                <p:cTn id="128" presetID="42" presetClass="entr" presetSubtype="0" fill="hold" grpId="0" nodeType="afterEffect">
                                  <p:stCondLst>
                                    <p:cond delay="0"/>
                                  </p:stCondLst>
                                  <p:childTnLst>
                                    <p:set>
                                      <p:cBhvr>
                                        <p:cTn id="129" dur="1" fill="hold">
                                          <p:stCondLst>
                                            <p:cond delay="0"/>
                                          </p:stCondLst>
                                        </p:cTn>
                                        <p:tgtEl>
                                          <p:spTgt spid="48"/>
                                        </p:tgtEl>
                                        <p:attrNameLst>
                                          <p:attrName>style.visibility</p:attrName>
                                        </p:attrNameLst>
                                      </p:cBhvr>
                                      <p:to>
                                        <p:strVal val="visible"/>
                                      </p:to>
                                    </p:set>
                                    <p:animEffect transition="in" filter="fade">
                                      <p:cBhvr>
                                        <p:cTn id="130" dur="250"/>
                                        <p:tgtEl>
                                          <p:spTgt spid="48"/>
                                        </p:tgtEl>
                                      </p:cBhvr>
                                    </p:animEffect>
                                    <p:anim calcmode="lin" valueType="num">
                                      <p:cBhvr>
                                        <p:cTn id="131" dur="250" fill="hold"/>
                                        <p:tgtEl>
                                          <p:spTgt spid="48"/>
                                        </p:tgtEl>
                                        <p:attrNameLst>
                                          <p:attrName>ppt_x</p:attrName>
                                        </p:attrNameLst>
                                      </p:cBhvr>
                                      <p:tavLst>
                                        <p:tav tm="0">
                                          <p:val>
                                            <p:strVal val="#ppt_x"/>
                                          </p:val>
                                        </p:tav>
                                        <p:tav tm="100000">
                                          <p:val>
                                            <p:strVal val="#ppt_x"/>
                                          </p:val>
                                        </p:tav>
                                      </p:tavLst>
                                    </p:anim>
                                    <p:anim calcmode="lin" valueType="num">
                                      <p:cBhvr>
                                        <p:cTn id="132" dur="250" fill="hold"/>
                                        <p:tgtEl>
                                          <p:spTgt spid="48"/>
                                        </p:tgtEl>
                                        <p:attrNameLst>
                                          <p:attrName>ppt_y</p:attrName>
                                        </p:attrNameLst>
                                      </p:cBhvr>
                                      <p:tavLst>
                                        <p:tav tm="0">
                                          <p:val>
                                            <p:strVal val="#ppt_y+.1"/>
                                          </p:val>
                                        </p:tav>
                                        <p:tav tm="100000">
                                          <p:val>
                                            <p:strVal val="#ppt_y"/>
                                          </p:val>
                                        </p:tav>
                                      </p:tavLst>
                                    </p:anim>
                                  </p:childTnLst>
                                </p:cTn>
                              </p:par>
                            </p:childTnLst>
                          </p:cTn>
                        </p:par>
                        <p:par>
                          <p:cTn id="133" fill="hold">
                            <p:stCondLst>
                              <p:cond delay="7000"/>
                            </p:stCondLst>
                            <p:childTnLst>
                              <p:par>
                                <p:cTn id="134" presetID="42" presetClass="entr" presetSubtype="0" fill="hold" grpId="0" nodeType="afterEffect">
                                  <p:stCondLst>
                                    <p:cond delay="0"/>
                                  </p:stCondLst>
                                  <p:childTnLst>
                                    <p:set>
                                      <p:cBhvr>
                                        <p:cTn id="135" dur="1" fill="hold">
                                          <p:stCondLst>
                                            <p:cond delay="0"/>
                                          </p:stCondLst>
                                        </p:cTn>
                                        <p:tgtEl>
                                          <p:spTgt spid="49"/>
                                        </p:tgtEl>
                                        <p:attrNameLst>
                                          <p:attrName>style.visibility</p:attrName>
                                        </p:attrNameLst>
                                      </p:cBhvr>
                                      <p:to>
                                        <p:strVal val="visible"/>
                                      </p:to>
                                    </p:set>
                                    <p:animEffect transition="in" filter="fade">
                                      <p:cBhvr>
                                        <p:cTn id="136" dur="250"/>
                                        <p:tgtEl>
                                          <p:spTgt spid="49"/>
                                        </p:tgtEl>
                                      </p:cBhvr>
                                    </p:animEffect>
                                    <p:anim calcmode="lin" valueType="num">
                                      <p:cBhvr>
                                        <p:cTn id="137" dur="250" fill="hold"/>
                                        <p:tgtEl>
                                          <p:spTgt spid="49"/>
                                        </p:tgtEl>
                                        <p:attrNameLst>
                                          <p:attrName>ppt_x</p:attrName>
                                        </p:attrNameLst>
                                      </p:cBhvr>
                                      <p:tavLst>
                                        <p:tav tm="0">
                                          <p:val>
                                            <p:strVal val="#ppt_x"/>
                                          </p:val>
                                        </p:tav>
                                        <p:tav tm="100000">
                                          <p:val>
                                            <p:strVal val="#ppt_x"/>
                                          </p:val>
                                        </p:tav>
                                      </p:tavLst>
                                    </p:anim>
                                    <p:anim calcmode="lin" valueType="num">
                                      <p:cBhvr>
                                        <p:cTn id="138" dur="250" fill="hold"/>
                                        <p:tgtEl>
                                          <p:spTgt spid="49"/>
                                        </p:tgtEl>
                                        <p:attrNameLst>
                                          <p:attrName>ppt_y</p:attrName>
                                        </p:attrNameLst>
                                      </p:cBhvr>
                                      <p:tavLst>
                                        <p:tav tm="0">
                                          <p:val>
                                            <p:strVal val="#ppt_y+.1"/>
                                          </p:val>
                                        </p:tav>
                                        <p:tav tm="100000">
                                          <p:val>
                                            <p:strVal val="#ppt_y"/>
                                          </p:val>
                                        </p:tav>
                                      </p:tavLst>
                                    </p:anim>
                                  </p:childTnLst>
                                </p:cTn>
                              </p:par>
                            </p:childTnLst>
                          </p:cTn>
                        </p:par>
                        <p:par>
                          <p:cTn id="139" fill="hold">
                            <p:stCondLst>
                              <p:cond delay="7250"/>
                            </p:stCondLst>
                            <p:childTnLst>
                              <p:par>
                                <p:cTn id="140" presetID="42" presetClass="entr" presetSubtype="0" fill="hold" grpId="0" nodeType="afterEffect">
                                  <p:stCondLst>
                                    <p:cond delay="0"/>
                                  </p:stCondLst>
                                  <p:childTnLst>
                                    <p:set>
                                      <p:cBhvr>
                                        <p:cTn id="141" dur="1" fill="hold">
                                          <p:stCondLst>
                                            <p:cond delay="0"/>
                                          </p:stCondLst>
                                        </p:cTn>
                                        <p:tgtEl>
                                          <p:spTgt spid="50"/>
                                        </p:tgtEl>
                                        <p:attrNameLst>
                                          <p:attrName>style.visibility</p:attrName>
                                        </p:attrNameLst>
                                      </p:cBhvr>
                                      <p:to>
                                        <p:strVal val="visible"/>
                                      </p:to>
                                    </p:set>
                                    <p:animEffect transition="in" filter="fade">
                                      <p:cBhvr>
                                        <p:cTn id="142" dur="250"/>
                                        <p:tgtEl>
                                          <p:spTgt spid="50"/>
                                        </p:tgtEl>
                                      </p:cBhvr>
                                    </p:animEffect>
                                    <p:anim calcmode="lin" valueType="num">
                                      <p:cBhvr>
                                        <p:cTn id="143" dur="250" fill="hold"/>
                                        <p:tgtEl>
                                          <p:spTgt spid="50"/>
                                        </p:tgtEl>
                                        <p:attrNameLst>
                                          <p:attrName>ppt_x</p:attrName>
                                        </p:attrNameLst>
                                      </p:cBhvr>
                                      <p:tavLst>
                                        <p:tav tm="0">
                                          <p:val>
                                            <p:strVal val="#ppt_x"/>
                                          </p:val>
                                        </p:tav>
                                        <p:tav tm="100000">
                                          <p:val>
                                            <p:strVal val="#ppt_x"/>
                                          </p:val>
                                        </p:tav>
                                      </p:tavLst>
                                    </p:anim>
                                    <p:anim calcmode="lin" valueType="num">
                                      <p:cBhvr>
                                        <p:cTn id="144" dur="250" fill="hold"/>
                                        <p:tgtEl>
                                          <p:spTgt spid="5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29" grpId="0" animBg="1"/>
      <p:bldP spid="30" grpId="0" animBg="1"/>
      <p:bldP spid="31" grpId="0" animBg="1"/>
      <p:bldP spid="32" grpId="0" animBg="1"/>
      <p:bldP spid="33" grpId="0" animBg="1"/>
      <p:bldP spid="34" grpId="0" animBg="1"/>
      <p:bldP spid="35" grpId="0" animBg="1"/>
      <p:bldP spid="36" grpId="0"/>
      <p:bldP spid="38" grpId="0"/>
      <p:bldP spid="39" grpId="0"/>
      <p:bldP spid="40" grpId="0"/>
      <p:bldP spid="41" grpId="0"/>
      <p:bldP spid="42" grpId="0" animBg="1"/>
      <p:bldP spid="43" grpId="0"/>
      <p:bldP spid="44" grpId="0" animBg="1"/>
      <p:bldP spid="45" grpId="0" animBg="1"/>
      <p:bldP spid="46" grpId="0" animBg="1"/>
      <p:bldP spid="47" grpId="0" animBg="1"/>
      <p:bldP spid="48" grpId="0" animBg="1"/>
      <p:bldP spid="49" grpId="0" animBg="1"/>
      <p:bldP spid="50"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矩形 10">
            <a:extLst>
              <a:ext uri="{FF2B5EF4-FFF2-40B4-BE49-F238E27FC236}">
                <a16:creationId xmlns:a16="http://schemas.microsoft.com/office/drawing/2014/main" id="{C08CFF4D-8595-47FB-9181-87C7AADC0A78}"/>
              </a:ext>
            </a:extLst>
          </p:cNvPr>
          <p:cNvSpPr/>
          <p:nvPr/>
        </p:nvSpPr>
        <p:spPr>
          <a:xfrm>
            <a:off x="4364458" y="461583"/>
            <a:ext cx="3467616" cy="584775"/>
          </a:xfrm>
          <a:prstGeom prst="rect">
            <a:avLst/>
          </a:prstGeom>
        </p:spPr>
        <p:txBody>
          <a:bodyPr wrap="none">
            <a:spAutoFit/>
          </a:bodyPr>
          <a:lstStyle/>
          <a:p>
            <a:pPr algn="ctr"/>
            <a:r>
              <a:rPr lang="zh-CN" altLang="en-US" sz="3200" dirty="0">
                <a:solidFill>
                  <a:schemeClr val="tx1">
                    <a:lumMod val="50000"/>
                    <a:lumOff val="50000"/>
                  </a:schemeClr>
                </a:solidFill>
                <a:latin typeface="华文中宋" panose="02010600040101010101" pitchFamily="2" charset="-122"/>
                <a:ea typeface="华文中宋" panose="02010600040101010101" pitchFamily="2" charset="-122"/>
              </a:rPr>
              <a:t>点击加入你的标题</a:t>
            </a:r>
          </a:p>
        </p:txBody>
      </p:sp>
      <p:grpSp>
        <p:nvGrpSpPr>
          <p:cNvPr id="12" name="组合 11">
            <a:extLst>
              <a:ext uri="{FF2B5EF4-FFF2-40B4-BE49-F238E27FC236}">
                <a16:creationId xmlns:a16="http://schemas.microsoft.com/office/drawing/2014/main" id="{C575DC6D-158E-42AA-A49D-6333EB974121}"/>
              </a:ext>
            </a:extLst>
          </p:cNvPr>
          <p:cNvGrpSpPr/>
          <p:nvPr/>
        </p:nvGrpSpPr>
        <p:grpSpPr>
          <a:xfrm>
            <a:off x="3812270" y="373743"/>
            <a:ext cx="4571998" cy="773790"/>
            <a:chOff x="4564337" y="378280"/>
            <a:chExt cx="3063327" cy="773790"/>
          </a:xfrm>
        </p:grpSpPr>
        <p:cxnSp>
          <p:nvCxnSpPr>
            <p:cNvPr id="13" name="直接连接符 12">
              <a:extLst>
                <a:ext uri="{FF2B5EF4-FFF2-40B4-BE49-F238E27FC236}">
                  <a16:creationId xmlns:a16="http://schemas.microsoft.com/office/drawing/2014/main" id="{11855890-7493-4C95-A853-B7B468AA40FA}"/>
                </a:ext>
              </a:extLst>
            </p:cNvPr>
            <p:cNvCxnSpPr/>
            <p:nvPr/>
          </p:nvCxnSpPr>
          <p:spPr>
            <a:xfrm flipH="1">
              <a:off x="4564337" y="1152070"/>
              <a:ext cx="3063327"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4" name="直接连接符 13">
              <a:extLst>
                <a:ext uri="{FF2B5EF4-FFF2-40B4-BE49-F238E27FC236}">
                  <a16:creationId xmlns:a16="http://schemas.microsoft.com/office/drawing/2014/main" id="{B0EA4389-E8C2-474A-BA41-F81F4427D9D6}"/>
                </a:ext>
              </a:extLst>
            </p:cNvPr>
            <p:cNvCxnSpPr/>
            <p:nvPr/>
          </p:nvCxnSpPr>
          <p:spPr>
            <a:xfrm>
              <a:off x="4564337" y="378280"/>
              <a:ext cx="3063327"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nvGrpSpPr>
          <p:cNvPr id="6" name="组合 5">
            <a:extLst>
              <a:ext uri="{FF2B5EF4-FFF2-40B4-BE49-F238E27FC236}">
                <a16:creationId xmlns:a16="http://schemas.microsoft.com/office/drawing/2014/main" id="{605478C8-AA7D-4474-9ED5-4C9DEE40A43A}"/>
              </a:ext>
            </a:extLst>
          </p:cNvPr>
          <p:cNvGrpSpPr/>
          <p:nvPr/>
        </p:nvGrpSpPr>
        <p:grpSpPr>
          <a:xfrm>
            <a:off x="1142741" y="2283273"/>
            <a:ext cx="4170812" cy="2420790"/>
            <a:chOff x="1320541" y="2308673"/>
            <a:chExt cx="4170812" cy="2420790"/>
          </a:xfrm>
        </p:grpSpPr>
        <p:sp>
          <p:nvSpPr>
            <p:cNvPr id="7" name="矩形 6">
              <a:extLst>
                <a:ext uri="{FF2B5EF4-FFF2-40B4-BE49-F238E27FC236}">
                  <a16:creationId xmlns:a16="http://schemas.microsoft.com/office/drawing/2014/main" id="{8AAFEDB7-C89C-425E-97F7-B16402273B64}"/>
                </a:ext>
              </a:extLst>
            </p:cNvPr>
            <p:cNvSpPr/>
            <p:nvPr/>
          </p:nvSpPr>
          <p:spPr>
            <a:xfrm>
              <a:off x="1831410" y="2308673"/>
              <a:ext cx="1103117" cy="1098052"/>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8" name="组合 7">
              <a:extLst>
                <a:ext uri="{FF2B5EF4-FFF2-40B4-BE49-F238E27FC236}">
                  <a16:creationId xmlns:a16="http://schemas.microsoft.com/office/drawing/2014/main" id="{06E8DC5C-C116-49E5-9EED-8804276A1289}"/>
                </a:ext>
              </a:extLst>
            </p:cNvPr>
            <p:cNvGrpSpPr/>
            <p:nvPr/>
          </p:nvGrpSpPr>
          <p:grpSpPr>
            <a:xfrm>
              <a:off x="1320541" y="2410673"/>
              <a:ext cx="4170812" cy="2318790"/>
              <a:chOff x="528437" y="1726587"/>
              <a:chExt cx="2808311" cy="1561302"/>
            </a:xfrm>
          </p:grpSpPr>
          <p:sp>
            <p:nvSpPr>
              <p:cNvPr id="9" name="TextBox 13">
                <a:extLst>
                  <a:ext uri="{FF2B5EF4-FFF2-40B4-BE49-F238E27FC236}">
                    <a16:creationId xmlns:a16="http://schemas.microsoft.com/office/drawing/2014/main" id="{88B48DE6-8DCE-4941-A2B6-5A5C42729544}"/>
                  </a:ext>
                </a:extLst>
              </p:cNvPr>
              <p:cNvSpPr txBox="1"/>
              <p:nvPr/>
            </p:nvSpPr>
            <p:spPr>
              <a:xfrm>
                <a:off x="1065982" y="1726587"/>
                <a:ext cx="555675" cy="559530"/>
              </a:xfrm>
              <a:prstGeom prst="rect">
                <a:avLst/>
              </a:prstGeom>
              <a:noFill/>
              <a:effectLst/>
            </p:spPr>
            <p:txBody>
              <a:bodyPr wrap="square" rtlCol="0">
                <a:spAutoFit/>
              </a:bodyPr>
              <a:lstStyle/>
              <a:p>
                <a:r>
                  <a:rPr lang="en-US" altLang="zh-CN" sz="4800" b="1" dirty="0">
                    <a:solidFill>
                      <a:schemeClr val="bg1"/>
                    </a:solidFill>
                    <a:latin typeface="微软雅黑" pitchFamily="34" charset="-122"/>
                    <a:ea typeface="微软雅黑" pitchFamily="34" charset="-122"/>
                  </a:rPr>
                  <a:t>1</a:t>
                </a:r>
                <a:endParaRPr lang="zh-CN" altLang="en-US" sz="4800" b="1" dirty="0">
                  <a:solidFill>
                    <a:schemeClr val="bg1"/>
                  </a:solidFill>
                  <a:latin typeface="微软雅黑" pitchFamily="34" charset="-122"/>
                  <a:ea typeface="微软雅黑" pitchFamily="34" charset="-122"/>
                </a:endParaRPr>
              </a:p>
            </p:txBody>
          </p:sp>
          <p:grpSp>
            <p:nvGrpSpPr>
              <p:cNvPr id="10" name="组合 9">
                <a:extLst>
                  <a:ext uri="{FF2B5EF4-FFF2-40B4-BE49-F238E27FC236}">
                    <a16:creationId xmlns:a16="http://schemas.microsoft.com/office/drawing/2014/main" id="{243501EA-378B-4BDD-91B4-9F4BA6723FB3}"/>
                  </a:ext>
                </a:extLst>
              </p:cNvPr>
              <p:cNvGrpSpPr/>
              <p:nvPr/>
            </p:nvGrpSpPr>
            <p:grpSpPr>
              <a:xfrm>
                <a:off x="528437" y="2036266"/>
                <a:ext cx="2808311" cy="1251623"/>
                <a:chOff x="528437" y="2036266"/>
                <a:chExt cx="2808311" cy="1251623"/>
              </a:xfrm>
            </p:grpSpPr>
            <p:sp>
              <p:nvSpPr>
                <p:cNvPr id="15" name="TextBox 10">
                  <a:extLst>
                    <a:ext uri="{FF2B5EF4-FFF2-40B4-BE49-F238E27FC236}">
                      <a16:creationId xmlns:a16="http://schemas.microsoft.com/office/drawing/2014/main" id="{9E0D5B67-B77D-47F8-93B5-CA1B73531A53}"/>
                    </a:ext>
                  </a:extLst>
                </p:cNvPr>
                <p:cNvSpPr txBox="1"/>
                <p:nvPr/>
              </p:nvSpPr>
              <p:spPr>
                <a:xfrm>
                  <a:off x="1615174" y="2036266"/>
                  <a:ext cx="1516666" cy="269404"/>
                </a:xfrm>
                <a:prstGeom prst="rect">
                  <a:avLst/>
                </a:prstGeom>
                <a:noFill/>
              </p:spPr>
              <p:txBody>
                <a:bodyPr wrap="square" rtlCol="0">
                  <a:spAutoFit/>
                </a:bodyPr>
                <a:lstStyle/>
                <a:p>
                  <a:r>
                    <a:rPr lang="zh-CN" altLang="en-US" sz="2000" b="1" dirty="0">
                      <a:solidFill>
                        <a:schemeClr val="bg1">
                          <a:lumMod val="50000"/>
                        </a:schemeClr>
                      </a:solidFill>
                      <a:latin typeface="微软雅黑" pitchFamily="34" charset="-122"/>
                      <a:ea typeface="微软雅黑" pitchFamily="34" charset="-122"/>
                    </a:rPr>
                    <a:t>加入你的标题</a:t>
                  </a:r>
                </a:p>
              </p:txBody>
            </p:sp>
            <p:sp>
              <p:nvSpPr>
                <p:cNvPr id="16" name="TextBox 11">
                  <a:extLst>
                    <a:ext uri="{FF2B5EF4-FFF2-40B4-BE49-F238E27FC236}">
                      <a16:creationId xmlns:a16="http://schemas.microsoft.com/office/drawing/2014/main" id="{C7B02538-D5D8-436B-AC70-2E8852CC33C9}"/>
                    </a:ext>
                  </a:extLst>
                </p:cNvPr>
                <p:cNvSpPr txBox="1"/>
                <p:nvPr/>
              </p:nvSpPr>
              <p:spPr>
                <a:xfrm>
                  <a:off x="528437" y="2479677"/>
                  <a:ext cx="2808311" cy="808212"/>
                </a:xfrm>
                <a:prstGeom prst="rect">
                  <a:avLst/>
                </a:prstGeom>
                <a:noFill/>
              </p:spPr>
              <p:txBody>
                <a:bodyPr wrap="square" rtlCol="0">
                  <a:spAutoFit/>
                </a:bodyPr>
                <a:lstStyle/>
                <a:p>
                  <a:pPr algn="ctr">
                    <a:lnSpc>
                      <a:spcPct val="150000"/>
                    </a:lnSpc>
                  </a:pPr>
                  <a:r>
                    <a:rPr lang="zh-CN" altLang="en-US" sz="1200" dirty="0">
                      <a:solidFill>
                        <a:schemeClr val="bg1">
                          <a:lumMod val="50000"/>
                        </a:schemeClr>
                      </a:solidFill>
                      <a:latin typeface="微软雅黑" pitchFamily="34" charset="-122"/>
                      <a:ea typeface="微软雅黑" pitchFamily="34" charset="-122"/>
                    </a:rPr>
                    <a:t>点击此处添加文本此处添加文本</a:t>
                  </a:r>
                  <a:endParaRPr lang="en-US" altLang="zh-CN" sz="1200" dirty="0">
                    <a:solidFill>
                      <a:schemeClr val="bg1">
                        <a:lumMod val="50000"/>
                      </a:schemeClr>
                    </a:solidFill>
                    <a:latin typeface="微软雅黑" pitchFamily="34" charset="-122"/>
                    <a:ea typeface="微软雅黑" pitchFamily="34" charset="-122"/>
                  </a:endParaRPr>
                </a:p>
                <a:p>
                  <a:pPr algn="ctr">
                    <a:lnSpc>
                      <a:spcPct val="150000"/>
                    </a:lnSpc>
                  </a:pPr>
                  <a:r>
                    <a:rPr lang="zh-CN" altLang="en-US" sz="1200" dirty="0">
                      <a:solidFill>
                        <a:schemeClr val="bg1">
                          <a:lumMod val="50000"/>
                        </a:schemeClr>
                      </a:solidFill>
                      <a:latin typeface="微软雅黑" pitchFamily="34" charset="-122"/>
                      <a:ea typeface="微软雅黑" pitchFamily="34" charset="-122"/>
                    </a:rPr>
                    <a:t>点击此处添加文本此处添加文本</a:t>
                  </a:r>
                </a:p>
                <a:p>
                  <a:pPr algn="ctr">
                    <a:lnSpc>
                      <a:spcPct val="150000"/>
                    </a:lnSpc>
                  </a:pPr>
                  <a:r>
                    <a:rPr lang="zh-CN" altLang="en-US" sz="1200" dirty="0">
                      <a:solidFill>
                        <a:schemeClr val="bg1">
                          <a:lumMod val="50000"/>
                        </a:schemeClr>
                      </a:solidFill>
                      <a:latin typeface="微软雅黑" pitchFamily="34" charset="-122"/>
                      <a:ea typeface="微软雅黑" pitchFamily="34" charset="-122"/>
                    </a:rPr>
                    <a:t>点击此处添加文本此处添加文本</a:t>
                  </a:r>
                </a:p>
                <a:p>
                  <a:pPr algn="ctr">
                    <a:lnSpc>
                      <a:spcPct val="150000"/>
                    </a:lnSpc>
                  </a:pPr>
                  <a:r>
                    <a:rPr lang="zh-CN" altLang="en-US" sz="1200" dirty="0">
                      <a:solidFill>
                        <a:schemeClr val="bg1">
                          <a:lumMod val="50000"/>
                        </a:schemeClr>
                      </a:solidFill>
                      <a:latin typeface="微软雅黑" pitchFamily="34" charset="-122"/>
                      <a:ea typeface="微软雅黑" pitchFamily="34" charset="-122"/>
                    </a:rPr>
                    <a:t>点击此处添加文本此处添加文本</a:t>
                  </a:r>
                </a:p>
              </p:txBody>
            </p:sp>
          </p:grpSp>
        </p:grpSp>
      </p:grpSp>
      <p:grpSp>
        <p:nvGrpSpPr>
          <p:cNvPr id="17" name="组合 16">
            <a:extLst>
              <a:ext uri="{FF2B5EF4-FFF2-40B4-BE49-F238E27FC236}">
                <a16:creationId xmlns:a16="http://schemas.microsoft.com/office/drawing/2014/main" id="{6FC367DF-A7E6-4C35-A168-BC8D62DC3710}"/>
              </a:ext>
            </a:extLst>
          </p:cNvPr>
          <p:cNvGrpSpPr/>
          <p:nvPr/>
        </p:nvGrpSpPr>
        <p:grpSpPr>
          <a:xfrm>
            <a:off x="4330441" y="2283273"/>
            <a:ext cx="4170812" cy="2420790"/>
            <a:chOff x="1320541" y="2308673"/>
            <a:chExt cx="4170812" cy="2420790"/>
          </a:xfrm>
        </p:grpSpPr>
        <p:sp>
          <p:nvSpPr>
            <p:cNvPr id="18" name="矩形 17">
              <a:extLst>
                <a:ext uri="{FF2B5EF4-FFF2-40B4-BE49-F238E27FC236}">
                  <a16:creationId xmlns:a16="http://schemas.microsoft.com/office/drawing/2014/main" id="{7354D41E-9506-4035-9EAD-898778CC611D}"/>
                </a:ext>
              </a:extLst>
            </p:cNvPr>
            <p:cNvSpPr/>
            <p:nvPr/>
          </p:nvSpPr>
          <p:spPr>
            <a:xfrm>
              <a:off x="1831410" y="2308673"/>
              <a:ext cx="1103117" cy="1098052"/>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9" name="组合 18">
              <a:extLst>
                <a:ext uri="{FF2B5EF4-FFF2-40B4-BE49-F238E27FC236}">
                  <a16:creationId xmlns:a16="http://schemas.microsoft.com/office/drawing/2014/main" id="{BBA26B4E-917D-4B36-876C-41A0C351DE6F}"/>
                </a:ext>
              </a:extLst>
            </p:cNvPr>
            <p:cNvGrpSpPr/>
            <p:nvPr/>
          </p:nvGrpSpPr>
          <p:grpSpPr>
            <a:xfrm>
              <a:off x="1320541" y="2410673"/>
              <a:ext cx="4170812" cy="2318790"/>
              <a:chOff x="528437" y="1726587"/>
              <a:chExt cx="2808311" cy="1561302"/>
            </a:xfrm>
          </p:grpSpPr>
          <p:sp>
            <p:nvSpPr>
              <p:cNvPr id="20" name="TextBox 42">
                <a:extLst>
                  <a:ext uri="{FF2B5EF4-FFF2-40B4-BE49-F238E27FC236}">
                    <a16:creationId xmlns:a16="http://schemas.microsoft.com/office/drawing/2014/main" id="{3729462A-F9FB-4646-A1A2-E909D8D0B5AF}"/>
                  </a:ext>
                </a:extLst>
              </p:cNvPr>
              <p:cNvSpPr txBox="1"/>
              <p:nvPr/>
            </p:nvSpPr>
            <p:spPr>
              <a:xfrm>
                <a:off x="1065982" y="1726587"/>
                <a:ext cx="555675" cy="559530"/>
              </a:xfrm>
              <a:prstGeom prst="rect">
                <a:avLst/>
              </a:prstGeom>
              <a:noFill/>
              <a:effectLst/>
            </p:spPr>
            <p:txBody>
              <a:bodyPr wrap="square" rtlCol="0">
                <a:spAutoFit/>
              </a:bodyPr>
              <a:lstStyle/>
              <a:p>
                <a:r>
                  <a:rPr lang="en-US" altLang="zh-CN" sz="4800" b="1" dirty="0">
                    <a:solidFill>
                      <a:schemeClr val="bg1"/>
                    </a:solidFill>
                    <a:latin typeface="微软雅黑" pitchFamily="34" charset="-122"/>
                    <a:ea typeface="微软雅黑" pitchFamily="34" charset="-122"/>
                  </a:rPr>
                  <a:t>2</a:t>
                </a:r>
                <a:endParaRPr lang="zh-CN" altLang="en-US" sz="4800" b="1" dirty="0">
                  <a:solidFill>
                    <a:schemeClr val="bg1"/>
                  </a:solidFill>
                  <a:latin typeface="微软雅黑" pitchFamily="34" charset="-122"/>
                  <a:ea typeface="微软雅黑" pitchFamily="34" charset="-122"/>
                </a:endParaRPr>
              </a:p>
            </p:txBody>
          </p:sp>
          <p:grpSp>
            <p:nvGrpSpPr>
              <p:cNvPr id="21" name="组合 20">
                <a:extLst>
                  <a:ext uri="{FF2B5EF4-FFF2-40B4-BE49-F238E27FC236}">
                    <a16:creationId xmlns:a16="http://schemas.microsoft.com/office/drawing/2014/main" id="{416A4365-BAF5-4C8C-9D1A-E136D5372F36}"/>
                  </a:ext>
                </a:extLst>
              </p:cNvPr>
              <p:cNvGrpSpPr/>
              <p:nvPr/>
            </p:nvGrpSpPr>
            <p:grpSpPr>
              <a:xfrm>
                <a:off x="528437" y="2036266"/>
                <a:ext cx="2808311" cy="1251623"/>
                <a:chOff x="528437" y="2036266"/>
                <a:chExt cx="2808311" cy="1251623"/>
              </a:xfrm>
            </p:grpSpPr>
            <p:sp>
              <p:nvSpPr>
                <p:cNvPr id="22" name="TextBox 44">
                  <a:extLst>
                    <a:ext uri="{FF2B5EF4-FFF2-40B4-BE49-F238E27FC236}">
                      <a16:creationId xmlns:a16="http://schemas.microsoft.com/office/drawing/2014/main" id="{7A56743C-122E-47C4-A9A6-5775FA72D190}"/>
                    </a:ext>
                  </a:extLst>
                </p:cNvPr>
                <p:cNvSpPr txBox="1"/>
                <p:nvPr/>
              </p:nvSpPr>
              <p:spPr>
                <a:xfrm>
                  <a:off x="1615174" y="2036266"/>
                  <a:ext cx="1516666" cy="269404"/>
                </a:xfrm>
                <a:prstGeom prst="rect">
                  <a:avLst/>
                </a:prstGeom>
                <a:noFill/>
              </p:spPr>
              <p:txBody>
                <a:bodyPr wrap="square" rtlCol="0">
                  <a:spAutoFit/>
                </a:bodyPr>
                <a:lstStyle/>
                <a:p>
                  <a:r>
                    <a:rPr lang="zh-CN" altLang="en-US" sz="2000" b="1" dirty="0">
                      <a:solidFill>
                        <a:schemeClr val="bg1">
                          <a:lumMod val="50000"/>
                        </a:schemeClr>
                      </a:solidFill>
                      <a:latin typeface="微软雅黑" pitchFamily="34" charset="-122"/>
                      <a:ea typeface="微软雅黑" pitchFamily="34" charset="-122"/>
                    </a:rPr>
                    <a:t>加入你的标题</a:t>
                  </a:r>
                </a:p>
              </p:txBody>
            </p:sp>
            <p:sp>
              <p:nvSpPr>
                <p:cNvPr id="23" name="TextBox 45">
                  <a:extLst>
                    <a:ext uri="{FF2B5EF4-FFF2-40B4-BE49-F238E27FC236}">
                      <a16:creationId xmlns:a16="http://schemas.microsoft.com/office/drawing/2014/main" id="{9B6B8018-5089-44BE-B398-F477D779FC94}"/>
                    </a:ext>
                  </a:extLst>
                </p:cNvPr>
                <p:cNvSpPr txBox="1"/>
                <p:nvPr/>
              </p:nvSpPr>
              <p:spPr>
                <a:xfrm>
                  <a:off x="528437" y="2479677"/>
                  <a:ext cx="2808311" cy="808212"/>
                </a:xfrm>
                <a:prstGeom prst="rect">
                  <a:avLst/>
                </a:prstGeom>
                <a:noFill/>
              </p:spPr>
              <p:txBody>
                <a:bodyPr wrap="square" rtlCol="0">
                  <a:spAutoFit/>
                </a:bodyPr>
                <a:lstStyle/>
                <a:p>
                  <a:pPr algn="ctr">
                    <a:lnSpc>
                      <a:spcPct val="150000"/>
                    </a:lnSpc>
                  </a:pPr>
                  <a:r>
                    <a:rPr lang="zh-CN" altLang="en-US" sz="1200" dirty="0">
                      <a:solidFill>
                        <a:schemeClr val="bg1">
                          <a:lumMod val="50000"/>
                        </a:schemeClr>
                      </a:solidFill>
                      <a:latin typeface="微软雅黑" pitchFamily="34" charset="-122"/>
                      <a:ea typeface="微软雅黑" pitchFamily="34" charset="-122"/>
                    </a:rPr>
                    <a:t>点击此处添加文本此处添加文本</a:t>
                  </a:r>
                  <a:endParaRPr lang="en-US" altLang="zh-CN" sz="1200" dirty="0">
                    <a:solidFill>
                      <a:schemeClr val="bg1">
                        <a:lumMod val="50000"/>
                      </a:schemeClr>
                    </a:solidFill>
                    <a:latin typeface="微软雅黑" pitchFamily="34" charset="-122"/>
                    <a:ea typeface="微软雅黑" pitchFamily="34" charset="-122"/>
                  </a:endParaRPr>
                </a:p>
                <a:p>
                  <a:pPr algn="ctr">
                    <a:lnSpc>
                      <a:spcPct val="150000"/>
                    </a:lnSpc>
                  </a:pPr>
                  <a:r>
                    <a:rPr lang="zh-CN" altLang="en-US" sz="1200" dirty="0">
                      <a:solidFill>
                        <a:schemeClr val="bg1">
                          <a:lumMod val="50000"/>
                        </a:schemeClr>
                      </a:solidFill>
                      <a:latin typeface="微软雅黑" pitchFamily="34" charset="-122"/>
                      <a:ea typeface="微软雅黑" pitchFamily="34" charset="-122"/>
                    </a:rPr>
                    <a:t>点击此处添加文本此处添加文本</a:t>
                  </a:r>
                </a:p>
                <a:p>
                  <a:pPr algn="ctr">
                    <a:lnSpc>
                      <a:spcPct val="150000"/>
                    </a:lnSpc>
                  </a:pPr>
                  <a:r>
                    <a:rPr lang="zh-CN" altLang="en-US" sz="1200" dirty="0">
                      <a:solidFill>
                        <a:schemeClr val="bg1">
                          <a:lumMod val="50000"/>
                        </a:schemeClr>
                      </a:solidFill>
                      <a:latin typeface="微软雅黑" pitchFamily="34" charset="-122"/>
                      <a:ea typeface="微软雅黑" pitchFamily="34" charset="-122"/>
                    </a:rPr>
                    <a:t>点击此处添加文本此处添加文本</a:t>
                  </a:r>
                </a:p>
                <a:p>
                  <a:pPr algn="ctr">
                    <a:lnSpc>
                      <a:spcPct val="150000"/>
                    </a:lnSpc>
                  </a:pPr>
                  <a:r>
                    <a:rPr lang="zh-CN" altLang="en-US" sz="1200" dirty="0">
                      <a:solidFill>
                        <a:schemeClr val="bg1">
                          <a:lumMod val="50000"/>
                        </a:schemeClr>
                      </a:solidFill>
                      <a:latin typeface="微软雅黑" pitchFamily="34" charset="-122"/>
                      <a:ea typeface="微软雅黑" pitchFamily="34" charset="-122"/>
                    </a:rPr>
                    <a:t>点击此处添加文本此处添加文本</a:t>
                  </a:r>
                </a:p>
              </p:txBody>
            </p:sp>
          </p:grpSp>
        </p:grpSp>
      </p:grpSp>
      <p:grpSp>
        <p:nvGrpSpPr>
          <p:cNvPr id="24" name="组合 23">
            <a:extLst>
              <a:ext uri="{FF2B5EF4-FFF2-40B4-BE49-F238E27FC236}">
                <a16:creationId xmlns:a16="http://schemas.microsoft.com/office/drawing/2014/main" id="{98B0F101-7DBF-4BEF-94EC-AF1866D5A371}"/>
              </a:ext>
            </a:extLst>
          </p:cNvPr>
          <p:cNvGrpSpPr/>
          <p:nvPr/>
        </p:nvGrpSpPr>
        <p:grpSpPr>
          <a:xfrm>
            <a:off x="7518141" y="2283273"/>
            <a:ext cx="4170812" cy="2420790"/>
            <a:chOff x="1320541" y="2308673"/>
            <a:chExt cx="4170812" cy="2420790"/>
          </a:xfrm>
        </p:grpSpPr>
        <p:sp>
          <p:nvSpPr>
            <p:cNvPr id="25" name="矩形 24">
              <a:extLst>
                <a:ext uri="{FF2B5EF4-FFF2-40B4-BE49-F238E27FC236}">
                  <a16:creationId xmlns:a16="http://schemas.microsoft.com/office/drawing/2014/main" id="{8EB8BB0B-AF3E-4558-A246-F768F81CE739}"/>
                </a:ext>
              </a:extLst>
            </p:cNvPr>
            <p:cNvSpPr/>
            <p:nvPr/>
          </p:nvSpPr>
          <p:spPr>
            <a:xfrm>
              <a:off x="1831410" y="2308673"/>
              <a:ext cx="1103117" cy="1098052"/>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6" name="组合 25">
              <a:extLst>
                <a:ext uri="{FF2B5EF4-FFF2-40B4-BE49-F238E27FC236}">
                  <a16:creationId xmlns:a16="http://schemas.microsoft.com/office/drawing/2014/main" id="{698F6B48-0E83-4801-A9FB-F066562CC3FB}"/>
                </a:ext>
              </a:extLst>
            </p:cNvPr>
            <p:cNvGrpSpPr/>
            <p:nvPr/>
          </p:nvGrpSpPr>
          <p:grpSpPr>
            <a:xfrm>
              <a:off x="1320541" y="2410673"/>
              <a:ext cx="4170812" cy="2318790"/>
              <a:chOff x="528437" y="1726587"/>
              <a:chExt cx="2808311" cy="1561302"/>
            </a:xfrm>
          </p:grpSpPr>
          <p:sp>
            <p:nvSpPr>
              <p:cNvPr id="27" name="TextBox 49">
                <a:extLst>
                  <a:ext uri="{FF2B5EF4-FFF2-40B4-BE49-F238E27FC236}">
                    <a16:creationId xmlns:a16="http://schemas.microsoft.com/office/drawing/2014/main" id="{6C5FA2F2-4DE9-443F-A31D-F54149695D53}"/>
                  </a:ext>
                </a:extLst>
              </p:cNvPr>
              <p:cNvSpPr txBox="1"/>
              <p:nvPr/>
            </p:nvSpPr>
            <p:spPr>
              <a:xfrm>
                <a:off x="1065982" y="1726587"/>
                <a:ext cx="555675" cy="559530"/>
              </a:xfrm>
              <a:prstGeom prst="rect">
                <a:avLst/>
              </a:prstGeom>
              <a:noFill/>
              <a:effectLst/>
            </p:spPr>
            <p:txBody>
              <a:bodyPr wrap="square" rtlCol="0">
                <a:spAutoFit/>
              </a:bodyPr>
              <a:lstStyle/>
              <a:p>
                <a:r>
                  <a:rPr lang="en-US" altLang="zh-CN" sz="4800" b="1" dirty="0">
                    <a:solidFill>
                      <a:schemeClr val="bg1"/>
                    </a:solidFill>
                    <a:latin typeface="微软雅黑" pitchFamily="34" charset="-122"/>
                    <a:ea typeface="微软雅黑" pitchFamily="34" charset="-122"/>
                  </a:rPr>
                  <a:t>3</a:t>
                </a:r>
                <a:endParaRPr lang="zh-CN" altLang="en-US" sz="4800" b="1" dirty="0">
                  <a:solidFill>
                    <a:schemeClr val="bg1"/>
                  </a:solidFill>
                  <a:latin typeface="微软雅黑" pitchFamily="34" charset="-122"/>
                  <a:ea typeface="微软雅黑" pitchFamily="34" charset="-122"/>
                </a:endParaRPr>
              </a:p>
            </p:txBody>
          </p:sp>
          <p:grpSp>
            <p:nvGrpSpPr>
              <p:cNvPr id="28" name="组合 27">
                <a:extLst>
                  <a:ext uri="{FF2B5EF4-FFF2-40B4-BE49-F238E27FC236}">
                    <a16:creationId xmlns:a16="http://schemas.microsoft.com/office/drawing/2014/main" id="{247A59BA-4A90-4368-8E9D-CDF1793F6A83}"/>
                  </a:ext>
                </a:extLst>
              </p:cNvPr>
              <p:cNvGrpSpPr/>
              <p:nvPr/>
            </p:nvGrpSpPr>
            <p:grpSpPr>
              <a:xfrm>
                <a:off x="528437" y="2036266"/>
                <a:ext cx="2808311" cy="1251623"/>
                <a:chOff x="528437" y="2036266"/>
                <a:chExt cx="2808311" cy="1251623"/>
              </a:xfrm>
            </p:grpSpPr>
            <p:sp>
              <p:nvSpPr>
                <p:cNvPr id="29" name="TextBox 51">
                  <a:extLst>
                    <a:ext uri="{FF2B5EF4-FFF2-40B4-BE49-F238E27FC236}">
                      <a16:creationId xmlns:a16="http://schemas.microsoft.com/office/drawing/2014/main" id="{579414ED-7A95-4FC3-BDC2-A3B08DEE299F}"/>
                    </a:ext>
                  </a:extLst>
                </p:cNvPr>
                <p:cNvSpPr txBox="1"/>
                <p:nvPr/>
              </p:nvSpPr>
              <p:spPr>
                <a:xfrm>
                  <a:off x="1615174" y="2036266"/>
                  <a:ext cx="1516666" cy="269404"/>
                </a:xfrm>
                <a:prstGeom prst="rect">
                  <a:avLst/>
                </a:prstGeom>
                <a:noFill/>
              </p:spPr>
              <p:txBody>
                <a:bodyPr wrap="square" rtlCol="0">
                  <a:spAutoFit/>
                </a:bodyPr>
                <a:lstStyle/>
                <a:p>
                  <a:r>
                    <a:rPr lang="zh-CN" altLang="en-US" sz="2000" b="1" dirty="0">
                      <a:solidFill>
                        <a:schemeClr val="bg1">
                          <a:lumMod val="50000"/>
                        </a:schemeClr>
                      </a:solidFill>
                      <a:latin typeface="微软雅黑" pitchFamily="34" charset="-122"/>
                      <a:ea typeface="微软雅黑" pitchFamily="34" charset="-122"/>
                    </a:rPr>
                    <a:t>加入你的标题</a:t>
                  </a:r>
                </a:p>
              </p:txBody>
            </p:sp>
            <p:sp>
              <p:nvSpPr>
                <p:cNvPr id="30" name="TextBox 52">
                  <a:extLst>
                    <a:ext uri="{FF2B5EF4-FFF2-40B4-BE49-F238E27FC236}">
                      <a16:creationId xmlns:a16="http://schemas.microsoft.com/office/drawing/2014/main" id="{557B7AD5-7AE5-4245-9BEC-DDA17C338B2E}"/>
                    </a:ext>
                  </a:extLst>
                </p:cNvPr>
                <p:cNvSpPr txBox="1"/>
                <p:nvPr/>
              </p:nvSpPr>
              <p:spPr>
                <a:xfrm>
                  <a:off x="528437" y="2479677"/>
                  <a:ext cx="2808311" cy="808212"/>
                </a:xfrm>
                <a:prstGeom prst="rect">
                  <a:avLst/>
                </a:prstGeom>
                <a:noFill/>
              </p:spPr>
              <p:txBody>
                <a:bodyPr wrap="square" rtlCol="0">
                  <a:spAutoFit/>
                </a:bodyPr>
                <a:lstStyle/>
                <a:p>
                  <a:pPr algn="ctr">
                    <a:lnSpc>
                      <a:spcPct val="150000"/>
                    </a:lnSpc>
                  </a:pPr>
                  <a:r>
                    <a:rPr lang="zh-CN" altLang="en-US" sz="1200" dirty="0">
                      <a:solidFill>
                        <a:schemeClr val="bg1">
                          <a:lumMod val="50000"/>
                        </a:schemeClr>
                      </a:solidFill>
                      <a:latin typeface="微软雅黑" pitchFamily="34" charset="-122"/>
                      <a:ea typeface="微软雅黑" pitchFamily="34" charset="-122"/>
                    </a:rPr>
                    <a:t>点击此处添加文本此处添加文本</a:t>
                  </a:r>
                  <a:endParaRPr lang="en-US" altLang="zh-CN" sz="1200" dirty="0">
                    <a:solidFill>
                      <a:schemeClr val="bg1">
                        <a:lumMod val="50000"/>
                      </a:schemeClr>
                    </a:solidFill>
                    <a:latin typeface="微软雅黑" pitchFamily="34" charset="-122"/>
                    <a:ea typeface="微软雅黑" pitchFamily="34" charset="-122"/>
                  </a:endParaRPr>
                </a:p>
                <a:p>
                  <a:pPr algn="ctr">
                    <a:lnSpc>
                      <a:spcPct val="150000"/>
                    </a:lnSpc>
                  </a:pPr>
                  <a:r>
                    <a:rPr lang="zh-CN" altLang="en-US" sz="1200" dirty="0">
                      <a:solidFill>
                        <a:schemeClr val="bg1">
                          <a:lumMod val="50000"/>
                        </a:schemeClr>
                      </a:solidFill>
                      <a:latin typeface="微软雅黑" pitchFamily="34" charset="-122"/>
                      <a:ea typeface="微软雅黑" pitchFamily="34" charset="-122"/>
                    </a:rPr>
                    <a:t>点击此处添加文本此处添加文本</a:t>
                  </a:r>
                </a:p>
                <a:p>
                  <a:pPr algn="ctr">
                    <a:lnSpc>
                      <a:spcPct val="150000"/>
                    </a:lnSpc>
                  </a:pPr>
                  <a:r>
                    <a:rPr lang="zh-CN" altLang="en-US" sz="1200" dirty="0">
                      <a:solidFill>
                        <a:schemeClr val="bg1">
                          <a:lumMod val="50000"/>
                        </a:schemeClr>
                      </a:solidFill>
                      <a:latin typeface="微软雅黑" pitchFamily="34" charset="-122"/>
                      <a:ea typeface="微软雅黑" pitchFamily="34" charset="-122"/>
                    </a:rPr>
                    <a:t>点击此处添加文本此处添加文本</a:t>
                  </a:r>
                </a:p>
                <a:p>
                  <a:pPr algn="ctr">
                    <a:lnSpc>
                      <a:spcPct val="150000"/>
                    </a:lnSpc>
                  </a:pPr>
                  <a:r>
                    <a:rPr lang="zh-CN" altLang="en-US" sz="1200" dirty="0">
                      <a:solidFill>
                        <a:schemeClr val="bg1">
                          <a:lumMod val="50000"/>
                        </a:schemeClr>
                      </a:solidFill>
                      <a:latin typeface="微软雅黑" pitchFamily="34" charset="-122"/>
                      <a:ea typeface="微软雅黑" pitchFamily="34" charset="-122"/>
                    </a:rPr>
                    <a:t>点击此处添加文本此处添加文本</a:t>
                  </a:r>
                </a:p>
              </p:txBody>
            </p:sp>
          </p:grpSp>
        </p:grpSp>
      </p:grpSp>
      <p:sp>
        <p:nvSpPr>
          <p:cNvPr id="31" name="矩形 30">
            <a:extLst>
              <a:ext uri="{FF2B5EF4-FFF2-40B4-BE49-F238E27FC236}">
                <a16:creationId xmlns:a16="http://schemas.microsoft.com/office/drawing/2014/main" id="{00596B95-92FA-4F61-BB94-6CA57E909C8E}"/>
              </a:ext>
            </a:extLst>
          </p:cNvPr>
          <p:cNvSpPr/>
          <p:nvPr/>
        </p:nvSpPr>
        <p:spPr>
          <a:xfrm flipV="1">
            <a:off x="2137" y="4918842"/>
            <a:ext cx="12188276" cy="60969"/>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15" tIns="45707" rIns="91415" bIns="45707" rtlCol="0" anchor="ctr"/>
          <a:lstStyle/>
          <a:p>
            <a:pPr algn="ctr"/>
            <a:endParaRPr lang="zh-CN" altLang="en-US"/>
          </a:p>
        </p:txBody>
      </p:sp>
      <p:sp>
        <p:nvSpPr>
          <p:cNvPr id="32" name="TextBox 504">
            <a:extLst>
              <a:ext uri="{FF2B5EF4-FFF2-40B4-BE49-F238E27FC236}">
                <a16:creationId xmlns:a16="http://schemas.microsoft.com/office/drawing/2014/main" id="{C6F993E1-A880-4A73-8A05-0B10A8A5ABAC}"/>
              </a:ext>
            </a:extLst>
          </p:cNvPr>
          <p:cNvSpPr txBox="1"/>
          <p:nvPr/>
        </p:nvSpPr>
        <p:spPr>
          <a:xfrm>
            <a:off x="2068933" y="5228607"/>
            <a:ext cx="8260282" cy="613668"/>
          </a:xfrm>
          <a:prstGeom prst="rect">
            <a:avLst/>
          </a:prstGeom>
          <a:noFill/>
        </p:spPr>
        <p:txBody>
          <a:bodyPr wrap="square" lIns="91415" tIns="45707" rIns="91415" bIns="45707" rtlCol="0">
            <a:spAutoFit/>
          </a:bodyPr>
          <a:lstStyle>
            <a:defPPr>
              <a:defRPr lang="zh-CN"/>
            </a:defPPr>
            <a:lvl1pPr>
              <a:lnSpc>
                <a:spcPct val="130000"/>
              </a:lnSpc>
              <a:defRPr sz="1400">
                <a:solidFill>
                  <a:schemeClr val="tx1">
                    <a:lumMod val="75000"/>
                    <a:lumOff val="25000"/>
                  </a:schemeClr>
                </a:solidFill>
                <a:latin typeface="微软雅黑" pitchFamily="34" charset="-122"/>
                <a:ea typeface="微软雅黑" pitchFamily="34" charset="-122"/>
              </a:defRPr>
            </a:lvl1pPr>
          </a:lstStyle>
          <a:p>
            <a:pPr algn="ctr">
              <a:lnSpc>
                <a:spcPct val="150000"/>
              </a:lnSpc>
              <a:spcAft>
                <a:spcPts val="1200"/>
              </a:spcAft>
            </a:pPr>
            <a:r>
              <a:rPr lang="zh-CN" altLang="en-US" sz="1200" dirty="0">
                <a:solidFill>
                  <a:schemeClr val="bg1">
                    <a:lumMod val="50000"/>
                  </a:schemeClr>
                </a:solidFill>
                <a:sym typeface="微软雅黑" pitchFamily="34" charset="-122"/>
              </a:rPr>
              <a:t>右键点击图片选择设置图片格式可直接替换图片。</a:t>
            </a:r>
            <a:r>
              <a:rPr lang="zh-CN" altLang="en-US" sz="1200" dirty="0">
                <a:solidFill>
                  <a:schemeClr val="bg1">
                    <a:lumMod val="50000"/>
                  </a:schemeClr>
                </a:solidFill>
              </a:rPr>
              <a:t>您的内容打在这里，或者通过复制您的文本后，在此框中选择粘贴。</a:t>
            </a:r>
            <a:r>
              <a:rPr lang="zh-CN" altLang="en-US" sz="1200" dirty="0">
                <a:solidFill>
                  <a:schemeClr val="bg1">
                    <a:lumMod val="50000"/>
                  </a:schemeClr>
                </a:solidFill>
                <a:sym typeface="微软雅黑" pitchFamily="34" charset="-122"/>
              </a:rPr>
              <a:t>在此录入上述图表的综合描述说明在此录入上述图表的综合描述说明。</a:t>
            </a:r>
            <a:endParaRPr lang="en-US" altLang="zh-CN" sz="1200" dirty="0">
              <a:solidFill>
                <a:schemeClr val="bg1">
                  <a:lumMod val="50000"/>
                </a:schemeClr>
              </a:solidFill>
              <a:sym typeface="微软雅黑" pitchFamily="34" charset="-122"/>
            </a:endParaRPr>
          </a:p>
        </p:txBody>
      </p:sp>
    </p:spTree>
    <p:extLst>
      <p:ext uri="{BB962C8B-B14F-4D97-AF65-F5344CB8AC3E}">
        <p14:creationId xmlns:p14="http://schemas.microsoft.com/office/powerpoint/2010/main" val="2696844541"/>
      </p:ext>
    </p:extLst>
  </p:cSld>
  <p:clrMapOvr>
    <a:masterClrMapping/>
  </p:clrMapOvr>
  <mc:AlternateContent xmlns:mc="http://schemas.openxmlformats.org/markup-compatibility/2006" xmlns:p14="http://schemas.microsoft.com/office/powerpoint/2010/main">
    <mc:Choice Requires="p14">
      <p:transition spd="slow" p14:dur="900" advTm="1000">
        <p14:warp dir="in"/>
      </p:transition>
    </mc:Choice>
    <mc:Fallback xmlns="">
      <p:transition spd="slow" advTm="1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p:cTn id="7" dur="500" fill="hold"/>
                                        <p:tgtEl>
                                          <p:spTgt spid="11"/>
                                        </p:tgtEl>
                                        <p:attrNameLst>
                                          <p:attrName>ppt_w</p:attrName>
                                        </p:attrNameLst>
                                      </p:cBhvr>
                                      <p:tavLst>
                                        <p:tav tm="0">
                                          <p:val>
                                            <p:fltVal val="0"/>
                                          </p:val>
                                        </p:tav>
                                        <p:tav tm="100000">
                                          <p:val>
                                            <p:strVal val="#ppt_w"/>
                                          </p:val>
                                        </p:tav>
                                      </p:tavLst>
                                    </p:anim>
                                    <p:anim calcmode="lin" valueType="num">
                                      <p:cBhvr>
                                        <p:cTn id="8" dur="500" fill="hold"/>
                                        <p:tgtEl>
                                          <p:spTgt spid="11"/>
                                        </p:tgtEl>
                                        <p:attrNameLst>
                                          <p:attrName>ppt_h</p:attrName>
                                        </p:attrNameLst>
                                      </p:cBhvr>
                                      <p:tavLst>
                                        <p:tav tm="0">
                                          <p:val>
                                            <p:fltVal val="0"/>
                                          </p:val>
                                        </p:tav>
                                        <p:tav tm="100000">
                                          <p:val>
                                            <p:strVal val="#ppt_h"/>
                                          </p:val>
                                        </p:tav>
                                      </p:tavLst>
                                    </p:anim>
                                  </p:childTnLst>
                                </p:cTn>
                              </p:par>
                            </p:childTnLst>
                          </p:cTn>
                        </p:par>
                        <p:par>
                          <p:cTn id="9" fill="hold">
                            <p:stCondLst>
                              <p:cond delay="500"/>
                            </p:stCondLst>
                            <p:childTnLst>
                              <p:par>
                                <p:cTn id="10" presetID="23" presetClass="entr" presetSubtype="16" fill="hold" nodeType="afterEffect">
                                  <p:stCondLst>
                                    <p:cond delay="0"/>
                                  </p:stCondLst>
                                  <p:childTnLst>
                                    <p:set>
                                      <p:cBhvr>
                                        <p:cTn id="11" dur="1" fill="hold">
                                          <p:stCondLst>
                                            <p:cond delay="0"/>
                                          </p:stCondLst>
                                        </p:cTn>
                                        <p:tgtEl>
                                          <p:spTgt spid="12"/>
                                        </p:tgtEl>
                                        <p:attrNameLst>
                                          <p:attrName>style.visibility</p:attrName>
                                        </p:attrNameLst>
                                      </p:cBhvr>
                                      <p:to>
                                        <p:strVal val="visible"/>
                                      </p:to>
                                    </p:set>
                                    <p:anim calcmode="lin" valueType="num">
                                      <p:cBhvr>
                                        <p:cTn id="12" dur="500" fill="hold"/>
                                        <p:tgtEl>
                                          <p:spTgt spid="12"/>
                                        </p:tgtEl>
                                        <p:attrNameLst>
                                          <p:attrName>ppt_w</p:attrName>
                                        </p:attrNameLst>
                                      </p:cBhvr>
                                      <p:tavLst>
                                        <p:tav tm="0">
                                          <p:val>
                                            <p:fltVal val="0"/>
                                          </p:val>
                                        </p:tav>
                                        <p:tav tm="100000">
                                          <p:val>
                                            <p:strVal val="#ppt_w"/>
                                          </p:val>
                                        </p:tav>
                                      </p:tavLst>
                                    </p:anim>
                                    <p:anim calcmode="lin" valueType="num">
                                      <p:cBhvr>
                                        <p:cTn id="13" dur="500" fill="hold"/>
                                        <p:tgtEl>
                                          <p:spTgt spid="12"/>
                                        </p:tgtEl>
                                        <p:attrNameLst>
                                          <p:attrName>ppt_h</p:attrName>
                                        </p:attrNameLst>
                                      </p:cBhvr>
                                      <p:tavLst>
                                        <p:tav tm="0">
                                          <p:val>
                                            <p:fltVal val="0"/>
                                          </p:val>
                                        </p:tav>
                                        <p:tav tm="100000">
                                          <p:val>
                                            <p:strVal val="#ppt_h"/>
                                          </p:val>
                                        </p:tav>
                                      </p:tavLst>
                                    </p:anim>
                                  </p:childTnLst>
                                </p:cTn>
                              </p:par>
                            </p:childTnLst>
                          </p:cTn>
                        </p:par>
                        <p:par>
                          <p:cTn id="14" fill="hold">
                            <p:stCondLst>
                              <p:cond delay="1000"/>
                            </p:stCondLst>
                            <p:childTnLst>
                              <p:par>
                                <p:cTn id="15" presetID="42" presetClass="entr" presetSubtype="0" fill="hold" nodeType="after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500"/>
                                        <p:tgtEl>
                                          <p:spTgt spid="6"/>
                                        </p:tgtEl>
                                      </p:cBhvr>
                                    </p:animEffect>
                                    <p:anim calcmode="lin" valueType="num">
                                      <p:cBhvr>
                                        <p:cTn id="18" dur="500" fill="hold"/>
                                        <p:tgtEl>
                                          <p:spTgt spid="6"/>
                                        </p:tgtEl>
                                        <p:attrNameLst>
                                          <p:attrName>ppt_x</p:attrName>
                                        </p:attrNameLst>
                                      </p:cBhvr>
                                      <p:tavLst>
                                        <p:tav tm="0">
                                          <p:val>
                                            <p:strVal val="#ppt_x"/>
                                          </p:val>
                                        </p:tav>
                                        <p:tav tm="100000">
                                          <p:val>
                                            <p:strVal val="#ppt_x"/>
                                          </p:val>
                                        </p:tav>
                                      </p:tavLst>
                                    </p:anim>
                                    <p:anim calcmode="lin" valueType="num">
                                      <p:cBhvr>
                                        <p:cTn id="19" dur="500" fill="hold"/>
                                        <p:tgtEl>
                                          <p:spTgt spid="6"/>
                                        </p:tgtEl>
                                        <p:attrNameLst>
                                          <p:attrName>ppt_y</p:attrName>
                                        </p:attrNameLst>
                                      </p:cBhvr>
                                      <p:tavLst>
                                        <p:tav tm="0">
                                          <p:val>
                                            <p:strVal val="#ppt_y+.1"/>
                                          </p:val>
                                        </p:tav>
                                        <p:tav tm="100000">
                                          <p:val>
                                            <p:strVal val="#ppt_y"/>
                                          </p:val>
                                        </p:tav>
                                      </p:tavLst>
                                    </p:anim>
                                  </p:childTnLst>
                                </p:cTn>
                              </p:par>
                            </p:childTnLst>
                          </p:cTn>
                        </p:par>
                        <p:par>
                          <p:cTn id="20" fill="hold">
                            <p:stCondLst>
                              <p:cond delay="1500"/>
                            </p:stCondLst>
                            <p:childTnLst>
                              <p:par>
                                <p:cTn id="21" presetID="42" presetClass="entr" presetSubtype="0" fill="hold" nodeType="afterEffect">
                                  <p:stCondLst>
                                    <p:cond delay="0"/>
                                  </p:stCondLst>
                                  <p:childTnLst>
                                    <p:set>
                                      <p:cBhvr>
                                        <p:cTn id="22" dur="1" fill="hold">
                                          <p:stCondLst>
                                            <p:cond delay="0"/>
                                          </p:stCondLst>
                                        </p:cTn>
                                        <p:tgtEl>
                                          <p:spTgt spid="17"/>
                                        </p:tgtEl>
                                        <p:attrNameLst>
                                          <p:attrName>style.visibility</p:attrName>
                                        </p:attrNameLst>
                                      </p:cBhvr>
                                      <p:to>
                                        <p:strVal val="visible"/>
                                      </p:to>
                                    </p:set>
                                    <p:animEffect transition="in" filter="fade">
                                      <p:cBhvr>
                                        <p:cTn id="23" dur="500"/>
                                        <p:tgtEl>
                                          <p:spTgt spid="17"/>
                                        </p:tgtEl>
                                      </p:cBhvr>
                                    </p:animEffect>
                                    <p:anim calcmode="lin" valueType="num">
                                      <p:cBhvr>
                                        <p:cTn id="24" dur="500" fill="hold"/>
                                        <p:tgtEl>
                                          <p:spTgt spid="17"/>
                                        </p:tgtEl>
                                        <p:attrNameLst>
                                          <p:attrName>ppt_x</p:attrName>
                                        </p:attrNameLst>
                                      </p:cBhvr>
                                      <p:tavLst>
                                        <p:tav tm="0">
                                          <p:val>
                                            <p:strVal val="#ppt_x"/>
                                          </p:val>
                                        </p:tav>
                                        <p:tav tm="100000">
                                          <p:val>
                                            <p:strVal val="#ppt_x"/>
                                          </p:val>
                                        </p:tav>
                                      </p:tavLst>
                                    </p:anim>
                                    <p:anim calcmode="lin" valueType="num">
                                      <p:cBhvr>
                                        <p:cTn id="25" dur="500" fill="hold"/>
                                        <p:tgtEl>
                                          <p:spTgt spid="17"/>
                                        </p:tgtEl>
                                        <p:attrNameLst>
                                          <p:attrName>ppt_y</p:attrName>
                                        </p:attrNameLst>
                                      </p:cBhvr>
                                      <p:tavLst>
                                        <p:tav tm="0">
                                          <p:val>
                                            <p:strVal val="#ppt_y+.1"/>
                                          </p:val>
                                        </p:tav>
                                        <p:tav tm="100000">
                                          <p:val>
                                            <p:strVal val="#ppt_y"/>
                                          </p:val>
                                        </p:tav>
                                      </p:tavLst>
                                    </p:anim>
                                  </p:childTnLst>
                                </p:cTn>
                              </p:par>
                            </p:childTnLst>
                          </p:cTn>
                        </p:par>
                        <p:par>
                          <p:cTn id="26" fill="hold">
                            <p:stCondLst>
                              <p:cond delay="2000"/>
                            </p:stCondLst>
                            <p:childTnLst>
                              <p:par>
                                <p:cTn id="27" presetID="42" presetClass="entr" presetSubtype="0" fill="hold" nodeType="afterEffect">
                                  <p:stCondLst>
                                    <p:cond delay="0"/>
                                  </p:stCondLst>
                                  <p:childTnLst>
                                    <p:set>
                                      <p:cBhvr>
                                        <p:cTn id="28" dur="1" fill="hold">
                                          <p:stCondLst>
                                            <p:cond delay="0"/>
                                          </p:stCondLst>
                                        </p:cTn>
                                        <p:tgtEl>
                                          <p:spTgt spid="24"/>
                                        </p:tgtEl>
                                        <p:attrNameLst>
                                          <p:attrName>style.visibility</p:attrName>
                                        </p:attrNameLst>
                                      </p:cBhvr>
                                      <p:to>
                                        <p:strVal val="visible"/>
                                      </p:to>
                                    </p:set>
                                    <p:animEffect transition="in" filter="fade">
                                      <p:cBhvr>
                                        <p:cTn id="29" dur="500"/>
                                        <p:tgtEl>
                                          <p:spTgt spid="24"/>
                                        </p:tgtEl>
                                      </p:cBhvr>
                                    </p:animEffect>
                                    <p:anim calcmode="lin" valueType="num">
                                      <p:cBhvr>
                                        <p:cTn id="30" dur="500" fill="hold"/>
                                        <p:tgtEl>
                                          <p:spTgt spid="24"/>
                                        </p:tgtEl>
                                        <p:attrNameLst>
                                          <p:attrName>ppt_x</p:attrName>
                                        </p:attrNameLst>
                                      </p:cBhvr>
                                      <p:tavLst>
                                        <p:tav tm="0">
                                          <p:val>
                                            <p:strVal val="#ppt_x"/>
                                          </p:val>
                                        </p:tav>
                                        <p:tav tm="100000">
                                          <p:val>
                                            <p:strVal val="#ppt_x"/>
                                          </p:val>
                                        </p:tav>
                                      </p:tavLst>
                                    </p:anim>
                                    <p:anim calcmode="lin" valueType="num">
                                      <p:cBhvr>
                                        <p:cTn id="31" dur="500" fill="hold"/>
                                        <p:tgtEl>
                                          <p:spTgt spid="24"/>
                                        </p:tgtEl>
                                        <p:attrNameLst>
                                          <p:attrName>ppt_y</p:attrName>
                                        </p:attrNameLst>
                                      </p:cBhvr>
                                      <p:tavLst>
                                        <p:tav tm="0">
                                          <p:val>
                                            <p:strVal val="#ppt_y+.1"/>
                                          </p:val>
                                        </p:tav>
                                        <p:tav tm="100000">
                                          <p:val>
                                            <p:strVal val="#ppt_y"/>
                                          </p:val>
                                        </p:tav>
                                      </p:tavLst>
                                    </p:anim>
                                  </p:childTnLst>
                                </p:cTn>
                              </p:par>
                            </p:childTnLst>
                          </p:cTn>
                        </p:par>
                        <p:par>
                          <p:cTn id="32" fill="hold">
                            <p:stCondLst>
                              <p:cond delay="2500"/>
                            </p:stCondLst>
                            <p:childTnLst>
                              <p:par>
                                <p:cTn id="33" presetID="22" presetClass="entr" presetSubtype="8" fill="hold" grpId="0" nodeType="afterEffect">
                                  <p:stCondLst>
                                    <p:cond delay="0"/>
                                  </p:stCondLst>
                                  <p:childTnLst>
                                    <p:set>
                                      <p:cBhvr>
                                        <p:cTn id="34" dur="1" fill="hold">
                                          <p:stCondLst>
                                            <p:cond delay="0"/>
                                          </p:stCondLst>
                                        </p:cTn>
                                        <p:tgtEl>
                                          <p:spTgt spid="31"/>
                                        </p:tgtEl>
                                        <p:attrNameLst>
                                          <p:attrName>style.visibility</p:attrName>
                                        </p:attrNameLst>
                                      </p:cBhvr>
                                      <p:to>
                                        <p:strVal val="visible"/>
                                      </p:to>
                                    </p:set>
                                    <p:animEffect transition="in" filter="wipe(left)">
                                      <p:cBhvr>
                                        <p:cTn id="35" dur="500"/>
                                        <p:tgtEl>
                                          <p:spTgt spid="31"/>
                                        </p:tgtEl>
                                      </p:cBhvr>
                                    </p:animEffect>
                                  </p:childTnLst>
                                </p:cTn>
                              </p:par>
                            </p:childTnLst>
                          </p:cTn>
                        </p:par>
                        <p:par>
                          <p:cTn id="36" fill="hold">
                            <p:stCondLst>
                              <p:cond delay="3000"/>
                            </p:stCondLst>
                            <p:childTnLst>
                              <p:par>
                                <p:cTn id="37" presetID="10" presetClass="entr" presetSubtype="0" fill="hold" grpId="0" nodeType="afterEffect">
                                  <p:stCondLst>
                                    <p:cond delay="0"/>
                                  </p:stCondLst>
                                  <p:childTnLst>
                                    <p:set>
                                      <p:cBhvr>
                                        <p:cTn id="38" dur="1" fill="hold">
                                          <p:stCondLst>
                                            <p:cond delay="0"/>
                                          </p:stCondLst>
                                        </p:cTn>
                                        <p:tgtEl>
                                          <p:spTgt spid="32"/>
                                        </p:tgtEl>
                                        <p:attrNameLst>
                                          <p:attrName>style.visibility</p:attrName>
                                        </p:attrNameLst>
                                      </p:cBhvr>
                                      <p:to>
                                        <p:strVal val="visible"/>
                                      </p:to>
                                    </p:set>
                                    <p:animEffect transition="in" filter="fade">
                                      <p:cBhvr>
                                        <p:cTn id="39"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31" grpId="0" animBg="1"/>
      <p:bldP spid="32"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a:extLst>
              <a:ext uri="{FF2B5EF4-FFF2-40B4-BE49-F238E27FC236}">
                <a16:creationId xmlns:a16="http://schemas.microsoft.com/office/drawing/2014/main" id="{299BFC0D-481A-4281-B586-DAFDFF902BD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240"/>
            <a:ext cx="12190413" cy="6857107"/>
          </a:xfrm>
          <a:prstGeom prst="rect">
            <a:avLst/>
          </a:prstGeom>
        </p:spPr>
      </p:pic>
      <p:sp>
        <p:nvSpPr>
          <p:cNvPr id="3" name="矩形 2">
            <a:extLst>
              <a:ext uri="{FF2B5EF4-FFF2-40B4-BE49-F238E27FC236}">
                <a16:creationId xmlns:a16="http://schemas.microsoft.com/office/drawing/2014/main" id="{56F5B1DD-59F6-4B9F-AF3B-0339900180A8}"/>
              </a:ext>
            </a:extLst>
          </p:cNvPr>
          <p:cNvSpPr/>
          <p:nvPr/>
        </p:nvSpPr>
        <p:spPr>
          <a:xfrm>
            <a:off x="5390379" y="911527"/>
            <a:ext cx="1415773" cy="584775"/>
          </a:xfrm>
          <a:prstGeom prst="rect">
            <a:avLst/>
          </a:prstGeom>
        </p:spPr>
        <p:txBody>
          <a:bodyPr wrap="none">
            <a:spAutoFit/>
          </a:bodyPr>
          <a:lstStyle/>
          <a:p>
            <a:pPr algn="ctr"/>
            <a:r>
              <a:rPr lang="zh-CN" altLang="en-US" sz="3200" dirty="0">
                <a:solidFill>
                  <a:schemeClr val="tx1">
                    <a:lumMod val="50000"/>
                    <a:lumOff val="50000"/>
                  </a:schemeClr>
                </a:solidFill>
                <a:latin typeface="华文中宋" panose="02010600040101010101" pitchFamily="2" charset="-122"/>
                <a:ea typeface="华文中宋" panose="02010600040101010101" pitchFamily="2" charset="-122"/>
              </a:rPr>
              <a:t>章节二</a:t>
            </a:r>
          </a:p>
        </p:txBody>
      </p:sp>
      <p:grpSp>
        <p:nvGrpSpPr>
          <p:cNvPr id="4" name="组合 3">
            <a:extLst>
              <a:ext uri="{FF2B5EF4-FFF2-40B4-BE49-F238E27FC236}">
                <a16:creationId xmlns:a16="http://schemas.microsoft.com/office/drawing/2014/main" id="{5F7433C5-1C9B-4C27-86AB-473D5463CDAF}"/>
              </a:ext>
            </a:extLst>
          </p:cNvPr>
          <p:cNvGrpSpPr/>
          <p:nvPr/>
        </p:nvGrpSpPr>
        <p:grpSpPr>
          <a:xfrm>
            <a:off x="3812270" y="823687"/>
            <a:ext cx="4571998" cy="773790"/>
            <a:chOff x="4564337" y="378280"/>
            <a:chExt cx="3063327" cy="773790"/>
          </a:xfrm>
        </p:grpSpPr>
        <p:cxnSp>
          <p:nvCxnSpPr>
            <p:cNvPr id="5" name="直接连接符 4">
              <a:extLst>
                <a:ext uri="{FF2B5EF4-FFF2-40B4-BE49-F238E27FC236}">
                  <a16:creationId xmlns:a16="http://schemas.microsoft.com/office/drawing/2014/main" id="{8C1AA2FA-7366-45DB-B8EA-2D90C1B4318D}"/>
                </a:ext>
              </a:extLst>
            </p:cNvPr>
            <p:cNvCxnSpPr/>
            <p:nvPr/>
          </p:nvCxnSpPr>
          <p:spPr>
            <a:xfrm flipH="1">
              <a:off x="4564337" y="1152070"/>
              <a:ext cx="3063327"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6" name="直接连接符 5">
              <a:extLst>
                <a:ext uri="{FF2B5EF4-FFF2-40B4-BE49-F238E27FC236}">
                  <a16:creationId xmlns:a16="http://schemas.microsoft.com/office/drawing/2014/main" id="{1BA1EB07-AB14-4B39-BD77-E0267A7B59FE}"/>
                </a:ext>
              </a:extLst>
            </p:cNvPr>
            <p:cNvCxnSpPr/>
            <p:nvPr/>
          </p:nvCxnSpPr>
          <p:spPr>
            <a:xfrm>
              <a:off x="4564337" y="378280"/>
              <a:ext cx="3063327"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nvGrpSpPr>
          <p:cNvPr id="23" name="组合 22">
            <a:extLst>
              <a:ext uri="{FF2B5EF4-FFF2-40B4-BE49-F238E27FC236}">
                <a16:creationId xmlns:a16="http://schemas.microsoft.com/office/drawing/2014/main" id="{A68034F0-FBC8-470B-9286-FE199B94B07C}"/>
              </a:ext>
            </a:extLst>
          </p:cNvPr>
          <p:cNvGrpSpPr/>
          <p:nvPr/>
        </p:nvGrpSpPr>
        <p:grpSpPr>
          <a:xfrm>
            <a:off x="3995025" y="2207467"/>
            <a:ext cx="4209176" cy="710326"/>
            <a:chOff x="4150600" y="1393760"/>
            <a:chExt cx="4209176" cy="710326"/>
          </a:xfrm>
        </p:grpSpPr>
        <p:sp>
          <p:nvSpPr>
            <p:cNvPr id="24" name="圆角矩形 52">
              <a:extLst>
                <a:ext uri="{FF2B5EF4-FFF2-40B4-BE49-F238E27FC236}">
                  <a16:creationId xmlns:a16="http://schemas.microsoft.com/office/drawing/2014/main" id="{3B5F3D82-6B3C-4D8D-84A7-EEC95323BB9A}"/>
                </a:ext>
              </a:extLst>
            </p:cNvPr>
            <p:cNvSpPr/>
            <p:nvPr/>
          </p:nvSpPr>
          <p:spPr>
            <a:xfrm>
              <a:off x="4533900" y="1463173"/>
              <a:ext cx="3825876" cy="571500"/>
            </a:xfrm>
            <a:prstGeom prst="roundRect">
              <a:avLst/>
            </a:prstGeom>
            <a:no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华文中宋" panose="02010600040101010101" pitchFamily="2" charset="-122"/>
                <a:ea typeface="华文中宋" panose="02010600040101010101" pitchFamily="2" charset="-122"/>
              </a:endParaRPr>
            </a:p>
          </p:txBody>
        </p:sp>
        <p:sp>
          <p:nvSpPr>
            <p:cNvPr id="25" name="椭圆 24">
              <a:extLst>
                <a:ext uri="{FF2B5EF4-FFF2-40B4-BE49-F238E27FC236}">
                  <a16:creationId xmlns:a16="http://schemas.microsoft.com/office/drawing/2014/main" id="{F09D97C7-8F26-4338-91CB-F87ED28BE4D6}"/>
                </a:ext>
              </a:extLst>
            </p:cNvPr>
            <p:cNvSpPr/>
            <p:nvPr/>
          </p:nvSpPr>
          <p:spPr>
            <a:xfrm>
              <a:off x="4150600" y="1393760"/>
              <a:ext cx="710326" cy="710326"/>
            </a:xfrm>
            <a:prstGeom prst="ellipse">
              <a:avLst/>
            </a:prstGeom>
            <a:solidFill>
              <a:schemeClr val="tx1">
                <a:lumMod val="50000"/>
                <a:lumOff val="50000"/>
              </a:schemeClr>
            </a:solidFill>
            <a:ln w="1206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prstClr val="white"/>
                  </a:solidFill>
                  <a:effectLst>
                    <a:outerShdw blurRad="38100" dist="38100" dir="2700000" algn="tl">
                      <a:srgbClr val="000000">
                        <a:alpha val="43137"/>
                      </a:srgbClr>
                    </a:outerShdw>
                  </a:effectLst>
                  <a:latin typeface="华文中宋" panose="02010600040101010101" pitchFamily="2" charset="-122"/>
                  <a:ea typeface="华文中宋" panose="02010600040101010101" pitchFamily="2" charset="-122"/>
                </a:rPr>
                <a:t>1</a:t>
              </a:r>
            </a:p>
          </p:txBody>
        </p:sp>
        <p:sp>
          <p:nvSpPr>
            <p:cNvPr id="26" name="文本框 25">
              <a:extLst>
                <a:ext uri="{FF2B5EF4-FFF2-40B4-BE49-F238E27FC236}">
                  <a16:creationId xmlns:a16="http://schemas.microsoft.com/office/drawing/2014/main" id="{71DACFDE-33CB-47B7-8362-A384DB8B7CEF}"/>
                </a:ext>
              </a:extLst>
            </p:cNvPr>
            <p:cNvSpPr txBox="1"/>
            <p:nvPr/>
          </p:nvSpPr>
          <p:spPr>
            <a:xfrm>
              <a:off x="5199662" y="1524911"/>
              <a:ext cx="2646878" cy="461665"/>
            </a:xfrm>
            <a:prstGeom prst="rect">
              <a:avLst/>
            </a:prstGeom>
            <a:noFill/>
          </p:spPr>
          <p:txBody>
            <a:bodyPr wrap="none" rtlCol="0">
              <a:spAutoFit/>
            </a:bodyPr>
            <a:lstStyle/>
            <a:p>
              <a:r>
                <a:rPr lang="zh-CN" altLang="en-US" sz="2400" dirty="0">
                  <a:solidFill>
                    <a:schemeClr val="tx1">
                      <a:lumMod val="50000"/>
                      <a:lumOff val="50000"/>
                    </a:schemeClr>
                  </a:solidFill>
                  <a:latin typeface="华文中宋" panose="02010600040101010101" pitchFamily="2" charset="-122"/>
                  <a:ea typeface="华文中宋" panose="02010600040101010101" pitchFamily="2" charset="-122"/>
                </a:rPr>
                <a:t>加入你的标题描述</a:t>
              </a:r>
            </a:p>
          </p:txBody>
        </p:sp>
      </p:grpSp>
      <p:grpSp>
        <p:nvGrpSpPr>
          <p:cNvPr id="27" name="组合 26">
            <a:extLst>
              <a:ext uri="{FF2B5EF4-FFF2-40B4-BE49-F238E27FC236}">
                <a16:creationId xmlns:a16="http://schemas.microsoft.com/office/drawing/2014/main" id="{98F609AD-78BC-4F05-859F-0040060DFF04}"/>
              </a:ext>
            </a:extLst>
          </p:cNvPr>
          <p:cNvGrpSpPr/>
          <p:nvPr/>
        </p:nvGrpSpPr>
        <p:grpSpPr>
          <a:xfrm>
            <a:off x="4009539" y="3152473"/>
            <a:ext cx="4209176" cy="710326"/>
            <a:chOff x="4150600" y="1393760"/>
            <a:chExt cx="4209176" cy="710326"/>
          </a:xfrm>
        </p:grpSpPr>
        <p:sp>
          <p:nvSpPr>
            <p:cNvPr id="28" name="圆角矩形 52">
              <a:extLst>
                <a:ext uri="{FF2B5EF4-FFF2-40B4-BE49-F238E27FC236}">
                  <a16:creationId xmlns:a16="http://schemas.microsoft.com/office/drawing/2014/main" id="{719DB2E0-5426-422A-9303-6FFE27693DA7}"/>
                </a:ext>
              </a:extLst>
            </p:cNvPr>
            <p:cNvSpPr/>
            <p:nvPr/>
          </p:nvSpPr>
          <p:spPr>
            <a:xfrm>
              <a:off x="4533900" y="1463173"/>
              <a:ext cx="3825876" cy="571500"/>
            </a:xfrm>
            <a:prstGeom prst="round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华文中宋" panose="02010600040101010101" pitchFamily="2" charset="-122"/>
                <a:ea typeface="华文中宋" panose="02010600040101010101" pitchFamily="2" charset="-122"/>
              </a:endParaRPr>
            </a:p>
          </p:txBody>
        </p:sp>
        <p:sp>
          <p:nvSpPr>
            <p:cNvPr id="29" name="椭圆 28">
              <a:extLst>
                <a:ext uri="{FF2B5EF4-FFF2-40B4-BE49-F238E27FC236}">
                  <a16:creationId xmlns:a16="http://schemas.microsoft.com/office/drawing/2014/main" id="{6EE38A85-3C7C-4E75-9031-6BE3633F96B8}"/>
                </a:ext>
              </a:extLst>
            </p:cNvPr>
            <p:cNvSpPr/>
            <p:nvPr/>
          </p:nvSpPr>
          <p:spPr>
            <a:xfrm>
              <a:off x="4150600" y="1393760"/>
              <a:ext cx="710326" cy="710326"/>
            </a:xfrm>
            <a:prstGeom prst="ellipse">
              <a:avLst/>
            </a:prstGeom>
            <a:solidFill>
              <a:schemeClr val="tx1">
                <a:lumMod val="50000"/>
                <a:lumOff val="50000"/>
              </a:schemeClr>
            </a:solidFill>
            <a:ln w="120650">
              <a:solidFill>
                <a:schemeClr val="bg1">
                  <a:lumMod val="95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prstClr val="white"/>
                  </a:solidFill>
                  <a:effectLst>
                    <a:outerShdw blurRad="38100" dist="38100" dir="2700000" algn="tl">
                      <a:srgbClr val="000000">
                        <a:alpha val="43137"/>
                      </a:srgbClr>
                    </a:outerShdw>
                  </a:effectLst>
                  <a:latin typeface="华文中宋" panose="02010600040101010101" pitchFamily="2" charset="-122"/>
                  <a:ea typeface="华文中宋" panose="02010600040101010101" pitchFamily="2" charset="-122"/>
                </a:rPr>
                <a:t>2</a:t>
              </a:r>
            </a:p>
          </p:txBody>
        </p:sp>
        <p:sp>
          <p:nvSpPr>
            <p:cNvPr id="30" name="文本框 29">
              <a:extLst>
                <a:ext uri="{FF2B5EF4-FFF2-40B4-BE49-F238E27FC236}">
                  <a16:creationId xmlns:a16="http://schemas.microsoft.com/office/drawing/2014/main" id="{6E24A94D-254F-4F55-9C18-980E633F849C}"/>
                </a:ext>
              </a:extLst>
            </p:cNvPr>
            <p:cNvSpPr txBox="1"/>
            <p:nvPr/>
          </p:nvSpPr>
          <p:spPr>
            <a:xfrm>
              <a:off x="5199662" y="1524911"/>
              <a:ext cx="2646878" cy="461665"/>
            </a:xfrm>
            <a:prstGeom prst="rect">
              <a:avLst/>
            </a:prstGeom>
            <a:noFill/>
          </p:spPr>
          <p:txBody>
            <a:bodyPr wrap="none" rtlCol="0">
              <a:spAutoFit/>
            </a:bodyPr>
            <a:lstStyle/>
            <a:p>
              <a:r>
                <a:rPr lang="zh-CN" altLang="en-US" sz="2400" dirty="0">
                  <a:solidFill>
                    <a:schemeClr val="bg1"/>
                  </a:solidFill>
                  <a:latin typeface="华文中宋" panose="02010600040101010101" pitchFamily="2" charset="-122"/>
                  <a:ea typeface="华文中宋" panose="02010600040101010101" pitchFamily="2" charset="-122"/>
                </a:rPr>
                <a:t>加入你的标题描述</a:t>
              </a:r>
            </a:p>
          </p:txBody>
        </p:sp>
      </p:grpSp>
      <p:grpSp>
        <p:nvGrpSpPr>
          <p:cNvPr id="31" name="组合 30">
            <a:extLst>
              <a:ext uri="{FF2B5EF4-FFF2-40B4-BE49-F238E27FC236}">
                <a16:creationId xmlns:a16="http://schemas.microsoft.com/office/drawing/2014/main" id="{D7785063-7C7E-452A-B018-7CE81FB76AB8}"/>
              </a:ext>
            </a:extLst>
          </p:cNvPr>
          <p:cNvGrpSpPr/>
          <p:nvPr/>
        </p:nvGrpSpPr>
        <p:grpSpPr>
          <a:xfrm>
            <a:off x="3995025" y="4097479"/>
            <a:ext cx="4209176" cy="710326"/>
            <a:chOff x="4150600" y="1393760"/>
            <a:chExt cx="4209176" cy="710326"/>
          </a:xfrm>
        </p:grpSpPr>
        <p:sp>
          <p:nvSpPr>
            <p:cNvPr id="32" name="圆角矩形 52">
              <a:extLst>
                <a:ext uri="{FF2B5EF4-FFF2-40B4-BE49-F238E27FC236}">
                  <a16:creationId xmlns:a16="http://schemas.microsoft.com/office/drawing/2014/main" id="{51B07971-A5D5-4738-8133-B5386A213FB2}"/>
                </a:ext>
              </a:extLst>
            </p:cNvPr>
            <p:cNvSpPr/>
            <p:nvPr/>
          </p:nvSpPr>
          <p:spPr>
            <a:xfrm>
              <a:off x="4533900" y="1463173"/>
              <a:ext cx="3825876" cy="571500"/>
            </a:xfrm>
            <a:prstGeom prst="roundRect">
              <a:avLst/>
            </a:prstGeom>
            <a:no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华文中宋" panose="02010600040101010101" pitchFamily="2" charset="-122"/>
                <a:ea typeface="华文中宋" panose="02010600040101010101" pitchFamily="2" charset="-122"/>
              </a:endParaRPr>
            </a:p>
          </p:txBody>
        </p:sp>
        <p:sp>
          <p:nvSpPr>
            <p:cNvPr id="33" name="椭圆 32">
              <a:extLst>
                <a:ext uri="{FF2B5EF4-FFF2-40B4-BE49-F238E27FC236}">
                  <a16:creationId xmlns:a16="http://schemas.microsoft.com/office/drawing/2014/main" id="{A1DC7D3A-EE91-414D-B3B3-ED08D617E525}"/>
                </a:ext>
              </a:extLst>
            </p:cNvPr>
            <p:cNvSpPr/>
            <p:nvPr/>
          </p:nvSpPr>
          <p:spPr>
            <a:xfrm>
              <a:off x="4150600" y="1393760"/>
              <a:ext cx="710326" cy="710326"/>
            </a:xfrm>
            <a:prstGeom prst="ellipse">
              <a:avLst/>
            </a:prstGeom>
            <a:solidFill>
              <a:schemeClr val="tx1">
                <a:lumMod val="50000"/>
                <a:lumOff val="50000"/>
              </a:schemeClr>
            </a:solidFill>
            <a:ln w="1206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prstClr val="white"/>
                  </a:solidFill>
                  <a:effectLst>
                    <a:outerShdw blurRad="38100" dist="38100" dir="2700000" algn="tl">
                      <a:srgbClr val="000000">
                        <a:alpha val="43137"/>
                      </a:srgbClr>
                    </a:outerShdw>
                  </a:effectLst>
                  <a:latin typeface="华文中宋" panose="02010600040101010101" pitchFamily="2" charset="-122"/>
                  <a:ea typeface="华文中宋" panose="02010600040101010101" pitchFamily="2" charset="-122"/>
                </a:rPr>
                <a:t>3</a:t>
              </a:r>
            </a:p>
          </p:txBody>
        </p:sp>
        <p:sp>
          <p:nvSpPr>
            <p:cNvPr id="34" name="文本框 33">
              <a:extLst>
                <a:ext uri="{FF2B5EF4-FFF2-40B4-BE49-F238E27FC236}">
                  <a16:creationId xmlns:a16="http://schemas.microsoft.com/office/drawing/2014/main" id="{D3A44772-2B4B-46B1-B55B-4F7F07CF9FDA}"/>
                </a:ext>
              </a:extLst>
            </p:cNvPr>
            <p:cNvSpPr txBox="1"/>
            <p:nvPr/>
          </p:nvSpPr>
          <p:spPr>
            <a:xfrm>
              <a:off x="5199662" y="1524911"/>
              <a:ext cx="2646878" cy="461665"/>
            </a:xfrm>
            <a:prstGeom prst="rect">
              <a:avLst/>
            </a:prstGeom>
            <a:noFill/>
          </p:spPr>
          <p:txBody>
            <a:bodyPr wrap="none" rtlCol="0">
              <a:spAutoFit/>
            </a:bodyPr>
            <a:lstStyle/>
            <a:p>
              <a:r>
                <a:rPr lang="zh-CN" altLang="en-US" sz="2400" dirty="0">
                  <a:solidFill>
                    <a:schemeClr val="tx1">
                      <a:lumMod val="50000"/>
                      <a:lumOff val="50000"/>
                    </a:schemeClr>
                  </a:solidFill>
                  <a:latin typeface="华文中宋" panose="02010600040101010101" pitchFamily="2" charset="-122"/>
                  <a:ea typeface="华文中宋" panose="02010600040101010101" pitchFamily="2" charset="-122"/>
                </a:rPr>
                <a:t>加入你的标题描述</a:t>
              </a:r>
            </a:p>
          </p:txBody>
        </p:sp>
      </p:grpSp>
      <p:grpSp>
        <p:nvGrpSpPr>
          <p:cNvPr id="35" name="组合 34">
            <a:extLst>
              <a:ext uri="{FF2B5EF4-FFF2-40B4-BE49-F238E27FC236}">
                <a16:creationId xmlns:a16="http://schemas.microsoft.com/office/drawing/2014/main" id="{A9DE3B78-6F28-4C51-9B73-2D52E7FB8576}"/>
              </a:ext>
            </a:extLst>
          </p:cNvPr>
          <p:cNvGrpSpPr/>
          <p:nvPr/>
        </p:nvGrpSpPr>
        <p:grpSpPr>
          <a:xfrm>
            <a:off x="4009539" y="5042486"/>
            <a:ext cx="4209176" cy="710326"/>
            <a:chOff x="4150600" y="1393760"/>
            <a:chExt cx="4209176" cy="710326"/>
          </a:xfrm>
        </p:grpSpPr>
        <p:sp>
          <p:nvSpPr>
            <p:cNvPr id="36" name="圆角矩形 52">
              <a:extLst>
                <a:ext uri="{FF2B5EF4-FFF2-40B4-BE49-F238E27FC236}">
                  <a16:creationId xmlns:a16="http://schemas.microsoft.com/office/drawing/2014/main" id="{EF903E23-2F13-4937-9D58-6459B4200997}"/>
                </a:ext>
              </a:extLst>
            </p:cNvPr>
            <p:cNvSpPr/>
            <p:nvPr/>
          </p:nvSpPr>
          <p:spPr>
            <a:xfrm>
              <a:off x="4533900" y="1463173"/>
              <a:ext cx="3825876" cy="571500"/>
            </a:xfrm>
            <a:prstGeom prst="roundRect">
              <a:avLst/>
            </a:prstGeom>
            <a:no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华文中宋" panose="02010600040101010101" pitchFamily="2" charset="-122"/>
                <a:ea typeface="华文中宋" panose="02010600040101010101" pitchFamily="2" charset="-122"/>
              </a:endParaRPr>
            </a:p>
          </p:txBody>
        </p:sp>
        <p:sp>
          <p:nvSpPr>
            <p:cNvPr id="37" name="椭圆 36">
              <a:extLst>
                <a:ext uri="{FF2B5EF4-FFF2-40B4-BE49-F238E27FC236}">
                  <a16:creationId xmlns:a16="http://schemas.microsoft.com/office/drawing/2014/main" id="{B5969199-CC5D-4FA7-B7A4-25B98231BD2B}"/>
                </a:ext>
              </a:extLst>
            </p:cNvPr>
            <p:cNvSpPr/>
            <p:nvPr/>
          </p:nvSpPr>
          <p:spPr>
            <a:xfrm>
              <a:off x="4150600" y="1393760"/>
              <a:ext cx="710326" cy="710326"/>
            </a:xfrm>
            <a:prstGeom prst="ellipse">
              <a:avLst/>
            </a:prstGeom>
            <a:solidFill>
              <a:schemeClr val="tx1">
                <a:lumMod val="50000"/>
                <a:lumOff val="50000"/>
              </a:schemeClr>
            </a:solidFill>
            <a:ln w="1206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prstClr val="white"/>
                  </a:solidFill>
                  <a:effectLst>
                    <a:outerShdw blurRad="38100" dist="38100" dir="2700000" algn="tl">
                      <a:srgbClr val="000000">
                        <a:alpha val="43137"/>
                      </a:srgbClr>
                    </a:outerShdw>
                  </a:effectLst>
                  <a:latin typeface="华文中宋" panose="02010600040101010101" pitchFamily="2" charset="-122"/>
                  <a:ea typeface="华文中宋" panose="02010600040101010101" pitchFamily="2" charset="-122"/>
                </a:rPr>
                <a:t>4</a:t>
              </a:r>
            </a:p>
          </p:txBody>
        </p:sp>
        <p:sp>
          <p:nvSpPr>
            <p:cNvPr id="38" name="文本框 37">
              <a:extLst>
                <a:ext uri="{FF2B5EF4-FFF2-40B4-BE49-F238E27FC236}">
                  <a16:creationId xmlns:a16="http://schemas.microsoft.com/office/drawing/2014/main" id="{BA26B80C-9708-4AA3-AD76-06DC165EF92F}"/>
                </a:ext>
              </a:extLst>
            </p:cNvPr>
            <p:cNvSpPr txBox="1"/>
            <p:nvPr/>
          </p:nvSpPr>
          <p:spPr>
            <a:xfrm>
              <a:off x="5199662" y="1524911"/>
              <a:ext cx="2646878" cy="461665"/>
            </a:xfrm>
            <a:prstGeom prst="rect">
              <a:avLst/>
            </a:prstGeom>
            <a:noFill/>
          </p:spPr>
          <p:txBody>
            <a:bodyPr wrap="none" rtlCol="0">
              <a:spAutoFit/>
            </a:bodyPr>
            <a:lstStyle/>
            <a:p>
              <a:r>
                <a:rPr lang="zh-CN" altLang="en-US" sz="2400" dirty="0">
                  <a:solidFill>
                    <a:schemeClr val="tx1">
                      <a:lumMod val="50000"/>
                      <a:lumOff val="50000"/>
                    </a:schemeClr>
                  </a:solidFill>
                  <a:latin typeface="华文中宋" panose="02010600040101010101" pitchFamily="2" charset="-122"/>
                  <a:ea typeface="华文中宋" panose="02010600040101010101" pitchFamily="2" charset="-122"/>
                </a:rPr>
                <a:t>加入你的标题描述</a:t>
              </a:r>
            </a:p>
          </p:txBody>
        </p:sp>
      </p:grpSp>
    </p:spTree>
    <p:extLst>
      <p:ext uri="{BB962C8B-B14F-4D97-AF65-F5344CB8AC3E}">
        <p14:creationId xmlns:p14="http://schemas.microsoft.com/office/powerpoint/2010/main" val="336233147"/>
      </p:ext>
    </p:extLst>
  </p:cSld>
  <p:clrMapOvr>
    <a:masterClrMapping/>
  </p:clrMapOvr>
  <mc:AlternateContent xmlns:mc="http://schemas.openxmlformats.org/markup-compatibility/2006" xmlns:p14="http://schemas.microsoft.com/office/powerpoint/2010/main">
    <mc:Choice Requires="p14">
      <p:transition spd="slow" p14:dur="900" advTm="1000">
        <p14:warp dir="in"/>
      </p:transition>
    </mc:Choice>
    <mc:Fallback xmlns="">
      <p:transition spd="slow" advTm="1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750"/>
                                        <p:tgtEl>
                                          <p:spTgt spid="2"/>
                                        </p:tgtEl>
                                      </p:cBhvr>
                                    </p:animEffect>
                                  </p:childTnLst>
                                </p:cTn>
                              </p:par>
                            </p:childTnLst>
                          </p:cTn>
                        </p:par>
                        <p:par>
                          <p:cTn id="8" fill="hold">
                            <p:stCondLst>
                              <p:cond delay="750"/>
                            </p:stCondLst>
                            <p:childTnLst>
                              <p:par>
                                <p:cTn id="9" presetID="23" presetClass="entr" presetSubtype="16"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p:cTn id="11" dur="500" fill="hold"/>
                                        <p:tgtEl>
                                          <p:spTgt spid="3"/>
                                        </p:tgtEl>
                                        <p:attrNameLst>
                                          <p:attrName>ppt_w</p:attrName>
                                        </p:attrNameLst>
                                      </p:cBhvr>
                                      <p:tavLst>
                                        <p:tav tm="0">
                                          <p:val>
                                            <p:fltVal val="0"/>
                                          </p:val>
                                        </p:tav>
                                        <p:tav tm="100000">
                                          <p:val>
                                            <p:strVal val="#ppt_w"/>
                                          </p:val>
                                        </p:tav>
                                      </p:tavLst>
                                    </p:anim>
                                    <p:anim calcmode="lin" valueType="num">
                                      <p:cBhvr>
                                        <p:cTn id="12" dur="500" fill="hold"/>
                                        <p:tgtEl>
                                          <p:spTgt spid="3"/>
                                        </p:tgtEl>
                                        <p:attrNameLst>
                                          <p:attrName>ppt_h</p:attrName>
                                        </p:attrNameLst>
                                      </p:cBhvr>
                                      <p:tavLst>
                                        <p:tav tm="0">
                                          <p:val>
                                            <p:fltVal val="0"/>
                                          </p:val>
                                        </p:tav>
                                        <p:tav tm="100000">
                                          <p:val>
                                            <p:strVal val="#ppt_h"/>
                                          </p:val>
                                        </p:tav>
                                      </p:tavLst>
                                    </p:anim>
                                  </p:childTnLst>
                                </p:cTn>
                              </p:par>
                            </p:childTnLst>
                          </p:cTn>
                        </p:par>
                        <p:par>
                          <p:cTn id="13" fill="hold">
                            <p:stCondLst>
                              <p:cond delay="1250"/>
                            </p:stCondLst>
                            <p:childTnLst>
                              <p:par>
                                <p:cTn id="14" presetID="23" presetClass="entr" presetSubtype="16" fill="hold" nodeType="afterEffect">
                                  <p:stCondLst>
                                    <p:cond delay="0"/>
                                  </p:stCondLst>
                                  <p:childTnLst>
                                    <p:set>
                                      <p:cBhvr>
                                        <p:cTn id="15" dur="1" fill="hold">
                                          <p:stCondLst>
                                            <p:cond delay="0"/>
                                          </p:stCondLst>
                                        </p:cTn>
                                        <p:tgtEl>
                                          <p:spTgt spid="4"/>
                                        </p:tgtEl>
                                        <p:attrNameLst>
                                          <p:attrName>style.visibility</p:attrName>
                                        </p:attrNameLst>
                                      </p:cBhvr>
                                      <p:to>
                                        <p:strVal val="visible"/>
                                      </p:to>
                                    </p:set>
                                    <p:anim calcmode="lin" valueType="num">
                                      <p:cBhvr>
                                        <p:cTn id="16" dur="500" fill="hold"/>
                                        <p:tgtEl>
                                          <p:spTgt spid="4"/>
                                        </p:tgtEl>
                                        <p:attrNameLst>
                                          <p:attrName>ppt_w</p:attrName>
                                        </p:attrNameLst>
                                      </p:cBhvr>
                                      <p:tavLst>
                                        <p:tav tm="0">
                                          <p:val>
                                            <p:fltVal val="0"/>
                                          </p:val>
                                        </p:tav>
                                        <p:tav tm="100000">
                                          <p:val>
                                            <p:strVal val="#ppt_w"/>
                                          </p:val>
                                        </p:tav>
                                      </p:tavLst>
                                    </p:anim>
                                    <p:anim calcmode="lin" valueType="num">
                                      <p:cBhvr>
                                        <p:cTn id="17" dur="500" fill="hold"/>
                                        <p:tgtEl>
                                          <p:spTgt spid="4"/>
                                        </p:tgtEl>
                                        <p:attrNameLst>
                                          <p:attrName>ppt_h</p:attrName>
                                        </p:attrNameLst>
                                      </p:cBhvr>
                                      <p:tavLst>
                                        <p:tav tm="0">
                                          <p:val>
                                            <p:fltVal val="0"/>
                                          </p:val>
                                        </p:tav>
                                        <p:tav tm="100000">
                                          <p:val>
                                            <p:strVal val="#ppt_h"/>
                                          </p:val>
                                        </p:tav>
                                      </p:tavLst>
                                    </p:anim>
                                  </p:childTnLst>
                                </p:cTn>
                              </p:par>
                            </p:childTnLst>
                          </p:cTn>
                        </p:par>
                        <p:par>
                          <p:cTn id="18" fill="hold">
                            <p:stCondLst>
                              <p:cond delay="1750"/>
                            </p:stCondLst>
                            <p:childTnLst>
                              <p:par>
                                <p:cTn id="19" presetID="23" presetClass="entr" presetSubtype="16" fill="hold" nodeType="afterEffect">
                                  <p:stCondLst>
                                    <p:cond delay="0"/>
                                  </p:stCondLst>
                                  <p:childTnLst>
                                    <p:set>
                                      <p:cBhvr>
                                        <p:cTn id="20" dur="1" fill="hold">
                                          <p:stCondLst>
                                            <p:cond delay="0"/>
                                          </p:stCondLst>
                                        </p:cTn>
                                        <p:tgtEl>
                                          <p:spTgt spid="23"/>
                                        </p:tgtEl>
                                        <p:attrNameLst>
                                          <p:attrName>style.visibility</p:attrName>
                                        </p:attrNameLst>
                                      </p:cBhvr>
                                      <p:to>
                                        <p:strVal val="visible"/>
                                      </p:to>
                                    </p:set>
                                    <p:anim calcmode="lin" valueType="num">
                                      <p:cBhvr>
                                        <p:cTn id="21" dur="500" fill="hold"/>
                                        <p:tgtEl>
                                          <p:spTgt spid="23"/>
                                        </p:tgtEl>
                                        <p:attrNameLst>
                                          <p:attrName>ppt_w</p:attrName>
                                        </p:attrNameLst>
                                      </p:cBhvr>
                                      <p:tavLst>
                                        <p:tav tm="0">
                                          <p:val>
                                            <p:fltVal val="0"/>
                                          </p:val>
                                        </p:tav>
                                        <p:tav tm="100000">
                                          <p:val>
                                            <p:strVal val="#ppt_w"/>
                                          </p:val>
                                        </p:tav>
                                      </p:tavLst>
                                    </p:anim>
                                    <p:anim calcmode="lin" valueType="num">
                                      <p:cBhvr>
                                        <p:cTn id="22" dur="500" fill="hold"/>
                                        <p:tgtEl>
                                          <p:spTgt spid="23"/>
                                        </p:tgtEl>
                                        <p:attrNameLst>
                                          <p:attrName>ppt_h</p:attrName>
                                        </p:attrNameLst>
                                      </p:cBhvr>
                                      <p:tavLst>
                                        <p:tav tm="0">
                                          <p:val>
                                            <p:fltVal val="0"/>
                                          </p:val>
                                        </p:tav>
                                        <p:tav tm="100000">
                                          <p:val>
                                            <p:strVal val="#ppt_h"/>
                                          </p:val>
                                        </p:tav>
                                      </p:tavLst>
                                    </p:anim>
                                  </p:childTnLst>
                                </p:cTn>
                              </p:par>
                            </p:childTnLst>
                          </p:cTn>
                        </p:par>
                        <p:par>
                          <p:cTn id="23" fill="hold">
                            <p:stCondLst>
                              <p:cond delay="2250"/>
                            </p:stCondLst>
                            <p:childTnLst>
                              <p:par>
                                <p:cTn id="24" presetID="23" presetClass="entr" presetSubtype="16" fill="hold" nodeType="afterEffect">
                                  <p:stCondLst>
                                    <p:cond delay="0"/>
                                  </p:stCondLst>
                                  <p:childTnLst>
                                    <p:set>
                                      <p:cBhvr>
                                        <p:cTn id="25" dur="1" fill="hold">
                                          <p:stCondLst>
                                            <p:cond delay="0"/>
                                          </p:stCondLst>
                                        </p:cTn>
                                        <p:tgtEl>
                                          <p:spTgt spid="27"/>
                                        </p:tgtEl>
                                        <p:attrNameLst>
                                          <p:attrName>style.visibility</p:attrName>
                                        </p:attrNameLst>
                                      </p:cBhvr>
                                      <p:to>
                                        <p:strVal val="visible"/>
                                      </p:to>
                                    </p:set>
                                    <p:anim calcmode="lin" valueType="num">
                                      <p:cBhvr>
                                        <p:cTn id="26" dur="500" fill="hold"/>
                                        <p:tgtEl>
                                          <p:spTgt spid="27"/>
                                        </p:tgtEl>
                                        <p:attrNameLst>
                                          <p:attrName>ppt_w</p:attrName>
                                        </p:attrNameLst>
                                      </p:cBhvr>
                                      <p:tavLst>
                                        <p:tav tm="0">
                                          <p:val>
                                            <p:fltVal val="0"/>
                                          </p:val>
                                        </p:tav>
                                        <p:tav tm="100000">
                                          <p:val>
                                            <p:strVal val="#ppt_w"/>
                                          </p:val>
                                        </p:tav>
                                      </p:tavLst>
                                    </p:anim>
                                    <p:anim calcmode="lin" valueType="num">
                                      <p:cBhvr>
                                        <p:cTn id="27" dur="500" fill="hold"/>
                                        <p:tgtEl>
                                          <p:spTgt spid="27"/>
                                        </p:tgtEl>
                                        <p:attrNameLst>
                                          <p:attrName>ppt_h</p:attrName>
                                        </p:attrNameLst>
                                      </p:cBhvr>
                                      <p:tavLst>
                                        <p:tav tm="0">
                                          <p:val>
                                            <p:fltVal val="0"/>
                                          </p:val>
                                        </p:tav>
                                        <p:tav tm="100000">
                                          <p:val>
                                            <p:strVal val="#ppt_h"/>
                                          </p:val>
                                        </p:tav>
                                      </p:tavLst>
                                    </p:anim>
                                  </p:childTnLst>
                                </p:cTn>
                              </p:par>
                            </p:childTnLst>
                          </p:cTn>
                        </p:par>
                        <p:par>
                          <p:cTn id="28" fill="hold">
                            <p:stCondLst>
                              <p:cond delay="2750"/>
                            </p:stCondLst>
                            <p:childTnLst>
                              <p:par>
                                <p:cTn id="29" presetID="23" presetClass="entr" presetSubtype="16" fill="hold" nodeType="afterEffect">
                                  <p:stCondLst>
                                    <p:cond delay="0"/>
                                  </p:stCondLst>
                                  <p:childTnLst>
                                    <p:set>
                                      <p:cBhvr>
                                        <p:cTn id="30" dur="1" fill="hold">
                                          <p:stCondLst>
                                            <p:cond delay="0"/>
                                          </p:stCondLst>
                                        </p:cTn>
                                        <p:tgtEl>
                                          <p:spTgt spid="31"/>
                                        </p:tgtEl>
                                        <p:attrNameLst>
                                          <p:attrName>style.visibility</p:attrName>
                                        </p:attrNameLst>
                                      </p:cBhvr>
                                      <p:to>
                                        <p:strVal val="visible"/>
                                      </p:to>
                                    </p:set>
                                    <p:anim calcmode="lin" valueType="num">
                                      <p:cBhvr>
                                        <p:cTn id="31" dur="500" fill="hold"/>
                                        <p:tgtEl>
                                          <p:spTgt spid="31"/>
                                        </p:tgtEl>
                                        <p:attrNameLst>
                                          <p:attrName>ppt_w</p:attrName>
                                        </p:attrNameLst>
                                      </p:cBhvr>
                                      <p:tavLst>
                                        <p:tav tm="0">
                                          <p:val>
                                            <p:fltVal val="0"/>
                                          </p:val>
                                        </p:tav>
                                        <p:tav tm="100000">
                                          <p:val>
                                            <p:strVal val="#ppt_w"/>
                                          </p:val>
                                        </p:tav>
                                      </p:tavLst>
                                    </p:anim>
                                    <p:anim calcmode="lin" valueType="num">
                                      <p:cBhvr>
                                        <p:cTn id="32" dur="500" fill="hold"/>
                                        <p:tgtEl>
                                          <p:spTgt spid="31"/>
                                        </p:tgtEl>
                                        <p:attrNameLst>
                                          <p:attrName>ppt_h</p:attrName>
                                        </p:attrNameLst>
                                      </p:cBhvr>
                                      <p:tavLst>
                                        <p:tav tm="0">
                                          <p:val>
                                            <p:fltVal val="0"/>
                                          </p:val>
                                        </p:tav>
                                        <p:tav tm="100000">
                                          <p:val>
                                            <p:strVal val="#ppt_h"/>
                                          </p:val>
                                        </p:tav>
                                      </p:tavLst>
                                    </p:anim>
                                  </p:childTnLst>
                                </p:cTn>
                              </p:par>
                            </p:childTnLst>
                          </p:cTn>
                        </p:par>
                        <p:par>
                          <p:cTn id="33" fill="hold">
                            <p:stCondLst>
                              <p:cond delay="3250"/>
                            </p:stCondLst>
                            <p:childTnLst>
                              <p:par>
                                <p:cTn id="34" presetID="23" presetClass="entr" presetSubtype="16" fill="hold" nodeType="afterEffect">
                                  <p:stCondLst>
                                    <p:cond delay="0"/>
                                  </p:stCondLst>
                                  <p:childTnLst>
                                    <p:set>
                                      <p:cBhvr>
                                        <p:cTn id="35" dur="1" fill="hold">
                                          <p:stCondLst>
                                            <p:cond delay="0"/>
                                          </p:stCondLst>
                                        </p:cTn>
                                        <p:tgtEl>
                                          <p:spTgt spid="35"/>
                                        </p:tgtEl>
                                        <p:attrNameLst>
                                          <p:attrName>style.visibility</p:attrName>
                                        </p:attrNameLst>
                                      </p:cBhvr>
                                      <p:to>
                                        <p:strVal val="visible"/>
                                      </p:to>
                                    </p:set>
                                    <p:anim calcmode="lin" valueType="num">
                                      <p:cBhvr>
                                        <p:cTn id="36" dur="500" fill="hold"/>
                                        <p:tgtEl>
                                          <p:spTgt spid="35"/>
                                        </p:tgtEl>
                                        <p:attrNameLst>
                                          <p:attrName>ppt_w</p:attrName>
                                        </p:attrNameLst>
                                      </p:cBhvr>
                                      <p:tavLst>
                                        <p:tav tm="0">
                                          <p:val>
                                            <p:fltVal val="0"/>
                                          </p:val>
                                        </p:tav>
                                        <p:tav tm="100000">
                                          <p:val>
                                            <p:strVal val="#ppt_w"/>
                                          </p:val>
                                        </p:tav>
                                      </p:tavLst>
                                    </p:anim>
                                    <p:anim calcmode="lin" valueType="num">
                                      <p:cBhvr>
                                        <p:cTn id="37" dur="500" fill="hold"/>
                                        <p:tgtEl>
                                          <p:spTgt spid="35"/>
                                        </p:tgtEl>
                                        <p:attrNameLst>
                                          <p:attrName>ppt_h</p:attrName>
                                        </p:attrNameLst>
                                      </p:cBhvr>
                                      <p:tavLst>
                                        <p:tav tm="0">
                                          <p:val>
                                            <p:fltVal val="0"/>
                                          </p:val>
                                        </p:tav>
                                        <p:tav tm="100000">
                                          <p:val>
                                            <p:strVal val="#ppt_h"/>
                                          </p:val>
                                        </p:tav>
                                      </p:tavLst>
                                    </p:anim>
                                  </p:childTnLst>
                                </p:cTn>
                              </p:par>
                            </p:childTnLst>
                          </p:cTn>
                        </p:par>
                        <p:par>
                          <p:cTn id="38" fill="hold">
                            <p:stCondLst>
                              <p:cond delay="3750"/>
                            </p:stCondLst>
                            <p:childTnLst>
                              <p:par>
                                <p:cTn id="39" presetID="53" presetClass="entr" presetSubtype="528" fill="hold" nodeType="afterEffect">
                                  <p:stCondLst>
                                    <p:cond delay="0"/>
                                  </p:stCondLst>
                                  <p:childTnLst>
                                    <p:set>
                                      <p:cBhvr>
                                        <p:cTn id="40" dur="1" fill="hold">
                                          <p:stCondLst>
                                            <p:cond delay="0"/>
                                          </p:stCondLst>
                                        </p:cTn>
                                        <p:tgtEl>
                                          <p:spTgt spid="27"/>
                                        </p:tgtEl>
                                        <p:attrNameLst>
                                          <p:attrName>style.visibility</p:attrName>
                                        </p:attrNameLst>
                                      </p:cBhvr>
                                      <p:to>
                                        <p:strVal val="visible"/>
                                      </p:to>
                                    </p:set>
                                    <p:anim calcmode="lin" valueType="num">
                                      <p:cBhvr>
                                        <p:cTn id="41" dur="500" fill="hold"/>
                                        <p:tgtEl>
                                          <p:spTgt spid="27"/>
                                        </p:tgtEl>
                                        <p:attrNameLst>
                                          <p:attrName>ppt_w</p:attrName>
                                        </p:attrNameLst>
                                      </p:cBhvr>
                                      <p:tavLst>
                                        <p:tav tm="0">
                                          <p:val>
                                            <p:fltVal val="0"/>
                                          </p:val>
                                        </p:tav>
                                        <p:tav tm="100000">
                                          <p:val>
                                            <p:strVal val="#ppt_w"/>
                                          </p:val>
                                        </p:tav>
                                      </p:tavLst>
                                    </p:anim>
                                    <p:anim calcmode="lin" valueType="num">
                                      <p:cBhvr>
                                        <p:cTn id="42" dur="500" fill="hold"/>
                                        <p:tgtEl>
                                          <p:spTgt spid="27"/>
                                        </p:tgtEl>
                                        <p:attrNameLst>
                                          <p:attrName>ppt_h</p:attrName>
                                        </p:attrNameLst>
                                      </p:cBhvr>
                                      <p:tavLst>
                                        <p:tav tm="0">
                                          <p:val>
                                            <p:fltVal val="0"/>
                                          </p:val>
                                        </p:tav>
                                        <p:tav tm="100000">
                                          <p:val>
                                            <p:strVal val="#ppt_h"/>
                                          </p:val>
                                        </p:tav>
                                      </p:tavLst>
                                    </p:anim>
                                    <p:animEffect transition="in" filter="fade">
                                      <p:cBhvr>
                                        <p:cTn id="43" dur="500"/>
                                        <p:tgtEl>
                                          <p:spTgt spid="27"/>
                                        </p:tgtEl>
                                      </p:cBhvr>
                                    </p:animEffect>
                                    <p:anim calcmode="lin" valueType="num">
                                      <p:cBhvr>
                                        <p:cTn id="44" dur="500" fill="hold"/>
                                        <p:tgtEl>
                                          <p:spTgt spid="27"/>
                                        </p:tgtEl>
                                        <p:attrNameLst>
                                          <p:attrName>ppt_x</p:attrName>
                                        </p:attrNameLst>
                                      </p:cBhvr>
                                      <p:tavLst>
                                        <p:tav tm="0">
                                          <p:val>
                                            <p:fltVal val="0.5"/>
                                          </p:val>
                                        </p:tav>
                                        <p:tav tm="100000">
                                          <p:val>
                                            <p:strVal val="#ppt_x"/>
                                          </p:val>
                                        </p:tav>
                                      </p:tavLst>
                                    </p:anim>
                                    <p:anim calcmode="lin" valueType="num">
                                      <p:cBhvr>
                                        <p:cTn id="45" dur="500" fill="hold"/>
                                        <p:tgtEl>
                                          <p:spTgt spid="27"/>
                                        </p:tgtEl>
                                        <p:attrNameLst>
                                          <p:attrName>ppt_y</p:attrName>
                                        </p:attrNameLst>
                                      </p:cBhvr>
                                      <p:tavLst>
                                        <p:tav tm="0">
                                          <p:val>
                                            <p:fltVal val="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ULTRA_SCORM_TRACKING_SLIDES" val="1"/>
  <p:tag name="GENSWF_OUTPUT_FILE_NAME" val="33"/>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10.xml><?xml version="1.0" encoding="utf-8"?>
<a:theme xmlns:a="http://schemas.openxmlformats.org/drawingml/2006/main" name="Office Theme">
  <a:themeElements>
    <a:clrScheme name="炫彩扁平2">
      <a:dk1>
        <a:srgbClr val="000000"/>
      </a:dk1>
      <a:lt1>
        <a:srgbClr val="FFFFFF"/>
      </a:lt1>
      <a:dk2>
        <a:srgbClr val="44546A"/>
      </a:dk2>
      <a:lt2>
        <a:srgbClr val="E7E6E6"/>
      </a:lt2>
      <a:accent1>
        <a:srgbClr val="FFBF53"/>
      </a:accent1>
      <a:accent2>
        <a:srgbClr val="F17475"/>
      </a:accent2>
      <a:accent3>
        <a:srgbClr val="01B3C5"/>
      </a:accent3>
      <a:accent4>
        <a:srgbClr val="77448C"/>
      </a:accent4>
      <a:accent5>
        <a:srgbClr val="00AF92"/>
      </a:accent5>
      <a:accent6>
        <a:srgbClr val="C65885"/>
      </a:accent6>
      <a:hlink>
        <a:srgbClr val="FCC79F"/>
      </a:hlink>
      <a:folHlink>
        <a:srgbClr val="869FB7"/>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2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3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4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5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6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8.xml><?xml version="1.0" encoding="utf-8"?>
<a:theme xmlns:a="http://schemas.openxmlformats.org/drawingml/2006/main" name="7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9.xml><?xml version="1.0" encoding="utf-8"?>
<a:theme xmlns:a="http://schemas.openxmlformats.org/drawingml/2006/main" name="8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6649</TotalTime>
  <Words>2269</Words>
  <Application>Microsoft Office PowerPoint</Application>
  <PresentationFormat>自定义</PresentationFormat>
  <Paragraphs>354</Paragraphs>
  <Slides>25</Slides>
  <Notes>25</Notes>
  <HiddenSlides>0</HiddenSlides>
  <MMClips>1</MMClips>
  <ScaleCrop>false</ScaleCrop>
  <HeadingPairs>
    <vt:vector size="6" baseType="variant">
      <vt:variant>
        <vt:lpstr>已用的字体</vt:lpstr>
      </vt:variant>
      <vt:variant>
        <vt:i4>30</vt:i4>
      </vt:variant>
      <vt:variant>
        <vt:lpstr>主题</vt:lpstr>
      </vt:variant>
      <vt:variant>
        <vt:i4>10</vt:i4>
      </vt:variant>
      <vt:variant>
        <vt:lpstr>幻灯片标题</vt:lpstr>
      </vt:variant>
      <vt:variant>
        <vt:i4>25</vt:i4>
      </vt:variant>
    </vt:vector>
  </HeadingPairs>
  <TitlesOfParts>
    <vt:vector size="65" baseType="lpstr">
      <vt:lpstr>ITC Avant Garde Std Bk</vt:lpstr>
      <vt:lpstr>Kontrapunkt Bob</vt:lpstr>
      <vt:lpstr>Lato Black</vt:lpstr>
      <vt:lpstr>Lato Regular</vt:lpstr>
      <vt:lpstr>LiHei Pro</vt:lpstr>
      <vt:lpstr>Montserrat</vt:lpstr>
      <vt:lpstr>Open Sans</vt:lpstr>
      <vt:lpstr>Open Sans Extrabold</vt:lpstr>
      <vt:lpstr>Open Sans Light</vt:lpstr>
      <vt:lpstr>Signika</vt:lpstr>
      <vt:lpstr>Source Sans Pro</vt:lpstr>
      <vt:lpstr>等线</vt:lpstr>
      <vt:lpstr>等线 Light</vt:lpstr>
      <vt:lpstr>方正姚体</vt:lpstr>
      <vt:lpstr>华康海报体W12(P)</vt:lpstr>
      <vt:lpstr>华文黑体</vt:lpstr>
      <vt:lpstr>华文中宋</vt:lpstr>
      <vt:lpstr>迷你简汉真广标</vt:lpstr>
      <vt:lpstr>宋体</vt:lpstr>
      <vt:lpstr>微软雅黑</vt:lpstr>
      <vt:lpstr>微软雅黑 Light</vt:lpstr>
      <vt:lpstr>Arial</vt:lpstr>
      <vt:lpstr>Calibri</vt:lpstr>
      <vt:lpstr>Calibri Light</vt:lpstr>
      <vt:lpstr>Century Gothic</vt:lpstr>
      <vt:lpstr>Chiller</vt:lpstr>
      <vt:lpstr>Gigi</vt:lpstr>
      <vt:lpstr>Impact</vt:lpstr>
      <vt:lpstr>Segoe UI</vt:lpstr>
      <vt:lpstr>Wingdings</vt:lpstr>
      <vt:lpstr>Office 主题​​</vt:lpstr>
      <vt:lpstr>1_Office Theme</vt:lpstr>
      <vt:lpstr>2_Office Theme</vt:lpstr>
      <vt:lpstr>3_Office Theme</vt:lpstr>
      <vt:lpstr>4_Office Theme</vt:lpstr>
      <vt:lpstr>5_Office Theme</vt:lpstr>
      <vt:lpstr>6_Office Theme</vt:lpstr>
      <vt:lpstr>7_Office Theme</vt:lpstr>
      <vt:lpstr>8_Office Theme</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商务ppt</dc:title>
  <dc:creator>lzj</dc:creator>
  <cp:lastModifiedBy>Administrator</cp:lastModifiedBy>
  <cp:revision>3723</cp:revision>
  <dcterms:created xsi:type="dcterms:W3CDTF">2015-12-01T09:06:39Z</dcterms:created>
  <dcterms:modified xsi:type="dcterms:W3CDTF">2017-07-07T09:04:08Z</dcterms:modified>
</cp:coreProperties>
</file>