
<file path=[Content_Types].xml><?xml version="1.0" encoding="utf-8"?>
<Types xmlns="http://schemas.openxmlformats.org/package/2006/content-types">
  <Default Extension="mp3" ContentType="audio/mpeg"/>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ags/tag2.xml" ContentType="application/vnd.openxmlformats-officedocument.presentationml.tags+xml"/>
  <Override PartName="/ppt/notesSlides/notesSlide18.xml" ContentType="application/vnd.openxmlformats-officedocument.presentationml.notesSlide+xml"/>
  <Override PartName="/ppt/tags/tag3.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58" r:id="rId4"/>
    <p:sldId id="261" r:id="rId5"/>
    <p:sldId id="260" r:id="rId6"/>
    <p:sldId id="262" r:id="rId7"/>
    <p:sldId id="263" r:id="rId8"/>
    <p:sldId id="264" r:id="rId9"/>
    <p:sldId id="281" r:id="rId10"/>
    <p:sldId id="259" r:id="rId11"/>
    <p:sldId id="266" r:id="rId12"/>
    <p:sldId id="267" r:id="rId13"/>
    <p:sldId id="269" r:id="rId14"/>
    <p:sldId id="270" r:id="rId15"/>
    <p:sldId id="282" r:id="rId16"/>
    <p:sldId id="271" r:id="rId17"/>
    <p:sldId id="272" r:id="rId18"/>
    <p:sldId id="273" r:id="rId19"/>
    <p:sldId id="275" r:id="rId20"/>
    <p:sldId id="276" r:id="rId21"/>
    <p:sldId id="283" r:id="rId22"/>
    <p:sldId id="277" r:id="rId23"/>
    <p:sldId id="278" r:id="rId24"/>
    <p:sldId id="279" r:id="rId25"/>
    <p:sldId id="280" r:id="rId26"/>
    <p:sldId id="284" r:id="rId27"/>
  </p:sldIdLst>
  <p:sldSz cx="9001125" cy="5040313"/>
  <p:notesSz cx="6858000" cy="9144000"/>
  <p:custDataLst>
    <p:tags r:id="rId29"/>
  </p:custDataLst>
  <p:defaultText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88">
          <p15:clr>
            <a:srgbClr val="A4A3A4"/>
          </p15:clr>
        </p15:guide>
        <p15:guide id="2" pos="2835">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94660"/>
  </p:normalViewPr>
  <p:slideViewPr>
    <p:cSldViewPr>
      <p:cViewPr varScale="1">
        <p:scale>
          <a:sx n="148" d="100"/>
          <a:sy n="148" d="100"/>
        </p:scale>
        <p:origin x="1500" y="120"/>
      </p:cViewPr>
      <p:guideLst>
        <p:guide orient="horz" pos="1588"/>
        <p:guide pos="2835"/>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0F7A70C-3E49-4ECF-AA1B-A761F0B3EA4A}" type="datetimeFigureOut">
              <a:rPr lang="zh-CN" altLang="en-US" smtClean="0"/>
              <a:t>2017/7/26</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11D2F1-3F22-4A71-B659-12ABA816989D}" type="slidenum">
              <a:rPr lang="zh-CN" altLang="en-US" smtClean="0"/>
              <a:t>‹#›</a:t>
            </a:fld>
            <a:endParaRPr lang="zh-CN" altLang="en-US"/>
          </a:p>
        </p:txBody>
      </p:sp>
    </p:spTree>
    <p:extLst>
      <p:ext uri="{BB962C8B-B14F-4D97-AF65-F5344CB8AC3E}">
        <p14:creationId xmlns:p14="http://schemas.microsoft.com/office/powerpoint/2010/main" val="15573710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a:t>
            </a:fld>
            <a:endParaRPr lang="zh-CN" altLang="en-US"/>
          </a:p>
        </p:txBody>
      </p:sp>
    </p:spTree>
    <p:extLst>
      <p:ext uri="{BB962C8B-B14F-4D97-AF65-F5344CB8AC3E}">
        <p14:creationId xmlns:p14="http://schemas.microsoft.com/office/powerpoint/2010/main" val="2399822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10</a:t>
            </a:fld>
            <a:endParaRPr lang="zh-CN" altLang="en-US"/>
          </a:p>
        </p:txBody>
      </p:sp>
    </p:spTree>
    <p:extLst>
      <p:ext uri="{BB962C8B-B14F-4D97-AF65-F5344CB8AC3E}">
        <p14:creationId xmlns:p14="http://schemas.microsoft.com/office/powerpoint/2010/main" val="170595260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11</a:t>
            </a:fld>
            <a:endParaRPr lang="zh-CN" altLang="en-US"/>
          </a:p>
        </p:txBody>
      </p:sp>
    </p:spTree>
    <p:extLst>
      <p:ext uri="{BB962C8B-B14F-4D97-AF65-F5344CB8AC3E}">
        <p14:creationId xmlns:p14="http://schemas.microsoft.com/office/powerpoint/2010/main" val="7897577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12</a:t>
            </a:fld>
            <a:endParaRPr lang="zh-CN" altLang="en-US"/>
          </a:p>
        </p:txBody>
      </p:sp>
    </p:spTree>
    <p:extLst>
      <p:ext uri="{BB962C8B-B14F-4D97-AF65-F5344CB8AC3E}">
        <p14:creationId xmlns:p14="http://schemas.microsoft.com/office/powerpoint/2010/main" val="21164825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13</a:t>
            </a:fld>
            <a:endParaRPr lang="zh-CN" altLang="en-US"/>
          </a:p>
        </p:txBody>
      </p:sp>
    </p:spTree>
    <p:extLst>
      <p:ext uri="{BB962C8B-B14F-4D97-AF65-F5344CB8AC3E}">
        <p14:creationId xmlns:p14="http://schemas.microsoft.com/office/powerpoint/2010/main" val="25283672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14</a:t>
            </a:fld>
            <a:endParaRPr lang="zh-CN" altLang="en-US"/>
          </a:p>
        </p:txBody>
      </p:sp>
    </p:spTree>
    <p:extLst>
      <p:ext uri="{BB962C8B-B14F-4D97-AF65-F5344CB8AC3E}">
        <p14:creationId xmlns:p14="http://schemas.microsoft.com/office/powerpoint/2010/main" val="338322570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15</a:t>
            </a:fld>
            <a:endParaRPr lang="zh-CN" altLang="en-US"/>
          </a:p>
        </p:txBody>
      </p:sp>
    </p:spTree>
    <p:extLst>
      <p:ext uri="{BB962C8B-B14F-4D97-AF65-F5344CB8AC3E}">
        <p14:creationId xmlns:p14="http://schemas.microsoft.com/office/powerpoint/2010/main" val="3206230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16</a:t>
            </a:fld>
            <a:endParaRPr lang="zh-CN" altLang="en-US"/>
          </a:p>
        </p:txBody>
      </p:sp>
    </p:spTree>
    <p:extLst>
      <p:ext uri="{BB962C8B-B14F-4D97-AF65-F5344CB8AC3E}">
        <p14:creationId xmlns:p14="http://schemas.microsoft.com/office/powerpoint/2010/main" val="24099962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17</a:t>
            </a:fld>
            <a:endParaRPr lang="zh-CN" altLang="en-US"/>
          </a:p>
        </p:txBody>
      </p:sp>
    </p:spTree>
    <p:extLst>
      <p:ext uri="{BB962C8B-B14F-4D97-AF65-F5344CB8AC3E}">
        <p14:creationId xmlns:p14="http://schemas.microsoft.com/office/powerpoint/2010/main" val="37249965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18</a:t>
            </a:fld>
            <a:endParaRPr lang="zh-CN" altLang="en-US"/>
          </a:p>
        </p:txBody>
      </p:sp>
    </p:spTree>
    <p:extLst>
      <p:ext uri="{BB962C8B-B14F-4D97-AF65-F5344CB8AC3E}">
        <p14:creationId xmlns:p14="http://schemas.microsoft.com/office/powerpoint/2010/main" val="19742233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19</a:t>
            </a:fld>
            <a:endParaRPr lang="zh-CN" altLang="en-US"/>
          </a:p>
        </p:txBody>
      </p:sp>
    </p:spTree>
    <p:extLst>
      <p:ext uri="{BB962C8B-B14F-4D97-AF65-F5344CB8AC3E}">
        <p14:creationId xmlns:p14="http://schemas.microsoft.com/office/powerpoint/2010/main" val="3784093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a:t>
            </a:fld>
            <a:endParaRPr lang="zh-CN" altLang="en-US"/>
          </a:p>
        </p:txBody>
      </p:sp>
    </p:spTree>
    <p:extLst>
      <p:ext uri="{BB962C8B-B14F-4D97-AF65-F5344CB8AC3E}">
        <p14:creationId xmlns:p14="http://schemas.microsoft.com/office/powerpoint/2010/main" val="138133958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20</a:t>
            </a:fld>
            <a:endParaRPr lang="zh-CN" altLang="en-US"/>
          </a:p>
        </p:txBody>
      </p:sp>
    </p:spTree>
    <p:extLst>
      <p:ext uri="{BB962C8B-B14F-4D97-AF65-F5344CB8AC3E}">
        <p14:creationId xmlns:p14="http://schemas.microsoft.com/office/powerpoint/2010/main" val="41367855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21</a:t>
            </a:fld>
            <a:endParaRPr lang="zh-CN" altLang="en-US"/>
          </a:p>
        </p:txBody>
      </p:sp>
    </p:spTree>
    <p:extLst>
      <p:ext uri="{BB962C8B-B14F-4D97-AF65-F5344CB8AC3E}">
        <p14:creationId xmlns:p14="http://schemas.microsoft.com/office/powerpoint/2010/main" val="21955637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22</a:t>
            </a:fld>
            <a:endParaRPr lang="zh-CN" altLang="en-US"/>
          </a:p>
        </p:txBody>
      </p:sp>
    </p:spTree>
    <p:extLst>
      <p:ext uri="{BB962C8B-B14F-4D97-AF65-F5344CB8AC3E}">
        <p14:creationId xmlns:p14="http://schemas.microsoft.com/office/powerpoint/2010/main" val="39865486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23</a:t>
            </a:fld>
            <a:endParaRPr lang="zh-CN" altLang="en-US"/>
          </a:p>
        </p:txBody>
      </p:sp>
    </p:spTree>
    <p:extLst>
      <p:ext uri="{BB962C8B-B14F-4D97-AF65-F5344CB8AC3E}">
        <p14:creationId xmlns:p14="http://schemas.microsoft.com/office/powerpoint/2010/main" val="2485731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24</a:t>
            </a:fld>
            <a:endParaRPr lang="zh-CN" altLang="en-US"/>
          </a:p>
        </p:txBody>
      </p:sp>
    </p:spTree>
    <p:extLst>
      <p:ext uri="{BB962C8B-B14F-4D97-AF65-F5344CB8AC3E}">
        <p14:creationId xmlns:p14="http://schemas.microsoft.com/office/powerpoint/2010/main" val="7436297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25</a:t>
            </a:fld>
            <a:endParaRPr lang="zh-CN" altLang="en-US"/>
          </a:p>
        </p:txBody>
      </p:sp>
    </p:spTree>
    <p:extLst>
      <p:ext uri="{BB962C8B-B14F-4D97-AF65-F5344CB8AC3E}">
        <p14:creationId xmlns:p14="http://schemas.microsoft.com/office/powerpoint/2010/main" val="9797764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26</a:t>
            </a:fld>
            <a:endParaRPr lang="zh-CN" altLang="en-US"/>
          </a:p>
        </p:txBody>
      </p:sp>
    </p:spTree>
    <p:extLst>
      <p:ext uri="{BB962C8B-B14F-4D97-AF65-F5344CB8AC3E}">
        <p14:creationId xmlns:p14="http://schemas.microsoft.com/office/powerpoint/2010/main" val="24453115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3</a:t>
            </a:fld>
            <a:endParaRPr lang="zh-CN" altLang="en-US"/>
          </a:p>
        </p:txBody>
      </p:sp>
    </p:spTree>
    <p:extLst>
      <p:ext uri="{BB962C8B-B14F-4D97-AF65-F5344CB8AC3E}">
        <p14:creationId xmlns:p14="http://schemas.microsoft.com/office/powerpoint/2010/main" val="24528910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4</a:t>
            </a:fld>
            <a:endParaRPr lang="zh-CN" altLang="en-US"/>
          </a:p>
        </p:txBody>
      </p:sp>
    </p:spTree>
    <p:extLst>
      <p:ext uri="{BB962C8B-B14F-4D97-AF65-F5344CB8AC3E}">
        <p14:creationId xmlns:p14="http://schemas.microsoft.com/office/powerpoint/2010/main" val="23447918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5</a:t>
            </a:fld>
            <a:endParaRPr lang="zh-CN" altLang="en-US"/>
          </a:p>
        </p:txBody>
      </p:sp>
    </p:spTree>
    <p:extLst>
      <p:ext uri="{BB962C8B-B14F-4D97-AF65-F5344CB8AC3E}">
        <p14:creationId xmlns:p14="http://schemas.microsoft.com/office/powerpoint/2010/main" val="26070947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6</a:t>
            </a:fld>
            <a:endParaRPr lang="zh-CN" altLang="en-US"/>
          </a:p>
        </p:txBody>
      </p:sp>
    </p:spTree>
    <p:extLst>
      <p:ext uri="{BB962C8B-B14F-4D97-AF65-F5344CB8AC3E}">
        <p14:creationId xmlns:p14="http://schemas.microsoft.com/office/powerpoint/2010/main" val="4737630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7</a:t>
            </a:fld>
            <a:endParaRPr lang="zh-CN" altLang="en-US"/>
          </a:p>
        </p:txBody>
      </p:sp>
    </p:spTree>
    <p:extLst>
      <p:ext uri="{BB962C8B-B14F-4D97-AF65-F5344CB8AC3E}">
        <p14:creationId xmlns:p14="http://schemas.microsoft.com/office/powerpoint/2010/main" val="451456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8</a:t>
            </a:fld>
            <a:endParaRPr lang="zh-CN" altLang="en-US"/>
          </a:p>
        </p:txBody>
      </p:sp>
    </p:spTree>
    <p:extLst>
      <p:ext uri="{BB962C8B-B14F-4D97-AF65-F5344CB8AC3E}">
        <p14:creationId xmlns:p14="http://schemas.microsoft.com/office/powerpoint/2010/main" val="2790483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D11D2F1-3F22-4A71-B659-12ABA816989D}" type="slidenum">
              <a:rPr lang="zh-CN" altLang="en-US" smtClean="0"/>
              <a:t>9</a:t>
            </a:fld>
            <a:endParaRPr lang="zh-CN" altLang="en-US"/>
          </a:p>
        </p:txBody>
      </p:sp>
    </p:spTree>
    <p:extLst>
      <p:ext uri="{BB962C8B-B14F-4D97-AF65-F5344CB8AC3E}">
        <p14:creationId xmlns:p14="http://schemas.microsoft.com/office/powerpoint/2010/main" val="522137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75085" y="1565764"/>
            <a:ext cx="7650956" cy="1080400"/>
          </a:xfrm>
        </p:spPr>
        <p:txBody>
          <a:bodyPr/>
          <a:lstStyle/>
          <a:p>
            <a:r>
              <a:rPr lang="zh-CN" altLang="en-US"/>
              <a:t>单击此处编辑母版标题样式</a:t>
            </a:r>
          </a:p>
        </p:txBody>
      </p:sp>
      <p:sp>
        <p:nvSpPr>
          <p:cNvPr id="3" name="副标题 2"/>
          <p:cNvSpPr>
            <a:spLocks noGrp="1"/>
          </p:cNvSpPr>
          <p:nvPr>
            <p:ph type="subTitle" idx="1"/>
          </p:nvPr>
        </p:nvSpPr>
        <p:spPr>
          <a:xfrm>
            <a:off x="1350169" y="2856177"/>
            <a:ext cx="6300788" cy="1288080"/>
          </a:xfrm>
        </p:spPr>
        <p:txBody>
          <a:bodyPr/>
          <a:lstStyle>
            <a:lvl1pPr marL="0" indent="0" algn="ctr">
              <a:buNone/>
              <a:defRPr>
                <a:solidFill>
                  <a:schemeClr val="tx1">
                    <a:tint val="75000"/>
                  </a:schemeClr>
                </a:solidFill>
              </a:defRPr>
            </a:lvl1pPr>
            <a:lvl2pPr marL="401147" indent="0" algn="ctr">
              <a:buNone/>
              <a:defRPr>
                <a:solidFill>
                  <a:schemeClr val="tx1">
                    <a:tint val="75000"/>
                  </a:schemeClr>
                </a:solidFill>
              </a:defRPr>
            </a:lvl2pPr>
            <a:lvl3pPr marL="802295" indent="0" algn="ctr">
              <a:buNone/>
              <a:defRPr>
                <a:solidFill>
                  <a:schemeClr val="tx1">
                    <a:tint val="75000"/>
                  </a:schemeClr>
                </a:solidFill>
              </a:defRPr>
            </a:lvl3pPr>
            <a:lvl4pPr marL="1203442" indent="0" algn="ctr">
              <a:buNone/>
              <a:defRPr>
                <a:solidFill>
                  <a:schemeClr val="tx1">
                    <a:tint val="75000"/>
                  </a:schemeClr>
                </a:solidFill>
              </a:defRPr>
            </a:lvl4pPr>
            <a:lvl5pPr marL="1604589" indent="0" algn="ctr">
              <a:buNone/>
              <a:defRPr>
                <a:solidFill>
                  <a:schemeClr val="tx1">
                    <a:tint val="75000"/>
                  </a:schemeClr>
                </a:solidFill>
              </a:defRPr>
            </a:lvl5pPr>
            <a:lvl6pPr marL="2005736" indent="0" algn="ctr">
              <a:buNone/>
              <a:defRPr>
                <a:solidFill>
                  <a:schemeClr val="tx1">
                    <a:tint val="75000"/>
                  </a:schemeClr>
                </a:solidFill>
              </a:defRPr>
            </a:lvl6pPr>
            <a:lvl7pPr marL="2406884" indent="0" algn="ctr">
              <a:buNone/>
              <a:defRPr>
                <a:solidFill>
                  <a:schemeClr val="tx1">
                    <a:tint val="75000"/>
                  </a:schemeClr>
                </a:solidFill>
              </a:defRPr>
            </a:lvl7pPr>
            <a:lvl8pPr marL="2808031" indent="0" algn="ctr">
              <a:buNone/>
              <a:defRPr>
                <a:solidFill>
                  <a:schemeClr val="tx1">
                    <a:tint val="75000"/>
                  </a:schemeClr>
                </a:solidFill>
              </a:defRPr>
            </a:lvl8pPr>
            <a:lvl9pPr marL="3209178"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25816" y="201847"/>
            <a:ext cx="2025253" cy="4300600"/>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0056" y="201847"/>
            <a:ext cx="5925741" cy="4300600"/>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11027" y="3238868"/>
            <a:ext cx="7650956" cy="1001062"/>
          </a:xfrm>
        </p:spPr>
        <p:txBody>
          <a:bodyPr anchor="t"/>
          <a:lstStyle>
            <a:lvl1pPr algn="l">
              <a:defRPr sz="3500" b="1" cap="all"/>
            </a:lvl1pPr>
          </a:lstStyle>
          <a:p>
            <a:r>
              <a:rPr lang="zh-CN" altLang="en-US"/>
              <a:t>单击此处编辑母版标题样式</a:t>
            </a:r>
          </a:p>
        </p:txBody>
      </p:sp>
      <p:sp>
        <p:nvSpPr>
          <p:cNvPr id="3" name="文本占位符 2"/>
          <p:cNvSpPr>
            <a:spLocks noGrp="1"/>
          </p:cNvSpPr>
          <p:nvPr>
            <p:ph type="body" idx="1"/>
          </p:nvPr>
        </p:nvSpPr>
        <p:spPr>
          <a:xfrm>
            <a:off x="711027" y="2136300"/>
            <a:ext cx="7650956" cy="1102568"/>
          </a:xfrm>
        </p:spPr>
        <p:txBody>
          <a:bodyPr anchor="b"/>
          <a:lstStyle>
            <a:lvl1pPr marL="0" indent="0">
              <a:buNone/>
              <a:defRPr sz="1800">
                <a:solidFill>
                  <a:schemeClr val="tx1">
                    <a:tint val="75000"/>
                  </a:schemeClr>
                </a:solidFill>
              </a:defRPr>
            </a:lvl1pPr>
            <a:lvl2pPr marL="401147" indent="0">
              <a:buNone/>
              <a:defRPr sz="1600">
                <a:solidFill>
                  <a:schemeClr val="tx1">
                    <a:tint val="75000"/>
                  </a:schemeClr>
                </a:solidFill>
              </a:defRPr>
            </a:lvl2pPr>
            <a:lvl3pPr marL="802295" indent="0">
              <a:buNone/>
              <a:defRPr sz="1400">
                <a:solidFill>
                  <a:schemeClr val="tx1">
                    <a:tint val="75000"/>
                  </a:schemeClr>
                </a:solidFill>
              </a:defRPr>
            </a:lvl3pPr>
            <a:lvl4pPr marL="1203442" indent="0">
              <a:buNone/>
              <a:defRPr sz="1200">
                <a:solidFill>
                  <a:schemeClr val="tx1">
                    <a:tint val="75000"/>
                  </a:schemeClr>
                </a:solidFill>
              </a:defRPr>
            </a:lvl4pPr>
            <a:lvl5pPr marL="1604589" indent="0">
              <a:buNone/>
              <a:defRPr sz="1200">
                <a:solidFill>
                  <a:schemeClr val="tx1">
                    <a:tint val="75000"/>
                  </a:schemeClr>
                </a:solidFill>
              </a:defRPr>
            </a:lvl5pPr>
            <a:lvl6pPr marL="2005736" indent="0">
              <a:buNone/>
              <a:defRPr sz="1200">
                <a:solidFill>
                  <a:schemeClr val="tx1">
                    <a:tint val="75000"/>
                  </a:schemeClr>
                </a:solidFill>
              </a:defRPr>
            </a:lvl6pPr>
            <a:lvl7pPr marL="2406884" indent="0">
              <a:buNone/>
              <a:defRPr sz="1200">
                <a:solidFill>
                  <a:schemeClr val="tx1">
                    <a:tint val="75000"/>
                  </a:schemeClr>
                </a:solidFill>
              </a:defRPr>
            </a:lvl7pPr>
            <a:lvl8pPr marL="2808031" indent="0">
              <a:buNone/>
              <a:defRPr sz="1200">
                <a:solidFill>
                  <a:schemeClr val="tx1">
                    <a:tint val="75000"/>
                  </a:schemeClr>
                </a:solidFill>
              </a:defRPr>
            </a:lvl8pPr>
            <a:lvl9pPr marL="3209178" indent="0">
              <a:buNone/>
              <a:defRPr sz="12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0056"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575572" y="1176073"/>
            <a:ext cx="3975497" cy="3326374"/>
          </a:xfrm>
        </p:spPr>
        <p:txBody>
          <a:bodyPr/>
          <a:lstStyle>
            <a:lvl1pPr>
              <a:defRPr sz="2500"/>
            </a:lvl1pPr>
            <a:lvl2pPr>
              <a:defRPr sz="21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0056" y="1128237"/>
            <a:ext cx="3977060"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4" name="内容占位符 3"/>
          <p:cNvSpPr>
            <a:spLocks noGrp="1"/>
          </p:cNvSpPr>
          <p:nvPr>
            <p:ph sz="half" idx="2"/>
          </p:nvPr>
        </p:nvSpPr>
        <p:spPr>
          <a:xfrm>
            <a:off x="450056" y="1598433"/>
            <a:ext cx="3977060"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572447" y="1128237"/>
            <a:ext cx="3978622" cy="470195"/>
          </a:xfrm>
        </p:spPr>
        <p:txBody>
          <a:bodyPr anchor="b"/>
          <a:lstStyle>
            <a:lvl1pPr marL="0" indent="0">
              <a:buNone/>
              <a:defRPr sz="2100" b="1"/>
            </a:lvl1pPr>
            <a:lvl2pPr marL="401147" indent="0">
              <a:buNone/>
              <a:defRPr sz="1800" b="1"/>
            </a:lvl2pPr>
            <a:lvl3pPr marL="802295" indent="0">
              <a:buNone/>
              <a:defRPr sz="1600" b="1"/>
            </a:lvl3pPr>
            <a:lvl4pPr marL="1203442" indent="0">
              <a:buNone/>
              <a:defRPr sz="1400" b="1"/>
            </a:lvl4pPr>
            <a:lvl5pPr marL="1604589" indent="0">
              <a:buNone/>
              <a:defRPr sz="1400" b="1"/>
            </a:lvl5pPr>
            <a:lvl6pPr marL="2005736" indent="0">
              <a:buNone/>
              <a:defRPr sz="1400" b="1"/>
            </a:lvl6pPr>
            <a:lvl7pPr marL="2406884" indent="0">
              <a:buNone/>
              <a:defRPr sz="1400" b="1"/>
            </a:lvl7pPr>
            <a:lvl8pPr marL="2808031" indent="0">
              <a:buNone/>
              <a:defRPr sz="1400" b="1"/>
            </a:lvl8pPr>
            <a:lvl9pPr marL="3209178" indent="0">
              <a:buNone/>
              <a:defRPr sz="1400" b="1"/>
            </a:lvl9pPr>
          </a:lstStyle>
          <a:p>
            <a:pPr lvl="0"/>
            <a:r>
              <a:rPr lang="zh-CN" altLang="en-US"/>
              <a:t>单击此处编辑母版文本样式</a:t>
            </a:r>
          </a:p>
        </p:txBody>
      </p:sp>
      <p:sp>
        <p:nvSpPr>
          <p:cNvPr id="6" name="内容占位符 5"/>
          <p:cNvSpPr>
            <a:spLocks noGrp="1"/>
          </p:cNvSpPr>
          <p:nvPr>
            <p:ph sz="quarter" idx="4"/>
          </p:nvPr>
        </p:nvSpPr>
        <p:spPr>
          <a:xfrm>
            <a:off x="4572447" y="1598433"/>
            <a:ext cx="3978622" cy="2904014"/>
          </a:xfrm>
        </p:spPr>
        <p:txBody>
          <a:bodyPr/>
          <a:lstStyle>
            <a:lvl1pPr>
              <a:defRPr sz="21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0057" y="200679"/>
            <a:ext cx="2961308" cy="854053"/>
          </a:xfrm>
        </p:spPr>
        <p:txBody>
          <a:bodyPr anchor="b"/>
          <a:lstStyle>
            <a:lvl1pPr algn="l">
              <a:defRPr sz="1800" b="1"/>
            </a:lvl1pPr>
          </a:lstStyle>
          <a:p>
            <a:r>
              <a:rPr lang="zh-CN" altLang="en-US"/>
              <a:t>单击此处编辑母版标题样式</a:t>
            </a:r>
          </a:p>
        </p:txBody>
      </p:sp>
      <p:sp>
        <p:nvSpPr>
          <p:cNvPr id="3" name="内容占位符 2"/>
          <p:cNvSpPr>
            <a:spLocks noGrp="1"/>
          </p:cNvSpPr>
          <p:nvPr>
            <p:ph idx="1"/>
          </p:nvPr>
        </p:nvSpPr>
        <p:spPr>
          <a:xfrm>
            <a:off x="3519190" y="200679"/>
            <a:ext cx="5031879" cy="4301768"/>
          </a:xfrm>
        </p:spPr>
        <p:txBody>
          <a:bodyPr/>
          <a:lstStyle>
            <a:lvl1pPr>
              <a:defRPr sz="2800"/>
            </a:lvl1pPr>
            <a:lvl2pPr>
              <a:defRPr sz="2500"/>
            </a:lvl2pPr>
            <a:lvl3pPr>
              <a:defRPr sz="21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0057" y="1054733"/>
            <a:ext cx="2961308" cy="3447714"/>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64284" y="3528219"/>
            <a:ext cx="5400675" cy="416526"/>
          </a:xfrm>
        </p:spPr>
        <p:txBody>
          <a:bodyPr anchor="b"/>
          <a:lstStyle>
            <a:lvl1pPr algn="l">
              <a:defRPr sz="1800" b="1"/>
            </a:lvl1pPr>
          </a:lstStyle>
          <a:p>
            <a:r>
              <a:rPr lang="zh-CN" altLang="en-US"/>
              <a:t>单击此处编辑母版标题样式</a:t>
            </a:r>
          </a:p>
        </p:txBody>
      </p:sp>
      <p:sp>
        <p:nvSpPr>
          <p:cNvPr id="3" name="图片占位符 2"/>
          <p:cNvSpPr>
            <a:spLocks noGrp="1"/>
          </p:cNvSpPr>
          <p:nvPr>
            <p:ph type="pic" idx="1"/>
          </p:nvPr>
        </p:nvSpPr>
        <p:spPr>
          <a:xfrm>
            <a:off x="1764284" y="450361"/>
            <a:ext cx="5400675" cy="3024188"/>
          </a:xfrm>
        </p:spPr>
        <p:txBody>
          <a:bodyPr/>
          <a:lstStyle>
            <a:lvl1pPr marL="0" indent="0">
              <a:buNone/>
              <a:defRPr sz="2800"/>
            </a:lvl1pPr>
            <a:lvl2pPr marL="401147" indent="0">
              <a:buNone/>
              <a:defRPr sz="2500"/>
            </a:lvl2pPr>
            <a:lvl3pPr marL="802295" indent="0">
              <a:buNone/>
              <a:defRPr sz="2100"/>
            </a:lvl3pPr>
            <a:lvl4pPr marL="1203442" indent="0">
              <a:buNone/>
              <a:defRPr sz="1800"/>
            </a:lvl4pPr>
            <a:lvl5pPr marL="1604589" indent="0">
              <a:buNone/>
              <a:defRPr sz="1800"/>
            </a:lvl5pPr>
            <a:lvl6pPr marL="2005736" indent="0">
              <a:buNone/>
              <a:defRPr sz="1800"/>
            </a:lvl6pPr>
            <a:lvl7pPr marL="2406884" indent="0">
              <a:buNone/>
              <a:defRPr sz="1800"/>
            </a:lvl7pPr>
            <a:lvl8pPr marL="2808031" indent="0">
              <a:buNone/>
              <a:defRPr sz="1800"/>
            </a:lvl8pPr>
            <a:lvl9pPr marL="3209178" indent="0">
              <a:buNone/>
              <a:defRPr sz="1800"/>
            </a:lvl9pPr>
          </a:lstStyle>
          <a:p>
            <a:endParaRPr lang="zh-CN" altLang="en-US"/>
          </a:p>
        </p:txBody>
      </p:sp>
      <p:sp>
        <p:nvSpPr>
          <p:cNvPr id="4" name="文本占位符 3"/>
          <p:cNvSpPr>
            <a:spLocks noGrp="1"/>
          </p:cNvSpPr>
          <p:nvPr>
            <p:ph type="body" sz="half" idx="2"/>
          </p:nvPr>
        </p:nvSpPr>
        <p:spPr>
          <a:xfrm>
            <a:off x="1764284" y="3944746"/>
            <a:ext cx="5400675" cy="591536"/>
          </a:xfrm>
        </p:spPr>
        <p:txBody>
          <a:bodyPr/>
          <a:lstStyle>
            <a:lvl1pPr marL="0" indent="0">
              <a:buNone/>
              <a:defRPr sz="1200"/>
            </a:lvl1pPr>
            <a:lvl2pPr marL="401147" indent="0">
              <a:buNone/>
              <a:defRPr sz="1100"/>
            </a:lvl2pPr>
            <a:lvl3pPr marL="802295" indent="0">
              <a:buNone/>
              <a:defRPr sz="900"/>
            </a:lvl3pPr>
            <a:lvl4pPr marL="1203442" indent="0">
              <a:buNone/>
              <a:defRPr sz="800"/>
            </a:lvl4pPr>
            <a:lvl5pPr marL="1604589" indent="0">
              <a:buNone/>
              <a:defRPr sz="800"/>
            </a:lvl5pPr>
            <a:lvl6pPr marL="2005736" indent="0">
              <a:buNone/>
              <a:defRPr sz="800"/>
            </a:lvl6pPr>
            <a:lvl7pPr marL="2406884" indent="0">
              <a:buNone/>
              <a:defRPr sz="800"/>
            </a:lvl7pPr>
            <a:lvl8pPr marL="2808031" indent="0">
              <a:buNone/>
              <a:defRPr sz="800"/>
            </a:lvl8pPr>
            <a:lvl9pPr marL="3209178" indent="0">
              <a:buNone/>
              <a:defRPr sz="8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2017/7/26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0056" y="201846"/>
            <a:ext cx="8101013" cy="840052"/>
          </a:xfrm>
          <a:prstGeom prst="rect">
            <a:avLst/>
          </a:prstGeom>
        </p:spPr>
        <p:txBody>
          <a:bodyPr vert="horz" lIns="80229" tIns="40115" rIns="80229" bIns="40115" rtlCol="0" anchor="ctr">
            <a:normAutofit/>
          </a:bodyPr>
          <a:lstStyle/>
          <a:p>
            <a:r>
              <a:rPr lang="zh-CN" altLang="en-US"/>
              <a:t>单击此处编辑母版标题样式</a:t>
            </a:r>
          </a:p>
        </p:txBody>
      </p:sp>
      <p:sp>
        <p:nvSpPr>
          <p:cNvPr id="3" name="文本占位符 2"/>
          <p:cNvSpPr>
            <a:spLocks noGrp="1"/>
          </p:cNvSpPr>
          <p:nvPr>
            <p:ph type="body" idx="1"/>
          </p:nvPr>
        </p:nvSpPr>
        <p:spPr>
          <a:xfrm>
            <a:off x="450056" y="1176073"/>
            <a:ext cx="8101013" cy="3326374"/>
          </a:xfrm>
          <a:prstGeom prst="rect">
            <a:avLst/>
          </a:prstGeom>
        </p:spPr>
        <p:txBody>
          <a:bodyPr vert="horz" lIns="80229" tIns="40115" rIns="80229" bIns="40115"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0056" y="4671624"/>
            <a:ext cx="2100263" cy="268350"/>
          </a:xfrm>
          <a:prstGeom prst="rect">
            <a:avLst/>
          </a:prstGeom>
        </p:spPr>
        <p:txBody>
          <a:bodyPr vert="horz" lIns="80229" tIns="40115" rIns="80229" bIns="40115" rtlCol="0" anchor="ctr"/>
          <a:lstStyle>
            <a:lvl1pPr algn="l">
              <a:defRPr sz="1100">
                <a:solidFill>
                  <a:schemeClr val="tx1">
                    <a:tint val="75000"/>
                  </a:schemeClr>
                </a:solidFill>
              </a:defRPr>
            </a:lvl1pPr>
          </a:lstStyle>
          <a:p>
            <a:fld id="{530820CF-B880-4189-942D-D702A7CBA730}" type="datetimeFigureOut">
              <a:rPr lang="zh-CN" altLang="en-US" smtClean="0"/>
              <a:t>2017/7/26</a:t>
            </a:fld>
            <a:endParaRPr lang="zh-CN" altLang="en-US"/>
          </a:p>
        </p:txBody>
      </p:sp>
      <p:sp>
        <p:nvSpPr>
          <p:cNvPr id="5" name="页脚占位符 4"/>
          <p:cNvSpPr>
            <a:spLocks noGrp="1"/>
          </p:cNvSpPr>
          <p:nvPr>
            <p:ph type="ftr" sz="quarter" idx="3"/>
          </p:nvPr>
        </p:nvSpPr>
        <p:spPr>
          <a:xfrm>
            <a:off x="3075385" y="4671624"/>
            <a:ext cx="2850356" cy="268350"/>
          </a:xfrm>
          <a:prstGeom prst="rect">
            <a:avLst/>
          </a:prstGeom>
        </p:spPr>
        <p:txBody>
          <a:bodyPr vert="horz" lIns="80229" tIns="40115" rIns="80229" bIns="40115" rtlCol="0" anchor="ctr"/>
          <a:lstStyle>
            <a:lvl1pPr algn="ctr">
              <a:defRPr sz="11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450806" y="4671624"/>
            <a:ext cx="2100263" cy="268350"/>
          </a:xfrm>
          <a:prstGeom prst="rect">
            <a:avLst/>
          </a:prstGeom>
        </p:spPr>
        <p:txBody>
          <a:bodyPr vert="horz" lIns="80229" tIns="40115" rIns="80229" bIns="40115" rtlCol="0" anchor="ctr"/>
          <a:lstStyle>
            <a:lvl1pPr algn="r">
              <a:defRPr sz="11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xStyles>
    <p:titleStyle>
      <a:lvl1pPr algn="ctr" defTabSz="802295" rtl="0" eaLnBrk="1" latinLnBrk="0" hangingPunct="1">
        <a:spcBef>
          <a:spcPct val="0"/>
        </a:spcBef>
        <a:buNone/>
        <a:defRPr sz="3900" kern="1200">
          <a:solidFill>
            <a:schemeClr val="tx1"/>
          </a:solidFill>
          <a:latin typeface="+mj-lt"/>
          <a:ea typeface="+mj-ea"/>
          <a:cs typeface="+mj-cs"/>
        </a:defRPr>
      </a:lvl1pPr>
    </p:titleStyle>
    <p:bodyStyle>
      <a:lvl1pPr marL="300860" indent="-300860" algn="l" defTabSz="802295" rtl="0" eaLnBrk="1" latinLnBrk="0" hangingPunct="1">
        <a:spcBef>
          <a:spcPct val="20000"/>
        </a:spcBef>
        <a:buFont typeface="Arial" pitchFamily="34" charset="0"/>
        <a:buChar char="•"/>
        <a:defRPr sz="2800" kern="1200">
          <a:solidFill>
            <a:schemeClr val="tx1"/>
          </a:solidFill>
          <a:latin typeface="+mn-lt"/>
          <a:ea typeface="+mn-ea"/>
          <a:cs typeface="+mn-cs"/>
        </a:defRPr>
      </a:lvl1pPr>
      <a:lvl2pPr marL="651864" indent="-250717" algn="l" defTabSz="802295" rtl="0" eaLnBrk="1" latinLnBrk="0" hangingPunct="1">
        <a:spcBef>
          <a:spcPct val="20000"/>
        </a:spcBef>
        <a:buFont typeface="Arial" pitchFamily="34" charset="0"/>
        <a:buChar char="–"/>
        <a:defRPr sz="2500" kern="1200">
          <a:solidFill>
            <a:schemeClr val="tx1"/>
          </a:solidFill>
          <a:latin typeface="+mn-lt"/>
          <a:ea typeface="+mn-ea"/>
          <a:cs typeface="+mn-cs"/>
        </a:defRPr>
      </a:lvl2pPr>
      <a:lvl3pPr marL="1002868" indent="-200574" algn="l" defTabSz="802295" rtl="0" eaLnBrk="1" latinLnBrk="0" hangingPunct="1">
        <a:spcBef>
          <a:spcPct val="20000"/>
        </a:spcBef>
        <a:buFont typeface="Arial" pitchFamily="34" charset="0"/>
        <a:buChar char="•"/>
        <a:defRPr sz="2100" kern="1200">
          <a:solidFill>
            <a:schemeClr val="tx1"/>
          </a:solidFill>
          <a:latin typeface="+mn-lt"/>
          <a:ea typeface="+mn-ea"/>
          <a:cs typeface="+mn-cs"/>
        </a:defRPr>
      </a:lvl3pPr>
      <a:lvl4pPr marL="140401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4pPr>
      <a:lvl5pPr marL="1805163"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5pPr>
      <a:lvl6pPr marL="2206310"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07457"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08605"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09752" indent="-200574" algn="l" defTabSz="802295"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802295" rtl="0" eaLnBrk="1" latinLnBrk="0" hangingPunct="1">
        <a:defRPr sz="1600" kern="1200">
          <a:solidFill>
            <a:schemeClr val="tx1"/>
          </a:solidFill>
          <a:latin typeface="+mn-lt"/>
          <a:ea typeface="+mn-ea"/>
          <a:cs typeface="+mn-cs"/>
        </a:defRPr>
      </a:lvl1pPr>
      <a:lvl2pPr marL="401147" algn="l" defTabSz="802295" rtl="0" eaLnBrk="1" latinLnBrk="0" hangingPunct="1">
        <a:defRPr sz="1600" kern="1200">
          <a:solidFill>
            <a:schemeClr val="tx1"/>
          </a:solidFill>
          <a:latin typeface="+mn-lt"/>
          <a:ea typeface="+mn-ea"/>
          <a:cs typeface="+mn-cs"/>
        </a:defRPr>
      </a:lvl2pPr>
      <a:lvl3pPr marL="802295" algn="l" defTabSz="802295" rtl="0" eaLnBrk="1" latinLnBrk="0" hangingPunct="1">
        <a:defRPr sz="1600" kern="1200">
          <a:solidFill>
            <a:schemeClr val="tx1"/>
          </a:solidFill>
          <a:latin typeface="+mn-lt"/>
          <a:ea typeface="+mn-ea"/>
          <a:cs typeface="+mn-cs"/>
        </a:defRPr>
      </a:lvl3pPr>
      <a:lvl4pPr marL="1203442" algn="l" defTabSz="802295" rtl="0" eaLnBrk="1" latinLnBrk="0" hangingPunct="1">
        <a:defRPr sz="1600" kern="1200">
          <a:solidFill>
            <a:schemeClr val="tx1"/>
          </a:solidFill>
          <a:latin typeface="+mn-lt"/>
          <a:ea typeface="+mn-ea"/>
          <a:cs typeface="+mn-cs"/>
        </a:defRPr>
      </a:lvl4pPr>
      <a:lvl5pPr marL="1604589" algn="l" defTabSz="802295" rtl="0" eaLnBrk="1" latinLnBrk="0" hangingPunct="1">
        <a:defRPr sz="1600" kern="1200">
          <a:solidFill>
            <a:schemeClr val="tx1"/>
          </a:solidFill>
          <a:latin typeface="+mn-lt"/>
          <a:ea typeface="+mn-ea"/>
          <a:cs typeface="+mn-cs"/>
        </a:defRPr>
      </a:lvl5pPr>
      <a:lvl6pPr marL="2005736" algn="l" defTabSz="802295" rtl="0" eaLnBrk="1" latinLnBrk="0" hangingPunct="1">
        <a:defRPr sz="1600" kern="1200">
          <a:solidFill>
            <a:schemeClr val="tx1"/>
          </a:solidFill>
          <a:latin typeface="+mn-lt"/>
          <a:ea typeface="+mn-ea"/>
          <a:cs typeface="+mn-cs"/>
        </a:defRPr>
      </a:lvl6pPr>
      <a:lvl7pPr marL="2406884" algn="l" defTabSz="802295" rtl="0" eaLnBrk="1" latinLnBrk="0" hangingPunct="1">
        <a:defRPr sz="1600" kern="1200">
          <a:solidFill>
            <a:schemeClr val="tx1"/>
          </a:solidFill>
          <a:latin typeface="+mn-lt"/>
          <a:ea typeface="+mn-ea"/>
          <a:cs typeface="+mn-cs"/>
        </a:defRPr>
      </a:lvl7pPr>
      <a:lvl8pPr marL="2808031" algn="l" defTabSz="802295" rtl="0" eaLnBrk="1" latinLnBrk="0" hangingPunct="1">
        <a:defRPr sz="1600" kern="1200">
          <a:solidFill>
            <a:schemeClr val="tx1"/>
          </a:solidFill>
          <a:latin typeface="+mn-lt"/>
          <a:ea typeface="+mn-ea"/>
          <a:cs typeface="+mn-cs"/>
        </a:defRPr>
      </a:lvl8pPr>
      <a:lvl9pPr marL="3209178" algn="l" defTabSz="802295" rtl="0" eaLnBrk="1" latinLnBrk="0" hangingPunct="1">
        <a:defRPr sz="1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p3"/><Relationship Id="rId1" Type="http://schemas.microsoft.com/office/2007/relationships/media" Target="../media/media1.mp3"/><Relationship Id="rId5" Type="http://schemas.openxmlformats.org/officeDocument/2006/relationships/image" Target="../media/image1.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3.xml"/><Relationship Id="rId5" Type="http://schemas.openxmlformats.org/officeDocument/2006/relationships/image" Target="../media/image8.jpe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6146" y="1440036"/>
            <a:ext cx="7488832" cy="2304256"/>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4459" y="1656060"/>
            <a:ext cx="1872208" cy="72008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2017</a:t>
            </a:r>
            <a:endParaRPr lang="zh-CN" altLang="en-US" sz="4400" dirty="0"/>
          </a:p>
        </p:txBody>
      </p:sp>
      <p:sp>
        <p:nvSpPr>
          <p:cNvPr id="5" name="Text Placeholder 3"/>
          <p:cNvSpPr txBox="1"/>
          <p:nvPr/>
        </p:nvSpPr>
        <p:spPr>
          <a:xfrm>
            <a:off x="2268314" y="2592164"/>
            <a:ext cx="4591001" cy="55399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3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黑白简约岗位竞聘</a:t>
            </a:r>
            <a:r>
              <a:rPr lang="en-US" altLang="zh-CN" sz="3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PPT</a:t>
            </a:r>
            <a:endParaRPr lang="en-US" sz="3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 Placeholder 3"/>
          <p:cNvSpPr txBox="1"/>
          <p:nvPr/>
        </p:nvSpPr>
        <p:spPr>
          <a:xfrm>
            <a:off x="3959752" y="3338666"/>
            <a:ext cx="1229504" cy="246221"/>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应聘人</a:t>
            </a:r>
            <a:r>
              <a:rPr lang="zh-CN" altLang="en-US" sz="16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r>
              <a:rPr lang="en-US" altLang="zh-CN" sz="16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XXX</a:t>
            </a:r>
            <a:endParaRPr lang="en-US" sz="1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 name="583eea9dc6234">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1476102" y="143892"/>
            <a:ext cx="487362" cy="487363"/>
          </a:xfrm>
          <a:prstGeom prst="rect">
            <a:avLst/>
          </a:prstGeom>
        </p:spPr>
      </p:pic>
    </p:spTree>
    <p:extLst>
      <p:ext uri="{BB962C8B-B14F-4D97-AF65-F5344CB8AC3E}">
        <p14:creationId xmlns:p14="http://schemas.microsoft.com/office/powerpoint/2010/main" val="2756949035"/>
      </p:ext>
    </p:extLst>
  </p:cSld>
  <p:clrMapOvr>
    <a:masterClrMapping/>
  </p:clrMapOvr>
  <mc:AlternateContent xmlns:mc="http://schemas.openxmlformats.org/markup-compatibility/2006" xmlns:p14="http://schemas.microsoft.com/office/powerpoint/2010/main">
    <mc:Choice Requires="p14">
      <p:transition spd="med" p14:dur="700" advTm="12952">
        <p:fade/>
      </p:transition>
    </mc:Choice>
    <mc:Fallback xmlns="">
      <p:transition spd="med"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par>
                          <p:cTn id="7" fill="hold">
                            <p:stCondLst>
                              <p:cond delay="0"/>
                            </p:stCondLst>
                            <p:childTnLst>
                              <p:par>
                                <p:cTn id="8" presetID="21" presetClass="entr" presetSubtype="1" fill="hold" grpId="0"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childTnLst>
                          </p:cTn>
                        </p:par>
                        <p:par>
                          <p:cTn id="11" fill="hold">
                            <p:stCondLst>
                              <p:cond delay="2000"/>
                            </p:stCondLst>
                            <p:childTnLst>
                              <p:par>
                                <p:cTn id="12" presetID="14" presetClass="entr" presetSubtype="5"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vertical)">
                                      <p:cBhvr>
                                        <p:cTn id="14" dur="500"/>
                                        <p:tgtEl>
                                          <p:spTgt spid="4"/>
                                        </p:tgtEl>
                                      </p:cBhvr>
                                    </p:animEffect>
                                  </p:childTnLst>
                                </p:cTn>
                              </p:par>
                            </p:childTnLst>
                          </p:cTn>
                        </p:par>
                        <p:par>
                          <p:cTn id="15" fill="hold">
                            <p:stCondLst>
                              <p:cond delay="2500"/>
                            </p:stCondLst>
                            <p:childTnLst>
                              <p:par>
                                <p:cTn id="16" presetID="38" presetClass="entr" presetSubtype="0" accel="50000" fill="hold" grpId="0" nodeType="afterEffect">
                                  <p:stCondLst>
                                    <p:cond delay="0"/>
                                  </p:stCondLst>
                                  <p:iterate type="lt">
                                    <p:tmPct val="50000"/>
                                  </p:iterate>
                                  <p:childTnLst>
                                    <p:set>
                                      <p:cBhvr>
                                        <p:cTn id="17" dur="1" fill="hold">
                                          <p:stCondLst>
                                            <p:cond delay="0"/>
                                          </p:stCondLst>
                                        </p:cTn>
                                        <p:tgtEl>
                                          <p:spTgt spid="5"/>
                                        </p:tgtEl>
                                        <p:attrNameLst>
                                          <p:attrName>style.visibility</p:attrName>
                                        </p:attrNameLst>
                                      </p:cBhvr>
                                      <p:to>
                                        <p:strVal val="visible"/>
                                      </p:to>
                                    </p:set>
                                    <p:set>
                                      <p:cBhvr>
                                        <p:cTn id="18" dur="227" fill="hold">
                                          <p:stCondLst>
                                            <p:cond delay="0"/>
                                          </p:stCondLst>
                                        </p:cTn>
                                        <p:tgtEl>
                                          <p:spTgt spid="5"/>
                                        </p:tgtEl>
                                        <p:attrNameLst>
                                          <p:attrName>style.rotation</p:attrName>
                                        </p:attrNameLst>
                                      </p:cBhvr>
                                      <p:to>
                                        <p:strVal val="-45.0"/>
                                      </p:to>
                                    </p:set>
                                    <p:anim calcmode="lin" valueType="num">
                                      <p:cBhvr>
                                        <p:cTn id="19" dur="227" fill="hold">
                                          <p:stCondLst>
                                            <p:cond delay="227"/>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20" dur="227"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21" dur="78" decel="50000" autoRev="1" fill="hold">
                                          <p:stCondLst>
                                            <p:cond delay="227"/>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22" dur="68" fill="hold">
                                          <p:stCondLst>
                                            <p:cond delay="432"/>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23" fill="hold">
                            <p:stCondLst>
                              <p:cond delay="5500"/>
                            </p:stCondLst>
                            <p:childTnLst>
                              <p:par>
                                <p:cTn id="24" presetID="42" presetClass="entr" presetSubtype="0" fill="hold" grpId="0"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audio>
              <p:cMediaNode vol="80000" numSld="999" showWhenStopped="0">
                <p:cTn id="29" repeatCount="indefinite" fill="hold" display="0">
                  <p:stCondLst>
                    <p:cond delay="indefinite"/>
                  </p:stCondLst>
                  <p:endCondLst>
                    <p:cond evt="onStopAudio" delay="0">
                      <p:tgtEl>
                        <p:sldTgt/>
                      </p:tgtEl>
                    </p:cond>
                  </p:endCondLst>
                </p:cTn>
                <p:tgtEl>
                  <p:spTgt spid="3"/>
                </p:tgtEl>
              </p:cMediaNode>
            </p:audio>
          </p:childTnLst>
        </p:cTn>
      </p:par>
    </p:tnLst>
    <p:bldLst>
      <p:bldP spid="2" grpId="0" animBg="1"/>
      <p:bldP spid="4" grpId="0" animBg="1"/>
      <p:bldP spid="5"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6"/>
          <p:cNvGrpSpPr/>
          <p:nvPr/>
        </p:nvGrpSpPr>
        <p:grpSpPr>
          <a:xfrm>
            <a:off x="2225876" y="2490846"/>
            <a:ext cx="1588049" cy="338708"/>
            <a:chOff x="769938" y="2456536"/>
            <a:chExt cx="1613466" cy="345642"/>
          </a:xfrm>
        </p:grpSpPr>
        <p:sp>
          <p:nvSpPr>
            <p:cNvPr id="3" name="Notched Right Arrow 37"/>
            <p:cNvSpPr/>
            <p:nvPr/>
          </p:nvSpPr>
          <p:spPr>
            <a:xfrm>
              <a:off x="769938" y="2456536"/>
              <a:ext cx="1613466" cy="345642"/>
            </a:xfrm>
            <a:prstGeom prst="notchedRightArrow">
              <a:avLst>
                <a:gd name="adj1" fmla="val 100000"/>
                <a:gd name="adj2" fmla="val 91021"/>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 name="Oval 39"/>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Group 40"/>
          <p:cNvGrpSpPr/>
          <p:nvPr/>
        </p:nvGrpSpPr>
        <p:grpSpPr>
          <a:xfrm>
            <a:off x="3693356" y="2490846"/>
            <a:ext cx="1588049" cy="338708"/>
            <a:chOff x="769938" y="2456536"/>
            <a:chExt cx="1613466" cy="345642"/>
          </a:xfrm>
        </p:grpSpPr>
        <p:sp>
          <p:nvSpPr>
            <p:cNvPr id="6" name="Notched Right Arrow 41"/>
            <p:cNvSpPr/>
            <p:nvPr/>
          </p:nvSpPr>
          <p:spPr>
            <a:xfrm>
              <a:off x="769938" y="2456536"/>
              <a:ext cx="1613466" cy="345642"/>
            </a:xfrm>
            <a:prstGeom prst="notchedRightArrow">
              <a:avLst>
                <a:gd name="adj1" fmla="val 100000"/>
                <a:gd name="adj2" fmla="val 9102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7" name="Oval 42"/>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43"/>
          <p:cNvGrpSpPr/>
          <p:nvPr/>
        </p:nvGrpSpPr>
        <p:grpSpPr>
          <a:xfrm>
            <a:off x="5160837" y="2490846"/>
            <a:ext cx="1588049" cy="338708"/>
            <a:chOff x="769938" y="2456536"/>
            <a:chExt cx="1613466" cy="345642"/>
          </a:xfrm>
        </p:grpSpPr>
        <p:sp>
          <p:nvSpPr>
            <p:cNvPr id="9" name="Notched Right Arrow 44"/>
            <p:cNvSpPr/>
            <p:nvPr/>
          </p:nvSpPr>
          <p:spPr>
            <a:xfrm>
              <a:off x="769938" y="2456536"/>
              <a:ext cx="1613466" cy="345642"/>
            </a:xfrm>
            <a:prstGeom prst="notchedRightArrow">
              <a:avLst>
                <a:gd name="adj1" fmla="val 100000"/>
                <a:gd name="adj2" fmla="val 91021"/>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0" name="Oval 45"/>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 name="Group 49"/>
          <p:cNvGrpSpPr/>
          <p:nvPr/>
        </p:nvGrpSpPr>
        <p:grpSpPr>
          <a:xfrm>
            <a:off x="6628319" y="2490846"/>
            <a:ext cx="1588049" cy="338708"/>
            <a:chOff x="769938" y="2456536"/>
            <a:chExt cx="1613466" cy="345642"/>
          </a:xfrm>
        </p:grpSpPr>
        <p:sp>
          <p:nvSpPr>
            <p:cNvPr id="12" name="Notched Right Arrow 51"/>
            <p:cNvSpPr/>
            <p:nvPr/>
          </p:nvSpPr>
          <p:spPr>
            <a:xfrm>
              <a:off x="769938" y="2456536"/>
              <a:ext cx="1613466" cy="345642"/>
            </a:xfrm>
            <a:prstGeom prst="notchedRightArrow">
              <a:avLst>
                <a:gd name="adj1" fmla="val 100000"/>
                <a:gd name="adj2" fmla="val 9102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3" name="Oval 63"/>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35"/>
          <p:cNvGrpSpPr/>
          <p:nvPr/>
        </p:nvGrpSpPr>
        <p:grpSpPr>
          <a:xfrm>
            <a:off x="758395" y="2490846"/>
            <a:ext cx="1588049" cy="338708"/>
            <a:chOff x="769938" y="2456536"/>
            <a:chExt cx="1613466" cy="345642"/>
          </a:xfrm>
        </p:grpSpPr>
        <p:sp>
          <p:nvSpPr>
            <p:cNvPr id="15" name="Notched Right Arrow 32"/>
            <p:cNvSpPr/>
            <p:nvPr/>
          </p:nvSpPr>
          <p:spPr>
            <a:xfrm>
              <a:off x="769938" y="2456536"/>
              <a:ext cx="1613466" cy="345642"/>
            </a:xfrm>
            <a:prstGeom prst="notchedRightArrow">
              <a:avLst>
                <a:gd name="adj1" fmla="val 100000"/>
                <a:gd name="adj2" fmla="val 91021"/>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16" name="Oval 34"/>
            <p:cNvSpPr>
              <a:spLocks noChangeAspect="1"/>
            </p:cNvSpPr>
            <p:nvPr/>
          </p:nvSpPr>
          <p:spPr>
            <a:xfrm>
              <a:off x="1482001" y="2534688"/>
              <a:ext cx="189341" cy="189339"/>
            </a:xfrm>
            <a:prstGeom prst="ellipse">
              <a:avLst/>
            </a:prstGeom>
            <a:solidFill>
              <a:schemeClr val="bg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2">
                    <a:lumMod val="7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17" name="TextBox 16"/>
          <p:cNvSpPr txBox="1"/>
          <p:nvPr/>
        </p:nvSpPr>
        <p:spPr>
          <a:xfrm>
            <a:off x="1326998" y="2913698"/>
            <a:ext cx="455253" cy="246221"/>
          </a:xfrm>
          <a:prstGeom prst="rect">
            <a:avLst/>
          </a:prstGeom>
          <a:noFill/>
        </p:spPr>
        <p:txBody>
          <a:bodyPr wrap="none" lIns="0" tIns="0" rIns="0" bIns="0" rtlCol="0" anchor="ctr">
            <a:spAutoFit/>
          </a:bodyPr>
          <a:lstStyle/>
          <a:p>
            <a:pPr algn="ctr" defTabSz="898082">
              <a:spcBef>
                <a:spcPct val="20000"/>
              </a:spcBef>
              <a:defRPr/>
            </a:pPr>
            <a:r>
              <a:rPr lang="en-US" dirty="0">
                <a:solidFill>
                  <a:schemeClr val="tx2">
                    <a:lumMod val="75000"/>
                  </a:schemeClr>
                </a:solidFill>
                <a:latin typeface="Arial" panose="020B0604020202020204" pitchFamily="34" charset="0"/>
                <a:ea typeface="微软雅黑" panose="020B0503020204020204" pitchFamily="34" charset="-122"/>
                <a:sym typeface="Arial" panose="020B0604020202020204" pitchFamily="34" charset="0"/>
              </a:rPr>
              <a:t>2012</a:t>
            </a:r>
          </a:p>
        </p:txBody>
      </p:sp>
      <p:sp>
        <p:nvSpPr>
          <p:cNvPr id="18" name="TextBox 17"/>
          <p:cNvSpPr txBox="1"/>
          <p:nvPr/>
        </p:nvSpPr>
        <p:spPr>
          <a:xfrm>
            <a:off x="2831874" y="2221287"/>
            <a:ext cx="378709" cy="203581"/>
          </a:xfrm>
          <a:prstGeom prst="rect">
            <a:avLst/>
          </a:prstGeom>
          <a:noFill/>
        </p:spPr>
        <p:txBody>
          <a:bodyPr wrap="none" lIns="0" tIns="0" rIns="0" bIns="0" rtlCol="0" anchor="ctr">
            <a:spAutoFit/>
          </a:bodyPr>
          <a:lstStyle/>
          <a:p>
            <a:pPr algn="ctr" defTabSz="898082">
              <a:spcBef>
                <a:spcPct val="20000"/>
              </a:spcBef>
              <a:defRPr/>
            </a:pPr>
            <a:r>
              <a:rPr lang="en-US" dirty="0">
                <a:solidFill>
                  <a:schemeClr val="accent4"/>
                </a:solidFill>
                <a:latin typeface="Arial" panose="020B0604020202020204" pitchFamily="34" charset="0"/>
                <a:ea typeface="微软雅黑" panose="020B0503020204020204" pitchFamily="34" charset="-122"/>
                <a:sym typeface="Arial" panose="020B0604020202020204" pitchFamily="34" charset="0"/>
              </a:rPr>
              <a:t>2013</a:t>
            </a:r>
          </a:p>
        </p:txBody>
      </p:sp>
      <p:sp>
        <p:nvSpPr>
          <p:cNvPr id="19" name="TextBox 18"/>
          <p:cNvSpPr txBox="1"/>
          <p:nvPr/>
        </p:nvSpPr>
        <p:spPr>
          <a:xfrm>
            <a:off x="4298477" y="2935018"/>
            <a:ext cx="378709" cy="203581"/>
          </a:xfrm>
          <a:prstGeom prst="rect">
            <a:avLst/>
          </a:prstGeom>
          <a:noFill/>
        </p:spPr>
        <p:txBody>
          <a:bodyPr wrap="none" lIns="0" tIns="0" rIns="0" bIns="0" rtlCol="0" anchor="ctr">
            <a:spAutoFit/>
          </a:bodyPr>
          <a:lstStyle/>
          <a:p>
            <a:pPr algn="ctr" defTabSz="898082">
              <a:spcBef>
                <a:spcPct val="20000"/>
              </a:spcBef>
              <a:defRPr/>
            </a:pPr>
            <a:r>
              <a:rPr lang="en-US" dirty="0">
                <a:solidFill>
                  <a:schemeClr val="accent1"/>
                </a:solidFill>
                <a:latin typeface="Arial" panose="020B0604020202020204" pitchFamily="34" charset="0"/>
                <a:ea typeface="微软雅黑" panose="020B0503020204020204" pitchFamily="34" charset="-122"/>
                <a:sym typeface="Arial" panose="020B0604020202020204" pitchFamily="34" charset="0"/>
              </a:rPr>
              <a:t>2014</a:t>
            </a:r>
          </a:p>
        </p:txBody>
      </p:sp>
      <p:sp>
        <p:nvSpPr>
          <p:cNvPr id="20" name="TextBox 19"/>
          <p:cNvSpPr txBox="1"/>
          <p:nvPr/>
        </p:nvSpPr>
        <p:spPr>
          <a:xfrm>
            <a:off x="5726809" y="2199967"/>
            <a:ext cx="455253" cy="246221"/>
          </a:xfrm>
          <a:prstGeom prst="rect">
            <a:avLst/>
          </a:prstGeom>
          <a:noFill/>
        </p:spPr>
        <p:txBody>
          <a:bodyPr wrap="none" lIns="0" tIns="0" rIns="0" bIns="0" rtlCol="0" anchor="ctr">
            <a:spAutoFit/>
          </a:bodyPr>
          <a:lstStyle/>
          <a:p>
            <a:pPr algn="ctr" defTabSz="898082">
              <a:spcBef>
                <a:spcPct val="20000"/>
              </a:spcBef>
              <a:defRPr/>
            </a:pPr>
            <a:r>
              <a:rPr lang="en-US" dirty="0">
                <a:solidFill>
                  <a:schemeClr val="accent2"/>
                </a:solidFill>
                <a:latin typeface="Arial" panose="020B0604020202020204" pitchFamily="34" charset="0"/>
                <a:ea typeface="微软雅黑" panose="020B0503020204020204" pitchFamily="34" charset="-122"/>
                <a:sym typeface="Arial" panose="020B0604020202020204" pitchFamily="34" charset="0"/>
              </a:rPr>
              <a:t>2016</a:t>
            </a:r>
          </a:p>
        </p:txBody>
      </p:sp>
      <p:sp>
        <p:nvSpPr>
          <p:cNvPr id="21" name="TextBox 20"/>
          <p:cNvSpPr txBox="1"/>
          <p:nvPr/>
        </p:nvSpPr>
        <p:spPr>
          <a:xfrm>
            <a:off x="7193411" y="2913698"/>
            <a:ext cx="455253" cy="246221"/>
          </a:xfrm>
          <a:prstGeom prst="rect">
            <a:avLst/>
          </a:prstGeom>
          <a:noFill/>
          <a:ln>
            <a:noFill/>
          </a:ln>
        </p:spPr>
        <p:txBody>
          <a:bodyPr wrap="none" lIns="0" tIns="0" rIns="0" bIns="0" rtlCol="0" anchor="ctr">
            <a:spAutoFit/>
          </a:bodyPr>
          <a:lstStyle/>
          <a:p>
            <a:pPr algn="ctr" defTabSz="898082">
              <a:spcBef>
                <a:spcPct val="20000"/>
              </a:spcBef>
              <a:defRPr/>
            </a:pPr>
            <a:r>
              <a:rPr lang="en-US" dirty="0">
                <a:solidFill>
                  <a:schemeClr val="accent3"/>
                </a:solidFill>
                <a:latin typeface="Arial" panose="020B0604020202020204" pitchFamily="34" charset="0"/>
                <a:ea typeface="微软雅黑" panose="020B0503020204020204" pitchFamily="34" charset="-122"/>
                <a:sym typeface="Arial" panose="020B0604020202020204" pitchFamily="34" charset="0"/>
              </a:rPr>
              <a:t>2017</a:t>
            </a:r>
          </a:p>
        </p:txBody>
      </p:sp>
      <p:grpSp>
        <p:nvGrpSpPr>
          <p:cNvPr id="22" name="Group 83"/>
          <p:cNvGrpSpPr/>
          <p:nvPr/>
        </p:nvGrpSpPr>
        <p:grpSpPr>
          <a:xfrm>
            <a:off x="1275196" y="1391132"/>
            <a:ext cx="550107" cy="1263692"/>
            <a:chOff x="1295010" y="1516652"/>
            <a:chExt cx="558911" cy="1289563"/>
          </a:xfrm>
        </p:grpSpPr>
        <p:cxnSp>
          <p:nvCxnSpPr>
            <p:cNvPr id="23" name="Straight Connector 74"/>
            <p:cNvCxnSpPr>
              <a:stCxn id="25" idx="7"/>
            </p:cNvCxnSpPr>
            <p:nvPr/>
          </p:nvCxnSpPr>
          <p:spPr>
            <a:xfrm flipH="1">
              <a:off x="1574465" y="2191317"/>
              <a:ext cx="1" cy="614898"/>
            </a:xfrm>
            <a:prstGeom prst="line">
              <a:avLst/>
            </a:prstGeom>
            <a:ln w="19050">
              <a:solidFill>
                <a:schemeClr val="tx1">
                  <a:lumMod val="95000"/>
                  <a:lumOff val="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4" name="Group 78"/>
            <p:cNvGrpSpPr/>
            <p:nvPr/>
          </p:nvGrpSpPr>
          <p:grpSpPr>
            <a:xfrm>
              <a:off x="1295010" y="1516652"/>
              <a:ext cx="558911" cy="558911"/>
              <a:chOff x="1295010" y="1516652"/>
              <a:chExt cx="558911" cy="558911"/>
            </a:xfrm>
          </p:grpSpPr>
          <p:sp>
            <p:nvSpPr>
              <p:cNvPr id="25" name="Teardrop 64"/>
              <p:cNvSpPr/>
              <p:nvPr/>
            </p:nvSpPr>
            <p:spPr>
              <a:xfrm rot="8100000">
                <a:off x="1295010" y="1516652"/>
                <a:ext cx="558911" cy="558911"/>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26" name="Oval 77"/>
              <p:cNvSpPr/>
              <p:nvPr/>
            </p:nvSpPr>
            <p:spPr>
              <a:xfrm>
                <a:off x="1390237" y="1619580"/>
                <a:ext cx="368458" cy="36845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7" name="Group 84"/>
          <p:cNvGrpSpPr/>
          <p:nvPr/>
        </p:nvGrpSpPr>
        <p:grpSpPr>
          <a:xfrm>
            <a:off x="4212807" y="1391132"/>
            <a:ext cx="550107" cy="1263692"/>
            <a:chOff x="1295010" y="1516652"/>
            <a:chExt cx="558911" cy="1289563"/>
          </a:xfrm>
        </p:grpSpPr>
        <p:cxnSp>
          <p:nvCxnSpPr>
            <p:cNvPr id="28" name="Straight Connector 85"/>
            <p:cNvCxnSpPr>
              <a:stCxn id="30" idx="7"/>
            </p:cNvCxnSpPr>
            <p:nvPr/>
          </p:nvCxnSpPr>
          <p:spPr>
            <a:xfrm flipH="1">
              <a:off x="1574465" y="2191317"/>
              <a:ext cx="1" cy="614898"/>
            </a:xfrm>
            <a:prstGeom prst="line">
              <a:avLst/>
            </a:prstGeom>
            <a:ln w="19050">
              <a:solidFill>
                <a:schemeClr val="tx1">
                  <a:lumMod val="95000"/>
                  <a:lumOff val="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29" name="Group 86"/>
            <p:cNvGrpSpPr/>
            <p:nvPr/>
          </p:nvGrpSpPr>
          <p:grpSpPr>
            <a:xfrm>
              <a:off x="1295010" y="1516652"/>
              <a:ext cx="558911" cy="558911"/>
              <a:chOff x="1295010" y="1516652"/>
              <a:chExt cx="558911" cy="558911"/>
            </a:xfrm>
          </p:grpSpPr>
          <p:sp>
            <p:nvSpPr>
              <p:cNvPr id="30" name="Teardrop 87"/>
              <p:cNvSpPr/>
              <p:nvPr/>
            </p:nvSpPr>
            <p:spPr>
              <a:xfrm rot="8100000">
                <a:off x="1295010" y="1516652"/>
                <a:ext cx="558911" cy="558911"/>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1" name="Oval 88"/>
              <p:cNvSpPr/>
              <p:nvPr/>
            </p:nvSpPr>
            <p:spPr>
              <a:xfrm>
                <a:off x="1390237" y="1619580"/>
                <a:ext cx="368458" cy="36845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sz="18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2" name="Group 89"/>
          <p:cNvGrpSpPr/>
          <p:nvPr/>
        </p:nvGrpSpPr>
        <p:grpSpPr>
          <a:xfrm>
            <a:off x="7154590" y="1391132"/>
            <a:ext cx="550107" cy="1263692"/>
            <a:chOff x="1295010" y="1516652"/>
            <a:chExt cx="558911" cy="1289563"/>
          </a:xfrm>
        </p:grpSpPr>
        <p:cxnSp>
          <p:nvCxnSpPr>
            <p:cNvPr id="33" name="Straight Connector 90"/>
            <p:cNvCxnSpPr>
              <a:stCxn id="35" idx="7"/>
            </p:cNvCxnSpPr>
            <p:nvPr/>
          </p:nvCxnSpPr>
          <p:spPr>
            <a:xfrm flipH="1">
              <a:off x="1574465" y="2191317"/>
              <a:ext cx="1" cy="614898"/>
            </a:xfrm>
            <a:prstGeom prst="line">
              <a:avLst/>
            </a:prstGeom>
            <a:ln w="19050">
              <a:solidFill>
                <a:schemeClr val="tx1">
                  <a:lumMod val="95000"/>
                  <a:lumOff val="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4" name="Group 91"/>
            <p:cNvGrpSpPr/>
            <p:nvPr/>
          </p:nvGrpSpPr>
          <p:grpSpPr>
            <a:xfrm>
              <a:off x="1295010" y="1516652"/>
              <a:ext cx="558911" cy="558911"/>
              <a:chOff x="1295010" y="1516652"/>
              <a:chExt cx="558911" cy="558911"/>
            </a:xfrm>
          </p:grpSpPr>
          <p:sp>
            <p:nvSpPr>
              <p:cNvPr id="35" name="Teardrop 92"/>
              <p:cNvSpPr/>
              <p:nvPr/>
            </p:nvSpPr>
            <p:spPr>
              <a:xfrm rot="8100000">
                <a:off x="1295010" y="1516652"/>
                <a:ext cx="558911" cy="558911"/>
              </a:xfrm>
              <a:prstGeom prst="teardrop">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36" name="Oval 93"/>
              <p:cNvSpPr/>
              <p:nvPr/>
            </p:nvSpPr>
            <p:spPr>
              <a:xfrm>
                <a:off x="1390237" y="1619580"/>
                <a:ext cx="368458" cy="36845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37" name="Group 94"/>
          <p:cNvGrpSpPr/>
          <p:nvPr/>
        </p:nvGrpSpPr>
        <p:grpSpPr>
          <a:xfrm rot="10800000">
            <a:off x="2743416" y="2664159"/>
            <a:ext cx="550107" cy="1263692"/>
            <a:chOff x="1295010" y="1516652"/>
            <a:chExt cx="558911" cy="1289563"/>
          </a:xfrm>
        </p:grpSpPr>
        <p:cxnSp>
          <p:nvCxnSpPr>
            <p:cNvPr id="38" name="Straight Connector 95"/>
            <p:cNvCxnSpPr>
              <a:stCxn id="40" idx="7"/>
            </p:cNvCxnSpPr>
            <p:nvPr/>
          </p:nvCxnSpPr>
          <p:spPr>
            <a:xfrm flipH="1">
              <a:off x="1574465" y="2191317"/>
              <a:ext cx="1" cy="614898"/>
            </a:xfrm>
            <a:prstGeom prst="line">
              <a:avLst/>
            </a:prstGeom>
            <a:ln w="19050">
              <a:solidFill>
                <a:schemeClr val="tx1">
                  <a:lumMod val="85000"/>
                  <a:lumOff val="1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39" name="Group 96"/>
            <p:cNvGrpSpPr/>
            <p:nvPr/>
          </p:nvGrpSpPr>
          <p:grpSpPr>
            <a:xfrm>
              <a:off x="1295010" y="1516652"/>
              <a:ext cx="558911" cy="558911"/>
              <a:chOff x="1295010" y="1516652"/>
              <a:chExt cx="558911" cy="558911"/>
            </a:xfrm>
          </p:grpSpPr>
          <p:sp>
            <p:nvSpPr>
              <p:cNvPr id="40" name="Teardrop 97"/>
              <p:cNvSpPr/>
              <p:nvPr/>
            </p:nvSpPr>
            <p:spPr>
              <a:xfrm rot="8100000">
                <a:off x="1295010" y="1516652"/>
                <a:ext cx="558911" cy="558911"/>
              </a:xfrm>
              <a:prstGeom prst="teardrop">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1" name="Oval 98"/>
              <p:cNvSpPr/>
              <p:nvPr/>
            </p:nvSpPr>
            <p:spPr>
              <a:xfrm rot="10800000">
                <a:off x="1390237" y="1619580"/>
                <a:ext cx="368458" cy="36845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2" name="Group 99"/>
          <p:cNvGrpSpPr/>
          <p:nvPr/>
        </p:nvGrpSpPr>
        <p:grpSpPr>
          <a:xfrm rot="10800000">
            <a:off x="5678613" y="2664159"/>
            <a:ext cx="550107" cy="1263692"/>
            <a:chOff x="1295010" y="1516652"/>
            <a:chExt cx="558911" cy="1289563"/>
          </a:xfrm>
        </p:grpSpPr>
        <p:cxnSp>
          <p:nvCxnSpPr>
            <p:cNvPr id="43" name="Straight Connector 100"/>
            <p:cNvCxnSpPr>
              <a:stCxn id="45" idx="7"/>
            </p:cNvCxnSpPr>
            <p:nvPr/>
          </p:nvCxnSpPr>
          <p:spPr>
            <a:xfrm flipH="1">
              <a:off x="1574465" y="2191317"/>
              <a:ext cx="1" cy="614898"/>
            </a:xfrm>
            <a:prstGeom prst="line">
              <a:avLst/>
            </a:prstGeom>
            <a:ln w="19050">
              <a:solidFill>
                <a:schemeClr val="tx1">
                  <a:lumMod val="85000"/>
                  <a:lumOff val="15000"/>
                </a:schemeClr>
              </a:solidFill>
              <a:headEnd type="oval"/>
              <a:tailEnd type="oval"/>
            </a:ln>
          </p:spPr>
          <p:style>
            <a:lnRef idx="1">
              <a:schemeClr val="accent1"/>
            </a:lnRef>
            <a:fillRef idx="0">
              <a:schemeClr val="accent1"/>
            </a:fillRef>
            <a:effectRef idx="0">
              <a:schemeClr val="accent1"/>
            </a:effectRef>
            <a:fontRef idx="minor">
              <a:schemeClr val="tx1"/>
            </a:fontRef>
          </p:style>
        </p:cxnSp>
        <p:grpSp>
          <p:nvGrpSpPr>
            <p:cNvPr id="44" name="Group 101"/>
            <p:cNvGrpSpPr/>
            <p:nvPr/>
          </p:nvGrpSpPr>
          <p:grpSpPr>
            <a:xfrm>
              <a:off x="1295010" y="1516652"/>
              <a:ext cx="558911" cy="558911"/>
              <a:chOff x="1295010" y="1516652"/>
              <a:chExt cx="558911" cy="558911"/>
            </a:xfrm>
          </p:grpSpPr>
          <p:sp>
            <p:nvSpPr>
              <p:cNvPr id="45" name="Teardrop 102"/>
              <p:cNvSpPr/>
              <p:nvPr/>
            </p:nvSpPr>
            <p:spPr>
              <a:xfrm rot="8100000">
                <a:off x="1295010" y="1516652"/>
                <a:ext cx="558911" cy="558911"/>
              </a:xfrm>
              <a:prstGeom prst="teardrop">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sp>
            <p:nvSpPr>
              <p:cNvPr id="46" name="Oval 103"/>
              <p:cNvSpPr/>
              <p:nvPr/>
            </p:nvSpPr>
            <p:spPr>
              <a:xfrm rot="10800000">
                <a:off x="1390237" y="1619580"/>
                <a:ext cx="368458" cy="368458"/>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endParaRPr lang="en-US"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47" name="Group 88"/>
          <p:cNvGrpSpPr/>
          <p:nvPr/>
        </p:nvGrpSpPr>
        <p:grpSpPr>
          <a:xfrm>
            <a:off x="859328" y="3283889"/>
            <a:ext cx="1381841" cy="367148"/>
            <a:chOff x="690582" y="661615"/>
            <a:chExt cx="1370060" cy="203616"/>
          </a:xfrm>
        </p:grpSpPr>
        <p:sp>
          <p:nvSpPr>
            <p:cNvPr id="48" name="TextBox 47"/>
            <p:cNvSpPr txBox="1"/>
            <p:nvPr/>
          </p:nvSpPr>
          <p:spPr>
            <a:xfrm>
              <a:off x="1075267" y="661615"/>
              <a:ext cx="610305" cy="102414"/>
            </a:xfrm>
            <a:prstGeom prst="rect">
              <a:avLst/>
            </a:prstGeom>
            <a:noFill/>
          </p:spPr>
          <p:txBody>
            <a:bodyPr wrap="none" lIns="0" tIns="0" rIns="0" bIns="0" rtlCol="0" anchor="t">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Box 48"/>
            <p:cNvSpPr txBox="1"/>
            <p:nvPr/>
          </p:nvSpPr>
          <p:spPr>
            <a:xfrm>
              <a:off x="690582" y="779887"/>
              <a:ext cx="1370060" cy="85344"/>
            </a:xfrm>
            <a:prstGeom prst="rect">
              <a:avLst/>
            </a:prstGeom>
            <a:noFill/>
          </p:spPr>
          <p:txBody>
            <a:bodyPr wrap="square" lIns="0" tIns="0" rIns="0" bIns="0" rtlCol="0" anchor="t">
              <a:spAutoFit/>
            </a:bodyPr>
            <a:lstStyle/>
            <a:p>
              <a:pPr algn="ct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a:t>
              </a:r>
              <a:endParaRPr 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0" name="Group 88"/>
          <p:cNvGrpSpPr/>
          <p:nvPr/>
        </p:nvGrpSpPr>
        <p:grpSpPr>
          <a:xfrm>
            <a:off x="3813925" y="3283889"/>
            <a:ext cx="1381841" cy="367148"/>
            <a:chOff x="690582" y="661615"/>
            <a:chExt cx="1370060" cy="203616"/>
          </a:xfrm>
        </p:grpSpPr>
        <p:sp>
          <p:nvSpPr>
            <p:cNvPr id="51" name="TextBox 50"/>
            <p:cNvSpPr txBox="1"/>
            <p:nvPr/>
          </p:nvSpPr>
          <p:spPr>
            <a:xfrm>
              <a:off x="1075267" y="661615"/>
              <a:ext cx="610305" cy="102414"/>
            </a:xfrm>
            <a:prstGeom prst="rect">
              <a:avLst/>
            </a:prstGeom>
            <a:noFill/>
          </p:spPr>
          <p:txBody>
            <a:bodyPr wrap="none" lIns="0" tIns="0" rIns="0" bIns="0" rtlCol="0" anchor="t">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1"/>
            <p:cNvSpPr txBox="1"/>
            <p:nvPr/>
          </p:nvSpPr>
          <p:spPr>
            <a:xfrm>
              <a:off x="690582" y="779887"/>
              <a:ext cx="1370060" cy="85344"/>
            </a:xfrm>
            <a:prstGeom prst="rect">
              <a:avLst/>
            </a:prstGeom>
            <a:noFill/>
          </p:spPr>
          <p:txBody>
            <a:bodyPr wrap="square" lIns="0" tIns="0" rIns="0" bIns="0" rtlCol="0" anchor="t">
              <a:spAutoFit/>
            </a:bodyPr>
            <a:lstStyle/>
            <a:p>
              <a:pPr algn="ct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a:t>
              </a:r>
              <a:endParaRPr 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Group 88"/>
          <p:cNvGrpSpPr/>
          <p:nvPr/>
        </p:nvGrpSpPr>
        <p:grpSpPr>
          <a:xfrm>
            <a:off x="6748886" y="3283889"/>
            <a:ext cx="1381841" cy="367148"/>
            <a:chOff x="690582" y="661615"/>
            <a:chExt cx="1370060" cy="203616"/>
          </a:xfrm>
        </p:grpSpPr>
        <p:sp>
          <p:nvSpPr>
            <p:cNvPr id="54" name="TextBox 53"/>
            <p:cNvSpPr txBox="1"/>
            <p:nvPr/>
          </p:nvSpPr>
          <p:spPr>
            <a:xfrm>
              <a:off x="1075267" y="661615"/>
              <a:ext cx="610305" cy="102414"/>
            </a:xfrm>
            <a:prstGeom prst="rect">
              <a:avLst/>
            </a:prstGeom>
            <a:noFill/>
          </p:spPr>
          <p:txBody>
            <a:bodyPr wrap="none" lIns="0" tIns="0" rIns="0" bIns="0" rtlCol="0" anchor="t">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54"/>
            <p:cNvSpPr txBox="1"/>
            <p:nvPr/>
          </p:nvSpPr>
          <p:spPr>
            <a:xfrm>
              <a:off x="690582" y="779887"/>
              <a:ext cx="1370060" cy="85344"/>
            </a:xfrm>
            <a:prstGeom prst="rect">
              <a:avLst/>
            </a:prstGeom>
            <a:noFill/>
          </p:spPr>
          <p:txBody>
            <a:bodyPr wrap="square" lIns="0" tIns="0" rIns="0" bIns="0" rtlCol="0" anchor="t">
              <a:spAutoFit/>
            </a:bodyPr>
            <a:lstStyle/>
            <a:p>
              <a:pPr algn="ct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a:t>
              </a:r>
              <a:endParaRPr 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Group 88"/>
          <p:cNvGrpSpPr/>
          <p:nvPr/>
        </p:nvGrpSpPr>
        <p:grpSpPr>
          <a:xfrm>
            <a:off x="2309660" y="1808213"/>
            <a:ext cx="1381841" cy="367148"/>
            <a:chOff x="690582" y="661615"/>
            <a:chExt cx="1370060" cy="203616"/>
          </a:xfrm>
        </p:grpSpPr>
        <p:sp>
          <p:nvSpPr>
            <p:cNvPr id="57" name="TextBox 56"/>
            <p:cNvSpPr txBox="1"/>
            <p:nvPr/>
          </p:nvSpPr>
          <p:spPr>
            <a:xfrm>
              <a:off x="1075267" y="661615"/>
              <a:ext cx="610305" cy="102414"/>
            </a:xfrm>
            <a:prstGeom prst="rect">
              <a:avLst/>
            </a:prstGeom>
            <a:noFill/>
          </p:spPr>
          <p:txBody>
            <a:bodyPr wrap="none" lIns="0" tIns="0" rIns="0" bIns="0" rtlCol="0" anchor="t">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7"/>
            <p:cNvSpPr txBox="1"/>
            <p:nvPr/>
          </p:nvSpPr>
          <p:spPr>
            <a:xfrm>
              <a:off x="690582" y="779887"/>
              <a:ext cx="1370060" cy="85344"/>
            </a:xfrm>
            <a:prstGeom prst="rect">
              <a:avLst/>
            </a:prstGeom>
            <a:noFill/>
          </p:spPr>
          <p:txBody>
            <a:bodyPr wrap="square" lIns="0" tIns="0" rIns="0" bIns="0" rtlCol="0" anchor="t">
              <a:spAutoFit/>
            </a:bodyPr>
            <a:lstStyle/>
            <a:p>
              <a:pPr algn="ctr" defTabSz="898082">
                <a:spcBef>
                  <a:spcPct val="20000"/>
                </a:spcBef>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单击此处添加副标题</a:t>
              </a:r>
              <a:endParaRPr 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Group 88"/>
          <p:cNvGrpSpPr/>
          <p:nvPr/>
        </p:nvGrpSpPr>
        <p:grpSpPr>
          <a:xfrm>
            <a:off x="5246478" y="1808213"/>
            <a:ext cx="1381841" cy="367148"/>
            <a:chOff x="690582" y="661615"/>
            <a:chExt cx="1370060" cy="203616"/>
          </a:xfrm>
        </p:grpSpPr>
        <p:sp>
          <p:nvSpPr>
            <p:cNvPr id="60" name="TextBox 59"/>
            <p:cNvSpPr txBox="1"/>
            <p:nvPr/>
          </p:nvSpPr>
          <p:spPr>
            <a:xfrm>
              <a:off x="1075267" y="661615"/>
              <a:ext cx="610305" cy="102414"/>
            </a:xfrm>
            <a:prstGeom prst="rect">
              <a:avLst/>
            </a:prstGeom>
            <a:noFill/>
          </p:spPr>
          <p:txBody>
            <a:bodyPr wrap="none" lIns="0" tIns="0" rIns="0" bIns="0" rtlCol="0" anchor="t">
              <a:spAutoFit/>
            </a:bodyPr>
            <a:lstStyle/>
            <a:p>
              <a:r>
                <a:rPr lang="zh-CN" altLang="en-US"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添加标题</a:t>
              </a:r>
              <a:endParaRPr lang="en-US" altLang="zh-CN" sz="12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60"/>
            <p:cNvSpPr txBox="1"/>
            <p:nvPr/>
          </p:nvSpPr>
          <p:spPr>
            <a:xfrm>
              <a:off x="690582" y="779887"/>
              <a:ext cx="1370060" cy="85344"/>
            </a:xfrm>
            <a:prstGeom prst="rect">
              <a:avLst/>
            </a:prstGeom>
            <a:noFill/>
          </p:spPr>
          <p:txBody>
            <a:bodyPr wrap="square" lIns="0" tIns="0" rIns="0" bIns="0" rtlCol="0" anchor="t">
              <a:spAutoFit/>
            </a:bodyPr>
            <a:lstStyle/>
            <a:p>
              <a:pPr algn="ctr" defTabSz="898082">
                <a:spcBef>
                  <a:spcPct val="20000"/>
                </a:spcBef>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单击此处添加副标题</a:t>
              </a:r>
              <a:endParaRPr 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Freeform 143"/>
          <p:cNvSpPr>
            <a:spLocks noEditPoints="1"/>
          </p:cNvSpPr>
          <p:nvPr/>
        </p:nvSpPr>
        <p:spPr bwMode="auto">
          <a:xfrm>
            <a:off x="1368231" y="1485798"/>
            <a:ext cx="356248" cy="326687"/>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92"/>
          <p:cNvSpPr>
            <a:spLocks noEditPoints="1"/>
          </p:cNvSpPr>
          <p:nvPr/>
        </p:nvSpPr>
        <p:spPr bwMode="auto">
          <a:xfrm>
            <a:off x="2852803" y="3494375"/>
            <a:ext cx="335936" cy="340689"/>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64" name="组合 63"/>
          <p:cNvGrpSpPr/>
          <p:nvPr/>
        </p:nvGrpSpPr>
        <p:grpSpPr>
          <a:xfrm>
            <a:off x="4326109" y="1518072"/>
            <a:ext cx="315623" cy="294019"/>
            <a:chOff x="6661150" y="233363"/>
            <a:chExt cx="320675" cy="300038"/>
          </a:xfrm>
          <a:solidFill>
            <a:schemeClr val="bg1"/>
          </a:solidFill>
        </p:grpSpPr>
        <p:sp>
          <p:nvSpPr>
            <p:cNvPr id="65"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7"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68"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69" name="Freeform 140"/>
          <p:cNvSpPr>
            <a:spLocks noEditPoints="1"/>
          </p:cNvSpPr>
          <p:nvPr/>
        </p:nvSpPr>
        <p:spPr bwMode="auto">
          <a:xfrm>
            <a:off x="5764588" y="3459701"/>
            <a:ext cx="378157" cy="376501"/>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190"/>
          <p:cNvSpPr>
            <a:spLocks noEditPoints="1"/>
          </p:cNvSpPr>
          <p:nvPr/>
        </p:nvSpPr>
        <p:spPr bwMode="auto">
          <a:xfrm>
            <a:off x="7274663" y="1536400"/>
            <a:ext cx="289061" cy="306464"/>
          </a:xfrm>
          <a:custGeom>
            <a:avLst/>
            <a:gdLst>
              <a:gd name="T0" fmla="*/ 124 w 128"/>
              <a:gd name="T1" fmla="*/ 126 h 136"/>
              <a:gd name="T2" fmla="*/ 120 w 128"/>
              <a:gd name="T3" fmla="*/ 0 h 136"/>
              <a:gd name="T4" fmla="*/ 97 w 128"/>
              <a:gd name="T5" fmla="*/ 0 h 136"/>
              <a:gd name="T6" fmla="*/ 95 w 128"/>
              <a:gd name="T7" fmla="*/ 62 h 136"/>
              <a:gd name="T8" fmla="*/ 86 w 128"/>
              <a:gd name="T9" fmla="*/ 51 h 136"/>
              <a:gd name="T10" fmla="*/ 68 w 128"/>
              <a:gd name="T11" fmla="*/ 61 h 136"/>
              <a:gd name="T12" fmla="*/ 59 w 128"/>
              <a:gd name="T13" fmla="*/ 51 h 136"/>
              <a:gd name="T14" fmla="*/ 41 w 128"/>
              <a:gd name="T15" fmla="*/ 61 h 136"/>
              <a:gd name="T16" fmla="*/ 32 w 128"/>
              <a:gd name="T17" fmla="*/ 51 h 136"/>
              <a:gd name="T18" fmla="*/ 7 w 128"/>
              <a:gd name="T19" fmla="*/ 65 h 136"/>
              <a:gd name="T20" fmla="*/ 7 w 128"/>
              <a:gd name="T21" fmla="*/ 65 h 136"/>
              <a:gd name="T22" fmla="*/ 7 w 128"/>
              <a:gd name="T23" fmla="*/ 126 h 136"/>
              <a:gd name="T24" fmla="*/ 0 w 128"/>
              <a:gd name="T25" fmla="*/ 126 h 136"/>
              <a:gd name="T26" fmla="*/ 0 w 128"/>
              <a:gd name="T27" fmla="*/ 136 h 136"/>
              <a:gd name="T28" fmla="*/ 128 w 128"/>
              <a:gd name="T29" fmla="*/ 136 h 136"/>
              <a:gd name="T30" fmla="*/ 128 w 128"/>
              <a:gd name="T31" fmla="*/ 126 h 136"/>
              <a:gd name="T32" fmla="*/ 124 w 128"/>
              <a:gd name="T33" fmla="*/ 126 h 136"/>
              <a:gd name="T34" fmla="*/ 43 w 128"/>
              <a:gd name="T35" fmla="*/ 89 h 136"/>
              <a:gd name="T36" fmla="*/ 16 w 128"/>
              <a:gd name="T37" fmla="*/ 89 h 136"/>
              <a:gd name="T38" fmla="*/ 16 w 128"/>
              <a:gd name="T39" fmla="*/ 78 h 136"/>
              <a:gd name="T40" fmla="*/ 43 w 128"/>
              <a:gd name="T41" fmla="*/ 78 h 136"/>
              <a:gd name="T42" fmla="*/ 43 w 128"/>
              <a:gd name="T43" fmla="*/ 89 h 136"/>
              <a:gd name="T44" fmla="*/ 78 w 128"/>
              <a:gd name="T45" fmla="*/ 89 h 136"/>
              <a:gd name="T46" fmla="*/ 51 w 128"/>
              <a:gd name="T47" fmla="*/ 89 h 136"/>
              <a:gd name="T48" fmla="*/ 51 w 128"/>
              <a:gd name="T49" fmla="*/ 78 h 136"/>
              <a:gd name="T50" fmla="*/ 78 w 128"/>
              <a:gd name="T51" fmla="*/ 78 h 136"/>
              <a:gd name="T52" fmla="*/ 78 w 128"/>
              <a:gd name="T53" fmla="*/ 89 h 136"/>
              <a:gd name="T54" fmla="*/ 112 w 128"/>
              <a:gd name="T55" fmla="*/ 89 h 136"/>
              <a:gd name="T56" fmla="*/ 85 w 128"/>
              <a:gd name="T57" fmla="*/ 89 h 136"/>
              <a:gd name="T58" fmla="*/ 85 w 128"/>
              <a:gd name="T59" fmla="*/ 78 h 136"/>
              <a:gd name="T60" fmla="*/ 112 w 128"/>
              <a:gd name="T61" fmla="*/ 78 h 136"/>
              <a:gd name="T62" fmla="*/ 112 w 128"/>
              <a:gd name="T63" fmla="*/ 89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8" h="136">
                <a:moveTo>
                  <a:pt x="124" y="126"/>
                </a:moveTo>
                <a:cubicBezTo>
                  <a:pt x="123" y="84"/>
                  <a:pt x="122" y="42"/>
                  <a:pt x="120" y="0"/>
                </a:cubicBezTo>
                <a:cubicBezTo>
                  <a:pt x="113" y="2"/>
                  <a:pt x="105" y="2"/>
                  <a:pt x="97" y="0"/>
                </a:cubicBezTo>
                <a:cubicBezTo>
                  <a:pt x="96" y="20"/>
                  <a:pt x="96" y="41"/>
                  <a:pt x="95" y="62"/>
                </a:cubicBezTo>
                <a:cubicBezTo>
                  <a:pt x="86" y="51"/>
                  <a:pt x="86" y="51"/>
                  <a:pt x="86" y="51"/>
                </a:cubicBezTo>
                <a:cubicBezTo>
                  <a:pt x="68" y="61"/>
                  <a:pt x="68" y="61"/>
                  <a:pt x="68" y="61"/>
                </a:cubicBezTo>
                <a:cubicBezTo>
                  <a:pt x="59" y="51"/>
                  <a:pt x="59" y="51"/>
                  <a:pt x="59" y="51"/>
                </a:cubicBezTo>
                <a:cubicBezTo>
                  <a:pt x="41" y="61"/>
                  <a:pt x="41" y="61"/>
                  <a:pt x="41" y="61"/>
                </a:cubicBezTo>
                <a:cubicBezTo>
                  <a:pt x="32" y="51"/>
                  <a:pt x="32" y="51"/>
                  <a:pt x="32" y="51"/>
                </a:cubicBezTo>
                <a:cubicBezTo>
                  <a:pt x="7" y="65"/>
                  <a:pt x="7" y="65"/>
                  <a:pt x="7" y="65"/>
                </a:cubicBezTo>
                <a:cubicBezTo>
                  <a:pt x="7" y="65"/>
                  <a:pt x="7" y="65"/>
                  <a:pt x="7" y="65"/>
                </a:cubicBezTo>
                <a:cubicBezTo>
                  <a:pt x="7" y="126"/>
                  <a:pt x="7" y="126"/>
                  <a:pt x="7" y="126"/>
                </a:cubicBezTo>
                <a:cubicBezTo>
                  <a:pt x="0" y="126"/>
                  <a:pt x="0" y="126"/>
                  <a:pt x="0" y="126"/>
                </a:cubicBezTo>
                <a:cubicBezTo>
                  <a:pt x="0" y="136"/>
                  <a:pt x="0" y="136"/>
                  <a:pt x="0" y="136"/>
                </a:cubicBezTo>
                <a:cubicBezTo>
                  <a:pt x="128" y="136"/>
                  <a:pt x="128" y="136"/>
                  <a:pt x="128" y="136"/>
                </a:cubicBezTo>
                <a:cubicBezTo>
                  <a:pt x="128" y="126"/>
                  <a:pt x="128" y="126"/>
                  <a:pt x="128" y="126"/>
                </a:cubicBezTo>
                <a:lnTo>
                  <a:pt x="124" y="126"/>
                </a:lnTo>
                <a:close/>
                <a:moveTo>
                  <a:pt x="43" y="89"/>
                </a:moveTo>
                <a:cubicBezTo>
                  <a:pt x="16" y="89"/>
                  <a:pt x="16" y="89"/>
                  <a:pt x="16" y="89"/>
                </a:cubicBezTo>
                <a:cubicBezTo>
                  <a:pt x="16" y="78"/>
                  <a:pt x="16" y="78"/>
                  <a:pt x="16" y="78"/>
                </a:cubicBezTo>
                <a:cubicBezTo>
                  <a:pt x="43" y="78"/>
                  <a:pt x="43" y="78"/>
                  <a:pt x="43" y="78"/>
                </a:cubicBezTo>
                <a:lnTo>
                  <a:pt x="43" y="89"/>
                </a:lnTo>
                <a:close/>
                <a:moveTo>
                  <a:pt x="78" y="89"/>
                </a:moveTo>
                <a:cubicBezTo>
                  <a:pt x="51" y="89"/>
                  <a:pt x="51" y="89"/>
                  <a:pt x="51" y="89"/>
                </a:cubicBezTo>
                <a:cubicBezTo>
                  <a:pt x="51" y="78"/>
                  <a:pt x="51" y="78"/>
                  <a:pt x="51" y="78"/>
                </a:cubicBezTo>
                <a:cubicBezTo>
                  <a:pt x="78" y="78"/>
                  <a:pt x="78" y="78"/>
                  <a:pt x="78" y="78"/>
                </a:cubicBezTo>
                <a:lnTo>
                  <a:pt x="78" y="89"/>
                </a:lnTo>
                <a:close/>
                <a:moveTo>
                  <a:pt x="112" y="89"/>
                </a:moveTo>
                <a:cubicBezTo>
                  <a:pt x="85" y="89"/>
                  <a:pt x="85" y="89"/>
                  <a:pt x="85" y="89"/>
                </a:cubicBezTo>
                <a:cubicBezTo>
                  <a:pt x="85" y="78"/>
                  <a:pt x="85" y="78"/>
                  <a:pt x="85" y="78"/>
                </a:cubicBezTo>
                <a:cubicBezTo>
                  <a:pt x="112" y="78"/>
                  <a:pt x="112" y="78"/>
                  <a:pt x="112" y="78"/>
                </a:cubicBezTo>
                <a:lnTo>
                  <a:pt x="112" y="89"/>
                </a:ln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71"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slide(fromLeft)">
                                      <p:cBhvr>
                                        <p:cTn id="7" dur="500"/>
                                        <p:tgtEl>
                                          <p:spTgt spid="14"/>
                                        </p:tgtEl>
                                      </p:cBhvr>
                                    </p:animEffect>
                                  </p:childTnLst>
                                </p:cTn>
                              </p:par>
                            </p:childTnLst>
                          </p:cTn>
                        </p:par>
                        <p:par>
                          <p:cTn id="8" fill="hold">
                            <p:stCondLst>
                              <p:cond delay="500"/>
                            </p:stCondLst>
                            <p:childTnLst>
                              <p:par>
                                <p:cTn id="9" presetID="12" presetClass="entr" presetSubtype="4"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slide(fromBottom)">
                                      <p:cBhvr>
                                        <p:cTn id="11" dur="500"/>
                                        <p:tgtEl>
                                          <p:spTgt spid="17"/>
                                        </p:tgtEl>
                                      </p:cBhvr>
                                    </p:animEffect>
                                  </p:childTnLst>
                                </p:cTn>
                              </p:par>
                            </p:childTnLst>
                          </p:cTn>
                        </p:par>
                        <p:par>
                          <p:cTn id="12" fill="hold">
                            <p:stCondLst>
                              <p:cond delay="1000"/>
                            </p:stCondLst>
                            <p:childTnLst>
                              <p:par>
                                <p:cTn id="13" presetID="2" presetClass="entr" presetSubtype="1" accel="50000" decel="50000" fill="hold" nodeType="afterEffect">
                                  <p:stCondLst>
                                    <p:cond delay="0"/>
                                  </p:stCondLst>
                                  <p:childTnLst>
                                    <p:set>
                                      <p:cBhvr>
                                        <p:cTn id="14" dur="1" fill="hold">
                                          <p:stCondLst>
                                            <p:cond delay="0"/>
                                          </p:stCondLst>
                                        </p:cTn>
                                        <p:tgtEl>
                                          <p:spTgt spid="22"/>
                                        </p:tgtEl>
                                        <p:attrNameLst>
                                          <p:attrName>style.visibility</p:attrName>
                                        </p:attrNameLst>
                                      </p:cBhvr>
                                      <p:to>
                                        <p:strVal val="visible"/>
                                      </p:to>
                                    </p:set>
                                    <p:anim calcmode="lin" valueType="num">
                                      <p:cBhvr additive="base">
                                        <p:cTn id="15" dur="500" fill="hold"/>
                                        <p:tgtEl>
                                          <p:spTgt spid="22"/>
                                        </p:tgtEl>
                                        <p:attrNameLst>
                                          <p:attrName>ppt_x</p:attrName>
                                        </p:attrNameLst>
                                      </p:cBhvr>
                                      <p:tavLst>
                                        <p:tav tm="0">
                                          <p:val>
                                            <p:strVal val="#ppt_x"/>
                                          </p:val>
                                        </p:tav>
                                        <p:tav tm="100000">
                                          <p:val>
                                            <p:strVal val="#ppt_x"/>
                                          </p:val>
                                        </p:tav>
                                      </p:tavLst>
                                    </p:anim>
                                    <p:anim calcmode="lin" valueType="num">
                                      <p:cBhvr additive="base">
                                        <p:cTn id="16" dur="500" fill="hold"/>
                                        <p:tgtEl>
                                          <p:spTgt spid="22"/>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12" presetClass="entr" presetSubtype="4"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slide(fromBottom)">
                                      <p:cBhvr>
                                        <p:cTn id="20" dur="500"/>
                                        <p:tgtEl>
                                          <p:spTgt spid="47"/>
                                        </p:tgtEl>
                                      </p:cBhvr>
                                    </p:animEffect>
                                  </p:childTnLst>
                                </p:cTn>
                              </p:par>
                            </p:childTnLst>
                          </p:cTn>
                        </p:par>
                        <p:par>
                          <p:cTn id="21" fill="hold">
                            <p:stCondLst>
                              <p:cond delay="2000"/>
                            </p:stCondLst>
                            <p:childTnLst>
                              <p:par>
                                <p:cTn id="22" presetID="12" presetClass="entr" presetSubtype="8" fill="hold" nodeType="afterEffect">
                                  <p:stCondLst>
                                    <p:cond delay="0"/>
                                  </p:stCondLst>
                                  <p:childTnLst>
                                    <p:set>
                                      <p:cBhvr>
                                        <p:cTn id="23" dur="1" fill="hold">
                                          <p:stCondLst>
                                            <p:cond delay="0"/>
                                          </p:stCondLst>
                                        </p:cTn>
                                        <p:tgtEl>
                                          <p:spTgt spid="2"/>
                                        </p:tgtEl>
                                        <p:attrNameLst>
                                          <p:attrName>style.visibility</p:attrName>
                                        </p:attrNameLst>
                                      </p:cBhvr>
                                      <p:to>
                                        <p:strVal val="visible"/>
                                      </p:to>
                                    </p:set>
                                    <p:animEffect transition="in" filter="slide(fromLeft)">
                                      <p:cBhvr>
                                        <p:cTn id="24" dur="500"/>
                                        <p:tgtEl>
                                          <p:spTgt spid="2"/>
                                        </p:tgtEl>
                                      </p:cBhvr>
                                    </p:animEffect>
                                  </p:childTnLst>
                                </p:cTn>
                              </p:par>
                            </p:childTnLst>
                          </p:cTn>
                        </p:par>
                        <p:par>
                          <p:cTn id="25" fill="hold">
                            <p:stCondLst>
                              <p:cond delay="2500"/>
                            </p:stCondLst>
                            <p:childTnLst>
                              <p:par>
                                <p:cTn id="26" presetID="12" presetClass="entr" presetSubtype="4" fill="hold" grpId="0" nodeType="after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slide(fromBottom)">
                                      <p:cBhvr>
                                        <p:cTn id="28" dur="500"/>
                                        <p:tgtEl>
                                          <p:spTgt spid="18"/>
                                        </p:tgtEl>
                                      </p:cBhvr>
                                    </p:animEffect>
                                  </p:childTnLst>
                                </p:cTn>
                              </p:par>
                            </p:childTnLst>
                          </p:cTn>
                        </p:par>
                        <p:par>
                          <p:cTn id="29" fill="hold">
                            <p:stCondLst>
                              <p:cond delay="3000"/>
                            </p:stCondLst>
                            <p:childTnLst>
                              <p:par>
                                <p:cTn id="30" presetID="2" presetClass="entr" presetSubtype="4" accel="50000" decel="50000" fill="hold" nodeType="afterEffect">
                                  <p:stCondLst>
                                    <p:cond delay="0"/>
                                  </p:stCondLst>
                                  <p:childTnLst>
                                    <p:set>
                                      <p:cBhvr>
                                        <p:cTn id="31" dur="1" fill="hold">
                                          <p:stCondLst>
                                            <p:cond delay="0"/>
                                          </p:stCondLst>
                                        </p:cTn>
                                        <p:tgtEl>
                                          <p:spTgt spid="37"/>
                                        </p:tgtEl>
                                        <p:attrNameLst>
                                          <p:attrName>style.visibility</p:attrName>
                                        </p:attrNameLst>
                                      </p:cBhvr>
                                      <p:to>
                                        <p:strVal val="visible"/>
                                      </p:to>
                                    </p:set>
                                    <p:anim calcmode="lin" valueType="num">
                                      <p:cBhvr additive="base">
                                        <p:cTn id="32" dur="500" fill="hold"/>
                                        <p:tgtEl>
                                          <p:spTgt spid="37"/>
                                        </p:tgtEl>
                                        <p:attrNameLst>
                                          <p:attrName>ppt_x</p:attrName>
                                        </p:attrNameLst>
                                      </p:cBhvr>
                                      <p:tavLst>
                                        <p:tav tm="0">
                                          <p:val>
                                            <p:strVal val="#ppt_x"/>
                                          </p:val>
                                        </p:tav>
                                        <p:tav tm="100000">
                                          <p:val>
                                            <p:strVal val="#ppt_x"/>
                                          </p:val>
                                        </p:tav>
                                      </p:tavLst>
                                    </p:anim>
                                    <p:anim calcmode="lin" valueType="num">
                                      <p:cBhvr additive="base">
                                        <p:cTn id="33" dur="500" fill="hold"/>
                                        <p:tgtEl>
                                          <p:spTgt spid="37"/>
                                        </p:tgtEl>
                                        <p:attrNameLst>
                                          <p:attrName>ppt_y</p:attrName>
                                        </p:attrNameLst>
                                      </p:cBhvr>
                                      <p:tavLst>
                                        <p:tav tm="0">
                                          <p:val>
                                            <p:strVal val="1+#ppt_h/2"/>
                                          </p:val>
                                        </p:tav>
                                        <p:tav tm="100000">
                                          <p:val>
                                            <p:strVal val="#ppt_y"/>
                                          </p:val>
                                        </p:tav>
                                      </p:tavLst>
                                    </p:anim>
                                  </p:childTnLst>
                                </p:cTn>
                              </p:par>
                            </p:childTnLst>
                          </p:cTn>
                        </p:par>
                        <p:par>
                          <p:cTn id="34" fill="hold">
                            <p:stCondLst>
                              <p:cond delay="3500"/>
                            </p:stCondLst>
                            <p:childTnLst>
                              <p:par>
                                <p:cTn id="35" presetID="12" presetClass="entr" presetSubtype="4" fill="hold" nodeType="after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slide(fromBottom)">
                                      <p:cBhvr>
                                        <p:cTn id="37" dur="500"/>
                                        <p:tgtEl>
                                          <p:spTgt spid="56"/>
                                        </p:tgtEl>
                                      </p:cBhvr>
                                    </p:animEffect>
                                  </p:childTnLst>
                                </p:cTn>
                              </p:par>
                            </p:childTnLst>
                          </p:cTn>
                        </p:par>
                        <p:par>
                          <p:cTn id="38" fill="hold">
                            <p:stCondLst>
                              <p:cond delay="4000"/>
                            </p:stCondLst>
                            <p:childTnLst>
                              <p:par>
                                <p:cTn id="39" presetID="12" presetClass="entr" presetSubtype="8" fill="hold" nodeType="afterEffect">
                                  <p:stCondLst>
                                    <p:cond delay="0"/>
                                  </p:stCondLst>
                                  <p:childTnLst>
                                    <p:set>
                                      <p:cBhvr>
                                        <p:cTn id="40" dur="1" fill="hold">
                                          <p:stCondLst>
                                            <p:cond delay="0"/>
                                          </p:stCondLst>
                                        </p:cTn>
                                        <p:tgtEl>
                                          <p:spTgt spid="5"/>
                                        </p:tgtEl>
                                        <p:attrNameLst>
                                          <p:attrName>style.visibility</p:attrName>
                                        </p:attrNameLst>
                                      </p:cBhvr>
                                      <p:to>
                                        <p:strVal val="visible"/>
                                      </p:to>
                                    </p:set>
                                    <p:animEffect transition="in" filter="slide(fromLeft)">
                                      <p:cBhvr>
                                        <p:cTn id="41" dur="500"/>
                                        <p:tgtEl>
                                          <p:spTgt spid="5"/>
                                        </p:tgtEl>
                                      </p:cBhvr>
                                    </p:animEffect>
                                  </p:childTnLst>
                                </p:cTn>
                              </p:par>
                            </p:childTnLst>
                          </p:cTn>
                        </p:par>
                        <p:par>
                          <p:cTn id="42" fill="hold">
                            <p:stCondLst>
                              <p:cond delay="4500"/>
                            </p:stCondLst>
                            <p:childTnLst>
                              <p:par>
                                <p:cTn id="43" presetID="12" presetClass="entr" presetSubtype="4"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slide(fromBottom)">
                                      <p:cBhvr>
                                        <p:cTn id="45" dur="500"/>
                                        <p:tgtEl>
                                          <p:spTgt spid="19"/>
                                        </p:tgtEl>
                                      </p:cBhvr>
                                    </p:animEffect>
                                  </p:childTnLst>
                                </p:cTn>
                              </p:par>
                            </p:childTnLst>
                          </p:cTn>
                        </p:par>
                        <p:par>
                          <p:cTn id="46" fill="hold">
                            <p:stCondLst>
                              <p:cond delay="5000"/>
                            </p:stCondLst>
                            <p:childTnLst>
                              <p:par>
                                <p:cTn id="47" presetID="2" presetClass="entr" presetSubtype="1" accel="50000" decel="50000" fill="hold" nodeType="afterEffect">
                                  <p:stCondLst>
                                    <p:cond delay="0"/>
                                  </p:stCondLst>
                                  <p:childTnLst>
                                    <p:set>
                                      <p:cBhvr>
                                        <p:cTn id="48" dur="1" fill="hold">
                                          <p:stCondLst>
                                            <p:cond delay="0"/>
                                          </p:stCondLst>
                                        </p:cTn>
                                        <p:tgtEl>
                                          <p:spTgt spid="27"/>
                                        </p:tgtEl>
                                        <p:attrNameLst>
                                          <p:attrName>style.visibility</p:attrName>
                                        </p:attrNameLst>
                                      </p:cBhvr>
                                      <p:to>
                                        <p:strVal val="visible"/>
                                      </p:to>
                                    </p:set>
                                    <p:anim calcmode="lin" valueType="num">
                                      <p:cBhvr additive="base">
                                        <p:cTn id="49" dur="500" fill="hold"/>
                                        <p:tgtEl>
                                          <p:spTgt spid="27"/>
                                        </p:tgtEl>
                                        <p:attrNameLst>
                                          <p:attrName>ppt_x</p:attrName>
                                        </p:attrNameLst>
                                      </p:cBhvr>
                                      <p:tavLst>
                                        <p:tav tm="0">
                                          <p:val>
                                            <p:strVal val="#ppt_x"/>
                                          </p:val>
                                        </p:tav>
                                        <p:tav tm="100000">
                                          <p:val>
                                            <p:strVal val="#ppt_x"/>
                                          </p:val>
                                        </p:tav>
                                      </p:tavLst>
                                    </p:anim>
                                    <p:anim calcmode="lin" valueType="num">
                                      <p:cBhvr additive="base">
                                        <p:cTn id="50" dur="500" fill="hold"/>
                                        <p:tgtEl>
                                          <p:spTgt spid="27"/>
                                        </p:tgtEl>
                                        <p:attrNameLst>
                                          <p:attrName>ppt_y</p:attrName>
                                        </p:attrNameLst>
                                      </p:cBhvr>
                                      <p:tavLst>
                                        <p:tav tm="0">
                                          <p:val>
                                            <p:strVal val="0-#ppt_h/2"/>
                                          </p:val>
                                        </p:tav>
                                        <p:tav tm="100000">
                                          <p:val>
                                            <p:strVal val="#ppt_y"/>
                                          </p:val>
                                        </p:tav>
                                      </p:tavLst>
                                    </p:anim>
                                  </p:childTnLst>
                                </p:cTn>
                              </p:par>
                            </p:childTnLst>
                          </p:cTn>
                        </p:par>
                        <p:par>
                          <p:cTn id="51" fill="hold">
                            <p:stCondLst>
                              <p:cond delay="5500"/>
                            </p:stCondLst>
                            <p:childTnLst>
                              <p:par>
                                <p:cTn id="52" presetID="12" presetClass="entr" presetSubtype="4" fill="hold" nodeType="after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slide(fromBottom)">
                                      <p:cBhvr>
                                        <p:cTn id="54" dur="500"/>
                                        <p:tgtEl>
                                          <p:spTgt spid="50"/>
                                        </p:tgtEl>
                                      </p:cBhvr>
                                    </p:animEffect>
                                  </p:childTnLst>
                                </p:cTn>
                              </p:par>
                            </p:childTnLst>
                          </p:cTn>
                        </p:par>
                        <p:par>
                          <p:cTn id="55" fill="hold">
                            <p:stCondLst>
                              <p:cond delay="6000"/>
                            </p:stCondLst>
                            <p:childTnLst>
                              <p:par>
                                <p:cTn id="56" presetID="12" presetClass="entr" presetSubtype="8" fill="hold" nodeType="after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slide(fromLeft)">
                                      <p:cBhvr>
                                        <p:cTn id="58" dur="500"/>
                                        <p:tgtEl>
                                          <p:spTgt spid="8"/>
                                        </p:tgtEl>
                                      </p:cBhvr>
                                    </p:animEffect>
                                  </p:childTnLst>
                                </p:cTn>
                              </p:par>
                            </p:childTnLst>
                          </p:cTn>
                        </p:par>
                        <p:par>
                          <p:cTn id="59" fill="hold">
                            <p:stCondLst>
                              <p:cond delay="6500"/>
                            </p:stCondLst>
                            <p:childTnLst>
                              <p:par>
                                <p:cTn id="60" presetID="12" presetClass="entr" presetSubtype="4" fill="hold" grpId="0" nodeType="after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slide(fromBottom)">
                                      <p:cBhvr>
                                        <p:cTn id="62" dur="500"/>
                                        <p:tgtEl>
                                          <p:spTgt spid="20"/>
                                        </p:tgtEl>
                                      </p:cBhvr>
                                    </p:animEffect>
                                  </p:childTnLst>
                                </p:cTn>
                              </p:par>
                            </p:childTnLst>
                          </p:cTn>
                        </p:par>
                        <p:par>
                          <p:cTn id="63" fill="hold">
                            <p:stCondLst>
                              <p:cond delay="7000"/>
                            </p:stCondLst>
                            <p:childTnLst>
                              <p:par>
                                <p:cTn id="64" presetID="2" presetClass="entr" presetSubtype="4" accel="50000" decel="50000" fill="hold" nodeType="afterEffect">
                                  <p:stCondLst>
                                    <p:cond delay="0"/>
                                  </p:stCondLst>
                                  <p:childTnLst>
                                    <p:set>
                                      <p:cBhvr>
                                        <p:cTn id="65" dur="1" fill="hold">
                                          <p:stCondLst>
                                            <p:cond delay="0"/>
                                          </p:stCondLst>
                                        </p:cTn>
                                        <p:tgtEl>
                                          <p:spTgt spid="42"/>
                                        </p:tgtEl>
                                        <p:attrNameLst>
                                          <p:attrName>style.visibility</p:attrName>
                                        </p:attrNameLst>
                                      </p:cBhvr>
                                      <p:to>
                                        <p:strVal val="visible"/>
                                      </p:to>
                                    </p:set>
                                    <p:anim calcmode="lin" valueType="num">
                                      <p:cBhvr additive="base">
                                        <p:cTn id="66" dur="500" fill="hold"/>
                                        <p:tgtEl>
                                          <p:spTgt spid="42"/>
                                        </p:tgtEl>
                                        <p:attrNameLst>
                                          <p:attrName>ppt_x</p:attrName>
                                        </p:attrNameLst>
                                      </p:cBhvr>
                                      <p:tavLst>
                                        <p:tav tm="0">
                                          <p:val>
                                            <p:strVal val="#ppt_x"/>
                                          </p:val>
                                        </p:tav>
                                        <p:tav tm="100000">
                                          <p:val>
                                            <p:strVal val="#ppt_x"/>
                                          </p:val>
                                        </p:tav>
                                      </p:tavLst>
                                    </p:anim>
                                    <p:anim calcmode="lin" valueType="num">
                                      <p:cBhvr additive="base">
                                        <p:cTn id="67" dur="500" fill="hold"/>
                                        <p:tgtEl>
                                          <p:spTgt spid="42"/>
                                        </p:tgtEl>
                                        <p:attrNameLst>
                                          <p:attrName>ppt_y</p:attrName>
                                        </p:attrNameLst>
                                      </p:cBhvr>
                                      <p:tavLst>
                                        <p:tav tm="0">
                                          <p:val>
                                            <p:strVal val="1+#ppt_h/2"/>
                                          </p:val>
                                        </p:tav>
                                        <p:tav tm="100000">
                                          <p:val>
                                            <p:strVal val="#ppt_y"/>
                                          </p:val>
                                        </p:tav>
                                      </p:tavLst>
                                    </p:anim>
                                  </p:childTnLst>
                                </p:cTn>
                              </p:par>
                            </p:childTnLst>
                          </p:cTn>
                        </p:par>
                        <p:par>
                          <p:cTn id="68" fill="hold">
                            <p:stCondLst>
                              <p:cond delay="7500"/>
                            </p:stCondLst>
                            <p:childTnLst>
                              <p:par>
                                <p:cTn id="69" presetID="12" presetClass="entr" presetSubtype="4" fill="hold" nodeType="afterEffect">
                                  <p:stCondLst>
                                    <p:cond delay="0"/>
                                  </p:stCondLst>
                                  <p:childTnLst>
                                    <p:set>
                                      <p:cBhvr>
                                        <p:cTn id="70" dur="1" fill="hold">
                                          <p:stCondLst>
                                            <p:cond delay="0"/>
                                          </p:stCondLst>
                                        </p:cTn>
                                        <p:tgtEl>
                                          <p:spTgt spid="59"/>
                                        </p:tgtEl>
                                        <p:attrNameLst>
                                          <p:attrName>style.visibility</p:attrName>
                                        </p:attrNameLst>
                                      </p:cBhvr>
                                      <p:to>
                                        <p:strVal val="visible"/>
                                      </p:to>
                                    </p:set>
                                    <p:animEffect transition="in" filter="slide(fromBottom)">
                                      <p:cBhvr>
                                        <p:cTn id="71" dur="500"/>
                                        <p:tgtEl>
                                          <p:spTgt spid="59"/>
                                        </p:tgtEl>
                                      </p:cBhvr>
                                    </p:animEffect>
                                  </p:childTnLst>
                                </p:cTn>
                              </p:par>
                            </p:childTnLst>
                          </p:cTn>
                        </p:par>
                        <p:par>
                          <p:cTn id="72" fill="hold">
                            <p:stCondLst>
                              <p:cond delay="8000"/>
                            </p:stCondLst>
                            <p:childTnLst>
                              <p:par>
                                <p:cTn id="73" presetID="12" presetClass="entr" presetSubtype="8" fill="hold" nodeType="afterEffect">
                                  <p:stCondLst>
                                    <p:cond delay="0"/>
                                  </p:stCondLst>
                                  <p:childTnLst>
                                    <p:set>
                                      <p:cBhvr>
                                        <p:cTn id="74" dur="1" fill="hold">
                                          <p:stCondLst>
                                            <p:cond delay="0"/>
                                          </p:stCondLst>
                                        </p:cTn>
                                        <p:tgtEl>
                                          <p:spTgt spid="11"/>
                                        </p:tgtEl>
                                        <p:attrNameLst>
                                          <p:attrName>style.visibility</p:attrName>
                                        </p:attrNameLst>
                                      </p:cBhvr>
                                      <p:to>
                                        <p:strVal val="visible"/>
                                      </p:to>
                                    </p:set>
                                    <p:animEffect transition="in" filter="slide(fromLeft)">
                                      <p:cBhvr>
                                        <p:cTn id="75" dur="500"/>
                                        <p:tgtEl>
                                          <p:spTgt spid="11"/>
                                        </p:tgtEl>
                                      </p:cBhvr>
                                    </p:animEffect>
                                  </p:childTnLst>
                                </p:cTn>
                              </p:par>
                            </p:childTnLst>
                          </p:cTn>
                        </p:par>
                        <p:par>
                          <p:cTn id="76" fill="hold">
                            <p:stCondLst>
                              <p:cond delay="8500"/>
                            </p:stCondLst>
                            <p:childTnLst>
                              <p:par>
                                <p:cTn id="77" presetID="12" presetClass="entr" presetSubtype="4" fill="hold" grpId="0" nodeType="after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slide(fromBottom)">
                                      <p:cBhvr>
                                        <p:cTn id="79" dur="500"/>
                                        <p:tgtEl>
                                          <p:spTgt spid="21"/>
                                        </p:tgtEl>
                                      </p:cBhvr>
                                    </p:animEffect>
                                  </p:childTnLst>
                                </p:cTn>
                              </p:par>
                            </p:childTnLst>
                          </p:cTn>
                        </p:par>
                        <p:par>
                          <p:cTn id="80" fill="hold">
                            <p:stCondLst>
                              <p:cond delay="9000"/>
                            </p:stCondLst>
                            <p:childTnLst>
                              <p:par>
                                <p:cTn id="81" presetID="2" presetClass="entr" presetSubtype="1" accel="50000" decel="50000" fill="hold" nodeType="afterEffect">
                                  <p:stCondLst>
                                    <p:cond delay="0"/>
                                  </p:stCondLst>
                                  <p:childTnLst>
                                    <p:set>
                                      <p:cBhvr>
                                        <p:cTn id="82" dur="1" fill="hold">
                                          <p:stCondLst>
                                            <p:cond delay="0"/>
                                          </p:stCondLst>
                                        </p:cTn>
                                        <p:tgtEl>
                                          <p:spTgt spid="32"/>
                                        </p:tgtEl>
                                        <p:attrNameLst>
                                          <p:attrName>style.visibility</p:attrName>
                                        </p:attrNameLst>
                                      </p:cBhvr>
                                      <p:to>
                                        <p:strVal val="visible"/>
                                      </p:to>
                                    </p:set>
                                    <p:anim calcmode="lin" valueType="num">
                                      <p:cBhvr additive="base">
                                        <p:cTn id="83" dur="500" fill="hold"/>
                                        <p:tgtEl>
                                          <p:spTgt spid="32"/>
                                        </p:tgtEl>
                                        <p:attrNameLst>
                                          <p:attrName>ppt_x</p:attrName>
                                        </p:attrNameLst>
                                      </p:cBhvr>
                                      <p:tavLst>
                                        <p:tav tm="0">
                                          <p:val>
                                            <p:strVal val="#ppt_x"/>
                                          </p:val>
                                        </p:tav>
                                        <p:tav tm="100000">
                                          <p:val>
                                            <p:strVal val="#ppt_x"/>
                                          </p:val>
                                        </p:tav>
                                      </p:tavLst>
                                    </p:anim>
                                    <p:anim calcmode="lin" valueType="num">
                                      <p:cBhvr additive="base">
                                        <p:cTn id="84" dur="500" fill="hold"/>
                                        <p:tgtEl>
                                          <p:spTgt spid="32"/>
                                        </p:tgtEl>
                                        <p:attrNameLst>
                                          <p:attrName>ppt_y</p:attrName>
                                        </p:attrNameLst>
                                      </p:cBhvr>
                                      <p:tavLst>
                                        <p:tav tm="0">
                                          <p:val>
                                            <p:strVal val="0-#ppt_h/2"/>
                                          </p:val>
                                        </p:tav>
                                        <p:tav tm="100000">
                                          <p:val>
                                            <p:strVal val="#ppt_y"/>
                                          </p:val>
                                        </p:tav>
                                      </p:tavLst>
                                    </p:anim>
                                  </p:childTnLst>
                                </p:cTn>
                              </p:par>
                            </p:childTnLst>
                          </p:cTn>
                        </p:par>
                        <p:par>
                          <p:cTn id="85" fill="hold">
                            <p:stCondLst>
                              <p:cond delay="9500"/>
                            </p:stCondLst>
                            <p:childTnLst>
                              <p:par>
                                <p:cTn id="86" presetID="12" presetClass="entr" presetSubtype="4" fill="hold" nodeType="afterEffect">
                                  <p:stCondLst>
                                    <p:cond delay="0"/>
                                  </p:stCondLst>
                                  <p:childTnLst>
                                    <p:set>
                                      <p:cBhvr>
                                        <p:cTn id="87" dur="1" fill="hold">
                                          <p:stCondLst>
                                            <p:cond delay="0"/>
                                          </p:stCondLst>
                                        </p:cTn>
                                        <p:tgtEl>
                                          <p:spTgt spid="53"/>
                                        </p:tgtEl>
                                        <p:attrNameLst>
                                          <p:attrName>style.visibility</p:attrName>
                                        </p:attrNameLst>
                                      </p:cBhvr>
                                      <p:to>
                                        <p:strVal val="visible"/>
                                      </p:to>
                                    </p:set>
                                    <p:animEffect transition="in" filter="slide(fromBottom)">
                                      <p:cBhvr>
                                        <p:cTn id="8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流程图: 数据 1"/>
          <p:cNvSpPr/>
          <p:nvPr/>
        </p:nvSpPr>
        <p:spPr>
          <a:xfrm rot="16200000" flipH="1">
            <a:off x="976371" y="1254624"/>
            <a:ext cx="493915" cy="195647"/>
          </a:xfrm>
          <a:prstGeom prst="flowChartInputOutpu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lnSpc>
                <a:spcPct val="120000"/>
              </a:lnSpc>
            </a:pPr>
            <a:endParaRPr lang="zh-CN" altLang="en-US" sz="1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 name="圆角矩形 2"/>
          <p:cNvSpPr/>
          <p:nvPr/>
        </p:nvSpPr>
        <p:spPr>
          <a:xfrm>
            <a:off x="1267256" y="935980"/>
            <a:ext cx="2976754" cy="3527977"/>
          </a:xfrm>
          <a:prstGeom prst="roundRect">
            <a:avLst>
              <a:gd name="adj" fmla="val 6769"/>
            </a:avLst>
          </a:prstGeom>
          <a:solidFill>
            <a:schemeClr val="tx1">
              <a:lumMod val="75000"/>
              <a:lumOff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lnSpc>
                <a:spcPct val="120000"/>
              </a:lnSpc>
            </a:pPr>
            <a:endParaRPr lang="zh-CN" altLang="en-US">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五边形 3"/>
          <p:cNvSpPr/>
          <p:nvPr/>
        </p:nvSpPr>
        <p:spPr>
          <a:xfrm>
            <a:off x="1125506" y="1209855"/>
            <a:ext cx="2543402" cy="389551"/>
          </a:xfrm>
          <a:prstGeom prst="homePlate">
            <a:avLst>
              <a:gd name="adj" fmla="val 33465"/>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lnSpc>
                <a:spcPct val="120000"/>
              </a:lnSpc>
            </a:pPr>
            <a:endParaRPr lang="zh-CN" altLang="en-US" sz="10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TextBox 4"/>
          <p:cNvSpPr txBox="1"/>
          <p:nvPr/>
        </p:nvSpPr>
        <p:spPr>
          <a:xfrm>
            <a:off x="1550757" y="1853254"/>
            <a:ext cx="2480629" cy="3139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100" b="1" dirty="0">
                <a:solidFill>
                  <a:schemeClr val="bg1"/>
                </a:solidFill>
                <a:cs typeface="+mn-ea"/>
                <a:sym typeface="微软雅黑" panose="020B0503020204020204" pitchFamily="34" charset="-122"/>
              </a:rPr>
              <a:t>观点一：</a:t>
            </a:r>
            <a:r>
              <a:rPr lang="en-US" altLang="zh-CN" sz="600" dirty="0">
                <a:solidFill>
                  <a:schemeClr val="bg1"/>
                </a:solidFill>
                <a:cs typeface="+mn-ea"/>
                <a:sym typeface="微软雅黑" panose="020B0503020204020204" pitchFamily="34" charset="-122"/>
              </a:rPr>
              <a:t>Please replace text, click add relevant headline, modify the text content, also can copy your content to this directly.</a:t>
            </a:r>
          </a:p>
        </p:txBody>
      </p:sp>
      <p:sp>
        <p:nvSpPr>
          <p:cNvPr id="6" name="TextBox 5"/>
          <p:cNvSpPr txBox="1"/>
          <p:nvPr/>
        </p:nvSpPr>
        <p:spPr>
          <a:xfrm>
            <a:off x="1484555" y="1295518"/>
            <a:ext cx="1672375" cy="258532"/>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b="0">
                <a:solidFill>
                  <a:schemeClr val="bg1"/>
                </a:solidFill>
                <a:cs typeface="+mn-ea"/>
                <a:sym typeface="微软雅黑" panose="020B0503020204020204" pitchFamily="34" charset="-122"/>
              </a:rPr>
              <a:t>请替换文字内容</a:t>
            </a:r>
            <a:endParaRPr lang="zh-CN" altLang="en-US" b="0" dirty="0">
              <a:solidFill>
                <a:schemeClr val="bg1"/>
              </a:solidFill>
              <a:cs typeface="+mn-ea"/>
              <a:sym typeface="微软雅黑" panose="020B0503020204020204" pitchFamily="34" charset="-122"/>
            </a:endParaRPr>
          </a:p>
        </p:txBody>
      </p:sp>
      <p:sp>
        <p:nvSpPr>
          <p:cNvPr id="7" name="TextBox 6"/>
          <p:cNvSpPr txBox="1"/>
          <p:nvPr/>
        </p:nvSpPr>
        <p:spPr>
          <a:xfrm>
            <a:off x="1550757" y="2681571"/>
            <a:ext cx="2480629" cy="3139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100" b="1" dirty="0">
                <a:solidFill>
                  <a:schemeClr val="bg1"/>
                </a:solidFill>
                <a:cs typeface="+mn-ea"/>
                <a:sym typeface="微软雅黑" panose="020B0503020204020204" pitchFamily="34" charset="-122"/>
              </a:rPr>
              <a:t>观点二：</a:t>
            </a:r>
            <a:r>
              <a:rPr lang="en-US" altLang="zh-CN" sz="600" dirty="0">
                <a:solidFill>
                  <a:schemeClr val="bg1"/>
                </a:solidFill>
                <a:cs typeface="+mn-ea"/>
                <a:sym typeface="微软雅黑" panose="020B0503020204020204" pitchFamily="34" charset="-122"/>
              </a:rPr>
              <a:t>Please replace text, click add relevant headline, modify the text content, also can copy your content to this directly.</a:t>
            </a:r>
          </a:p>
        </p:txBody>
      </p:sp>
      <p:sp>
        <p:nvSpPr>
          <p:cNvPr id="8" name="TextBox 7"/>
          <p:cNvSpPr txBox="1"/>
          <p:nvPr/>
        </p:nvSpPr>
        <p:spPr>
          <a:xfrm>
            <a:off x="1550757" y="3528284"/>
            <a:ext cx="2480629" cy="3139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100" b="1" dirty="0">
                <a:solidFill>
                  <a:schemeClr val="bg1"/>
                </a:solidFill>
                <a:cs typeface="+mn-ea"/>
                <a:sym typeface="微软雅黑" panose="020B0503020204020204" pitchFamily="34" charset="-122"/>
              </a:rPr>
              <a:t>观点三：</a:t>
            </a:r>
            <a:r>
              <a:rPr lang="en-US" altLang="zh-CN" sz="600" dirty="0">
                <a:solidFill>
                  <a:schemeClr val="bg1"/>
                </a:solidFill>
                <a:cs typeface="+mn-ea"/>
                <a:sym typeface="微软雅黑" panose="020B0503020204020204" pitchFamily="34" charset="-122"/>
              </a:rPr>
              <a:t>Please replace text, click add relevant headline, modify the text content, also can copy your content to this directly.</a:t>
            </a:r>
          </a:p>
        </p:txBody>
      </p:sp>
      <p:sp>
        <p:nvSpPr>
          <p:cNvPr id="9" name="流程图: 数据 8"/>
          <p:cNvSpPr/>
          <p:nvPr/>
        </p:nvSpPr>
        <p:spPr>
          <a:xfrm rot="16200000" flipH="1">
            <a:off x="4591002" y="1254624"/>
            <a:ext cx="493915" cy="195647"/>
          </a:xfrm>
          <a:prstGeom prst="flowChartInputOutput">
            <a:avLst/>
          </a:prstGeom>
          <a:solidFill>
            <a:schemeClr val="accent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lnSpc>
                <a:spcPct val="120000"/>
              </a:lnSpc>
            </a:pPr>
            <a:endParaRPr lang="zh-CN" altLang="en-US" sz="10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圆角矩形 9"/>
          <p:cNvSpPr/>
          <p:nvPr/>
        </p:nvSpPr>
        <p:spPr>
          <a:xfrm>
            <a:off x="4881886" y="935980"/>
            <a:ext cx="2976754" cy="3527977"/>
          </a:xfrm>
          <a:prstGeom prst="roundRect">
            <a:avLst>
              <a:gd name="adj" fmla="val 6769"/>
            </a:avLst>
          </a:prstGeom>
          <a:solidFill>
            <a:schemeClr val="tx1">
              <a:lumMod val="75000"/>
              <a:lumOff val="25000"/>
            </a:schemeClr>
          </a:solidFill>
          <a:ln w="3175">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lnSpc>
                <a:spcPct val="120000"/>
              </a:lnSpc>
            </a:pPr>
            <a:endParaRPr lang="zh-CN" altLang="en-US">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五边形 10"/>
          <p:cNvSpPr/>
          <p:nvPr/>
        </p:nvSpPr>
        <p:spPr>
          <a:xfrm>
            <a:off x="4740136" y="1209855"/>
            <a:ext cx="2543402" cy="389551"/>
          </a:xfrm>
          <a:prstGeom prst="homePlate">
            <a:avLst>
              <a:gd name="adj" fmla="val 33465"/>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lnSpc>
                <a:spcPct val="120000"/>
              </a:lnSpc>
            </a:pPr>
            <a:endParaRPr lang="zh-CN" altLang="en-US" sz="100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TextBox 11"/>
          <p:cNvSpPr txBox="1"/>
          <p:nvPr/>
        </p:nvSpPr>
        <p:spPr>
          <a:xfrm>
            <a:off x="5165386" y="1853254"/>
            <a:ext cx="2480629" cy="3139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100" b="1" dirty="0">
                <a:solidFill>
                  <a:schemeClr val="bg1"/>
                </a:solidFill>
                <a:cs typeface="+mn-ea"/>
                <a:sym typeface="微软雅黑" panose="020B0503020204020204" pitchFamily="34" charset="-122"/>
              </a:rPr>
              <a:t>结论一：</a:t>
            </a:r>
            <a:r>
              <a:rPr lang="en-US" altLang="zh-CN" sz="600" dirty="0">
                <a:solidFill>
                  <a:schemeClr val="bg1"/>
                </a:solidFill>
                <a:cs typeface="+mn-ea"/>
                <a:sym typeface="微软雅黑" panose="020B0503020204020204" pitchFamily="34" charset="-122"/>
              </a:rPr>
              <a:t>Please replace text, click add relevant headline, modify the text content, also can copy your content to this directly.</a:t>
            </a:r>
          </a:p>
        </p:txBody>
      </p:sp>
      <p:sp>
        <p:nvSpPr>
          <p:cNvPr id="13" name="TextBox 12"/>
          <p:cNvSpPr txBox="1"/>
          <p:nvPr/>
        </p:nvSpPr>
        <p:spPr>
          <a:xfrm>
            <a:off x="5099185" y="1295518"/>
            <a:ext cx="1672375" cy="258532"/>
          </a:xfrm>
          <a:prstGeom prst="rect">
            <a:avLst/>
          </a:prstGeom>
          <a:noFill/>
        </p:spPr>
        <p:txBody>
          <a:bodyPr wrap="square" lIns="0" tIns="0" rIns="0" bIns="0" rtlCol="0">
            <a:spAutoFit/>
          </a:bodyPr>
          <a:lstStyle>
            <a:defPPr>
              <a:defRPr lang="zh-CN"/>
            </a:defPPr>
            <a:lvl1pPr>
              <a:defRPr sz="1400" b="1">
                <a:solidFill>
                  <a:schemeClr val="bg2">
                    <a:lumMod val="60000"/>
                    <a:lumOff val="40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b="0">
                <a:solidFill>
                  <a:schemeClr val="bg1"/>
                </a:solidFill>
                <a:cs typeface="+mn-ea"/>
                <a:sym typeface="微软雅黑" panose="020B0503020204020204" pitchFamily="34" charset="-122"/>
              </a:rPr>
              <a:t>请替换文字内容</a:t>
            </a:r>
            <a:endParaRPr lang="zh-CN" altLang="en-US" b="0" dirty="0">
              <a:solidFill>
                <a:schemeClr val="bg1"/>
              </a:solidFill>
              <a:cs typeface="+mn-ea"/>
              <a:sym typeface="微软雅黑" panose="020B0503020204020204" pitchFamily="34" charset="-122"/>
            </a:endParaRPr>
          </a:p>
        </p:txBody>
      </p:sp>
      <p:sp>
        <p:nvSpPr>
          <p:cNvPr id="14" name="TextBox 13"/>
          <p:cNvSpPr txBox="1"/>
          <p:nvPr/>
        </p:nvSpPr>
        <p:spPr>
          <a:xfrm>
            <a:off x="5165386" y="2681571"/>
            <a:ext cx="2480629" cy="3139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100" b="1" dirty="0">
                <a:solidFill>
                  <a:schemeClr val="bg1"/>
                </a:solidFill>
                <a:cs typeface="+mn-ea"/>
                <a:sym typeface="微软雅黑" panose="020B0503020204020204" pitchFamily="34" charset="-122"/>
              </a:rPr>
              <a:t>结论二：</a:t>
            </a:r>
            <a:r>
              <a:rPr lang="en-US" altLang="zh-CN" sz="600" dirty="0">
                <a:solidFill>
                  <a:schemeClr val="bg1"/>
                </a:solidFill>
                <a:cs typeface="+mn-ea"/>
                <a:sym typeface="微软雅黑" panose="020B0503020204020204" pitchFamily="34" charset="-122"/>
              </a:rPr>
              <a:t>Please replace text, click add relevant headline, modify the text content, also can copy your content to this directly.</a:t>
            </a:r>
          </a:p>
        </p:txBody>
      </p:sp>
      <p:sp>
        <p:nvSpPr>
          <p:cNvPr id="15" name="TextBox 14"/>
          <p:cNvSpPr txBox="1"/>
          <p:nvPr/>
        </p:nvSpPr>
        <p:spPr>
          <a:xfrm>
            <a:off x="5165386" y="3528284"/>
            <a:ext cx="2480629" cy="3139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anose="020B0503020204020204" pitchFamily="34" charset="-122"/>
                <a:ea typeface="微软雅黑" panose="020B0503020204020204" pitchFamily="34" charset="-122"/>
              </a:defRPr>
            </a:lvl1pPr>
          </a:lstStyle>
          <a:p>
            <a:pPr>
              <a:lnSpc>
                <a:spcPct val="120000"/>
              </a:lnSpc>
            </a:pPr>
            <a:r>
              <a:rPr lang="zh-CN" altLang="en-US" sz="1100" b="1" dirty="0">
                <a:solidFill>
                  <a:schemeClr val="bg1"/>
                </a:solidFill>
                <a:cs typeface="+mn-ea"/>
                <a:sym typeface="微软雅黑" panose="020B0503020204020204" pitchFamily="34" charset="-122"/>
              </a:rPr>
              <a:t>结论三：</a:t>
            </a:r>
            <a:r>
              <a:rPr lang="en-US" altLang="zh-CN" sz="600" dirty="0">
                <a:solidFill>
                  <a:schemeClr val="bg1"/>
                </a:solidFill>
                <a:cs typeface="+mn-ea"/>
                <a:sym typeface="微软雅黑" panose="020B0503020204020204" pitchFamily="34" charset="-122"/>
              </a:rPr>
              <a:t>Please replace text, click add relevant headline, modify the text content, also can copy your content to this directly.</a:t>
            </a:r>
          </a:p>
        </p:txBody>
      </p:sp>
      <p:sp>
        <p:nvSpPr>
          <p:cNvPr id="16"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952">
        <p15:prstTrans prst="airplane"/>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right)">
                                      <p:cBhvr>
                                        <p:cTn id="11" dur="500"/>
                                        <p:tgtEl>
                                          <p:spTgt spid="2"/>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left)">
                                      <p:cBhvr>
                                        <p:cTn id="18" dur="500"/>
                                        <p:tgtEl>
                                          <p:spTgt spid="6"/>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wipe(left)">
                                      <p:cBhvr>
                                        <p:cTn id="28" dur="500"/>
                                        <p:tgtEl>
                                          <p:spTgt spid="8"/>
                                        </p:tgtEl>
                                      </p:cBhvr>
                                    </p:animEffect>
                                  </p:childTnLst>
                                </p:cTn>
                              </p:par>
                            </p:childTnLst>
                          </p:cTn>
                        </p:par>
                        <p:par>
                          <p:cTn id="29" fill="hold">
                            <p:stCondLst>
                              <p:cond delay="20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2500"/>
                            </p:stCondLst>
                            <p:childTnLst>
                              <p:par>
                                <p:cTn id="34" presetID="22" presetClass="entr" presetSubtype="2" fill="hold" grpId="0" nodeType="after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wipe(right)">
                                      <p:cBhvr>
                                        <p:cTn id="36" dur="500"/>
                                        <p:tgtEl>
                                          <p:spTgt spid="9"/>
                                        </p:tgtEl>
                                      </p:cBhvr>
                                    </p:animEffect>
                                  </p:childTnLst>
                                </p:cTn>
                              </p:par>
                            </p:childTnLst>
                          </p:cTn>
                        </p:par>
                        <p:par>
                          <p:cTn id="37" fill="hold">
                            <p:stCondLst>
                              <p:cond delay="3000"/>
                            </p:stCondLst>
                            <p:childTnLst>
                              <p:par>
                                <p:cTn id="38" presetID="22" presetClass="entr" presetSubtype="8" fill="hold" grpId="0"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wipe(left)">
                                      <p:cBhvr>
                                        <p:cTn id="40" dur="500"/>
                                        <p:tgtEl>
                                          <p:spTgt spid="11"/>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wipe(left)">
                                      <p:cBhvr>
                                        <p:cTn id="43" dur="500"/>
                                        <p:tgtEl>
                                          <p:spTgt spid="13"/>
                                        </p:tgtEl>
                                      </p:cBhvr>
                                    </p:animEffect>
                                  </p:childTnLst>
                                </p:cTn>
                              </p:par>
                            </p:childTnLst>
                          </p:cTn>
                        </p:par>
                        <p:par>
                          <p:cTn id="44" fill="hold">
                            <p:stCondLst>
                              <p:cond delay="3500"/>
                            </p:stCondLst>
                            <p:childTnLst>
                              <p:par>
                                <p:cTn id="45" presetID="22" presetClass="entr" presetSubtype="8"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left)">
                                      <p:cBhvr>
                                        <p:cTn id="47" dur="500"/>
                                        <p:tgtEl>
                                          <p:spTgt spid="12"/>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left)">
                                      <p:cBhvr>
                                        <p:cTn id="5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rot="1891259">
            <a:off x="6200244" y="1178522"/>
            <a:ext cx="1880333" cy="2187822"/>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1" fmla="*/ 424422 w 2801257"/>
              <a:gd name="connsiteY0-2" fmla="*/ 313631 h 3802743"/>
              <a:gd name="connsiteX1-3" fmla="*/ 2801257 w 2801257"/>
              <a:gd name="connsiteY1-4" fmla="*/ 0 h 3802743"/>
              <a:gd name="connsiteX2-5" fmla="*/ 2801257 w 2801257"/>
              <a:gd name="connsiteY2-6" fmla="*/ 3802743 h 3802743"/>
              <a:gd name="connsiteX3-7" fmla="*/ 0 w 2801257"/>
              <a:gd name="connsiteY3-8" fmla="*/ 3802743 h 3802743"/>
              <a:gd name="connsiteX4-9" fmla="*/ 424422 w 2801257"/>
              <a:gd name="connsiteY4-10" fmla="*/ 313631 h 3802743"/>
              <a:gd name="connsiteX0-11" fmla="*/ 424422 w 3256770"/>
              <a:gd name="connsiteY0-12" fmla="*/ 313631 h 3806294"/>
              <a:gd name="connsiteX1-13" fmla="*/ 2801257 w 3256770"/>
              <a:gd name="connsiteY1-14" fmla="*/ 0 h 3806294"/>
              <a:gd name="connsiteX2-15" fmla="*/ 3256770 w 3256770"/>
              <a:gd name="connsiteY2-16" fmla="*/ 3806294 h 3806294"/>
              <a:gd name="connsiteX3-17" fmla="*/ 0 w 3256770"/>
              <a:gd name="connsiteY3-18" fmla="*/ 3802743 h 3806294"/>
              <a:gd name="connsiteX4-19" fmla="*/ 424422 w 3256770"/>
              <a:gd name="connsiteY4-20" fmla="*/ 313631 h 38062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lIns="63898" tIns="31949" rIns="63898" bIns="31949" rtlCol="0" anchor="ctr"/>
          <a:lstStyle/>
          <a:p>
            <a:pPr algn="ctr" defTabSz="898126">
              <a:defRPr/>
            </a:pPr>
            <a:endParaRPr lang="zh-CN" altLang="en-US"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 name="矩形 2"/>
          <p:cNvSpPr/>
          <p:nvPr/>
        </p:nvSpPr>
        <p:spPr>
          <a:xfrm>
            <a:off x="6111176" y="1059433"/>
            <a:ext cx="1747239" cy="2260255"/>
          </a:xfrm>
          <a:prstGeom prst="rect">
            <a:avLst/>
          </a:prstGeom>
          <a:solidFill>
            <a:schemeClr val="tx1">
              <a:lumMod val="65000"/>
              <a:lumOff val="35000"/>
            </a:schemeClr>
          </a:solidFill>
          <a:ln w="12700" cap="flat" cmpd="sng" algn="ctr">
            <a:noFill/>
            <a:prstDash val="solid"/>
            <a:miter lim="800000"/>
          </a:ln>
          <a:effectLst/>
        </p:spPr>
        <p:txBody>
          <a:bodyPr lIns="63898" tIns="31949" rIns="63898" bIns="31949" rtlCol="0" anchor="ctr"/>
          <a:lstStyle/>
          <a:p>
            <a:pPr algn="ctr" defTabSz="898126">
              <a:defRPr/>
            </a:pPr>
            <a:endParaRPr lang="zh-CN" altLang="en-US"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4" name="矩形 3"/>
          <p:cNvSpPr/>
          <p:nvPr/>
        </p:nvSpPr>
        <p:spPr>
          <a:xfrm>
            <a:off x="6110904" y="1059433"/>
            <a:ext cx="1752089" cy="1804151"/>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5" name="矩形 1"/>
          <p:cNvSpPr/>
          <p:nvPr/>
        </p:nvSpPr>
        <p:spPr>
          <a:xfrm rot="765310">
            <a:off x="3379209" y="913891"/>
            <a:ext cx="2077707" cy="2417473"/>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1" fmla="*/ 424422 w 2801257"/>
              <a:gd name="connsiteY0-2" fmla="*/ 313631 h 3802743"/>
              <a:gd name="connsiteX1-3" fmla="*/ 2801257 w 2801257"/>
              <a:gd name="connsiteY1-4" fmla="*/ 0 h 3802743"/>
              <a:gd name="connsiteX2-5" fmla="*/ 2801257 w 2801257"/>
              <a:gd name="connsiteY2-6" fmla="*/ 3802743 h 3802743"/>
              <a:gd name="connsiteX3-7" fmla="*/ 0 w 2801257"/>
              <a:gd name="connsiteY3-8" fmla="*/ 3802743 h 3802743"/>
              <a:gd name="connsiteX4-9" fmla="*/ 424422 w 2801257"/>
              <a:gd name="connsiteY4-10" fmla="*/ 313631 h 3802743"/>
              <a:gd name="connsiteX0-11" fmla="*/ 424422 w 3256770"/>
              <a:gd name="connsiteY0-12" fmla="*/ 313631 h 3806294"/>
              <a:gd name="connsiteX1-13" fmla="*/ 2801257 w 3256770"/>
              <a:gd name="connsiteY1-14" fmla="*/ 0 h 3806294"/>
              <a:gd name="connsiteX2-15" fmla="*/ 3256770 w 3256770"/>
              <a:gd name="connsiteY2-16" fmla="*/ 3806294 h 3806294"/>
              <a:gd name="connsiteX3-17" fmla="*/ 0 w 3256770"/>
              <a:gd name="connsiteY3-18" fmla="*/ 3802743 h 3806294"/>
              <a:gd name="connsiteX4-19" fmla="*/ 424422 w 3256770"/>
              <a:gd name="connsiteY4-20" fmla="*/ 313631 h 38062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3"/>
          </a:solidFill>
          <a:ln w="12700" cap="flat" cmpd="sng" algn="ctr">
            <a:noFill/>
            <a:prstDash val="solid"/>
            <a:miter lim="800000"/>
          </a:ln>
          <a:effectLst/>
        </p:spPr>
        <p:txBody>
          <a:bodyPr lIns="63898" tIns="31949" rIns="63898" bIns="31949" rtlCol="0" anchor="ctr"/>
          <a:lstStyle/>
          <a:p>
            <a:pPr algn="ctr" defTabSz="898126">
              <a:defRPr/>
            </a:pPr>
            <a:endParaRPr lang="zh-CN" altLang="en-US"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6" name="矩形 5"/>
          <p:cNvSpPr/>
          <p:nvPr/>
        </p:nvSpPr>
        <p:spPr>
          <a:xfrm>
            <a:off x="3571595" y="1047542"/>
            <a:ext cx="1747239" cy="2260255"/>
          </a:xfrm>
          <a:prstGeom prst="rect">
            <a:avLst/>
          </a:prstGeom>
          <a:solidFill>
            <a:schemeClr val="tx1">
              <a:lumMod val="65000"/>
              <a:lumOff val="35000"/>
            </a:schemeClr>
          </a:solidFill>
          <a:ln w="12700" cap="flat" cmpd="sng" algn="ctr">
            <a:noFill/>
            <a:prstDash val="solid"/>
            <a:miter lim="800000"/>
          </a:ln>
          <a:effectLst/>
        </p:spPr>
        <p:txBody>
          <a:bodyPr lIns="63898" tIns="31949" rIns="63898" bIns="31949" rtlCol="0" anchor="ctr"/>
          <a:lstStyle/>
          <a:p>
            <a:pPr algn="ctr" defTabSz="898126">
              <a:defRPr/>
            </a:pPr>
            <a:endParaRPr lang="zh-CN" altLang="en-US"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7" name="矩形 6"/>
          <p:cNvSpPr/>
          <p:nvPr/>
        </p:nvSpPr>
        <p:spPr>
          <a:xfrm>
            <a:off x="3564499" y="1037173"/>
            <a:ext cx="1752089" cy="1826411"/>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8" name="矩形 1"/>
          <p:cNvSpPr/>
          <p:nvPr/>
        </p:nvSpPr>
        <p:spPr>
          <a:xfrm rot="1321971">
            <a:off x="1101483" y="848743"/>
            <a:ext cx="1880333" cy="2187822"/>
          </a:xfrm>
          <a:custGeom>
            <a:avLst/>
            <a:gdLst>
              <a:gd name="connsiteX0" fmla="*/ 0 w 2801257"/>
              <a:gd name="connsiteY0" fmla="*/ 0 h 3802743"/>
              <a:gd name="connsiteX1" fmla="*/ 2801257 w 2801257"/>
              <a:gd name="connsiteY1" fmla="*/ 0 h 3802743"/>
              <a:gd name="connsiteX2" fmla="*/ 2801257 w 2801257"/>
              <a:gd name="connsiteY2" fmla="*/ 3802743 h 3802743"/>
              <a:gd name="connsiteX3" fmla="*/ 0 w 2801257"/>
              <a:gd name="connsiteY3" fmla="*/ 3802743 h 3802743"/>
              <a:gd name="connsiteX4" fmla="*/ 0 w 2801257"/>
              <a:gd name="connsiteY4" fmla="*/ 0 h 3802743"/>
              <a:gd name="connsiteX0-1" fmla="*/ 424422 w 2801257"/>
              <a:gd name="connsiteY0-2" fmla="*/ 313631 h 3802743"/>
              <a:gd name="connsiteX1-3" fmla="*/ 2801257 w 2801257"/>
              <a:gd name="connsiteY1-4" fmla="*/ 0 h 3802743"/>
              <a:gd name="connsiteX2-5" fmla="*/ 2801257 w 2801257"/>
              <a:gd name="connsiteY2-6" fmla="*/ 3802743 h 3802743"/>
              <a:gd name="connsiteX3-7" fmla="*/ 0 w 2801257"/>
              <a:gd name="connsiteY3-8" fmla="*/ 3802743 h 3802743"/>
              <a:gd name="connsiteX4-9" fmla="*/ 424422 w 2801257"/>
              <a:gd name="connsiteY4-10" fmla="*/ 313631 h 3802743"/>
              <a:gd name="connsiteX0-11" fmla="*/ 424422 w 3256770"/>
              <a:gd name="connsiteY0-12" fmla="*/ 313631 h 3806294"/>
              <a:gd name="connsiteX1-13" fmla="*/ 2801257 w 3256770"/>
              <a:gd name="connsiteY1-14" fmla="*/ 0 h 3806294"/>
              <a:gd name="connsiteX2-15" fmla="*/ 3256770 w 3256770"/>
              <a:gd name="connsiteY2-16" fmla="*/ 3806294 h 3806294"/>
              <a:gd name="connsiteX3-17" fmla="*/ 0 w 3256770"/>
              <a:gd name="connsiteY3-18" fmla="*/ 3802743 h 3806294"/>
              <a:gd name="connsiteX4-19" fmla="*/ 424422 w 3256770"/>
              <a:gd name="connsiteY4-20" fmla="*/ 313631 h 3806294"/>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3256770" h="3806294">
                <a:moveTo>
                  <a:pt x="424422" y="313631"/>
                </a:moveTo>
                <a:lnTo>
                  <a:pt x="2801257" y="0"/>
                </a:lnTo>
                <a:lnTo>
                  <a:pt x="3256770" y="3806294"/>
                </a:lnTo>
                <a:lnTo>
                  <a:pt x="0" y="3802743"/>
                </a:lnTo>
                <a:lnTo>
                  <a:pt x="424422" y="313631"/>
                </a:lnTo>
                <a:close/>
              </a:path>
            </a:pathLst>
          </a:custGeom>
          <a:solidFill>
            <a:schemeClr val="accent1"/>
          </a:solidFill>
          <a:ln w="12700" cap="flat" cmpd="sng" algn="ctr">
            <a:noFill/>
            <a:prstDash val="solid"/>
            <a:miter lim="800000"/>
          </a:ln>
          <a:effectLst/>
        </p:spPr>
        <p:txBody>
          <a:bodyPr lIns="63898" tIns="31949" rIns="63898" bIns="31949" rtlCol="0" anchor="ctr"/>
          <a:lstStyle/>
          <a:p>
            <a:pPr algn="ctr" defTabSz="898126">
              <a:defRPr/>
            </a:pPr>
            <a:endParaRPr lang="zh-CN" altLang="en-US"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9" name="矩形 8"/>
          <p:cNvSpPr/>
          <p:nvPr/>
        </p:nvSpPr>
        <p:spPr>
          <a:xfrm>
            <a:off x="1004180" y="1047542"/>
            <a:ext cx="1747239" cy="2260255"/>
          </a:xfrm>
          <a:prstGeom prst="rect">
            <a:avLst/>
          </a:prstGeom>
          <a:solidFill>
            <a:schemeClr val="tx1">
              <a:lumMod val="65000"/>
              <a:lumOff val="35000"/>
            </a:schemeClr>
          </a:solidFill>
          <a:ln w="12700" cap="flat" cmpd="sng" algn="ctr">
            <a:noFill/>
            <a:prstDash val="solid"/>
            <a:miter lim="800000"/>
          </a:ln>
          <a:effectLst/>
        </p:spPr>
        <p:txBody>
          <a:bodyPr lIns="63898" tIns="31949" rIns="63898" bIns="31949" rtlCol="0" anchor="ctr"/>
          <a:lstStyle/>
          <a:p>
            <a:pPr algn="ctr" defTabSz="898126">
              <a:defRPr/>
            </a:pPr>
            <a:endParaRPr lang="zh-CN" altLang="en-US" kern="0">
              <a:solidFill>
                <a:sysClr val="window" lastClr="FFFFFF"/>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0" name="矩形 9"/>
          <p:cNvSpPr/>
          <p:nvPr/>
        </p:nvSpPr>
        <p:spPr>
          <a:xfrm>
            <a:off x="1350461" y="2923218"/>
            <a:ext cx="1026726" cy="295354"/>
          </a:xfrm>
          <a:prstGeom prst="rect">
            <a:avLst/>
          </a:prstGeom>
        </p:spPr>
        <p:txBody>
          <a:bodyPr wrap="none" lIns="63898" tIns="31949" rIns="63898" bIns="31949">
            <a:spAutoFit/>
          </a:bodyPr>
          <a:lstStyle/>
          <a:p>
            <a:pPr algn="just">
              <a:lnSpc>
                <a:spcPct val="150000"/>
              </a:lnSpc>
              <a:spcBef>
                <a:spcPts val="0"/>
              </a:spcBef>
              <a:spcAft>
                <a:spcPts val="0"/>
              </a:spcAft>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p>
        </p:txBody>
      </p:sp>
      <p:grpSp>
        <p:nvGrpSpPr>
          <p:cNvPr id="11" name="组合 19"/>
          <p:cNvGrpSpPr/>
          <p:nvPr/>
        </p:nvGrpSpPr>
        <p:grpSpPr bwMode="auto">
          <a:xfrm>
            <a:off x="1193256" y="3416733"/>
            <a:ext cx="6523733" cy="1253192"/>
            <a:chOff x="1160463" y="2796138"/>
            <a:chExt cx="9421420" cy="1278633"/>
          </a:xfrm>
        </p:grpSpPr>
        <p:sp>
          <p:nvSpPr>
            <p:cNvPr id="12" name="Text Box 11"/>
            <p:cNvSpPr txBox="1">
              <a:spLocks noChangeArrowheads="1"/>
            </p:cNvSpPr>
            <p:nvPr/>
          </p:nvSpPr>
          <p:spPr bwMode="auto">
            <a:xfrm>
              <a:off x="1160463" y="2796138"/>
              <a:ext cx="1833525" cy="353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just" eaLnBrk="1" hangingPunct="1">
                <a:lnSpc>
                  <a:spcPct val="150000"/>
                </a:lnSpc>
                <a:spcBef>
                  <a:spcPts val="0"/>
                </a:spcBef>
                <a:spcAft>
                  <a:spcPts val="0"/>
                </a:spcAft>
              </a:pPr>
              <a:r>
                <a:rPr lang="zh-CN" altLang="en-US" sz="11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p>
          </p:txBody>
        </p:sp>
        <p:sp>
          <p:nvSpPr>
            <p:cNvPr id="13" name="矩形 18"/>
            <p:cNvSpPr>
              <a:spLocks noChangeArrowheads="1"/>
            </p:cNvSpPr>
            <p:nvPr/>
          </p:nvSpPr>
          <p:spPr bwMode="auto">
            <a:xfrm>
              <a:off x="1160463" y="3132697"/>
              <a:ext cx="9421420" cy="9420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ct val="150000"/>
                </a:lnSpc>
                <a:spcBef>
                  <a:spcPts val="0"/>
                </a:spcBef>
                <a:spcAft>
                  <a:spcPts val="0"/>
                </a:spcAft>
              </a:pPr>
              <a:r>
                <a:rPr lang="zh-CN" altLang="en-US" sz="6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600" dirty="0">
                <a:solidFill>
                  <a:schemeClr val="bg1">
                    <a:lumMod val="65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grpSp>
      <p:sp>
        <p:nvSpPr>
          <p:cNvPr id="14" name="矩形 13"/>
          <p:cNvSpPr/>
          <p:nvPr/>
        </p:nvSpPr>
        <p:spPr>
          <a:xfrm>
            <a:off x="999329" y="1047541"/>
            <a:ext cx="1752089" cy="1826411"/>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ctr"/>
            <a:endParaRPr lang="zh-CN" altLang="en-US">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15" name="矩形 14"/>
          <p:cNvSpPr/>
          <p:nvPr/>
        </p:nvSpPr>
        <p:spPr>
          <a:xfrm>
            <a:off x="3931654" y="2923218"/>
            <a:ext cx="1026726" cy="295354"/>
          </a:xfrm>
          <a:prstGeom prst="rect">
            <a:avLst/>
          </a:prstGeom>
        </p:spPr>
        <p:txBody>
          <a:bodyPr wrap="none" lIns="63898" tIns="31949" rIns="63898" bIns="31949">
            <a:spAutoFit/>
          </a:bodyPr>
          <a:lstStyle/>
          <a:p>
            <a:pPr algn="just">
              <a:lnSpc>
                <a:spcPct val="150000"/>
              </a:lnSpc>
              <a:spcBef>
                <a:spcPts val="0"/>
              </a:spcBef>
              <a:spcAft>
                <a:spcPts val="0"/>
              </a:spcAft>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p>
        </p:txBody>
      </p:sp>
      <p:sp>
        <p:nvSpPr>
          <p:cNvPr id="16" name="矩形 15"/>
          <p:cNvSpPr/>
          <p:nvPr/>
        </p:nvSpPr>
        <p:spPr>
          <a:xfrm>
            <a:off x="6443272" y="2923218"/>
            <a:ext cx="1026726" cy="295354"/>
          </a:xfrm>
          <a:prstGeom prst="rect">
            <a:avLst/>
          </a:prstGeom>
        </p:spPr>
        <p:txBody>
          <a:bodyPr wrap="none" lIns="63898" tIns="31949" rIns="63898" bIns="31949">
            <a:spAutoFit/>
          </a:bodyPr>
          <a:lstStyle/>
          <a:p>
            <a:pPr algn="just">
              <a:lnSpc>
                <a:spcPct val="150000"/>
              </a:lnSpc>
              <a:spcBef>
                <a:spcPts val="0"/>
              </a:spcBef>
              <a:spcAft>
                <a:spcPts val="0"/>
              </a:spcAft>
            </a:pPr>
            <a:r>
              <a:rPr lang="zh-CN" altLang="en-US" sz="10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请替换文字内容</a:t>
            </a:r>
          </a:p>
        </p:txBody>
      </p:sp>
      <p:sp>
        <p:nvSpPr>
          <p:cNvPr id="17"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grpId="0"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ipe(down)">
                                      <p:cBhvr>
                                        <p:cTn id="14" dur="500"/>
                                        <p:tgtEl>
                                          <p:spTgt spid="9"/>
                                        </p:tgtEl>
                                      </p:cBhvr>
                                    </p:animEffect>
                                  </p:childTnLst>
                                </p:cTn>
                              </p:par>
                            </p:childTnLst>
                          </p:cTn>
                        </p:par>
                        <p:par>
                          <p:cTn id="15" fill="hold">
                            <p:stCondLst>
                              <p:cond delay="1500"/>
                            </p:stCondLst>
                            <p:childTnLst>
                              <p:par>
                                <p:cTn id="16" presetID="22" presetClass="entr" presetSubtype="1" fill="hold" grpId="0" nodeType="after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wipe(up)">
                                      <p:cBhvr>
                                        <p:cTn id="18" dur="500"/>
                                        <p:tgtEl>
                                          <p:spTgt spid="14"/>
                                        </p:tgtEl>
                                      </p:cBhvr>
                                    </p:animEffect>
                                  </p:childTnLst>
                                </p:cTn>
                              </p:par>
                            </p:childTnLst>
                          </p:cTn>
                        </p:par>
                        <p:par>
                          <p:cTn id="19" fill="hold">
                            <p:stCondLst>
                              <p:cond delay="2000"/>
                            </p:stCondLst>
                            <p:childTnLst>
                              <p:par>
                                <p:cTn id="20" presetID="53" presetClass="entr" presetSubtype="16"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500" fill="hold"/>
                                        <p:tgtEl>
                                          <p:spTgt spid="10"/>
                                        </p:tgtEl>
                                        <p:attrNameLst>
                                          <p:attrName>ppt_w</p:attrName>
                                        </p:attrNameLst>
                                      </p:cBhvr>
                                      <p:tavLst>
                                        <p:tav tm="0">
                                          <p:val>
                                            <p:fltVal val="0"/>
                                          </p:val>
                                        </p:tav>
                                        <p:tav tm="100000">
                                          <p:val>
                                            <p:strVal val="#ppt_w"/>
                                          </p:val>
                                        </p:tav>
                                      </p:tavLst>
                                    </p:anim>
                                    <p:anim calcmode="lin" valueType="num">
                                      <p:cBhvr>
                                        <p:cTn id="23" dur="500" fill="hold"/>
                                        <p:tgtEl>
                                          <p:spTgt spid="10"/>
                                        </p:tgtEl>
                                        <p:attrNameLst>
                                          <p:attrName>ppt_h</p:attrName>
                                        </p:attrNameLst>
                                      </p:cBhvr>
                                      <p:tavLst>
                                        <p:tav tm="0">
                                          <p:val>
                                            <p:fltVal val="0"/>
                                          </p:val>
                                        </p:tav>
                                        <p:tav tm="100000">
                                          <p:val>
                                            <p:strVal val="#ppt_h"/>
                                          </p:val>
                                        </p:tav>
                                      </p:tavLst>
                                    </p:anim>
                                    <p:animEffect transition="in" filter="fade">
                                      <p:cBhvr>
                                        <p:cTn id="24" dur="500"/>
                                        <p:tgtEl>
                                          <p:spTgt spid="10"/>
                                        </p:tgtEl>
                                      </p:cBhvr>
                                    </p:animEffect>
                                  </p:childTnLst>
                                </p:cTn>
                              </p:par>
                            </p:childTnLst>
                          </p:cTn>
                        </p:par>
                        <p:par>
                          <p:cTn id="25" fill="hold">
                            <p:stCondLst>
                              <p:cond delay="2500"/>
                            </p:stCondLst>
                            <p:childTnLst>
                              <p:par>
                                <p:cTn id="26" presetID="15" presetClass="entr" presetSubtype="0" fill="hold" grpId="0" nodeType="afterEffect">
                                  <p:stCondLst>
                                    <p:cond delay="0"/>
                                  </p:stCondLst>
                                  <p:childTnLst>
                                    <p:set>
                                      <p:cBhvr>
                                        <p:cTn id="27" dur="1" fill="hold">
                                          <p:stCondLst>
                                            <p:cond delay="0"/>
                                          </p:stCondLst>
                                        </p:cTn>
                                        <p:tgtEl>
                                          <p:spTgt spid="5"/>
                                        </p:tgtEl>
                                        <p:attrNameLst>
                                          <p:attrName>style.visibility</p:attrName>
                                        </p:attrNameLst>
                                      </p:cBhvr>
                                      <p:to>
                                        <p:strVal val="visible"/>
                                      </p:to>
                                    </p:set>
                                    <p:anim calcmode="lin" valueType="num">
                                      <p:cBhvr>
                                        <p:cTn id="28" dur="1000" fill="hold"/>
                                        <p:tgtEl>
                                          <p:spTgt spid="5"/>
                                        </p:tgtEl>
                                        <p:attrNameLst>
                                          <p:attrName>ppt_w</p:attrName>
                                        </p:attrNameLst>
                                      </p:cBhvr>
                                      <p:tavLst>
                                        <p:tav tm="0">
                                          <p:val>
                                            <p:fltVal val="0"/>
                                          </p:val>
                                        </p:tav>
                                        <p:tav tm="100000">
                                          <p:val>
                                            <p:strVal val="#ppt_w"/>
                                          </p:val>
                                        </p:tav>
                                      </p:tavLst>
                                    </p:anim>
                                    <p:anim calcmode="lin" valueType="num">
                                      <p:cBhvr>
                                        <p:cTn id="29" dur="1000" fill="hold"/>
                                        <p:tgtEl>
                                          <p:spTgt spid="5"/>
                                        </p:tgtEl>
                                        <p:attrNameLst>
                                          <p:attrName>ppt_h</p:attrName>
                                        </p:attrNameLst>
                                      </p:cBhvr>
                                      <p:tavLst>
                                        <p:tav tm="0">
                                          <p:val>
                                            <p:fltVal val="0"/>
                                          </p:val>
                                        </p:tav>
                                        <p:tav tm="100000">
                                          <p:val>
                                            <p:strVal val="#ppt_h"/>
                                          </p:val>
                                        </p:tav>
                                      </p:tavLst>
                                    </p:anim>
                                    <p:anim calcmode="lin" valueType="num">
                                      <p:cBhvr>
                                        <p:cTn id="30"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31"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par>
                          <p:cTn id="32" fill="hold">
                            <p:stCondLst>
                              <p:cond delay="3500"/>
                            </p:stCondLst>
                            <p:childTnLst>
                              <p:par>
                                <p:cTn id="33" presetID="22" presetClass="entr" presetSubtype="4" fill="hold" grpId="0" nodeType="afterEffect">
                                  <p:stCondLst>
                                    <p:cond delay="0"/>
                                  </p:stCondLst>
                                  <p:childTnLst>
                                    <p:set>
                                      <p:cBhvr>
                                        <p:cTn id="34" dur="1" fill="hold">
                                          <p:stCondLst>
                                            <p:cond delay="0"/>
                                          </p:stCondLst>
                                        </p:cTn>
                                        <p:tgtEl>
                                          <p:spTgt spid="6"/>
                                        </p:tgtEl>
                                        <p:attrNameLst>
                                          <p:attrName>style.visibility</p:attrName>
                                        </p:attrNameLst>
                                      </p:cBhvr>
                                      <p:to>
                                        <p:strVal val="visible"/>
                                      </p:to>
                                    </p:set>
                                    <p:animEffect transition="in" filter="wipe(down)">
                                      <p:cBhvr>
                                        <p:cTn id="35" dur="500"/>
                                        <p:tgtEl>
                                          <p:spTgt spid="6"/>
                                        </p:tgtEl>
                                      </p:cBhvr>
                                    </p:animEffect>
                                  </p:childTnLst>
                                </p:cTn>
                              </p:par>
                            </p:childTnLst>
                          </p:cTn>
                        </p:par>
                        <p:par>
                          <p:cTn id="36" fill="hold">
                            <p:stCondLst>
                              <p:cond delay="4000"/>
                            </p:stCondLst>
                            <p:childTnLst>
                              <p:par>
                                <p:cTn id="37" presetID="22" presetClass="entr" presetSubtype="1"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up)">
                                      <p:cBhvr>
                                        <p:cTn id="39" dur="500"/>
                                        <p:tgtEl>
                                          <p:spTgt spid="7"/>
                                        </p:tgtEl>
                                      </p:cBhvr>
                                    </p:animEffect>
                                  </p:childTnLst>
                                </p:cTn>
                              </p:par>
                            </p:childTnLst>
                          </p:cTn>
                        </p:par>
                        <p:par>
                          <p:cTn id="40" fill="hold">
                            <p:stCondLst>
                              <p:cond delay="4500"/>
                            </p:stCondLst>
                            <p:childTnLst>
                              <p:par>
                                <p:cTn id="41" presetID="53" presetClass="entr" presetSubtype="16"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p:cTn id="43" dur="500" fill="hold"/>
                                        <p:tgtEl>
                                          <p:spTgt spid="15"/>
                                        </p:tgtEl>
                                        <p:attrNameLst>
                                          <p:attrName>ppt_w</p:attrName>
                                        </p:attrNameLst>
                                      </p:cBhvr>
                                      <p:tavLst>
                                        <p:tav tm="0">
                                          <p:val>
                                            <p:fltVal val="0"/>
                                          </p:val>
                                        </p:tav>
                                        <p:tav tm="100000">
                                          <p:val>
                                            <p:strVal val="#ppt_w"/>
                                          </p:val>
                                        </p:tav>
                                      </p:tavLst>
                                    </p:anim>
                                    <p:anim calcmode="lin" valueType="num">
                                      <p:cBhvr>
                                        <p:cTn id="44" dur="500" fill="hold"/>
                                        <p:tgtEl>
                                          <p:spTgt spid="15"/>
                                        </p:tgtEl>
                                        <p:attrNameLst>
                                          <p:attrName>ppt_h</p:attrName>
                                        </p:attrNameLst>
                                      </p:cBhvr>
                                      <p:tavLst>
                                        <p:tav tm="0">
                                          <p:val>
                                            <p:fltVal val="0"/>
                                          </p:val>
                                        </p:tav>
                                        <p:tav tm="100000">
                                          <p:val>
                                            <p:strVal val="#ppt_h"/>
                                          </p:val>
                                        </p:tav>
                                      </p:tavLst>
                                    </p:anim>
                                    <p:animEffect transition="in" filter="fade">
                                      <p:cBhvr>
                                        <p:cTn id="45" dur="500"/>
                                        <p:tgtEl>
                                          <p:spTgt spid="15"/>
                                        </p:tgtEl>
                                      </p:cBhvr>
                                    </p:animEffect>
                                  </p:childTnLst>
                                </p:cTn>
                              </p:par>
                            </p:childTnLst>
                          </p:cTn>
                        </p:par>
                        <p:par>
                          <p:cTn id="46" fill="hold">
                            <p:stCondLst>
                              <p:cond delay="5000"/>
                            </p:stCondLst>
                            <p:childTnLst>
                              <p:par>
                                <p:cTn id="47" presetID="15" presetClass="entr" presetSubtype="0" fill="hold" grpId="0" nodeType="afterEffect">
                                  <p:stCondLst>
                                    <p:cond delay="0"/>
                                  </p:stCondLst>
                                  <p:childTnLst>
                                    <p:set>
                                      <p:cBhvr>
                                        <p:cTn id="48" dur="1" fill="hold">
                                          <p:stCondLst>
                                            <p:cond delay="0"/>
                                          </p:stCondLst>
                                        </p:cTn>
                                        <p:tgtEl>
                                          <p:spTgt spid="2"/>
                                        </p:tgtEl>
                                        <p:attrNameLst>
                                          <p:attrName>style.visibility</p:attrName>
                                        </p:attrNameLst>
                                      </p:cBhvr>
                                      <p:to>
                                        <p:strVal val="visible"/>
                                      </p:to>
                                    </p:set>
                                    <p:anim calcmode="lin" valueType="num">
                                      <p:cBhvr>
                                        <p:cTn id="49" dur="1000" fill="hold"/>
                                        <p:tgtEl>
                                          <p:spTgt spid="2"/>
                                        </p:tgtEl>
                                        <p:attrNameLst>
                                          <p:attrName>ppt_w</p:attrName>
                                        </p:attrNameLst>
                                      </p:cBhvr>
                                      <p:tavLst>
                                        <p:tav tm="0">
                                          <p:val>
                                            <p:fltVal val="0"/>
                                          </p:val>
                                        </p:tav>
                                        <p:tav tm="100000">
                                          <p:val>
                                            <p:strVal val="#ppt_w"/>
                                          </p:val>
                                        </p:tav>
                                      </p:tavLst>
                                    </p:anim>
                                    <p:anim calcmode="lin" valueType="num">
                                      <p:cBhvr>
                                        <p:cTn id="50" dur="1000" fill="hold"/>
                                        <p:tgtEl>
                                          <p:spTgt spid="2"/>
                                        </p:tgtEl>
                                        <p:attrNameLst>
                                          <p:attrName>ppt_h</p:attrName>
                                        </p:attrNameLst>
                                      </p:cBhvr>
                                      <p:tavLst>
                                        <p:tav tm="0">
                                          <p:val>
                                            <p:fltVal val="0"/>
                                          </p:val>
                                        </p:tav>
                                        <p:tav tm="100000">
                                          <p:val>
                                            <p:strVal val="#ppt_h"/>
                                          </p:val>
                                        </p:tav>
                                      </p:tavLst>
                                    </p:anim>
                                    <p:anim calcmode="lin" valueType="num">
                                      <p:cBhvr>
                                        <p:cTn id="51"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52"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par>
                          <p:cTn id="53" fill="hold">
                            <p:stCondLst>
                              <p:cond delay="6000"/>
                            </p:stCondLst>
                            <p:childTnLst>
                              <p:par>
                                <p:cTn id="54" presetID="22" presetClass="entr" presetSubtype="4" fill="hold" grpId="0" nodeType="afterEffect">
                                  <p:stCondLst>
                                    <p:cond delay="0"/>
                                  </p:stCondLst>
                                  <p:childTnLst>
                                    <p:set>
                                      <p:cBhvr>
                                        <p:cTn id="55" dur="1" fill="hold">
                                          <p:stCondLst>
                                            <p:cond delay="0"/>
                                          </p:stCondLst>
                                        </p:cTn>
                                        <p:tgtEl>
                                          <p:spTgt spid="3"/>
                                        </p:tgtEl>
                                        <p:attrNameLst>
                                          <p:attrName>style.visibility</p:attrName>
                                        </p:attrNameLst>
                                      </p:cBhvr>
                                      <p:to>
                                        <p:strVal val="visible"/>
                                      </p:to>
                                    </p:set>
                                    <p:animEffect transition="in" filter="wipe(down)">
                                      <p:cBhvr>
                                        <p:cTn id="56" dur="500"/>
                                        <p:tgtEl>
                                          <p:spTgt spid="3"/>
                                        </p:tgtEl>
                                      </p:cBhvr>
                                    </p:animEffect>
                                  </p:childTnLst>
                                </p:cTn>
                              </p:par>
                            </p:childTnLst>
                          </p:cTn>
                        </p:par>
                        <p:par>
                          <p:cTn id="57" fill="hold">
                            <p:stCondLst>
                              <p:cond delay="6500"/>
                            </p:stCondLst>
                            <p:childTnLst>
                              <p:par>
                                <p:cTn id="58" presetID="22" presetClass="entr" presetSubtype="1" fill="hold" grpId="0" nodeType="afterEffect">
                                  <p:stCondLst>
                                    <p:cond delay="0"/>
                                  </p:stCondLst>
                                  <p:childTnLst>
                                    <p:set>
                                      <p:cBhvr>
                                        <p:cTn id="59" dur="1" fill="hold">
                                          <p:stCondLst>
                                            <p:cond delay="0"/>
                                          </p:stCondLst>
                                        </p:cTn>
                                        <p:tgtEl>
                                          <p:spTgt spid="4"/>
                                        </p:tgtEl>
                                        <p:attrNameLst>
                                          <p:attrName>style.visibility</p:attrName>
                                        </p:attrNameLst>
                                      </p:cBhvr>
                                      <p:to>
                                        <p:strVal val="visible"/>
                                      </p:to>
                                    </p:set>
                                    <p:animEffect transition="in" filter="wipe(up)">
                                      <p:cBhvr>
                                        <p:cTn id="60" dur="500"/>
                                        <p:tgtEl>
                                          <p:spTgt spid="4"/>
                                        </p:tgtEl>
                                      </p:cBhvr>
                                    </p:animEffect>
                                  </p:childTnLst>
                                </p:cTn>
                              </p:par>
                            </p:childTnLst>
                          </p:cTn>
                        </p:par>
                        <p:par>
                          <p:cTn id="61" fill="hold">
                            <p:stCondLst>
                              <p:cond delay="7000"/>
                            </p:stCondLst>
                            <p:childTnLst>
                              <p:par>
                                <p:cTn id="62" presetID="53" presetClass="entr" presetSubtype="16" fill="hold" grpId="0" nodeType="afterEffect">
                                  <p:stCondLst>
                                    <p:cond delay="0"/>
                                  </p:stCondLst>
                                  <p:childTnLst>
                                    <p:set>
                                      <p:cBhvr>
                                        <p:cTn id="63" dur="1" fill="hold">
                                          <p:stCondLst>
                                            <p:cond delay="0"/>
                                          </p:stCondLst>
                                        </p:cTn>
                                        <p:tgtEl>
                                          <p:spTgt spid="16"/>
                                        </p:tgtEl>
                                        <p:attrNameLst>
                                          <p:attrName>style.visibility</p:attrName>
                                        </p:attrNameLst>
                                      </p:cBhvr>
                                      <p:to>
                                        <p:strVal val="visible"/>
                                      </p:to>
                                    </p:set>
                                    <p:anim calcmode="lin" valueType="num">
                                      <p:cBhvr>
                                        <p:cTn id="64" dur="500" fill="hold"/>
                                        <p:tgtEl>
                                          <p:spTgt spid="16"/>
                                        </p:tgtEl>
                                        <p:attrNameLst>
                                          <p:attrName>ppt_w</p:attrName>
                                        </p:attrNameLst>
                                      </p:cBhvr>
                                      <p:tavLst>
                                        <p:tav tm="0">
                                          <p:val>
                                            <p:fltVal val="0"/>
                                          </p:val>
                                        </p:tav>
                                        <p:tav tm="100000">
                                          <p:val>
                                            <p:strVal val="#ppt_w"/>
                                          </p:val>
                                        </p:tav>
                                      </p:tavLst>
                                    </p:anim>
                                    <p:anim calcmode="lin" valueType="num">
                                      <p:cBhvr>
                                        <p:cTn id="65" dur="500" fill="hold"/>
                                        <p:tgtEl>
                                          <p:spTgt spid="16"/>
                                        </p:tgtEl>
                                        <p:attrNameLst>
                                          <p:attrName>ppt_h</p:attrName>
                                        </p:attrNameLst>
                                      </p:cBhvr>
                                      <p:tavLst>
                                        <p:tav tm="0">
                                          <p:val>
                                            <p:fltVal val="0"/>
                                          </p:val>
                                        </p:tav>
                                        <p:tav tm="100000">
                                          <p:val>
                                            <p:strVal val="#ppt_h"/>
                                          </p:val>
                                        </p:tav>
                                      </p:tavLst>
                                    </p:anim>
                                    <p:animEffect transition="in" filter="fade">
                                      <p:cBhvr>
                                        <p:cTn id="66" dur="500"/>
                                        <p:tgtEl>
                                          <p:spTgt spid="16"/>
                                        </p:tgtEl>
                                      </p:cBhvr>
                                    </p:animEffect>
                                  </p:childTnLst>
                                </p:cTn>
                              </p:par>
                            </p:childTnLst>
                          </p:cTn>
                        </p:par>
                        <p:par>
                          <p:cTn id="67" fill="hold">
                            <p:stCondLst>
                              <p:cond delay="7500"/>
                            </p:stCondLst>
                            <p:childTnLst>
                              <p:par>
                                <p:cTn id="68" presetID="2" presetClass="entr" presetSubtype="4" fill="hold" nodeType="afterEffect">
                                  <p:stCondLst>
                                    <p:cond delay="0"/>
                                  </p:stCondLst>
                                  <p:childTnLst>
                                    <p:set>
                                      <p:cBhvr>
                                        <p:cTn id="69" dur="1" fill="hold">
                                          <p:stCondLst>
                                            <p:cond delay="0"/>
                                          </p:stCondLst>
                                        </p:cTn>
                                        <p:tgtEl>
                                          <p:spTgt spid="11"/>
                                        </p:tgtEl>
                                        <p:attrNameLst>
                                          <p:attrName>style.visibility</p:attrName>
                                        </p:attrNameLst>
                                      </p:cBhvr>
                                      <p:to>
                                        <p:strVal val="visible"/>
                                      </p:to>
                                    </p:set>
                                    <p:anim calcmode="lin" valueType="num">
                                      <p:cBhvr additive="base">
                                        <p:cTn id="70" dur="500" fill="hold"/>
                                        <p:tgtEl>
                                          <p:spTgt spid="11"/>
                                        </p:tgtEl>
                                        <p:attrNameLst>
                                          <p:attrName>ppt_x</p:attrName>
                                        </p:attrNameLst>
                                      </p:cBhvr>
                                      <p:tavLst>
                                        <p:tav tm="0">
                                          <p:val>
                                            <p:strVal val="#ppt_x"/>
                                          </p:val>
                                        </p:tav>
                                        <p:tav tm="100000">
                                          <p:val>
                                            <p:strVal val="#ppt_x"/>
                                          </p:val>
                                        </p:tav>
                                      </p:tavLst>
                                    </p:anim>
                                    <p:anim calcmode="lin" valueType="num">
                                      <p:cBhvr additive="base">
                                        <p:cTn id="7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p:bldP spid="14" grpId="0" animBg="1"/>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787"/>
          <p:cNvSpPr/>
          <p:nvPr/>
        </p:nvSpPr>
        <p:spPr>
          <a:xfrm>
            <a:off x="4524429" y="1484745"/>
            <a:ext cx="1" cy="1002089"/>
          </a:xfrm>
          <a:prstGeom prst="line">
            <a:avLst/>
          </a:prstGeom>
          <a:ln w="6350">
            <a:solidFill>
              <a:schemeClr val="bg1">
                <a:lumMod val="65000"/>
              </a:schemeClr>
            </a:solidFill>
            <a:miter lim="400000"/>
          </a:ln>
        </p:spPr>
        <p:txBody>
          <a:bodyPr lIns="0" tIns="0" rIns="0" bIns="0"/>
          <a:lstStyle/>
          <a:p>
            <a:pPr defTabSz="168177">
              <a:defRPr sz="1200">
                <a:solidFill>
                  <a:srgbClr val="000000"/>
                </a:solidFill>
                <a:latin typeface="Helvetica"/>
                <a:ea typeface="Helvetica"/>
                <a:cs typeface="Helvetica"/>
                <a:sym typeface="Helvetica"/>
              </a:defRPr>
            </a:pPr>
            <a:endParaRPr sz="4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 name="Shape 1785"/>
          <p:cNvSpPr/>
          <p:nvPr/>
        </p:nvSpPr>
        <p:spPr>
          <a:xfrm>
            <a:off x="4524428" y="1484747"/>
            <a:ext cx="3054981" cy="996679"/>
          </a:xfrm>
          <a:prstGeom prst="line">
            <a:avLst/>
          </a:prstGeom>
          <a:ln w="6350">
            <a:solidFill>
              <a:schemeClr val="bg1">
                <a:lumMod val="65000"/>
              </a:schemeClr>
            </a:solidFill>
            <a:miter lim="400000"/>
          </a:ln>
        </p:spPr>
        <p:txBody>
          <a:bodyPr lIns="0" tIns="0" rIns="0" bIns="0"/>
          <a:lstStyle/>
          <a:p>
            <a:pPr defTabSz="168177">
              <a:defRPr sz="1200">
                <a:solidFill>
                  <a:srgbClr val="000000"/>
                </a:solidFill>
                <a:latin typeface="Helvetica"/>
                <a:ea typeface="Helvetica"/>
                <a:cs typeface="Helvetica"/>
                <a:sym typeface="Helvetica"/>
              </a:defRPr>
            </a:pPr>
            <a:endParaRPr sz="4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Shape 1786"/>
          <p:cNvSpPr/>
          <p:nvPr/>
        </p:nvSpPr>
        <p:spPr>
          <a:xfrm>
            <a:off x="4528809" y="1484745"/>
            <a:ext cx="1536692" cy="996680"/>
          </a:xfrm>
          <a:prstGeom prst="line">
            <a:avLst/>
          </a:prstGeom>
          <a:ln w="6350">
            <a:solidFill>
              <a:schemeClr val="bg1">
                <a:lumMod val="65000"/>
              </a:schemeClr>
            </a:solidFill>
            <a:miter lim="400000"/>
          </a:ln>
        </p:spPr>
        <p:txBody>
          <a:bodyPr lIns="0" tIns="0" rIns="0" bIns="0"/>
          <a:lstStyle/>
          <a:p>
            <a:pPr defTabSz="168177">
              <a:defRPr sz="1200">
                <a:solidFill>
                  <a:srgbClr val="000000"/>
                </a:solidFill>
                <a:latin typeface="Helvetica"/>
                <a:ea typeface="Helvetica"/>
                <a:cs typeface="Helvetica"/>
                <a:sym typeface="Helvetica"/>
              </a:defRPr>
            </a:pPr>
            <a:endParaRPr sz="4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Shape 1788"/>
          <p:cNvSpPr/>
          <p:nvPr/>
        </p:nvSpPr>
        <p:spPr>
          <a:xfrm flipH="1">
            <a:off x="2994221" y="1484745"/>
            <a:ext cx="1530769" cy="991271"/>
          </a:xfrm>
          <a:prstGeom prst="line">
            <a:avLst/>
          </a:prstGeom>
          <a:ln w="6350">
            <a:solidFill>
              <a:schemeClr val="bg1">
                <a:lumMod val="65000"/>
              </a:schemeClr>
            </a:solidFill>
            <a:miter lim="400000"/>
          </a:ln>
        </p:spPr>
        <p:txBody>
          <a:bodyPr lIns="0" tIns="0" rIns="0" bIns="0"/>
          <a:lstStyle/>
          <a:p>
            <a:pPr defTabSz="168177">
              <a:defRPr sz="1200">
                <a:solidFill>
                  <a:srgbClr val="000000"/>
                </a:solidFill>
                <a:latin typeface="Helvetica"/>
                <a:ea typeface="Helvetica"/>
                <a:cs typeface="Helvetica"/>
                <a:sym typeface="Helvetica"/>
              </a:defRPr>
            </a:pPr>
            <a:endParaRPr sz="4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Shape 1789"/>
          <p:cNvSpPr/>
          <p:nvPr/>
        </p:nvSpPr>
        <p:spPr>
          <a:xfrm flipH="1">
            <a:off x="1464014" y="1484745"/>
            <a:ext cx="3060414" cy="1002089"/>
          </a:xfrm>
          <a:prstGeom prst="line">
            <a:avLst/>
          </a:prstGeom>
          <a:ln w="6350">
            <a:solidFill>
              <a:schemeClr val="bg1">
                <a:lumMod val="65000"/>
              </a:schemeClr>
            </a:solidFill>
            <a:miter lim="400000"/>
          </a:ln>
        </p:spPr>
        <p:txBody>
          <a:bodyPr lIns="0" tIns="0" rIns="0" bIns="0"/>
          <a:lstStyle/>
          <a:p>
            <a:pPr defTabSz="168177">
              <a:defRPr sz="1200">
                <a:solidFill>
                  <a:srgbClr val="000000"/>
                </a:solidFill>
                <a:latin typeface="Helvetica"/>
                <a:ea typeface="Helvetica"/>
                <a:cs typeface="Helvetica"/>
                <a:sym typeface="Helvetica"/>
              </a:defRPr>
            </a:pPr>
            <a:endParaRPr sz="4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Shape 1794"/>
          <p:cNvSpPr/>
          <p:nvPr/>
        </p:nvSpPr>
        <p:spPr>
          <a:xfrm>
            <a:off x="774559" y="2298878"/>
            <a:ext cx="1396774" cy="432866"/>
          </a:xfrm>
          <a:prstGeom prst="roundRect">
            <a:avLst>
              <a:gd name="adj" fmla="val 50000"/>
            </a:avLst>
          </a:prstGeom>
          <a:solidFill>
            <a:schemeClr val="tx1">
              <a:lumMod val="65000"/>
              <a:lumOff val="35000"/>
            </a:schemeClr>
          </a:solidFill>
          <a:ln w="12700">
            <a:miter lim="400000"/>
          </a:ln>
        </p:spPr>
        <p:txBody>
          <a:bodyPr lIns="14039" tIns="14039" rIns="14039" bIns="14039" anchor="ctr"/>
          <a:lstStyle/>
          <a:p>
            <a:pPr lvl="0">
              <a:lnSpc>
                <a:spcPct val="120000"/>
              </a:lnSpc>
            </a:pPr>
            <a:endParaRPr sz="11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8" name="Shape 1796"/>
          <p:cNvSpPr/>
          <p:nvPr/>
        </p:nvSpPr>
        <p:spPr>
          <a:xfrm>
            <a:off x="2297107" y="2298878"/>
            <a:ext cx="1396774" cy="432866"/>
          </a:xfrm>
          <a:prstGeom prst="roundRect">
            <a:avLst>
              <a:gd name="adj" fmla="val 50000"/>
            </a:avLst>
          </a:prstGeom>
          <a:solidFill>
            <a:schemeClr val="tx1">
              <a:lumMod val="65000"/>
              <a:lumOff val="35000"/>
            </a:schemeClr>
          </a:solidFill>
          <a:ln w="12700">
            <a:miter lim="400000"/>
          </a:ln>
        </p:spPr>
        <p:txBody>
          <a:bodyPr lIns="14039" tIns="14039" rIns="14039" bIns="14039" anchor="ctr"/>
          <a:lstStyle/>
          <a:p>
            <a:pPr lvl="0">
              <a:lnSpc>
                <a:spcPct val="120000"/>
              </a:lnSpc>
            </a:pPr>
            <a:endParaRPr sz="11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Shape 1798"/>
          <p:cNvSpPr/>
          <p:nvPr/>
        </p:nvSpPr>
        <p:spPr>
          <a:xfrm>
            <a:off x="3808951" y="2298878"/>
            <a:ext cx="1396774" cy="432866"/>
          </a:xfrm>
          <a:prstGeom prst="roundRect">
            <a:avLst>
              <a:gd name="adj" fmla="val 50000"/>
            </a:avLst>
          </a:prstGeom>
          <a:solidFill>
            <a:schemeClr val="tx1">
              <a:lumMod val="65000"/>
              <a:lumOff val="35000"/>
            </a:schemeClr>
          </a:solidFill>
          <a:ln w="12700">
            <a:miter lim="400000"/>
          </a:ln>
        </p:spPr>
        <p:txBody>
          <a:bodyPr lIns="14039" tIns="14039" rIns="14039" bIns="14039" anchor="ctr"/>
          <a:lstStyle/>
          <a:p>
            <a:pPr lvl="0">
              <a:lnSpc>
                <a:spcPct val="120000"/>
              </a:lnSpc>
            </a:pPr>
            <a:endParaRPr sz="11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Shape 1800"/>
          <p:cNvSpPr/>
          <p:nvPr/>
        </p:nvSpPr>
        <p:spPr>
          <a:xfrm>
            <a:off x="5301630" y="2298878"/>
            <a:ext cx="1396774" cy="432866"/>
          </a:xfrm>
          <a:prstGeom prst="roundRect">
            <a:avLst>
              <a:gd name="adj" fmla="val 50000"/>
            </a:avLst>
          </a:prstGeom>
          <a:solidFill>
            <a:schemeClr val="tx1">
              <a:lumMod val="65000"/>
              <a:lumOff val="35000"/>
            </a:schemeClr>
          </a:solidFill>
          <a:ln w="12700">
            <a:miter lim="400000"/>
          </a:ln>
        </p:spPr>
        <p:txBody>
          <a:bodyPr lIns="14039" tIns="14039" rIns="14039" bIns="14039" anchor="ctr"/>
          <a:lstStyle/>
          <a:p>
            <a:pPr lvl="0">
              <a:lnSpc>
                <a:spcPct val="120000"/>
              </a:lnSpc>
            </a:pPr>
            <a:endParaRPr sz="11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Shape 1802"/>
          <p:cNvSpPr/>
          <p:nvPr/>
        </p:nvSpPr>
        <p:spPr>
          <a:xfrm>
            <a:off x="6812320" y="2298878"/>
            <a:ext cx="1396774" cy="432866"/>
          </a:xfrm>
          <a:prstGeom prst="roundRect">
            <a:avLst>
              <a:gd name="adj" fmla="val 50000"/>
            </a:avLst>
          </a:prstGeom>
          <a:solidFill>
            <a:schemeClr val="tx1">
              <a:lumMod val="65000"/>
              <a:lumOff val="35000"/>
            </a:schemeClr>
          </a:solidFill>
          <a:ln w="12700">
            <a:miter lim="400000"/>
          </a:ln>
        </p:spPr>
        <p:txBody>
          <a:bodyPr lIns="14039" tIns="14039" rIns="14039" bIns="14039" anchor="ctr"/>
          <a:lstStyle/>
          <a:p>
            <a:pPr lvl="0">
              <a:lnSpc>
                <a:spcPct val="120000"/>
              </a:lnSpc>
            </a:pPr>
            <a:endParaRPr sz="11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Shape 1805"/>
          <p:cNvSpPr/>
          <p:nvPr/>
        </p:nvSpPr>
        <p:spPr>
          <a:xfrm>
            <a:off x="1662397" y="3039577"/>
            <a:ext cx="5714686" cy="992756"/>
          </a:xfrm>
          <a:prstGeom prst="roundRect">
            <a:avLst>
              <a:gd name="adj" fmla="val 50000"/>
            </a:avLst>
          </a:prstGeom>
          <a:solidFill>
            <a:schemeClr val="tx1">
              <a:lumMod val="65000"/>
              <a:lumOff val="35000"/>
            </a:schemeClr>
          </a:solidFill>
          <a:ln w="12700">
            <a:solidFill>
              <a:srgbClr val="A6AAA9"/>
            </a:solidFill>
            <a:miter lim="400000"/>
          </a:ln>
        </p:spPr>
        <p:txBody>
          <a:bodyPr lIns="14039" tIns="14039" rIns="14039" bIns="14039" anchor="ctr"/>
          <a:lstStyle/>
          <a:p>
            <a:pPr lvl="0">
              <a:lnSpc>
                <a:spcPct val="120000"/>
              </a:lnSpc>
            </a:pPr>
            <a:endParaRPr>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13" name="Group 33"/>
          <p:cNvGrpSpPr/>
          <p:nvPr/>
        </p:nvGrpSpPr>
        <p:grpSpPr>
          <a:xfrm>
            <a:off x="4080089" y="1079996"/>
            <a:ext cx="879301" cy="875386"/>
            <a:chOff x="5526407" y="1696816"/>
            <a:chExt cx="1191141" cy="1191141"/>
          </a:xfrm>
        </p:grpSpPr>
        <p:sp>
          <p:nvSpPr>
            <p:cNvPr id="14" name="Shape 1790"/>
            <p:cNvSpPr/>
            <p:nvPr/>
          </p:nvSpPr>
          <p:spPr>
            <a:xfrm>
              <a:off x="5526407" y="1696816"/>
              <a:ext cx="1191141" cy="119114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tx1">
                <a:lumMod val="65000"/>
                <a:lumOff val="35000"/>
              </a:schemeClr>
            </a:solidFill>
            <a:ln w="12700">
              <a:miter lim="400000"/>
            </a:ln>
          </p:spPr>
          <p:txBody>
            <a:bodyPr lIns="26787" tIns="26787" rIns="26787" bIns="26787" anchor="ctr"/>
            <a:lstStyle/>
            <a:p>
              <a:pPr lvl="0">
                <a:lnSpc>
                  <a:spcPct val="120000"/>
                </a:lnSpc>
              </a:pPr>
              <a:endParaRPr>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Shape 1804"/>
            <p:cNvSpPr/>
            <p:nvPr/>
          </p:nvSpPr>
          <p:spPr>
            <a:xfrm>
              <a:off x="5902228" y="2068264"/>
              <a:ext cx="448246" cy="448246"/>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lvl="0">
                <a:lnSpc>
                  <a:spcPct val="120000"/>
                </a:lnSpc>
              </a:pPr>
              <a:endParaRPr>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16" name="Text Placeholder 3"/>
          <p:cNvSpPr txBox="1"/>
          <p:nvPr/>
        </p:nvSpPr>
        <p:spPr>
          <a:xfrm>
            <a:off x="2132886" y="3257856"/>
            <a:ext cx="4721508" cy="5561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altLang="zh-CN" sz="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a:t>
            </a:r>
            <a:r>
              <a:rPr lang="en-US" altLang="zh-CN" sz="600" dirty="0" err="1">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directly.Please</a:t>
            </a:r>
            <a:r>
              <a:rPr lang="en-US" altLang="zh-CN" sz="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 replace text, click add relevant headline, modify the text content, also can copy your content to this </a:t>
            </a:r>
            <a:r>
              <a:rPr lang="en-US" altLang="zh-CN" sz="600" dirty="0" err="1">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directly.Please</a:t>
            </a:r>
            <a:r>
              <a:rPr lang="en-US" altLang="zh-CN" sz="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 replace text, click add relevant headline, modify the text content, also can copy your content to this directly.</a:t>
            </a:r>
            <a:endParaRPr lang="en-GB" altLang="zh-CN" sz="6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Text Placeholder 3"/>
          <p:cNvSpPr txBox="1"/>
          <p:nvPr/>
        </p:nvSpPr>
        <p:spPr>
          <a:xfrm>
            <a:off x="2302829" y="2365117"/>
            <a:ext cx="1385327" cy="300392"/>
          </a:xfrm>
          <a:prstGeom prst="rect">
            <a:avLst/>
          </a:prstGeom>
        </p:spPr>
        <p:txBody>
          <a:bodyPr lIns="63898" tIns="31949" rIns="63898" bIns="31949"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lnSpc>
                <a:spcPct val="120000"/>
              </a:lnSpc>
              <a:buNone/>
            </a:pPr>
            <a:r>
              <a:rPr lang="zh-CN" altLang="en-US"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点击输入内容</a:t>
            </a:r>
            <a:endParaRPr lang="en-GB" altLang="zh-CN"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Text Placeholder 3"/>
          <p:cNvSpPr txBox="1"/>
          <p:nvPr/>
        </p:nvSpPr>
        <p:spPr>
          <a:xfrm>
            <a:off x="3814672" y="2365117"/>
            <a:ext cx="1385327" cy="300392"/>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点击输入内容</a:t>
            </a:r>
            <a:endParaRPr lang="en-GB" altLang="zh-CN"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Text Placeholder 3"/>
          <p:cNvSpPr txBox="1"/>
          <p:nvPr/>
        </p:nvSpPr>
        <p:spPr>
          <a:xfrm>
            <a:off x="5307352" y="2365117"/>
            <a:ext cx="1385327" cy="300392"/>
          </a:xfrm>
          <a:prstGeom prst="rect">
            <a:avLst/>
          </a:prstGeom>
          <a:noFill/>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点击输入内容</a:t>
            </a:r>
            <a:endParaRPr lang="en-GB" altLang="zh-CN"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Text Placeholder 3"/>
          <p:cNvSpPr txBox="1"/>
          <p:nvPr/>
        </p:nvSpPr>
        <p:spPr>
          <a:xfrm>
            <a:off x="791872" y="2365117"/>
            <a:ext cx="1385327" cy="300392"/>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点击输入内容</a:t>
            </a:r>
            <a:endParaRPr lang="en-GB" altLang="zh-CN"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Text Placeholder 3"/>
          <p:cNvSpPr txBox="1"/>
          <p:nvPr/>
        </p:nvSpPr>
        <p:spPr>
          <a:xfrm>
            <a:off x="6822729" y="2364411"/>
            <a:ext cx="1385327" cy="300392"/>
          </a:xfrm>
          <a:prstGeom prst="rect">
            <a:avLst/>
          </a:prstGeom>
        </p:spPr>
        <p:txBody>
          <a:bodyPr vert="horz" lIns="0" tIns="0" rIns="0" bIns="0" rtlCol="0" anchor="ctr">
            <a:norm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rPr>
              <a:t>点击输入内容</a:t>
            </a:r>
            <a:endParaRPr lang="en-GB" altLang="zh-CN" sz="1000" dirty="0">
              <a:solidFill>
                <a:schemeClr val="bg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600" advTm="12952">
        <p:blinds dir="vert"/>
      </p:transition>
    </mc:Choice>
    <mc:Fallback xmlns="">
      <p:transition spd="slow" advTm="12952">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ppt_w</p:attrName>
                                        </p:attrNameLst>
                                      </p:cBhvr>
                                      <p:tavLst>
                                        <p:tav tm="0">
                                          <p:val>
                                            <p:fltVal val="0"/>
                                          </p:val>
                                        </p:tav>
                                        <p:tav tm="100000">
                                          <p:val>
                                            <p:strVal val="#ppt_w"/>
                                          </p:val>
                                        </p:tav>
                                      </p:tavLst>
                                    </p:anim>
                                    <p:anim calcmode="lin" valueType="num">
                                      <p:cBhvr>
                                        <p:cTn id="8" dur="500" fill="hold"/>
                                        <p:tgtEl>
                                          <p:spTgt spid="13"/>
                                        </p:tgtEl>
                                        <p:attrNameLst>
                                          <p:attrName>ppt_h</p:attrName>
                                        </p:attrNameLst>
                                      </p:cBhvr>
                                      <p:tavLst>
                                        <p:tav tm="0">
                                          <p:val>
                                            <p:fltVal val="0"/>
                                          </p:val>
                                        </p:tav>
                                        <p:tav tm="100000">
                                          <p:val>
                                            <p:strVal val="#ppt_h"/>
                                          </p:val>
                                        </p:tav>
                                      </p:tavLst>
                                    </p:anim>
                                    <p:animEffect transition="in" filter="fade">
                                      <p:cBhvr>
                                        <p:cTn id="9" dur="500"/>
                                        <p:tgtEl>
                                          <p:spTgt spid="13"/>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up)">
                                      <p:cBhvr>
                                        <p:cTn id="13" dur="300"/>
                                        <p:tgtEl>
                                          <p:spTgt spid="6"/>
                                        </p:tgtEl>
                                      </p:cBhvr>
                                    </p:animEffect>
                                  </p:childTnLst>
                                </p:cTn>
                              </p:par>
                            </p:childTnLst>
                          </p:cTn>
                        </p:par>
                        <p:par>
                          <p:cTn id="14" fill="hold">
                            <p:stCondLst>
                              <p:cond delay="800"/>
                            </p:stCondLst>
                            <p:childTnLst>
                              <p:par>
                                <p:cTn id="15" presetID="10"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fade">
                                      <p:cBhvr>
                                        <p:cTn id="17" dur="500"/>
                                        <p:tgtEl>
                                          <p:spTgt spid="7"/>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childTnLst>
                          </p:cTn>
                        </p:par>
                        <p:par>
                          <p:cTn id="21" fill="hold">
                            <p:stCondLst>
                              <p:cond delay="1300"/>
                            </p:stCondLst>
                            <p:childTnLst>
                              <p:par>
                                <p:cTn id="22" presetID="22" presetClass="entr" presetSubtype="1"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up)">
                                      <p:cBhvr>
                                        <p:cTn id="24" dur="300"/>
                                        <p:tgtEl>
                                          <p:spTgt spid="5"/>
                                        </p:tgtEl>
                                      </p:cBhvr>
                                    </p:animEffect>
                                  </p:childTnLst>
                                </p:cTn>
                              </p:par>
                            </p:childTnLst>
                          </p:cTn>
                        </p:par>
                        <p:par>
                          <p:cTn id="25" fill="hold">
                            <p:stCondLst>
                              <p:cond delay="1600"/>
                            </p:stCondLst>
                            <p:childTnLst>
                              <p:par>
                                <p:cTn id="26" presetID="10" presetClass="entr" presetSubtype="0"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7">
                                            <p:txEl>
                                              <p:pRg st="0" end="0"/>
                                            </p:txEl>
                                          </p:spTgt>
                                        </p:tgtEl>
                                        <p:attrNameLst>
                                          <p:attrName>style.visibility</p:attrName>
                                        </p:attrNameLst>
                                      </p:cBhvr>
                                      <p:to>
                                        <p:strVal val="visible"/>
                                      </p:to>
                                    </p:set>
                                    <p:animEffect transition="in" filter="fade">
                                      <p:cBhvr>
                                        <p:cTn id="31" dur="500"/>
                                        <p:tgtEl>
                                          <p:spTgt spid="17">
                                            <p:txEl>
                                              <p:pRg st="0" end="0"/>
                                            </p:txEl>
                                          </p:spTgt>
                                        </p:tgtEl>
                                      </p:cBhvr>
                                    </p:animEffect>
                                  </p:childTnLst>
                                </p:cTn>
                              </p:par>
                            </p:childTnLst>
                          </p:cTn>
                        </p:par>
                        <p:par>
                          <p:cTn id="32" fill="hold">
                            <p:stCondLst>
                              <p:cond delay="2100"/>
                            </p:stCondLst>
                            <p:childTnLst>
                              <p:par>
                                <p:cTn id="33" presetID="22" presetClass="entr" presetSubtype="1"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up)">
                                      <p:cBhvr>
                                        <p:cTn id="35" dur="300"/>
                                        <p:tgtEl>
                                          <p:spTgt spid="2"/>
                                        </p:tgtEl>
                                      </p:cBhvr>
                                    </p:animEffect>
                                  </p:childTnLst>
                                </p:cTn>
                              </p:par>
                            </p:childTnLst>
                          </p:cTn>
                        </p:par>
                        <p:par>
                          <p:cTn id="36" fill="hold">
                            <p:stCondLst>
                              <p:cond delay="2400"/>
                            </p:stCondLst>
                            <p:childTnLst>
                              <p:par>
                                <p:cTn id="37" presetID="10" presetClass="entr" presetSubtype="0" fill="hold" grpId="0" nodeType="after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900"/>
                            </p:stCondLst>
                            <p:childTnLst>
                              <p:par>
                                <p:cTn id="44" presetID="22" presetClass="entr" presetSubtype="1" fill="hold" grpId="0" nodeType="afterEffect">
                                  <p:stCondLst>
                                    <p:cond delay="0"/>
                                  </p:stCondLst>
                                  <p:childTnLst>
                                    <p:set>
                                      <p:cBhvr>
                                        <p:cTn id="45" dur="1" fill="hold">
                                          <p:stCondLst>
                                            <p:cond delay="0"/>
                                          </p:stCondLst>
                                        </p:cTn>
                                        <p:tgtEl>
                                          <p:spTgt spid="4"/>
                                        </p:tgtEl>
                                        <p:attrNameLst>
                                          <p:attrName>style.visibility</p:attrName>
                                        </p:attrNameLst>
                                      </p:cBhvr>
                                      <p:to>
                                        <p:strVal val="visible"/>
                                      </p:to>
                                    </p:set>
                                    <p:animEffect transition="in" filter="wipe(up)">
                                      <p:cBhvr>
                                        <p:cTn id="46" dur="300"/>
                                        <p:tgtEl>
                                          <p:spTgt spid="4"/>
                                        </p:tgtEl>
                                      </p:cBhvr>
                                    </p:animEffect>
                                  </p:childTnLst>
                                </p:cTn>
                              </p:par>
                            </p:childTnLst>
                          </p:cTn>
                        </p:par>
                        <p:par>
                          <p:cTn id="47" fill="hold">
                            <p:stCondLst>
                              <p:cond delay="3200"/>
                            </p:stCondLst>
                            <p:childTnLst>
                              <p:par>
                                <p:cTn id="48" presetID="10"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500"/>
                                        <p:tgtEl>
                                          <p:spTgt spid="1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9"/>
                                        </p:tgtEl>
                                        <p:attrNameLst>
                                          <p:attrName>style.visibility</p:attrName>
                                        </p:attrNameLst>
                                      </p:cBhvr>
                                      <p:to>
                                        <p:strVal val="visible"/>
                                      </p:to>
                                    </p:set>
                                    <p:animEffect transition="in" filter="fade">
                                      <p:cBhvr>
                                        <p:cTn id="53" dur="500"/>
                                        <p:tgtEl>
                                          <p:spTgt spid="19"/>
                                        </p:tgtEl>
                                      </p:cBhvr>
                                    </p:animEffect>
                                  </p:childTnLst>
                                </p:cTn>
                              </p:par>
                            </p:childTnLst>
                          </p:cTn>
                        </p:par>
                        <p:par>
                          <p:cTn id="54" fill="hold">
                            <p:stCondLst>
                              <p:cond delay="3700"/>
                            </p:stCondLst>
                            <p:childTnLst>
                              <p:par>
                                <p:cTn id="55" presetID="22" presetClass="entr" presetSubtype="1" fill="hold" grpId="0"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wipe(up)">
                                      <p:cBhvr>
                                        <p:cTn id="57" dur="300"/>
                                        <p:tgtEl>
                                          <p:spTgt spid="3"/>
                                        </p:tgtEl>
                                      </p:cBhvr>
                                    </p:animEffect>
                                  </p:childTnLst>
                                </p:cTn>
                              </p:par>
                            </p:childTnLst>
                          </p:cTn>
                        </p:par>
                        <p:par>
                          <p:cTn id="58" fill="hold">
                            <p:stCondLst>
                              <p:cond delay="4000"/>
                            </p:stCondLst>
                            <p:childTnLst>
                              <p:par>
                                <p:cTn id="59" presetID="10" presetClass="entr" presetSubtype="0" fill="hold" grpId="0" nodeType="afterEffect">
                                  <p:stCondLst>
                                    <p:cond delay="0"/>
                                  </p:stCondLst>
                                  <p:childTnLst>
                                    <p:set>
                                      <p:cBhvr>
                                        <p:cTn id="60" dur="1" fill="hold">
                                          <p:stCondLst>
                                            <p:cond delay="0"/>
                                          </p:stCondLst>
                                        </p:cTn>
                                        <p:tgtEl>
                                          <p:spTgt spid="11"/>
                                        </p:tgtEl>
                                        <p:attrNameLst>
                                          <p:attrName>style.visibility</p:attrName>
                                        </p:attrNameLst>
                                      </p:cBhvr>
                                      <p:to>
                                        <p:strVal val="visible"/>
                                      </p:to>
                                    </p:set>
                                    <p:animEffect transition="in" filter="fade">
                                      <p:cBhvr>
                                        <p:cTn id="61" dur="500"/>
                                        <p:tgtEl>
                                          <p:spTgt spid="11"/>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par>
                          <p:cTn id="65" fill="hold">
                            <p:stCondLst>
                              <p:cond delay="4500"/>
                            </p:stCondLst>
                            <p:childTnLst>
                              <p:par>
                                <p:cTn id="66" presetID="53" presetClass="entr" presetSubtype="528" fill="hold" grpId="0" nodeType="afterEffect">
                                  <p:stCondLst>
                                    <p:cond delay="0"/>
                                  </p:stCondLst>
                                  <p:childTnLst>
                                    <p:set>
                                      <p:cBhvr>
                                        <p:cTn id="67" dur="1" fill="hold">
                                          <p:stCondLst>
                                            <p:cond delay="0"/>
                                          </p:stCondLst>
                                        </p:cTn>
                                        <p:tgtEl>
                                          <p:spTgt spid="12"/>
                                        </p:tgtEl>
                                        <p:attrNameLst>
                                          <p:attrName>style.visibility</p:attrName>
                                        </p:attrNameLst>
                                      </p:cBhvr>
                                      <p:to>
                                        <p:strVal val="visible"/>
                                      </p:to>
                                    </p:set>
                                    <p:anim calcmode="lin" valueType="num">
                                      <p:cBhvr>
                                        <p:cTn id="68" dur="500" fill="hold"/>
                                        <p:tgtEl>
                                          <p:spTgt spid="12"/>
                                        </p:tgtEl>
                                        <p:attrNameLst>
                                          <p:attrName>ppt_w</p:attrName>
                                        </p:attrNameLst>
                                      </p:cBhvr>
                                      <p:tavLst>
                                        <p:tav tm="0">
                                          <p:val>
                                            <p:fltVal val="0"/>
                                          </p:val>
                                        </p:tav>
                                        <p:tav tm="100000">
                                          <p:val>
                                            <p:strVal val="#ppt_w"/>
                                          </p:val>
                                        </p:tav>
                                      </p:tavLst>
                                    </p:anim>
                                    <p:anim calcmode="lin" valueType="num">
                                      <p:cBhvr>
                                        <p:cTn id="69" dur="500" fill="hold"/>
                                        <p:tgtEl>
                                          <p:spTgt spid="12"/>
                                        </p:tgtEl>
                                        <p:attrNameLst>
                                          <p:attrName>ppt_h</p:attrName>
                                        </p:attrNameLst>
                                      </p:cBhvr>
                                      <p:tavLst>
                                        <p:tav tm="0">
                                          <p:val>
                                            <p:fltVal val="0"/>
                                          </p:val>
                                        </p:tav>
                                        <p:tav tm="100000">
                                          <p:val>
                                            <p:strVal val="#ppt_h"/>
                                          </p:val>
                                        </p:tav>
                                      </p:tavLst>
                                    </p:anim>
                                    <p:animEffect transition="in" filter="fade">
                                      <p:cBhvr>
                                        <p:cTn id="70" dur="500"/>
                                        <p:tgtEl>
                                          <p:spTgt spid="12"/>
                                        </p:tgtEl>
                                      </p:cBhvr>
                                    </p:animEffect>
                                    <p:anim calcmode="lin" valueType="num">
                                      <p:cBhvr>
                                        <p:cTn id="71" dur="500" fill="hold"/>
                                        <p:tgtEl>
                                          <p:spTgt spid="12"/>
                                        </p:tgtEl>
                                        <p:attrNameLst>
                                          <p:attrName>ppt_x</p:attrName>
                                        </p:attrNameLst>
                                      </p:cBhvr>
                                      <p:tavLst>
                                        <p:tav tm="0">
                                          <p:val>
                                            <p:fltVal val="0.5"/>
                                          </p:val>
                                        </p:tav>
                                        <p:tav tm="100000">
                                          <p:val>
                                            <p:strVal val="#ppt_x"/>
                                          </p:val>
                                        </p:tav>
                                      </p:tavLst>
                                    </p:anim>
                                    <p:anim calcmode="lin" valueType="num">
                                      <p:cBhvr>
                                        <p:cTn id="72" dur="500" fill="hold"/>
                                        <p:tgtEl>
                                          <p:spTgt spid="12"/>
                                        </p:tgtEl>
                                        <p:attrNameLst>
                                          <p:attrName>ppt_y</p:attrName>
                                        </p:attrNameLst>
                                      </p:cBhvr>
                                      <p:tavLst>
                                        <p:tav tm="0">
                                          <p:val>
                                            <p:fltVal val="0.5"/>
                                          </p:val>
                                        </p:tav>
                                        <p:tav tm="100000">
                                          <p:val>
                                            <p:strVal val="#ppt_y"/>
                                          </p:val>
                                        </p:tav>
                                      </p:tavLst>
                                    </p:anim>
                                  </p:childTnLst>
                                </p:cTn>
                              </p:par>
                              <p:par>
                                <p:cTn id="73" presetID="53" presetClass="entr" presetSubtype="528"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Effect transition="in" filter="fade">
                                      <p:cBhvr>
                                        <p:cTn id="77" dur="500"/>
                                        <p:tgtEl>
                                          <p:spTgt spid="16"/>
                                        </p:tgtEl>
                                      </p:cBhvr>
                                    </p:animEffect>
                                    <p:anim calcmode="lin" valueType="num">
                                      <p:cBhvr>
                                        <p:cTn id="78" dur="500" fill="hold"/>
                                        <p:tgtEl>
                                          <p:spTgt spid="16"/>
                                        </p:tgtEl>
                                        <p:attrNameLst>
                                          <p:attrName>ppt_x</p:attrName>
                                        </p:attrNameLst>
                                      </p:cBhvr>
                                      <p:tavLst>
                                        <p:tav tm="0">
                                          <p:val>
                                            <p:fltVal val="0.5"/>
                                          </p:val>
                                        </p:tav>
                                        <p:tav tm="100000">
                                          <p:val>
                                            <p:strVal val="#ppt_x"/>
                                          </p:val>
                                        </p:tav>
                                      </p:tavLst>
                                    </p:anim>
                                    <p:anim calcmode="lin" valueType="num">
                                      <p:cBhvr>
                                        <p:cTn id="79" dur="500" fill="hold"/>
                                        <p:tgtEl>
                                          <p:spTgt spid="16"/>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6" grpId="0"/>
      <p:bldP spid="17" grpId="0" build="p"/>
      <p:bldP spid="18" grpId="0"/>
      <p:bldP spid="19" grpId="0"/>
      <p:bldP spid="20" grpId="0"/>
      <p:bldP spid="2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箭头3"/>
          <p:cNvSpPr>
            <a:spLocks/>
          </p:cNvSpPr>
          <p:nvPr/>
        </p:nvSpPr>
        <p:spPr bwMode="gray">
          <a:xfrm flipV="1">
            <a:off x="1724816" y="2455404"/>
            <a:ext cx="1188154" cy="13790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tx1">
              <a:lumMod val="65000"/>
              <a:lumOff val="35000"/>
            </a:schemeClr>
          </a:solidFill>
          <a:ln>
            <a:noFill/>
          </a:ln>
          <a:effectLst/>
          <a:extLst/>
        </p:spPr>
        <p:txBody>
          <a:bodyPr wrap="none" lIns="89858" tIns="44929" rIns="89858" bIns="44929"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0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箭头2"/>
          <p:cNvSpPr>
            <a:spLocks/>
          </p:cNvSpPr>
          <p:nvPr/>
        </p:nvSpPr>
        <p:spPr bwMode="gray">
          <a:xfrm rot="16200000">
            <a:off x="2038874" y="1767342"/>
            <a:ext cx="351189" cy="1412287"/>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tx1">
              <a:lumMod val="65000"/>
              <a:lumOff val="35000"/>
            </a:schemeClr>
          </a:solidFill>
          <a:ln>
            <a:noFill/>
          </a:ln>
          <a:effectLst/>
          <a:extLst/>
        </p:spPr>
        <p:txBody>
          <a:bodyPr wrap="none" lIns="89858" tIns="44929" rIns="89858" bIns="44929"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0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4" name="箭头1"/>
          <p:cNvSpPr>
            <a:spLocks/>
          </p:cNvSpPr>
          <p:nvPr/>
        </p:nvSpPr>
        <p:spPr bwMode="gray">
          <a:xfrm>
            <a:off x="1717175" y="1184824"/>
            <a:ext cx="1188154" cy="1379086"/>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tx1">
              <a:lumMod val="65000"/>
              <a:lumOff val="35000"/>
            </a:schemeClr>
          </a:solidFill>
          <a:ln>
            <a:noFill/>
          </a:ln>
          <a:effectLst/>
          <a:extLst/>
        </p:spPr>
        <p:txBody>
          <a:bodyPr wrap="none" lIns="89858" tIns="44929" rIns="89858" bIns="44929"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endParaRPr lang="zh-CN" altLang="en-US" sz="1300">
              <a:solidFill>
                <a:sysClr val="windowText" lastClr="000000"/>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文本1"/>
          <p:cNvSpPr>
            <a:spLocks noChangeArrowheads="1"/>
          </p:cNvSpPr>
          <p:nvPr/>
        </p:nvSpPr>
        <p:spPr bwMode="gray">
          <a:xfrm>
            <a:off x="3417549" y="933976"/>
            <a:ext cx="4029410" cy="941239"/>
          </a:xfrm>
          <a:prstGeom prst="roundRect">
            <a:avLst>
              <a:gd name="adj" fmla="val 11505"/>
            </a:avLst>
          </a:prstGeom>
          <a:solidFill>
            <a:srgbClr val="E2E9E9"/>
          </a:solidFill>
          <a:ln w="25400" cap="flat" cmpd="sng" algn="ctr">
            <a:noFill/>
            <a:prstDash val="solid"/>
          </a:ln>
          <a:effectLst/>
          <a:extLst/>
        </p:spPr>
        <p:txBody>
          <a:bodyPr lIns="89858" tIns="44929" rIns="89858" bIns="4492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单击此处添加文本</a:t>
            </a:r>
            <a:r>
              <a:rPr lang="en-US" altLang="zh-CN"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1</a:t>
            </a:r>
            <a:endParaRPr lang="zh-CN" altLang="zh-CN"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p:txBody>
      </p:sp>
      <p:sp>
        <p:nvSpPr>
          <p:cNvPr id="6" name="标题1"/>
          <p:cNvSpPr>
            <a:spLocks noChangeArrowheads="1"/>
          </p:cNvSpPr>
          <p:nvPr/>
        </p:nvSpPr>
        <p:spPr bwMode="gray">
          <a:xfrm>
            <a:off x="2987417" y="922310"/>
            <a:ext cx="1202494" cy="954392"/>
          </a:xfrm>
          <a:prstGeom prst="roundRect">
            <a:avLst>
              <a:gd name="adj" fmla="val 11921"/>
            </a:avLst>
          </a:prstGeom>
          <a:solidFill>
            <a:schemeClr val="tx1">
              <a:lumMod val="65000"/>
              <a:lumOff val="35000"/>
            </a:schemeClr>
          </a:solidFill>
          <a:ln w="25400" cap="flat" cmpd="sng" algn="ctr">
            <a:noFill/>
            <a:prstDash val="solid"/>
          </a:ln>
          <a:effectLst/>
        </p:spPr>
        <p:txBody>
          <a:bodyPr lIns="89858" tIns="44929" rIns="89858" bIns="4492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a:solidFill>
                  <a:sysClr val="window" lastClr="FFFFFF">
                    <a:lumMod val="95000"/>
                  </a:sysClr>
                </a:solidFill>
                <a:latin typeface="Arial" panose="020B0604020202020204" pitchFamily="34" charset="0"/>
                <a:ea typeface="微软雅黑" pitchFamily="34" charset="-122"/>
                <a:sym typeface="Arial" panose="020B0604020202020204" pitchFamily="34" charset="0"/>
              </a:rPr>
              <a:t>此处添加标题</a:t>
            </a:r>
            <a:r>
              <a:rPr lang="en-US" altLang="zh-CN" sz="1000" b="1" dirty="0">
                <a:solidFill>
                  <a:sysClr val="window" lastClr="FFFFFF">
                    <a:lumMod val="95000"/>
                  </a:sysClr>
                </a:solidFill>
                <a:latin typeface="Arial" panose="020B0604020202020204" pitchFamily="34" charset="0"/>
                <a:ea typeface="微软雅黑" pitchFamily="34" charset="-122"/>
                <a:sym typeface="Arial" panose="020B0604020202020204" pitchFamily="34" charset="0"/>
              </a:rPr>
              <a:t>1</a:t>
            </a:r>
            <a:endParaRPr lang="zh-CN" altLang="zh-CN" sz="1000" b="1" dirty="0">
              <a:solidFill>
                <a:sysClr val="window" lastClr="FFFFFF">
                  <a:lumMod val="95000"/>
                </a:sysClr>
              </a:solidFill>
              <a:latin typeface="Arial" panose="020B0604020202020204" pitchFamily="34" charset="0"/>
              <a:ea typeface="微软雅黑" pitchFamily="34" charset="-122"/>
              <a:sym typeface="Arial" panose="020B0604020202020204" pitchFamily="34" charset="0"/>
            </a:endParaRPr>
          </a:p>
        </p:txBody>
      </p:sp>
      <p:sp>
        <p:nvSpPr>
          <p:cNvPr id="7" name="文本2"/>
          <p:cNvSpPr>
            <a:spLocks noChangeArrowheads="1"/>
          </p:cNvSpPr>
          <p:nvPr/>
        </p:nvSpPr>
        <p:spPr bwMode="gray">
          <a:xfrm>
            <a:off x="3417549" y="2033045"/>
            <a:ext cx="4029410" cy="947787"/>
          </a:xfrm>
          <a:prstGeom prst="roundRect">
            <a:avLst>
              <a:gd name="adj" fmla="val 11505"/>
            </a:avLst>
          </a:prstGeom>
          <a:solidFill>
            <a:srgbClr val="E2E9E9"/>
          </a:solidFill>
          <a:ln w="25400" cap="flat" cmpd="sng" algn="ctr">
            <a:noFill/>
            <a:prstDash val="solid"/>
          </a:ln>
          <a:effectLst/>
          <a:extLst/>
        </p:spPr>
        <p:txBody>
          <a:bodyPr lIns="89858" tIns="44929" rIns="89858" bIns="4492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单击此处添加文本</a:t>
            </a:r>
            <a:r>
              <a:rPr lang="en-US" altLang="zh-CN"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2</a:t>
            </a:r>
            <a:endParaRPr lang="zh-CN" altLang="zh-CN"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p:txBody>
      </p:sp>
      <p:sp>
        <p:nvSpPr>
          <p:cNvPr id="8" name="标题2"/>
          <p:cNvSpPr>
            <a:spLocks noChangeArrowheads="1"/>
          </p:cNvSpPr>
          <p:nvPr/>
        </p:nvSpPr>
        <p:spPr bwMode="gray">
          <a:xfrm>
            <a:off x="2996793" y="2026045"/>
            <a:ext cx="1202494" cy="954392"/>
          </a:xfrm>
          <a:prstGeom prst="roundRect">
            <a:avLst>
              <a:gd name="adj" fmla="val 11921"/>
            </a:avLst>
          </a:prstGeom>
          <a:solidFill>
            <a:schemeClr val="tx1">
              <a:lumMod val="65000"/>
              <a:lumOff val="35000"/>
            </a:schemeClr>
          </a:solidFill>
          <a:ln w="25400" cap="flat" cmpd="sng" algn="ctr">
            <a:noFill/>
            <a:prstDash val="solid"/>
          </a:ln>
          <a:effectLst/>
        </p:spPr>
        <p:txBody>
          <a:bodyPr lIns="89858" tIns="44929" rIns="89858" bIns="4492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a:solidFill>
                  <a:sysClr val="window" lastClr="FFFFFF">
                    <a:lumMod val="95000"/>
                  </a:sysClr>
                </a:solidFill>
                <a:latin typeface="Arial" panose="020B0604020202020204" pitchFamily="34" charset="0"/>
                <a:ea typeface="微软雅黑" pitchFamily="34" charset="-122"/>
                <a:sym typeface="Arial" panose="020B0604020202020204" pitchFamily="34" charset="0"/>
              </a:rPr>
              <a:t>此处添加标题</a:t>
            </a:r>
            <a:r>
              <a:rPr lang="en-US" altLang="zh-CN" sz="1000" b="1" dirty="0">
                <a:solidFill>
                  <a:sysClr val="window" lastClr="FFFFFF">
                    <a:lumMod val="95000"/>
                  </a:sysClr>
                </a:solidFill>
                <a:latin typeface="Arial" panose="020B0604020202020204" pitchFamily="34" charset="0"/>
                <a:ea typeface="微软雅黑" pitchFamily="34" charset="-122"/>
                <a:sym typeface="Arial" panose="020B0604020202020204" pitchFamily="34" charset="0"/>
              </a:rPr>
              <a:t>2</a:t>
            </a:r>
            <a:endParaRPr lang="zh-CN" altLang="zh-CN" sz="1000" b="1" dirty="0">
              <a:solidFill>
                <a:sysClr val="window" lastClr="FFFFFF">
                  <a:lumMod val="95000"/>
                </a:sysClr>
              </a:solidFill>
              <a:latin typeface="Arial" panose="020B0604020202020204" pitchFamily="34" charset="0"/>
              <a:ea typeface="微软雅黑" pitchFamily="34" charset="-122"/>
              <a:sym typeface="Arial" panose="020B0604020202020204" pitchFamily="34" charset="0"/>
            </a:endParaRPr>
          </a:p>
        </p:txBody>
      </p:sp>
      <p:sp>
        <p:nvSpPr>
          <p:cNvPr id="9" name="文本3"/>
          <p:cNvSpPr>
            <a:spLocks noChangeArrowheads="1"/>
          </p:cNvSpPr>
          <p:nvPr/>
        </p:nvSpPr>
        <p:spPr bwMode="ltGray">
          <a:xfrm>
            <a:off x="3445677" y="3151947"/>
            <a:ext cx="4003625" cy="945341"/>
          </a:xfrm>
          <a:prstGeom prst="roundRect">
            <a:avLst>
              <a:gd name="adj" fmla="val 11505"/>
            </a:avLst>
          </a:prstGeom>
          <a:solidFill>
            <a:srgbClr val="E2E9E9"/>
          </a:solidFill>
          <a:ln w="25400" cap="flat" cmpd="sng" algn="ctr">
            <a:noFill/>
            <a:prstDash val="solid"/>
          </a:ln>
          <a:effectLst/>
          <a:extLst/>
        </p:spPr>
        <p:txBody>
          <a:bodyPr lIns="89858" tIns="44929" rIns="89858" bIns="4492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单击此处添加文本</a:t>
            </a:r>
            <a:r>
              <a:rPr lang="en-US" altLang="zh-CN"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3</a:t>
            </a:r>
            <a:endParaRPr lang="zh-CN" altLang="zh-CN" sz="2000" b="1"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p:txBody>
      </p:sp>
      <p:sp>
        <p:nvSpPr>
          <p:cNvPr id="10" name="标题3"/>
          <p:cNvSpPr>
            <a:spLocks noChangeArrowheads="1"/>
          </p:cNvSpPr>
          <p:nvPr/>
        </p:nvSpPr>
        <p:spPr bwMode="gray">
          <a:xfrm>
            <a:off x="2982729" y="3144947"/>
            <a:ext cx="1202494" cy="954392"/>
          </a:xfrm>
          <a:prstGeom prst="roundRect">
            <a:avLst>
              <a:gd name="adj" fmla="val 11921"/>
            </a:avLst>
          </a:prstGeom>
          <a:solidFill>
            <a:schemeClr val="tx1">
              <a:lumMod val="65000"/>
              <a:lumOff val="35000"/>
            </a:schemeClr>
          </a:solidFill>
          <a:ln w="25400" cap="flat" cmpd="sng" algn="ctr">
            <a:noFill/>
            <a:prstDash val="solid"/>
          </a:ln>
          <a:effectLst/>
        </p:spPr>
        <p:txBody>
          <a:bodyPr lIns="89858" tIns="44929" rIns="89858" bIns="44929"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lnSpc>
                <a:spcPct val="120000"/>
              </a:lnSpc>
              <a:spcBef>
                <a:spcPct val="0"/>
              </a:spcBef>
              <a:spcAft>
                <a:spcPct val="0"/>
              </a:spcAft>
              <a:defRPr/>
            </a:pPr>
            <a:r>
              <a:rPr lang="zh-CN" altLang="en-US" sz="1000" b="1">
                <a:solidFill>
                  <a:sysClr val="window" lastClr="FFFFFF">
                    <a:lumMod val="95000"/>
                  </a:sysClr>
                </a:solidFill>
                <a:latin typeface="Arial" panose="020B0604020202020204" pitchFamily="34" charset="0"/>
                <a:ea typeface="微软雅黑" pitchFamily="34" charset="-122"/>
                <a:sym typeface="Arial" panose="020B0604020202020204" pitchFamily="34" charset="0"/>
              </a:rPr>
              <a:t>此处添加标题</a:t>
            </a:r>
            <a:r>
              <a:rPr lang="en-US" altLang="zh-CN" sz="1000" b="1" dirty="0">
                <a:solidFill>
                  <a:sysClr val="window" lastClr="FFFFFF">
                    <a:lumMod val="95000"/>
                  </a:sysClr>
                </a:solidFill>
                <a:latin typeface="Arial" panose="020B0604020202020204" pitchFamily="34" charset="0"/>
                <a:ea typeface="微软雅黑" pitchFamily="34" charset="-122"/>
                <a:sym typeface="Arial" panose="020B0604020202020204" pitchFamily="34" charset="0"/>
              </a:rPr>
              <a:t>3</a:t>
            </a:r>
            <a:endParaRPr lang="zh-CN" altLang="zh-CN" sz="1000" b="1" dirty="0">
              <a:solidFill>
                <a:sysClr val="window" lastClr="FFFFFF">
                  <a:lumMod val="95000"/>
                </a:sysClr>
              </a:solidFill>
              <a:latin typeface="Arial" panose="020B0604020202020204" pitchFamily="34" charset="0"/>
              <a:ea typeface="微软雅黑" pitchFamily="34" charset="-122"/>
              <a:sym typeface="Arial" panose="020B0604020202020204" pitchFamily="34" charset="0"/>
            </a:endParaRPr>
          </a:p>
        </p:txBody>
      </p:sp>
      <p:sp>
        <p:nvSpPr>
          <p:cNvPr id="11" name="Oval 19"/>
          <p:cNvSpPr>
            <a:spLocks noChangeArrowheads="1"/>
          </p:cNvSpPr>
          <p:nvPr/>
        </p:nvSpPr>
        <p:spPr bwMode="auto">
          <a:xfrm>
            <a:off x="1116186" y="1810485"/>
            <a:ext cx="1294175" cy="1288633"/>
          </a:xfrm>
          <a:prstGeom prst="ellipse">
            <a:avLst/>
          </a:prstGeom>
          <a:solidFill>
            <a:schemeClr val="tx1">
              <a:lumMod val="65000"/>
              <a:lumOff val="35000"/>
            </a:schemeClr>
          </a:solidFill>
          <a:ln w="9525">
            <a:noFill/>
            <a:round/>
            <a:headEnd/>
            <a:tailEnd/>
          </a:ln>
          <a:effectLst/>
        </p:spPr>
        <p:txBody>
          <a:bodyPr lIns="89858" tIns="44929" rIns="89858" bIns="44929" anchor="ctr"/>
          <a:lstStyle/>
          <a:p>
            <a:pPr algn="ctr">
              <a:lnSpc>
                <a:spcPct val="120000"/>
              </a:lnSpc>
              <a:defRPr/>
            </a:pPr>
            <a:r>
              <a:rPr lang="zh-CN" altLang="en-US" sz="1400" kern="0" dirty="0">
                <a:solidFill>
                  <a:schemeClr val="bg1"/>
                </a:solidFill>
                <a:latin typeface="Arial" panose="020B0604020202020204" pitchFamily="34" charset="0"/>
                <a:ea typeface="微软雅黑" panose="020B0503020204020204" pitchFamily="34" charset="-122"/>
                <a:sym typeface="Arial" panose="020B0604020202020204" pitchFamily="34" charset="0"/>
              </a:rPr>
              <a:t>点击此处添加文本</a:t>
            </a:r>
          </a:p>
        </p:txBody>
      </p:sp>
      <p:sp>
        <p:nvSpPr>
          <p:cNvPr id="12"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p:stCondLst>
                              <p:cond delay="500"/>
                            </p:stCondLst>
                            <p:childTnLst>
                              <p:par>
                                <p:cTn id="11" presetID="22" presetClass="entr" presetSubtype="8"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left)">
                                      <p:cBhvr>
                                        <p:cTn id="13" dur="500"/>
                                        <p:tgtEl>
                                          <p:spTgt spid="4"/>
                                        </p:tgtEl>
                                      </p:cBhvr>
                                    </p:animEffect>
                                  </p:childTnLst>
                                </p:cTn>
                              </p:par>
                            </p:childTnLst>
                          </p:cTn>
                        </p:par>
                        <p:par>
                          <p:cTn id="14" fill="hold">
                            <p:stCondLst>
                              <p:cond delay="1000"/>
                            </p:stCondLst>
                            <p:childTnLst>
                              <p:par>
                                <p:cTn id="15" presetID="22" presetClass="entr" presetSubtype="8"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wipe(left)">
                                      <p:cBhvr>
                                        <p:cTn id="21" dur="500"/>
                                        <p:tgtEl>
                                          <p:spTgt spid="5"/>
                                        </p:tgtEl>
                                      </p:cBhvr>
                                    </p:animEffect>
                                  </p:childTnLst>
                                </p:cTn>
                              </p:par>
                            </p:childTnLst>
                          </p:cTn>
                        </p:par>
                        <p:par>
                          <p:cTn id="22" fill="hold">
                            <p:stCondLst>
                              <p:cond delay="2000"/>
                            </p:stCondLst>
                            <p:childTnLst>
                              <p:par>
                                <p:cTn id="23" presetID="22" presetClass="entr" presetSubtype="8"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wipe(left)">
                                      <p:cBhvr>
                                        <p:cTn id="25" dur="500"/>
                                        <p:tgtEl>
                                          <p:spTgt spid="3"/>
                                        </p:tgtEl>
                                      </p:cBhvr>
                                    </p:animEffect>
                                  </p:childTnLst>
                                </p:cTn>
                              </p:par>
                            </p:childTnLst>
                          </p:cTn>
                        </p:par>
                        <p:par>
                          <p:cTn id="26" fill="hold">
                            <p:stCondLst>
                              <p:cond delay="2500"/>
                            </p:stCondLst>
                            <p:childTnLst>
                              <p:par>
                                <p:cTn id="27" presetID="22" presetClass="entr" presetSubtype="8"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wipe(left)">
                                      <p:cBhvr>
                                        <p:cTn id="29" dur="500"/>
                                        <p:tgtEl>
                                          <p:spTgt spid="8"/>
                                        </p:tgtEl>
                                      </p:cBhvr>
                                    </p:animEffect>
                                  </p:childTnLst>
                                </p:cTn>
                              </p:par>
                            </p:childTnLst>
                          </p:cTn>
                        </p:par>
                        <p:par>
                          <p:cTn id="30" fill="hold">
                            <p:stCondLst>
                              <p:cond delay="3000"/>
                            </p:stCondLst>
                            <p:childTnLst>
                              <p:par>
                                <p:cTn id="31" presetID="22" presetClass="entr" presetSubtype="8" fill="hold" grpId="0" nodeType="after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wipe(left)">
                                      <p:cBhvr>
                                        <p:cTn id="33" dur="500"/>
                                        <p:tgtEl>
                                          <p:spTgt spid="7"/>
                                        </p:tgtEl>
                                      </p:cBhvr>
                                    </p:animEffect>
                                  </p:childTnLst>
                                </p:cTn>
                              </p:par>
                            </p:childTnLst>
                          </p:cTn>
                        </p:par>
                        <p:par>
                          <p:cTn id="34" fill="hold">
                            <p:stCondLst>
                              <p:cond delay="3500"/>
                            </p:stCondLst>
                            <p:childTnLst>
                              <p:par>
                                <p:cTn id="35" presetID="22" presetClass="entr" presetSubtype="8" fill="hold" grpId="0" nodeType="after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wipe(left)">
                                      <p:cBhvr>
                                        <p:cTn id="37" dur="500"/>
                                        <p:tgtEl>
                                          <p:spTgt spid="2"/>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500"/>
                                        <p:tgtEl>
                                          <p:spTgt spid="10"/>
                                        </p:tgtEl>
                                      </p:cBhvr>
                                    </p:animEffect>
                                  </p:childTnLst>
                                </p:cTn>
                              </p:par>
                            </p:childTnLst>
                          </p:cTn>
                        </p:par>
                        <p:par>
                          <p:cTn id="42" fill="hold">
                            <p:stCondLst>
                              <p:cond delay="4500"/>
                            </p:stCondLst>
                            <p:childTnLst>
                              <p:par>
                                <p:cTn id="43" presetID="22" presetClass="entr" presetSubtype="8"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Effect transition="in" filter="wipe(left)">
                                      <p:cBhvr>
                                        <p:cTn id="45"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32410" y="1584052"/>
            <a:ext cx="2736304" cy="108012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11526" y="1804696"/>
            <a:ext cx="2378074" cy="643452"/>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latin typeface="黑体" panose="02010600030101010101" pitchFamily="2" charset="-122"/>
                <a:ea typeface="黑体" panose="02010600030101010101" pitchFamily="2" charset="-122"/>
              </a:rPr>
              <a:t>第三部分</a:t>
            </a:r>
          </a:p>
        </p:txBody>
      </p:sp>
      <p:sp>
        <p:nvSpPr>
          <p:cNvPr id="6" name="Text Placeholder 3"/>
          <p:cNvSpPr txBox="1"/>
          <p:nvPr/>
        </p:nvSpPr>
        <p:spPr>
          <a:xfrm>
            <a:off x="3098725" y="2758246"/>
            <a:ext cx="2769989" cy="55399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2986140"/>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2500"/>
                            </p:stCondLst>
                            <p:childTnLst>
                              <p:par>
                                <p:cTn id="13" presetID="19"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0" fill="hold"/>
                                        <p:tgtEl>
                                          <p:spTgt spid="6"/>
                                        </p:tgtEl>
                                        <p:attrNameLst>
                                          <p:attrName>ppt_w</p:attrName>
                                        </p:attrNameLst>
                                      </p:cBhvr>
                                      <p:tavLst>
                                        <p:tav tm="0" fmla="#ppt_w*sin(2.5*pi*$)">
                                          <p:val>
                                            <p:fltVal val="0"/>
                                          </p:val>
                                        </p:tav>
                                        <p:tav tm="100000">
                                          <p:val>
                                            <p:fltVal val="1"/>
                                          </p:val>
                                        </p:tav>
                                      </p:tavLst>
                                    </p:anim>
                                    <p:anim calcmode="lin" valueType="num">
                                      <p:cBhvr>
                                        <p:cTn id="16"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等腰三角形 21"/>
          <p:cNvSpPr>
            <a:spLocks noChangeArrowheads="1"/>
          </p:cNvSpPr>
          <p:nvPr/>
        </p:nvSpPr>
        <p:spPr bwMode="auto">
          <a:xfrm>
            <a:off x="1341965" y="2092242"/>
            <a:ext cx="1861170" cy="1597266"/>
          </a:xfrm>
          <a:prstGeom prst="triangle">
            <a:avLst>
              <a:gd name="adj" fmla="val 50000"/>
            </a:avLst>
          </a:prstGeom>
          <a:solidFill>
            <a:schemeClr val="tx1">
              <a:lumMod val="65000"/>
              <a:lumOff val="3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3" name="等腰三角形 25"/>
          <p:cNvSpPr>
            <a:spLocks noChangeArrowheads="1"/>
          </p:cNvSpPr>
          <p:nvPr/>
        </p:nvSpPr>
        <p:spPr bwMode="auto">
          <a:xfrm>
            <a:off x="3578182" y="2086410"/>
            <a:ext cx="1861170" cy="1597265"/>
          </a:xfrm>
          <a:prstGeom prst="triangle">
            <a:avLst>
              <a:gd name="adj" fmla="val 50000"/>
            </a:avLst>
          </a:prstGeom>
          <a:solidFill>
            <a:schemeClr val="tx1">
              <a:lumMod val="65000"/>
              <a:lumOff val="3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4" name="等腰三角形 27"/>
          <p:cNvSpPr>
            <a:spLocks noChangeArrowheads="1"/>
          </p:cNvSpPr>
          <p:nvPr/>
        </p:nvSpPr>
        <p:spPr bwMode="auto">
          <a:xfrm>
            <a:off x="5837839" y="2086410"/>
            <a:ext cx="1861170" cy="1597265"/>
          </a:xfrm>
          <a:prstGeom prst="triangle">
            <a:avLst>
              <a:gd name="adj" fmla="val 50000"/>
            </a:avLst>
          </a:prstGeom>
          <a:solidFill>
            <a:schemeClr val="tx1">
              <a:lumMod val="65000"/>
              <a:lumOff val="3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5" name="等腰三角形 28"/>
          <p:cNvSpPr>
            <a:spLocks noChangeArrowheads="1"/>
          </p:cNvSpPr>
          <p:nvPr/>
        </p:nvSpPr>
        <p:spPr bwMode="auto">
          <a:xfrm flipV="1">
            <a:off x="4709182" y="2098077"/>
            <a:ext cx="1861170" cy="1597265"/>
          </a:xfrm>
          <a:prstGeom prst="triangle">
            <a:avLst>
              <a:gd name="adj" fmla="val 50000"/>
            </a:avLst>
          </a:prstGeom>
          <a:solidFill>
            <a:schemeClr val="tx1">
              <a:lumMod val="65000"/>
              <a:lumOff val="3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6" name="等腰三角形 29"/>
          <p:cNvSpPr>
            <a:spLocks noChangeArrowheads="1"/>
          </p:cNvSpPr>
          <p:nvPr/>
        </p:nvSpPr>
        <p:spPr bwMode="auto">
          <a:xfrm flipV="1">
            <a:off x="2463589" y="2080575"/>
            <a:ext cx="1861170" cy="1597266"/>
          </a:xfrm>
          <a:prstGeom prst="triangle">
            <a:avLst>
              <a:gd name="adj" fmla="val 50000"/>
            </a:avLst>
          </a:prstGeom>
          <a:solidFill>
            <a:schemeClr val="tx1">
              <a:lumMod val="65000"/>
              <a:lumOff val="3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grpSp>
        <p:nvGrpSpPr>
          <p:cNvPr id="7" name="组合 30"/>
          <p:cNvGrpSpPr>
            <a:grpSpLocks/>
          </p:cNvGrpSpPr>
          <p:nvPr/>
        </p:nvGrpSpPr>
        <p:grpSpPr bwMode="auto">
          <a:xfrm>
            <a:off x="5493265" y="2318589"/>
            <a:ext cx="410208" cy="457362"/>
            <a:chOff x="0" y="0"/>
            <a:chExt cx="402656" cy="450303"/>
          </a:xfrm>
        </p:grpSpPr>
        <p:sp>
          <p:nvSpPr>
            <p:cNvPr id="8" name="Freeform 108"/>
            <p:cNvSpPr>
              <a:spLocks noEditPoints="1" noChangeArrowheads="1"/>
            </p:cNvSpPr>
            <p:nvPr/>
          </p:nvSpPr>
          <p:spPr bwMode="auto">
            <a:xfrm>
              <a:off x="69134" y="167228"/>
              <a:ext cx="56988" cy="57923"/>
            </a:xfrm>
            <a:custGeom>
              <a:avLst/>
              <a:gdLst>
                <a:gd name="T0" fmla="*/ 28494 w 26"/>
                <a:gd name="T1" fmla="*/ 0 h 26"/>
                <a:gd name="T2" fmla="*/ 0 w 26"/>
                <a:gd name="T3" fmla="*/ 28962 h 26"/>
                <a:gd name="T4" fmla="*/ 28494 w 26"/>
                <a:gd name="T5" fmla="*/ 57923 h 26"/>
                <a:gd name="T6" fmla="*/ 56988 w 26"/>
                <a:gd name="T7" fmla="*/ 28962 h 26"/>
                <a:gd name="T8" fmla="*/ 28494 w 26"/>
                <a:gd name="T9" fmla="*/ 0 h 26"/>
                <a:gd name="T10" fmla="*/ 28494 w 26"/>
                <a:gd name="T11" fmla="*/ 51240 h 26"/>
                <a:gd name="T12" fmla="*/ 6576 w 26"/>
                <a:gd name="T13" fmla="*/ 28962 h 26"/>
                <a:gd name="T14" fmla="*/ 28494 w 26"/>
                <a:gd name="T15" fmla="*/ 6683 h 26"/>
                <a:gd name="T16" fmla="*/ 50412 w 26"/>
                <a:gd name="T17" fmla="*/ 28962 h 26"/>
                <a:gd name="T18" fmla="*/ 28494 w 26"/>
                <a:gd name="T19" fmla="*/ 51240 h 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6"/>
                <a:gd name="T31" fmla="*/ 0 h 26"/>
                <a:gd name="T32" fmla="*/ 26 w 26"/>
                <a:gd name="T33" fmla="*/ 26 h 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6" h="26">
                  <a:moveTo>
                    <a:pt x="13" y="0"/>
                  </a:moveTo>
                  <a:cubicBezTo>
                    <a:pt x="6" y="0"/>
                    <a:pt x="0" y="6"/>
                    <a:pt x="0" y="13"/>
                  </a:cubicBezTo>
                  <a:cubicBezTo>
                    <a:pt x="0" y="20"/>
                    <a:pt x="6" y="26"/>
                    <a:pt x="13" y="26"/>
                  </a:cubicBezTo>
                  <a:cubicBezTo>
                    <a:pt x="20" y="26"/>
                    <a:pt x="26" y="20"/>
                    <a:pt x="26" y="13"/>
                  </a:cubicBezTo>
                  <a:cubicBezTo>
                    <a:pt x="26" y="6"/>
                    <a:pt x="20" y="0"/>
                    <a:pt x="13" y="0"/>
                  </a:cubicBezTo>
                  <a:close/>
                  <a:moveTo>
                    <a:pt x="13" y="23"/>
                  </a:moveTo>
                  <a:cubicBezTo>
                    <a:pt x="8" y="23"/>
                    <a:pt x="3" y="18"/>
                    <a:pt x="3" y="13"/>
                  </a:cubicBezTo>
                  <a:cubicBezTo>
                    <a:pt x="3" y="7"/>
                    <a:pt x="8" y="3"/>
                    <a:pt x="13" y="3"/>
                  </a:cubicBezTo>
                  <a:cubicBezTo>
                    <a:pt x="19" y="3"/>
                    <a:pt x="23" y="7"/>
                    <a:pt x="23" y="13"/>
                  </a:cubicBezTo>
                  <a:cubicBezTo>
                    <a:pt x="23" y="18"/>
                    <a:pt x="19" y="23"/>
                    <a:pt x="13" y="23"/>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9" name="Freeform 109"/>
            <p:cNvSpPr>
              <a:spLocks noEditPoints="1" noChangeArrowheads="1"/>
            </p:cNvSpPr>
            <p:nvPr/>
          </p:nvSpPr>
          <p:spPr bwMode="auto">
            <a:xfrm>
              <a:off x="197125" y="129859"/>
              <a:ext cx="48580" cy="48580"/>
            </a:xfrm>
            <a:custGeom>
              <a:avLst/>
              <a:gdLst>
                <a:gd name="T0" fmla="*/ 24290 w 22"/>
                <a:gd name="T1" fmla="*/ 0 h 22"/>
                <a:gd name="T2" fmla="*/ 0 w 22"/>
                <a:gd name="T3" fmla="*/ 24290 h 22"/>
                <a:gd name="T4" fmla="*/ 24290 w 22"/>
                <a:gd name="T5" fmla="*/ 48580 h 22"/>
                <a:gd name="T6" fmla="*/ 48580 w 22"/>
                <a:gd name="T7" fmla="*/ 24290 h 22"/>
                <a:gd name="T8" fmla="*/ 24290 w 22"/>
                <a:gd name="T9" fmla="*/ 0 h 22"/>
                <a:gd name="T10" fmla="*/ 24290 w 22"/>
                <a:gd name="T11" fmla="*/ 37539 h 22"/>
                <a:gd name="T12" fmla="*/ 11041 w 22"/>
                <a:gd name="T13" fmla="*/ 24290 h 22"/>
                <a:gd name="T14" fmla="*/ 24290 w 22"/>
                <a:gd name="T15" fmla="*/ 11041 h 22"/>
                <a:gd name="T16" fmla="*/ 37539 w 22"/>
                <a:gd name="T17" fmla="*/ 24290 h 22"/>
                <a:gd name="T18" fmla="*/ 24290 w 22"/>
                <a:gd name="T19" fmla="*/ 37539 h 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2"/>
                <a:gd name="T31" fmla="*/ 0 h 22"/>
                <a:gd name="T32" fmla="*/ 22 w 22"/>
                <a:gd name="T33" fmla="*/ 22 h 22"/>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2" h="22">
                  <a:moveTo>
                    <a:pt x="11" y="0"/>
                  </a:moveTo>
                  <a:cubicBezTo>
                    <a:pt x="5" y="0"/>
                    <a:pt x="0" y="5"/>
                    <a:pt x="0" y="11"/>
                  </a:cubicBezTo>
                  <a:cubicBezTo>
                    <a:pt x="0" y="17"/>
                    <a:pt x="5" y="22"/>
                    <a:pt x="11" y="22"/>
                  </a:cubicBezTo>
                  <a:cubicBezTo>
                    <a:pt x="17" y="22"/>
                    <a:pt x="22" y="17"/>
                    <a:pt x="22" y="11"/>
                  </a:cubicBezTo>
                  <a:cubicBezTo>
                    <a:pt x="22" y="5"/>
                    <a:pt x="17" y="0"/>
                    <a:pt x="11" y="0"/>
                  </a:cubicBezTo>
                  <a:close/>
                  <a:moveTo>
                    <a:pt x="11" y="17"/>
                  </a:moveTo>
                  <a:cubicBezTo>
                    <a:pt x="8" y="17"/>
                    <a:pt x="5" y="14"/>
                    <a:pt x="5" y="11"/>
                  </a:cubicBezTo>
                  <a:cubicBezTo>
                    <a:pt x="5" y="8"/>
                    <a:pt x="8" y="5"/>
                    <a:pt x="11" y="5"/>
                  </a:cubicBezTo>
                  <a:cubicBezTo>
                    <a:pt x="14" y="5"/>
                    <a:pt x="17" y="8"/>
                    <a:pt x="17" y="11"/>
                  </a:cubicBezTo>
                  <a:cubicBezTo>
                    <a:pt x="17" y="14"/>
                    <a:pt x="14" y="17"/>
                    <a:pt x="11" y="17"/>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0" name="Freeform 110"/>
            <p:cNvSpPr>
              <a:spLocks noEditPoints="1" noChangeArrowheads="1"/>
            </p:cNvSpPr>
            <p:nvPr/>
          </p:nvSpPr>
          <p:spPr bwMode="auto">
            <a:xfrm>
              <a:off x="82213" y="181242"/>
              <a:ext cx="30830" cy="30830"/>
            </a:xfrm>
            <a:custGeom>
              <a:avLst/>
              <a:gdLst>
                <a:gd name="T0" fmla="*/ 15415 w 14"/>
                <a:gd name="T1" fmla="*/ 0 h 14"/>
                <a:gd name="T2" fmla="*/ 0 w 14"/>
                <a:gd name="T3" fmla="*/ 15415 h 14"/>
                <a:gd name="T4" fmla="*/ 15415 w 14"/>
                <a:gd name="T5" fmla="*/ 30830 h 14"/>
                <a:gd name="T6" fmla="*/ 30830 w 14"/>
                <a:gd name="T7" fmla="*/ 15415 h 14"/>
                <a:gd name="T8" fmla="*/ 15415 w 14"/>
                <a:gd name="T9" fmla="*/ 0 h 14"/>
                <a:gd name="T10" fmla="*/ 15415 w 14"/>
                <a:gd name="T11" fmla="*/ 22021 h 14"/>
                <a:gd name="T12" fmla="*/ 8809 w 14"/>
                <a:gd name="T13" fmla="*/ 15415 h 14"/>
                <a:gd name="T14" fmla="*/ 15415 w 14"/>
                <a:gd name="T15" fmla="*/ 6606 h 14"/>
                <a:gd name="T16" fmla="*/ 24224 w 14"/>
                <a:gd name="T17" fmla="*/ 15415 h 14"/>
                <a:gd name="T18" fmla="*/ 15415 w 14"/>
                <a:gd name="T19" fmla="*/ 22021 h 1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4"/>
                <a:gd name="T31" fmla="*/ 0 h 14"/>
                <a:gd name="T32" fmla="*/ 14 w 14"/>
                <a:gd name="T33" fmla="*/ 14 h 1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4" h="14">
                  <a:moveTo>
                    <a:pt x="7" y="0"/>
                  </a:moveTo>
                  <a:cubicBezTo>
                    <a:pt x="3" y="0"/>
                    <a:pt x="0" y="3"/>
                    <a:pt x="0" y="7"/>
                  </a:cubicBezTo>
                  <a:cubicBezTo>
                    <a:pt x="0" y="11"/>
                    <a:pt x="3" y="14"/>
                    <a:pt x="7" y="14"/>
                  </a:cubicBezTo>
                  <a:cubicBezTo>
                    <a:pt x="11" y="14"/>
                    <a:pt x="14" y="11"/>
                    <a:pt x="14" y="7"/>
                  </a:cubicBezTo>
                  <a:cubicBezTo>
                    <a:pt x="14" y="3"/>
                    <a:pt x="11" y="0"/>
                    <a:pt x="7" y="0"/>
                  </a:cubicBezTo>
                  <a:close/>
                  <a:moveTo>
                    <a:pt x="7" y="10"/>
                  </a:moveTo>
                  <a:cubicBezTo>
                    <a:pt x="5" y="10"/>
                    <a:pt x="4" y="9"/>
                    <a:pt x="4" y="7"/>
                  </a:cubicBezTo>
                  <a:cubicBezTo>
                    <a:pt x="4" y="5"/>
                    <a:pt x="5" y="3"/>
                    <a:pt x="7" y="3"/>
                  </a:cubicBezTo>
                  <a:cubicBezTo>
                    <a:pt x="9" y="3"/>
                    <a:pt x="11" y="5"/>
                    <a:pt x="11" y="7"/>
                  </a:cubicBezTo>
                  <a:cubicBezTo>
                    <a:pt x="11" y="9"/>
                    <a:pt x="9" y="10"/>
                    <a:pt x="7" y="10"/>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1" name="Freeform 111"/>
            <p:cNvSpPr>
              <a:spLocks noEditPoints="1" noChangeArrowheads="1"/>
            </p:cNvSpPr>
            <p:nvPr/>
          </p:nvSpPr>
          <p:spPr bwMode="auto">
            <a:xfrm>
              <a:off x="172834" y="105568"/>
              <a:ext cx="97161" cy="97161"/>
            </a:xfrm>
            <a:custGeom>
              <a:avLst/>
              <a:gdLst>
                <a:gd name="T0" fmla="*/ 48581 w 44"/>
                <a:gd name="T1" fmla="*/ 0 h 44"/>
                <a:gd name="T2" fmla="*/ 0 w 44"/>
                <a:gd name="T3" fmla="*/ 48581 h 44"/>
                <a:gd name="T4" fmla="*/ 48581 w 44"/>
                <a:gd name="T5" fmla="*/ 97161 h 44"/>
                <a:gd name="T6" fmla="*/ 97161 w 44"/>
                <a:gd name="T7" fmla="*/ 48581 h 44"/>
                <a:gd name="T8" fmla="*/ 48581 w 44"/>
                <a:gd name="T9" fmla="*/ 0 h 44"/>
                <a:gd name="T10" fmla="*/ 48581 w 44"/>
                <a:gd name="T11" fmla="*/ 86120 h 44"/>
                <a:gd name="T12" fmla="*/ 11041 w 44"/>
                <a:gd name="T13" fmla="*/ 48581 h 44"/>
                <a:gd name="T14" fmla="*/ 48581 w 44"/>
                <a:gd name="T15" fmla="*/ 13249 h 44"/>
                <a:gd name="T16" fmla="*/ 86120 w 44"/>
                <a:gd name="T17" fmla="*/ 48581 h 44"/>
                <a:gd name="T18" fmla="*/ 48581 w 44"/>
                <a:gd name="T19" fmla="*/ 86120 h 4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44"/>
                <a:gd name="T31" fmla="*/ 0 h 44"/>
                <a:gd name="T32" fmla="*/ 44 w 44"/>
                <a:gd name="T33" fmla="*/ 44 h 4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9"/>
                  </a:moveTo>
                  <a:cubicBezTo>
                    <a:pt x="13" y="39"/>
                    <a:pt x="5" y="31"/>
                    <a:pt x="5" y="22"/>
                  </a:cubicBezTo>
                  <a:cubicBezTo>
                    <a:pt x="5" y="13"/>
                    <a:pt x="13" y="6"/>
                    <a:pt x="22" y="6"/>
                  </a:cubicBezTo>
                  <a:cubicBezTo>
                    <a:pt x="31" y="6"/>
                    <a:pt x="39" y="13"/>
                    <a:pt x="39" y="22"/>
                  </a:cubicBezTo>
                  <a:cubicBezTo>
                    <a:pt x="39" y="31"/>
                    <a:pt x="31" y="39"/>
                    <a:pt x="22" y="39"/>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2" name="Freeform 112"/>
            <p:cNvSpPr>
              <a:spLocks noEditPoints="1" noChangeArrowheads="1"/>
            </p:cNvSpPr>
            <p:nvPr/>
          </p:nvSpPr>
          <p:spPr bwMode="auto">
            <a:xfrm>
              <a:off x="0" y="0"/>
              <a:ext cx="402656" cy="450303"/>
            </a:xfrm>
            <a:custGeom>
              <a:avLst/>
              <a:gdLst>
                <a:gd name="T0" fmla="*/ 347346 w 182"/>
                <a:gd name="T1" fmla="*/ 211907 h 204"/>
                <a:gd name="T2" fmla="*/ 338497 w 182"/>
                <a:gd name="T3" fmla="*/ 105954 h 204"/>
                <a:gd name="T4" fmla="*/ 172567 w 182"/>
                <a:gd name="T5" fmla="*/ 0 h 204"/>
                <a:gd name="T6" fmla="*/ 2212 w 182"/>
                <a:gd name="T7" fmla="*/ 174382 h 204"/>
                <a:gd name="T8" fmla="*/ 0 w 182"/>
                <a:gd name="T9" fmla="*/ 450303 h 204"/>
                <a:gd name="T10" fmla="*/ 250001 w 182"/>
                <a:gd name="T11" fmla="*/ 388497 h 204"/>
                <a:gd name="T12" fmla="*/ 325222 w 182"/>
                <a:gd name="T13" fmla="*/ 388497 h 204"/>
                <a:gd name="T14" fmla="*/ 325222 w 182"/>
                <a:gd name="T15" fmla="*/ 388497 h 204"/>
                <a:gd name="T16" fmla="*/ 345134 w 182"/>
                <a:gd name="T17" fmla="*/ 333313 h 204"/>
                <a:gd name="T18" fmla="*/ 323010 w 182"/>
                <a:gd name="T19" fmla="*/ 320068 h 204"/>
                <a:gd name="T20" fmla="*/ 345134 w 182"/>
                <a:gd name="T21" fmla="*/ 309031 h 204"/>
                <a:gd name="T22" fmla="*/ 342921 w 182"/>
                <a:gd name="T23" fmla="*/ 304617 h 204"/>
                <a:gd name="T24" fmla="*/ 376107 w 182"/>
                <a:gd name="T25" fmla="*/ 245018 h 204"/>
                <a:gd name="T26" fmla="*/ 137169 w 182"/>
                <a:gd name="T27" fmla="*/ 205285 h 204"/>
                <a:gd name="T28" fmla="*/ 137169 w 182"/>
                <a:gd name="T29" fmla="*/ 225152 h 204"/>
                <a:gd name="T30" fmla="*/ 119469 w 182"/>
                <a:gd name="T31" fmla="*/ 231774 h 204"/>
                <a:gd name="T32" fmla="*/ 106195 w 182"/>
                <a:gd name="T33" fmla="*/ 242810 h 204"/>
                <a:gd name="T34" fmla="*/ 88496 w 182"/>
                <a:gd name="T35" fmla="*/ 236188 h 204"/>
                <a:gd name="T36" fmla="*/ 70797 w 182"/>
                <a:gd name="T37" fmla="*/ 236188 h 204"/>
                <a:gd name="T38" fmla="*/ 61947 w 182"/>
                <a:gd name="T39" fmla="*/ 218529 h 204"/>
                <a:gd name="T40" fmla="*/ 48673 w 182"/>
                <a:gd name="T41" fmla="*/ 205285 h 204"/>
                <a:gd name="T42" fmla="*/ 57522 w 182"/>
                <a:gd name="T43" fmla="*/ 187626 h 204"/>
                <a:gd name="T44" fmla="*/ 57522 w 182"/>
                <a:gd name="T45" fmla="*/ 167760 h 204"/>
                <a:gd name="T46" fmla="*/ 75221 w 182"/>
                <a:gd name="T47" fmla="*/ 161138 h 204"/>
                <a:gd name="T48" fmla="*/ 88496 w 182"/>
                <a:gd name="T49" fmla="*/ 150101 h 204"/>
                <a:gd name="T50" fmla="*/ 106195 w 182"/>
                <a:gd name="T51" fmla="*/ 156723 h 204"/>
                <a:gd name="T52" fmla="*/ 126107 w 182"/>
                <a:gd name="T53" fmla="*/ 156723 h 204"/>
                <a:gd name="T54" fmla="*/ 132744 w 182"/>
                <a:gd name="T55" fmla="*/ 174382 h 204"/>
                <a:gd name="T56" fmla="*/ 146018 w 182"/>
                <a:gd name="T57" fmla="*/ 187626 h 204"/>
                <a:gd name="T58" fmla="*/ 300886 w 182"/>
                <a:gd name="T59" fmla="*/ 169967 h 204"/>
                <a:gd name="T60" fmla="*/ 278762 w 182"/>
                <a:gd name="T61" fmla="*/ 192041 h 204"/>
                <a:gd name="T62" fmla="*/ 267700 w 182"/>
                <a:gd name="T63" fmla="*/ 220737 h 204"/>
                <a:gd name="T64" fmla="*/ 236726 w 182"/>
                <a:gd name="T65" fmla="*/ 220737 h 204"/>
                <a:gd name="T66" fmla="*/ 207965 w 182"/>
                <a:gd name="T67" fmla="*/ 231774 h 204"/>
                <a:gd name="T68" fmla="*/ 183629 w 182"/>
                <a:gd name="T69" fmla="*/ 211907 h 204"/>
                <a:gd name="T70" fmla="*/ 154868 w 182"/>
                <a:gd name="T71" fmla="*/ 200870 h 204"/>
                <a:gd name="T72" fmla="*/ 154868 w 182"/>
                <a:gd name="T73" fmla="*/ 169967 h 204"/>
                <a:gd name="T74" fmla="*/ 141593 w 182"/>
                <a:gd name="T75" fmla="*/ 141272 h 204"/>
                <a:gd name="T76" fmla="*/ 163717 w 182"/>
                <a:gd name="T77" fmla="*/ 116990 h 204"/>
                <a:gd name="T78" fmla="*/ 174779 w 182"/>
                <a:gd name="T79" fmla="*/ 88295 h 204"/>
                <a:gd name="T80" fmla="*/ 207965 w 182"/>
                <a:gd name="T81" fmla="*/ 88295 h 204"/>
                <a:gd name="T82" fmla="*/ 236726 w 182"/>
                <a:gd name="T83" fmla="*/ 77258 h 204"/>
                <a:gd name="T84" fmla="*/ 258850 w 182"/>
                <a:gd name="T85" fmla="*/ 97124 h 204"/>
                <a:gd name="T86" fmla="*/ 287611 w 182"/>
                <a:gd name="T87" fmla="*/ 108161 h 204"/>
                <a:gd name="T88" fmla="*/ 287611 w 182"/>
                <a:gd name="T89" fmla="*/ 141272 h 204"/>
                <a:gd name="T90" fmla="*/ 300886 w 182"/>
                <a:gd name="T91" fmla="*/ 169967 h 20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82"/>
                <a:gd name="T139" fmla="*/ 0 h 204"/>
                <a:gd name="T140" fmla="*/ 182 w 182"/>
                <a:gd name="T141" fmla="*/ 204 h 204"/>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82" h="204">
                  <a:moveTo>
                    <a:pt x="170" y="111"/>
                  </a:moveTo>
                  <a:cubicBezTo>
                    <a:pt x="166" y="107"/>
                    <a:pt x="160" y="102"/>
                    <a:pt x="157" y="96"/>
                  </a:cubicBezTo>
                  <a:cubicBezTo>
                    <a:pt x="153" y="87"/>
                    <a:pt x="158" y="79"/>
                    <a:pt x="157" y="70"/>
                  </a:cubicBezTo>
                  <a:cubicBezTo>
                    <a:pt x="157" y="63"/>
                    <a:pt x="155" y="54"/>
                    <a:pt x="153" y="48"/>
                  </a:cubicBezTo>
                  <a:cubicBezTo>
                    <a:pt x="149" y="37"/>
                    <a:pt x="142" y="28"/>
                    <a:pt x="133" y="21"/>
                  </a:cubicBezTo>
                  <a:cubicBezTo>
                    <a:pt x="119" y="8"/>
                    <a:pt x="100" y="0"/>
                    <a:pt x="78" y="0"/>
                  </a:cubicBezTo>
                  <a:cubicBezTo>
                    <a:pt x="35" y="0"/>
                    <a:pt x="0" y="32"/>
                    <a:pt x="0" y="71"/>
                  </a:cubicBezTo>
                  <a:cubicBezTo>
                    <a:pt x="0" y="74"/>
                    <a:pt x="0" y="77"/>
                    <a:pt x="1" y="79"/>
                  </a:cubicBezTo>
                  <a:cubicBezTo>
                    <a:pt x="1" y="96"/>
                    <a:pt x="6" y="117"/>
                    <a:pt x="22" y="139"/>
                  </a:cubicBezTo>
                  <a:cubicBezTo>
                    <a:pt x="22" y="139"/>
                    <a:pt x="43" y="182"/>
                    <a:pt x="0" y="204"/>
                  </a:cubicBezTo>
                  <a:cubicBezTo>
                    <a:pt x="95" y="204"/>
                    <a:pt x="95" y="204"/>
                    <a:pt x="95" y="204"/>
                  </a:cubicBezTo>
                  <a:cubicBezTo>
                    <a:pt x="95" y="204"/>
                    <a:pt x="102" y="176"/>
                    <a:pt x="113" y="176"/>
                  </a:cubicBezTo>
                  <a:cubicBezTo>
                    <a:pt x="123" y="176"/>
                    <a:pt x="133" y="177"/>
                    <a:pt x="142" y="176"/>
                  </a:cubicBezTo>
                  <a:cubicBezTo>
                    <a:pt x="144" y="177"/>
                    <a:pt x="146" y="176"/>
                    <a:pt x="147" y="176"/>
                  </a:cubicBezTo>
                  <a:cubicBezTo>
                    <a:pt x="147" y="176"/>
                    <a:pt x="147" y="176"/>
                    <a:pt x="147" y="176"/>
                  </a:cubicBezTo>
                  <a:cubicBezTo>
                    <a:pt x="147" y="176"/>
                    <a:pt x="147" y="176"/>
                    <a:pt x="147" y="176"/>
                  </a:cubicBezTo>
                  <a:cubicBezTo>
                    <a:pt x="154" y="173"/>
                    <a:pt x="149" y="157"/>
                    <a:pt x="149" y="157"/>
                  </a:cubicBezTo>
                  <a:cubicBezTo>
                    <a:pt x="153" y="155"/>
                    <a:pt x="156" y="153"/>
                    <a:pt x="156" y="151"/>
                  </a:cubicBezTo>
                  <a:cubicBezTo>
                    <a:pt x="156" y="150"/>
                    <a:pt x="156" y="150"/>
                    <a:pt x="156" y="150"/>
                  </a:cubicBezTo>
                  <a:cubicBezTo>
                    <a:pt x="156" y="148"/>
                    <a:pt x="152" y="146"/>
                    <a:pt x="146" y="145"/>
                  </a:cubicBezTo>
                  <a:cubicBezTo>
                    <a:pt x="149" y="145"/>
                    <a:pt x="149" y="145"/>
                    <a:pt x="149" y="145"/>
                  </a:cubicBezTo>
                  <a:cubicBezTo>
                    <a:pt x="153" y="145"/>
                    <a:pt x="156" y="143"/>
                    <a:pt x="156" y="140"/>
                  </a:cubicBezTo>
                  <a:cubicBezTo>
                    <a:pt x="156" y="140"/>
                    <a:pt x="156" y="140"/>
                    <a:pt x="156" y="140"/>
                  </a:cubicBezTo>
                  <a:cubicBezTo>
                    <a:pt x="156" y="139"/>
                    <a:pt x="156" y="138"/>
                    <a:pt x="155" y="138"/>
                  </a:cubicBezTo>
                  <a:cubicBezTo>
                    <a:pt x="156" y="135"/>
                    <a:pt x="159" y="121"/>
                    <a:pt x="160" y="121"/>
                  </a:cubicBezTo>
                  <a:cubicBezTo>
                    <a:pt x="182" y="119"/>
                    <a:pt x="170" y="111"/>
                    <a:pt x="170" y="111"/>
                  </a:cubicBezTo>
                  <a:close/>
                  <a:moveTo>
                    <a:pt x="66" y="93"/>
                  </a:moveTo>
                  <a:cubicBezTo>
                    <a:pt x="62" y="93"/>
                    <a:pt x="62" y="93"/>
                    <a:pt x="62" y="93"/>
                  </a:cubicBezTo>
                  <a:cubicBezTo>
                    <a:pt x="62" y="95"/>
                    <a:pt x="61" y="97"/>
                    <a:pt x="60" y="99"/>
                  </a:cubicBezTo>
                  <a:cubicBezTo>
                    <a:pt x="62" y="102"/>
                    <a:pt x="62" y="102"/>
                    <a:pt x="62" y="102"/>
                  </a:cubicBezTo>
                  <a:cubicBezTo>
                    <a:pt x="57" y="107"/>
                    <a:pt x="57" y="107"/>
                    <a:pt x="57" y="107"/>
                  </a:cubicBezTo>
                  <a:cubicBezTo>
                    <a:pt x="54" y="105"/>
                    <a:pt x="54" y="105"/>
                    <a:pt x="54" y="105"/>
                  </a:cubicBezTo>
                  <a:cubicBezTo>
                    <a:pt x="52" y="106"/>
                    <a:pt x="50" y="107"/>
                    <a:pt x="48" y="107"/>
                  </a:cubicBezTo>
                  <a:cubicBezTo>
                    <a:pt x="48" y="110"/>
                    <a:pt x="48" y="110"/>
                    <a:pt x="48" y="110"/>
                  </a:cubicBezTo>
                  <a:cubicBezTo>
                    <a:pt x="40" y="110"/>
                    <a:pt x="40" y="110"/>
                    <a:pt x="40" y="110"/>
                  </a:cubicBezTo>
                  <a:cubicBezTo>
                    <a:pt x="40" y="107"/>
                    <a:pt x="40" y="107"/>
                    <a:pt x="40" y="107"/>
                  </a:cubicBezTo>
                  <a:cubicBezTo>
                    <a:pt x="38" y="107"/>
                    <a:pt x="36" y="106"/>
                    <a:pt x="34" y="105"/>
                  </a:cubicBezTo>
                  <a:cubicBezTo>
                    <a:pt x="32" y="107"/>
                    <a:pt x="32" y="107"/>
                    <a:pt x="32" y="107"/>
                  </a:cubicBezTo>
                  <a:cubicBezTo>
                    <a:pt x="26" y="102"/>
                    <a:pt x="26" y="102"/>
                    <a:pt x="26" y="102"/>
                  </a:cubicBezTo>
                  <a:cubicBezTo>
                    <a:pt x="28" y="99"/>
                    <a:pt x="28" y="99"/>
                    <a:pt x="28" y="99"/>
                  </a:cubicBezTo>
                  <a:cubicBezTo>
                    <a:pt x="27" y="97"/>
                    <a:pt x="26" y="95"/>
                    <a:pt x="26" y="93"/>
                  </a:cubicBezTo>
                  <a:cubicBezTo>
                    <a:pt x="22" y="93"/>
                    <a:pt x="22" y="93"/>
                    <a:pt x="22" y="93"/>
                  </a:cubicBezTo>
                  <a:cubicBezTo>
                    <a:pt x="22" y="85"/>
                    <a:pt x="22" y="85"/>
                    <a:pt x="22" y="85"/>
                  </a:cubicBezTo>
                  <a:cubicBezTo>
                    <a:pt x="26" y="85"/>
                    <a:pt x="26" y="85"/>
                    <a:pt x="26" y="85"/>
                  </a:cubicBezTo>
                  <a:cubicBezTo>
                    <a:pt x="26" y="83"/>
                    <a:pt x="27" y="81"/>
                    <a:pt x="28" y="79"/>
                  </a:cubicBezTo>
                  <a:cubicBezTo>
                    <a:pt x="26" y="76"/>
                    <a:pt x="26" y="76"/>
                    <a:pt x="26" y="76"/>
                  </a:cubicBezTo>
                  <a:cubicBezTo>
                    <a:pt x="31" y="71"/>
                    <a:pt x="31" y="71"/>
                    <a:pt x="31" y="71"/>
                  </a:cubicBezTo>
                  <a:cubicBezTo>
                    <a:pt x="34" y="73"/>
                    <a:pt x="34" y="73"/>
                    <a:pt x="34" y="73"/>
                  </a:cubicBezTo>
                  <a:cubicBezTo>
                    <a:pt x="36" y="72"/>
                    <a:pt x="38" y="71"/>
                    <a:pt x="40" y="71"/>
                  </a:cubicBezTo>
                  <a:cubicBezTo>
                    <a:pt x="40" y="68"/>
                    <a:pt x="40" y="68"/>
                    <a:pt x="40" y="68"/>
                  </a:cubicBezTo>
                  <a:cubicBezTo>
                    <a:pt x="48" y="68"/>
                    <a:pt x="48" y="68"/>
                    <a:pt x="48" y="68"/>
                  </a:cubicBezTo>
                  <a:cubicBezTo>
                    <a:pt x="48" y="71"/>
                    <a:pt x="48" y="71"/>
                    <a:pt x="48" y="71"/>
                  </a:cubicBezTo>
                  <a:cubicBezTo>
                    <a:pt x="50" y="71"/>
                    <a:pt x="52" y="72"/>
                    <a:pt x="54" y="73"/>
                  </a:cubicBezTo>
                  <a:cubicBezTo>
                    <a:pt x="57" y="71"/>
                    <a:pt x="57" y="71"/>
                    <a:pt x="57" y="71"/>
                  </a:cubicBezTo>
                  <a:cubicBezTo>
                    <a:pt x="63" y="76"/>
                    <a:pt x="63" y="76"/>
                    <a:pt x="63" y="76"/>
                  </a:cubicBezTo>
                  <a:cubicBezTo>
                    <a:pt x="60" y="79"/>
                    <a:pt x="60" y="79"/>
                    <a:pt x="60" y="79"/>
                  </a:cubicBezTo>
                  <a:cubicBezTo>
                    <a:pt x="61" y="81"/>
                    <a:pt x="62" y="83"/>
                    <a:pt x="63" y="85"/>
                  </a:cubicBezTo>
                  <a:cubicBezTo>
                    <a:pt x="66" y="85"/>
                    <a:pt x="66" y="85"/>
                    <a:pt x="66" y="85"/>
                  </a:cubicBezTo>
                  <a:lnTo>
                    <a:pt x="66" y="93"/>
                  </a:lnTo>
                  <a:close/>
                  <a:moveTo>
                    <a:pt x="136" y="77"/>
                  </a:moveTo>
                  <a:cubicBezTo>
                    <a:pt x="130" y="77"/>
                    <a:pt x="130" y="77"/>
                    <a:pt x="130" y="77"/>
                  </a:cubicBezTo>
                  <a:cubicBezTo>
                    <a:pt x="129" y="80"/>
                    <a:pt x="128" y="84"/>
                    <a:pt x="126" y="87"/>
                  </a:cubicBezTo>
                  <a:cubicBezTo>
                    <a:pt x="130" y="91"/>
                    <a:pt x="130" y="91"/>
                    <a:pt x="130" y="91"/>
                  </a:cubicBezTo>
                  <a:cubicBezTo>
                    <a:pt x="121" y="100"/>
                    <a:pt x="121" y="100"/>
                    <a:pt x="121" y="100"/>
                  </a:cubicBezTo>
                  <a:cubicBezTo>
                    <a:pt x="117" y="96"/>
                    <a:pt x="117" y="96"/>
                    <a:pt x="117" y="96"/>
                  </a:cubicBezTo>
                  <a:cubicBezTo>
                    <a:pt x="114" y="98"/>
                    <a:pt x="110" y="99"/>
                    <a:pt x="107" y="100"/>
                  </a:cubicBezTo>
                  <a:cubicBezTo>
                    <a:pt x="107" y="105"/>
                    <a:pt x="107" y="105"/>
                    <a:pt x="107" y="105"/>
                  </a:cubicBezTo>
                  <a:cubicBezTo>
                    <a:pt x="94" y="105"/>
                    <a:pt x="94" y="105"/>
                    <a:pt x="94" y="105"/>
                  </a:cubicBezTo>
                  <a:cubicBezTo>
                    <a:pt x="94" y="100"/>
                    <a:pt x="94" y="100"/>
                    <a:pt x="94" y="100"/>
                  </a:cubicBezTo>
                  <a:cubicBezTo>
                    <a:pt x="90" y="100"/>
                    <a:pt x="86" y="98"/>
                    <a:pt x="83" y="96"/>
                  </a:cubicBezTo>
                  <a:cubicBezTo>
                    <a:pt x="79" y="100"/>
                    <a:pt x="79" y="100"/>
                    <a:pt x="79" y="100"/>
                  </a:cubicBezTo>
                  <a:cubicBezTo>
                    <a:pt x="70" y="91"/>
                    <a:pt x="70" y="91"/>
                    <a:pt x="70" y="91"/>
                  </a:cubicBezTo>
                  <a:cubicBezTo>
                    <a:pt x="74" y="87"/>
                    <a:pt x="74" y="87"/>
                    <a:pt x="74" y="87"/>
                  </a:cubicBezTo>
                  <a:cubicBezTo>
                    <a:pt x="72" y="84"/>
                    <a:pt x="71" y="81"/>
                    <a:pt x="70" y="77"/>
                  </a:cubicBezTo>
                  <a:cubicBezTo>
                    <a:pt x="64" y="77"/>
                    <a:pt x="64" y="77"/>
                    <a:pt x="64" y="77"/>
                  </a:cubicBezTo>
                  <a:cubicBezTo>
                    <a:pt x="64" y="64"/>
                    <a:pt x="64" y="64"/>
                    <a:pt x="64" y="64"/>
                  </a:cubicBezTo>
                  <a:cubicBezTo>
                    <a:pt x="70" y="64"/>
                    <a:pt x="70" y="64"/>
                    <a:pt x="70" y="64"/>
                  </a:cubicBezTo>
                  <a:cubicBezTo>
                    <a:pt x="70" y="60"/>
                    <a:pt x="72" y="56"/>
                    <a:pt x="74" y="53"/>
                  </a:cubicBezTo>
                  <a:cubicBezTo>
                    <a:pt x="70" y="49"/>
                    <a:pt x="70" y="49"/>
                    <a:pt x="70" y="49"/>
                  </a:cubicBezTo>
                  <a:cubicBezTo>
                    <a:pt x="79" y="40"/>
                    <a:pt x="79" y="40"/>
                    <a:pt x="79" y="40"/>
                  </a:cubicBezTo>
                  <a:cubicBezTo>
                    <a:pt x="83" y="44"/>
                    <a:pt x="83" y="44"/>
                    <a:pt x="83" y="44"/>
                  </a:cubicBezTo>
                  <a:cubicBezTo>
                    <a:pt x="86" y="42"/>
                    <a:pt x="90" y="41"/>
                    <a:pt x="94" y="40"/>
                  </a:cubicBezTo>
                  <a:cubicBezTo>
                    <a:pt x="94" y="35"/>
                    <a:pt x="94" y="35"/>
                    <a:pt x="94" y="35"/>
                  </a:cubicBezTo>
                  <a:cubicBezTo>
                    <a:pt x="107" y="35"/>
                    <a:pt x="107" y="35"/>
                    <a:pt x="107" y="35"/>
                  </a:cubicBezTo>
                  <a:cubicBezTo>
                    <a:pt x="107" y="40"/>
                    <a:pt x="107" y="40"/>
                    <a:pt x="107" y="40"/>
                  </a:cubicBezTo>
                  <a:cubicBezTo>
                    <a:pt x="110" y="41"/>
                    <a:pt x="114" y="42"/>
                    <a:pt x="117" y="44"/>
                  </a:cubicBezTo>
                  <a:cubicBezTo>
                    <a:pt x="121" y="40"/>
                    <a:pt x="121" y="40"/>
                    <a:pt x="121" y="40"/>
                  </a:cubicBezTo>
                  <a:cubicBezTo>
                    <a:pt x="130" y="49"/>
                    <a:pt x="130" y="49"/>
                    <a:pt x="130" y="49"/>
                  </a:cubicBezTo>
                  <a:cubicBezTo>
                    <a:pt x="126" y="53"/>
                    <a:pt x="126" y="53"/>
                    <a:pt x="126" y="53"/>
                  </a:cubicBezTo>
                  <a:cubicBezTo>
                    <a:pt x="128" y="57"/>
                    <a:pt x="130" y="60"/>
                    <a:pt x="130" y="64"/>
                  </a:cubicBezTo>
                  <a:cubicBezTo>
                    <a:pt x="136" y="64"/>
                    <a:pt x="136" y="64"/>
                    <a:pt x="136" y="64"/>
                  </a:cubicBezTo>
                  <a:lnTo>
                    <a:pt x="136" y="77"/>
                  </a:ln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grpSp>
        <p:nvGrpSpPr>
          <p:cNvPr id="13" name="组合 37"/>
          <p:cNvGrpSpPr>
            <a:grpSpLocks/>
          </p:cNvGrpSpPr>
          <p:nvPr/>
        </p:nvGrpSpPr>
        <p:grpSpPr bwMode="auto">
          <a:xfrm>
            <a:off x="6530504" y="2912460"/>
            <a:ext cx="438336" cy="493530"/>
            <a:chOff x="0" y="0"/>
            <a:chExt cx="406393" cy="459645"/>
          </a:xfrm>
        </p:grpSpPr>
        <p:sp>
          <p:nvSpPr>
            <p:cNvPr id="14" name="Freeform 148"/>
            <p:cNvSpPr>
              <a:spLocks noEditPoints="1" noChangeArrowheads="1"/>
            </p:cNvSpPr>
            <p:nvPr/>
          </p:nvSpPr>
          <p:spPr bwMode="auto">
            <a:xfrm>
              <a:off x="55120" y="0"/>
              <a:ext cx="351273" cy="456842"/>
            </a:xfrm>
            <a:custGeom>
              <a:avLst/>
              <a:gdLst>
                <a:gd name="T0" fmla="*/ 346854 w 159"/>
                <a:gd name="T1" fmla="*/ 408289 h 207"/>
                <a:gd name="T2" fmla="*/ 196625 w 159"/>
                <a:gd name="T3" fmla="*/ 174350 h 207"/>
                <a:gd name="T4" fmla="*/ 203252 w 159"/>
                <a:gd name="T5" fmla="*/ 52967 h 207"/>
                <a:gd name="T6" fmla="*/ 92789 w 159"/>
                <a:gd name="T7" fmla="*/ 8828 h 207"/>
                <a:gd name="T8" fmla="*/ 154648 w 159"/>
                <a:gd name="T9" fmla="*/ 105934 h 207"/>
                <a:gd name="T10" fmla="*/ 81743 w 159"/>
                <a:gd name="T11" fmla="*/ 152281 h 207"/>
                <a:gd name="T12" fmla="*/ 22093 w 159"/>
                <a:gd name="T13" fmla="*/ 59588 h 207"/>
                <a:gd name="T14" fmla="*/ 22093 w 159"/>
                <a:gd name="T15" fmla="*/ 169936 h 207"/>
                <a:gd name="T16" fmla="*/ 136974 w 159"/>
                <a:gd name="T17" fmla="*/ 211869 h 207"/>
                <a:gd name="T18" fmla="*/ 287204 w 159"/>
                <a:gd name="T19" fmla="*/ 445807 h 207"/>
                <a:gd name="T20" fmla="*/ 315925 w 159"/>
                <a:gd name="T21" fmla="*/ 452428 h 207"/>
                <a:gd name="T22" fmla="*/ 340227 w 159"/>
                <a:gd name="T23" fmla="*/ 434772 h 207"/>
                <a:gd name="T24" fmla="*/ 346854 w 159"/>
                <a:gd name="T25" fmla="*/ 408289 h 207"/>
                <a:gd name="T26" fmla="*/ 318134 w 159"/>
                <a:gd name="T27" fmla="*/ 425944 h 207"/>
                <a:gd name="T28" fmla="*/ 296041 w 159"/>
                <a:gd name="T29" fmla="*/ 421531 h 207"/>
                <a:gd name="T30" fmla="*/ 302669 w 159"/>
                <a:gd name="T31" fmla="*/ 401668 h 207"/>
                <a:gd name="T32" fmla="*/ 322553 w 159"/>
                <a:gd name="T33" fmla="*/ 406082 h 207"/>
                <a:gd name="T34" fmla="*/ 318134 w 159"/>
                <a:gd name="T35" fmla="*/ 42594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5" name="Freeform 149"/>
            <p:cNvSpPr>
              <a:spLocks noEditPoints="1" noChangeArrowheads="1"/>
            </p:cNvSpPr>
            <p:nvPr/>
          </p:nvSpPr>
          <p:spPr bwMode="auto">
            <a:xfrm>
              <a:off x="0" y="231691"/>
              <a:ext cx="231691" cy="227954"/>
            </a:xfrm>
            <a:custGeom>
              <a:avLst/>
              <a:gdLst>
                <a:gd name="T0" fmla="*/ 200799 w 105"/>
                <a:gd name="T1" fmla="*/ 57542 h 103"/>
                <a:gd name="T2" fmla="*/ 214038 w 105"/>
                <a:gd name="T3" fmla="*/ 44263 h 103"/>
                <a:gd name="T4" fmla="*/ 185353 w 105"/>
                <a:gd name="T5" fmla="*/ 15492 h 103"/>
                <a:gd name="T6" fmla="*/ 172113 w 105"/>
                <a:gd name="T7" fmla="*/ 28771 h 103"/>
                <a:gd name="T8" fmla="*/ 136808 w 105"/>
                <a:gd name="T9" fmla="*/ 15492 h 103"/>
                <a:gd name="T10" fmla="*/ 136808 w 105"/>
                <a:gd name="T11" fmla="*/ 0 h 103"/>
                <a:gd name="T12" fmla="*/ 94883 w 105"/>
                <a:gd name="T13" fmla="*/ 0 h 103"/>
                <a:gd name="T14" fmla="*/ 94883 w 105"/>
                <a:gd name="T15" fmla="*/ 15492 h 103"/>
                <a:gd name="T16" fmla="*/ 61784 w 105"/>
                <a:gd name="T17" fmla="*/ 28771 h 103"/>
                <a:gd name="T18" fmla="*/ 48545 w 105"/>
                <a:gd name="T19" fmla="*/ 15492 h 103"/>
                <a:gd name="T20" fmla="*/ 17653 w 105"/>
                <a:gd name="T21" fmla="*/ 44263 h 103"/>
                <a:gd name="T22" fmla="*/ 33099 w 105"/>
                <a:gd name="T23" fmla="*/ 59755 h 103"/>
                <a:gd name="T24" fmla="*/ 17653 w 105"/>
                <a:gd name="T25" fmla="*/ 92952 h 103"/>
                <a:gd name="T26" fmla="*/ 0 w 105"/>
                <a:gd name="T27" fmla="*/ 92952 h 103"/>
                <a:gd name="T28" fmla="*/ 0 w 105"/>
                <a:gd name="T29" fmla="*/ 135002 h 103"/>
                <a:gd name="T30" fmla="*/ 19859 w 105"/>
                <a:gd name="T31" fmla="*/ 135002 h 103"/>
                <a:gd name="T32" fmla="*/ 33099 w 105"/>
                <a:gd name="T33" fmla="*/ 168199 h 103"/>
                <a:gd name="T34" fmla="*/ 19859 w 105"/>
                <a:gd name="T35" fmla="*/ 181478 h 103"/>
                <a:gd name="T36" fmla="*/ 48545 w 105"/>
                <a:gd name="T37" fmla="*/ 210249 h 103"/>
                <a:gd name="T38" fmla="*/ 61784 w 105"/>
                <a:gd name="T39" fmla="*/ 196970 h 103"/>
                <a:gd name="T40" fmla="*/ 94883 w 105"/>
                <a:gd name="T41" fmla="*/ 210249 h 103"/>
                <a:gd name="T42" fmla="*/ 94883 w 105"/>
                <a:gd name="T43" fmla="*/ 227954 h 103"/>
                <a:gd name="T44" fmla="*/ 136808 w 105"/>
                <a:gd name="T45" fmla="*/ 227954 h 103"/>
                <a:gd name="T46" fmla="*/ 136808 w 105"/>
                <a:gd name="T47" fmla="*/ 210249 h 103"/>
                <a:gd name="T48" fmla="*/ 169907 w 105"/>
                <a:gd name="T49" fmla="*/ 196970 h 103"/>
                <a:gd name="T50" fmla="*/ 183146 w 105"/>
                <a:gd name="T51" fmla="*/ 210249 h 103"/>
                <a:gd name="T52" fmla="*/ 211832 w 105"/>
                <a:gd name="T53" fmla="*/ 181478 h 103"/>
                <a:gd name="T54" fmla="*/ 200799 w 105"/>
                <a:gd name="T55" fmla="*/ 168199 h 103"/>
                <a:gd name="T56" fmla="*/ 214038 w 105"/>
                <a:gd name="T57" fmla="*/ 135002 h 103"/>
                <a:gd name="T58" fmla="*/ 231691 w 105"/>
                <a:gd name="T59" fmla="*/ 135002 h 103"/>
                <a:gd name="T60" fmla="*/ 231691 w 105"/>
                <a:gd name="T61" fmla="*/ 92952 h 103"/>
                <a:gd name="T62" fmla="*/ 214038 w 105"/>
                <a:gd name="T63" fmla="*/ 92952 h 103"/>
                <a:gd name="T64" fmla="*/ 200799 w 105"/>
                <a:gd name="T65" fmla="*/ 57542 h 103"/>
                <a:gd name="T66" fmla="*/ 116949 w 105"/>
                <a:gd name="T67" fmla="*/ 183691 h 103"/>
                <a:gd name="T68" fmla="*/ 46338 w 105"/>
                <a:gd name="T69" fmla="*/ 112870 h 103"/>
                <a:gd name="T70" fmla="*/ 116949 w 105"/>
                <a:gd name="T71" fmla="*/ 42050 h 103"/>
                <a:gd name="T72" fmla="*/ 187559 w 105"/>
                <a:gd name="T73" fmla="*/ 112870 h 103"/>
                <a:gd name="T74" fmla="*/ 116949 w 105"/>
                <a:gd name="T75" fmla="*/ 183691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6" name="Oval 150"/>
            <p:cNvSpPr>
              <a:spLocks noChangeArrowheads="1"/>
            </p:cNvSpPr>
            <p:nvPr/>
          </p:nvSpPr>
          <p:spPr bwMode="auto">
            <a:xfrm>
              <a:off x="97160" y="326983"/>
              <a:ext cx="37370" cy="37370"/>
            </a:xfrm>
            <a:prstGeom prst="ellipse">
              <a:avLst/>
            </a:prstGeom>
            <a:solidFill>
              <a:srgbClr val="FDFDFD"/>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endParaRPr lang="zh-CN" altLang="en-US" sz="1300">
                <a:solidFill>
                  <a:srgbClr val="000000"/>
                </a:solidFill>
                <a:ea typeface="微软雅黑" panose="020B0503020204020204" pitchFamily="34" charset="-122"/>
                <a:sym typeface="Arial" panose="020B0604020202020204" pitchFamily="34" charset="0"/>
              </a:endParaRPr>
            </a:p>
          </p:txBody>
        </p:sp>
      </p:grpSp>
      <p:grpSp>
        <p:nvGrpSpPr>
          <p:cNvPr id="17" name="组合 41"/>
          <p:cNvGrpSpPr>
            <a:grpSpLocks/>
          </p:cNvGrpSpPr>
          <p:nvPr/>
        </p:nvGrpSpPr>
        <p:grpSpPr bwMode="auto">
          <a:xfrm>
            <a:off x="2042834" y="3001133"/>
            <a:ext cx="421928" cy="401358"/>
            <a:chOff x="0" y="0"/>
            <a:chExt cx="2438400" cy="2332038"/>
          </a:xfrm>
        </p:grpSpPr>
        <p:sp>
          <p:nvSpPr>
            <p:cNvPr id="18" name="Freeform 25"/>
            <p:cNvSpPr>
              <a:spLocks noChangeArrowheads="1"/>
            </p:cNvSpPr>
            <p:nvPr/>
          </p:nvSpPr>
          <p:spPr bwMode="auto">
            <a:xfrm>
              <a:off x="893763" y="1676400"/>
              <a:ext cx="655638" cy="655638"/>
            </a:xfrm>
            <a:custGeom>
              <a:avLst/>
              <a:gdLst>
                <a:gd name="T0" fmla="*/ 327025 w 413"/>
                <a:gd name="T1" fmla="*/ 655638 h 413"/>
                <a:gd name="T2" fmla="*/ 0 w 413"/>
                <a:gd name="T3" fmla="*/ 0 h 413"/>
                <a:gd name="T4" fmla="*/ 655638 w 413"/>
                <a:gd name="T5" fmla="*/ 0 h 413"/>
                <a:gd name="T6" fmla="*/ 327025 w 413"/>
                <a:gd name="T7" fmla="*/ 655638 h 413"/>
                <a:gd name="T8" fmla="*/ 0 60000 65536"/>
                <a:gd name="T9" fmla="*/ 0 60000 65536"/>
                <a:gd name="T10" fmla="*/ 0 60000 65536"/>
                <a:gd name="T11" fmla="*/ 0 60000 65536"/>
                <a:gd name="T12" fmla="*/ 0 w 413"/>
                <a:gd name="T13" fmla="*/ 0 h 413"/>
                <a:gd name="T14" fmla="*/ 413 w 413"/>
                <a:gd name="T15" fmla="*/ 413 h 413"/>
              </a:gdLst>
              <a:ahLst/>
              <a:cxnLst>
                <a:cxn ang="T8">
                  <a:pos x="T0" y="T1"/>
                </a:cxn>
                <a:cxn ang="T9">
                  <a:pos x="T2" y="T3"/>
                </a:cxn>
                <a:cxn ang="T10">
                  <a:pos x="T4" y="T5"/>
                </a:cxn>
                <a:cxn ang="T11">
                  <a:pos x="T6" y="T7"/>
                </a:cxn>
              </a:cxnLst>
              <a:rect l="T12" t="T13" r="T14" b="T15"/>
              <a:pathLst>
                <a:path w="413" h="413">
                  <a:moveTo>
                    <a:pt x="206" y="413"/>
                  </a:moveTo>
                  <a:lnTo>
                    <a:pt x="0" y="0"/>
                  </a:lnTo>
                  <a:lnTo>
                    <a:pt x="413" y="0"/>
                  </a:lnTo>
                  <a:lnTo>
                    <a:pt x="206" y="413"/>
                  </a:ln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9" name="任意多边形 43"/>
            <p:cNvSpPr>
              <a:spLocks noChangeArrowheads="1"/>
            </p:cNvSpPr>
            <p:nvPr/>
          </p:nvSpPr>
          <p:spPr bwMode="auto">
            <a:xfrm>
              <a:off x="0" y="0"/>
              <a:ext cx="2438400" cy="1774825"/>
            </a:xfrm>
            <a:custGeom>
              <a:avLst/>
              <a:gdLst>
                <a:gd name="T0" fmla="*/ 290196 w 2438400"/>
                <a:gd name="T1" fmla="*/ 0 h 1774825"/>
                <a:gd name="T2" fmla="*/ 2151973 w 2438400"/>
                <a:gd name="T3" fmla="*/ 0 h 1774825"/>
                <a:gd name="T4" fmla="*/ 2438400 w 2438400"/>
                <a:gd name="T5" fmla="*/ 286384 h 1774825"/>
                <a:gd name="T6" fmla="*/ 2438400 w 2438400"/>
                <a:gd name="T7" fmla="*/ 1484673 h 1774825"/>
                <a:gd name="T8" fmla="*/ 2151973 w 2438400"/>
                <a:gd name="T9" fmla="*/ 1774825 h 1774825"/>
                <a:gd name="T10" fmla="*/ 290196 w 2438400"/>
                <a:gd name="T11" fmla="*/ 1774825 h 1774825"/>
                <a:gd name="T12" fmla="*/ 0 w 2438400"/>
                <a:gd name="T13" fmla="*/ 1484673 h 1774825"/>
                <a:gd name="T14" fmla="*/ 0 w 2438400"/>
                <a:gd name="T15" fmla="*/ 286384 h 1774825"/>
                <a:gd name="T16" fmla="*/ 290196 w 2438400"/>
                <a:gd name="T17" fmla="*/ 0 h 1774825"/>
                <a:gd name="T18" fmla="*/ 471488 w 2438400"/>
                <a:gd name="T19" fmla="*/ 425450 h 1774825"/>
                <a:gd name="T20" fmla="*/ 471488 w 2438400"/>
                <a:gd name="T21" fmla="*/ 598488 h 1774825"/>
                <a:gd name="T22" fmla="*/ 1971676 w 2438400"/>
                <a:gd name="T23" fmla="*/ 598488 h 1774825"/>
                <a:gd name="T24" fmla="*/ 1971676 w 2438400"/>
                <a:gd name="T25" fmla="*/ 425450 h 1774825"/>
                <a:gd name="T26" fmla="*/ 471488 w 2438400"/>
                <a:gd name="T27" fmla="*/ 425450 h 1774825"/>
                <a:gd name="T28" fmla="*/ 471488 w 2438400"/>
                <a:gd name="T29" fmla="*/ 801688 h 1774825"/>
                <a:gd name="T30" fmla="*/ 471488 w 2438400"/>
                <a:gd name="T31" fmla="*/ 971551 h 1774825"/>
                <a:gd name="T32" fmla="*/ 1971676 w 2438400"/>
                <a:gd name="T33" fmla="*/ 971551 h 1774825"/>
                <a:gd name="T34" fmla="*/ 1971676 w 2438400"/>
                <a:gd name="T35" fmla="*/ 801688 h 1774825"/>
                <a:gd name="T36" fmla="*/ 471488 w 2438400"/>
                <a:gd name="T37" fmla="*/ 801688 h 1774825"/>
                <a:gd name="T38" fmla="*/ 471488 w 2438400"/>
                <a:gd name="T39" fmla="*/ 1174750 h 1774825"/>
                <a:gd name="T40" fmla="*/ 471488 w 2438400"/>
                <a:gd name="T41" fmla="*/ 1347788 h 1774825"/>
                <a:gd name="T42" fmla="*/ 1971676 w 2438400"/>
                <a:gd name="T43" fmla="*/ 1347788 h 1774825"/>
                <a:gd name="T44" fmla="*/ 1971676 w 2438400"/>
                <a:gd name="T45" fmla="*/ 1174750 h 1774825"/>
                <a:gd name="T46" fmla="*/ 471488 w 2438400"/>
                <a:gd name="T47" fmla="*/ 1174750 h 1774825"/>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w 2438400"/>
                <a:gd name="T73" fmla="*/ 0 h 1774825"/>
                <a:gd name="T74" fmla="*/ 2438400 w 2438400"/>
                <a:gd name="T75" fmla="*/ 1774825 h 1774825"/>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T72" t="T73" r="T74" b="T75"/>
              <a:pathLst>
                <a:path w="2438400" h="1774825">
                  <a:moveTo>
                    <a:pt x="290196" y="0"/>
                  </a:moveTo>
                  <a:cubicBezTo>
                    <a:pt x="2151973" y="0"/>
                    <a:pt x="2151973" y="0"/>
                    <a:pt x="2151973" y="0"/>
                  </a:cubicBezTo>
                  <a:cubicBezTo>
                    <a:pt x="2310262" y="0"/>
                    <a:pt x="2438400" y="128119"/>
                    <a:pt x="2438400" y="286384"/>
                  </a:cubicBezTo>
                  <a:lnTo>
                    <a:pt x="2438400" y="1484673"/>
                  </a:lnTo>
                  <a:cubicBezTo>
                    <a:pt x="2438400" y="1646706"/>
                    <a:pt x="2310262" y="1774825"/>
                    <a:pt x="2151973" y="1774825"/>
                  </a:cubicBezTo>
                  <a:cubicBezTo>
                    <a:pt x="290196" y="1774825"/>
                    <a:pt x="290196" y="1774825"/>
                    <a:pt x="290196" y="1774825"/>
                  </a:cubicBezTo>
                  <a:cubicBezTo>
                    <a:pt x="131907" y="1774825"/>
                    <a:pt x="0" y="1646706"/>
                    <a:pt x="0" y="1484673"/>
                  </a:cubicBezTo>
                  <a:cubicBezTo>
                    <a:pt x="0" y="286384"/>
                    <a:pt x="0" y="286384"/>
                    <a:pt x="0" y="286384"/>
                  </a:cubicBezTo>
                  <a:cubicBezTo>
                    <a:pt x="0" y="128119"/>
                    <a:pt x="131907" y="0"/>
                    <a:pt x="290196" y="0"/>
                  </a:cubicBezTo>
                  <a:close/>
                  <a:moveTo>
                    <a:pt x="471488" y="425450"/>
                  </a:moveTo>
                  <a:lnTo>
                    <a:pt x="471488" y="598488"/>
                  </a:lnTo>
                  <a:lnTo>
                    <a:pt x="1971676" y="598488"/>
                  </a:lnTo>
                  <a:lnTo>
                    <a:pt x="1971676" y="425450"/>
                  </a:lnTo>
                  <a:lnTo>
                    <a:pt x="471488" y="425450"/>
                  </a:lnTo>
                  <a:close/>
                  <a:moveTo>
                    <a:pt x="471488" y="801688"/>
                  </a:moveTo>
                  <a:lnTo>
                    <a:pt x="471488" y="971551"/>
                  </a:lnTo>
                  <a:lnTo>
                    <a:pt x="1971676" y="971551"/>
                  </a:lnTo>
                  <a:lnTo>
                    <a:pt x="1971676" y="801688"/>
                  </a:lnTo>
                  <a:lnTo>
                    <a:pt x="471488" y="801688"/>
                  </a:lnTo>
                  <a:close/>
                  <a:moveTo>
                    <a:pt x="471488" y="1174750"/>
                  </a:moveTo>
                  <a:lnTo>
                    <a:pt x="471488" y="1347788"/>
                  </a:lnTo>
                  <a:lnTo>
                    <a:pt x="1971676" y="1347788"/>
                  </a:lnTo>
                  <a:lnTo>
                    <a:pt x="1971676" y="1174750"/>
                  </a:lnTo>
                  <a:lnTo>
                    <a:pt x="471488" y="1174750"/>
                  </a:ln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grpSp>
        <p:nvGrpSpPr>
          <p:cNvPr id="20" name="组合 44"/>
          <p:cNvGrpSpPr>
            <a:grpSpLocks/>
          </p:cNvGrpSpPr>
          <p:nvPr/>
        </p:nvGrpSpPr>
        <p:grpSpPr bwMode="auto">
          <a:xfrm>
            <a:off x="4314212" y="2945129"/>
            <a:ext cx="420755" cy="450361"/>
            <a:chOff x="0" y="0"/>
            <a:chExt cx="466184" cy="501686"/>
          </a:xfrm>
        </p:grpSpPr>
        <p:sp>
          <p:nvSpPr>
            <p:cNvPr id="21"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2" name="Rectangle 155"/>
            <p:cNvSpPr>
              <a:spLocks noChangeArrowheads="1"/>
            </p:cNvSpPr>
            <p:nvPr/>
          </p:nvSpPr>
          <p:spPr bwMode="auto">
            <a:xfrm>
              <a:off x="160689" y="419472"/>
              <a:ext cx="9342" cy="32698"/>
            </a:xfrm>
            <a:prstGeom prst="rect">
              <a:avLst/>
            </a:prstGeom>
            <a:solidFill>
              <a:srgbClr val="FDFDFD"/>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endParaRPr lang="zh-CN" altLang="en-US" sz="1300">
                <a:solidFill>
                  <a:srgbClr val="000000"/>
                </a:solidFill>
                <a:ea typeface="微软雅黑" panose="020B0503020204020204" pitchFamily="34" charset="-122"/>
                <a:sym typeface="Arial" panose="020B0604020202020204" pitchFamily="34" charset="0"/>
              </a:endParaRPr>
            </a:p>
          </p:txBody>
        </p:sp>
        <p:sp>
          <p:nvSpPr>
            <p:cNvPr id="23"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4"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5"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grpSp>
        <p:nvGrpSpPr>
          <p:cNvPr id="26" name="组合 50"/>
          <p:cNvGrpSpPr>
            <a:grpSpLocks/>
          </p:cNvGrpSpPr>
          <p:nvPr/>
        </p:nvGrpSpPr>
        <p:grpSpPr bwMode="auto">
          <a:xfrm>
            <a:off x="3159770" y="2318590"/>
            <a:ext cx="363327" cy="464362"/>
            <a:chOff x="0" y="0"/>
            <a:chExt cx="563562" cy="720725"/>
          </a:xfrm>
        </p:grpSpPr>
        <p:sp>
          <p:nvSpPr>
            <p:cNvPr id="27" name="Freeform 32"/>
            <p:cNvSpPr>
              <a:spLocks noChangeArrowheads="1"/>
            </p:cNvSpPr>
            <p:nvPr/>
          </p:nvSpPr>
          <p:spPr bwMode="auto">
            <a:xfrm>
              <a:off x="209550" y="0"/>
              <a:ext cx="142875" cy="720725"/>
            </a:xfrm>
            <a:custGeom>
              <a:avLst/>
              <a:gdLst>
                <a:gd name="T0" fmla="*/ 142875 w 64"/>
                <a:gd name="T1" fmla="*/ 648877 h 321"/>
                <a:gd name="T2" fmla="*/ 71438 w 64"/>
                <a:gd name="T3" fmla="*/ 720725 h 321"/>
                <a:gd name="T4" fmla="*/ 0 w 64"/>
                <a:gd name="T5" fmla="*/ 648877 h 321"/>
                <a:gd name="T6" fmla="*/ 0 w 64"/>
                <a:gd name="T7" fmla="*/ 71848 h 321"/>
                <a:gd name="T8" fmla="*/ 71438 w 64"/>
                <a:gd name="T9" fmla="*/ 0 h 321"/>
                <a:gd name="T10" fmla="*/ 142875 w 64"/>
                <a:gd name="T11" fmla="*/ 71848 h 321"/>
                <a:gd name="T12" fmla="*/ 142875 w 64"/>
                <a:gd name="T13" fmla="*/ 648877 h 321"/>
                <a:gd name="T14" fmla="*/ 0 60000 65536"/>
                <a:gd name="T15" fmla="*/ 0 60000 65536"/>
                <a:gd name="T16" fmla="*/ 0 60000 65536"/>
                <a:gd name="T17" fmla="*/ 0 60000 65536"/>
                <a:gd name="T18" fmla="*/ 0 60000 65536"/>
                <a:gd name="T19" fmla="*/ 0 60000 65536"/>
                <a:gd name="T20" fmla="*/ 0 60000 65536"/>
                <a:gd name="T21" fmla="*/ 0 w 64"/>
                <a:gd name="T22" fmla="*/ 0 h 321"/>
                <a:gd name="T23" fmla="*/ 64 w 64"/>
                <a:gd name="T24" fmla="*/ 321 h 3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321">
                  <a:moveTo>
                    <a:pt x="64" y="289"/>
                  </a:moveTo>
                  <a:cubicBezTo>
                    <a:pt x="64" y="307"/>
                    <a:pt x="49" y="321"/>
                    <a:pt x="32" y="321"/>
                  </a:cubicBezTo>
                  <a:cubicBezTo>
                    <a:pt x="14" y="321"/>
                    <a:pt x="0" y="307"/>
                    <a:pt x="0" y="289"/>
                  </a:cubicBezTo>
                  <a:cubicBezTo>
                    <a:pt x="0" y="32"/>
                    <a:pt x="0" y="32"/>
                    <a:pt x="0" y="32"/>
                  </a:cubicBezTo>
                  <a:cubicBezTo>
                    <a:pt x="0" y="14"/>
                    <a:pt x="14" y="0"/>
                    <a:pt x="32" y="0"/>
                  </a:cubicBezTo>
                  <a:cubicBezTo>
                    <a:pt x="49" y="0"/>
                    <a:pt x="64" y="14"/>
                    <a:pt x="64" y="32"/>
                  </a:cubicBezTo>
                  <a:lnTo>
                    <a:pt x="64" y="289"/>
                  </a:ln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8" name="Freeform 33"/>
            <p:cNvSpPr>
              <a:spLocks noChangeArrowheads="1"/>
            </p:cNvSpPr>
            <p:nvPr/>
          </p:nvSpPr>
          <p:spPr bwMode="auto">
            <a:xfrm>
              <a:off x="0" y="439737"/>
              <a:ext cx="141288" cy="280988"/>
            </a:xfrm>
            <a:custGeom>
              <a:avLst/>
              <a:gdLst>
                <a:gd name="T0" fmla="*/ 141288 w 63"/>
                <a:gd name="T1" fmla="*/ 209055 h 125"/>
                <a:gd name="T2" fmla="*/ 71765 w 63"/>
                <a:gd name="T3" fmla="*/ 280988 h 125"/>
                <a:gd name="T4" fmla="*/ 0 w 63"/>
                <a:gd name="T5" fmla="*/ 209055 h 125"/>
                <a:gd name="T6" fmla="*/ 0 w 63"/>
                <a:gd name="T7" fmla="*/ 71933 h 125"/>
                <a:gd name="T8" fmla="*/ 71765 w 63"/>
                <a:gd name="T9" fmla="*/ 0 h 125"/>
                <a:gd name="T10" fmla="*/ 141288 w 63"/>
                <a:gd name="T11" fmla="*/ 71933 h 125"/>
                <a:gd name="T12" fmla="*/ 141288 w 63"/>
                <a:gd name="T13" fmla="*/ 209055 h 125"/>
                <a:gd name="T14" fmla="*/ 0 60000 65536"/>
                <a:gd name="T15" fmla="*/ 0 60000 65536"/>
                <a:gd name="T16" fmla="*/ 0 60000 65536"/>
                <a:gd name="T17" fmla="*/ 0 60000 65536"/>
                <a:gd name="T18" fmla="*/ 0 60000 65536"/>
                <a:gd name="T19" fmla="*/ 0 60000 65536"/>
                <a:gd name="T20" fmla="*/ 0 60000 65536"/>
                <a:gd name="T21" fmla="*/ 0 w 63"/>
                <a:gd name="T22" fmla="*/ 0 h 125"/>
                <a:gd name="T23" fmla="*/ 63 w 63"/>
                <a:gd name="T24" fmla="*/ 125 h 125"/>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3" h="125">
                  <a:moveTo>
                    <a:pt x="63" y="93"/>
                  </a:moveTo>
                  <a:cubicBezTo>
                    <a:pt x="63" y="111"/>
                    <a:pt x="49" y="125"/>
                    <a:pt x="32" y="125"/>
                  </a:cubicBezTo>
                  <a:cubicBezTo>
                    <a:pt x="14" y="125"/>
                    <a:pt x="0" y="111"/>
                    <a:pt x="0" y="93"/>
                  </a:cubicBezTo>
                  <a:cubicBezTo>
                    <a:pt x="0" y="32"/>
                    <a:pt x="0" y="32"/>
                    <a:pt x="0" y="32"/>
                  </a:cubicBezTo>
                  <a:cubicBezTo>
                    <a:pt x="0" y="14"/>
                    <a:pt x="14" y="0"/>
                    <a:pt x="32" y="0"/>
                  </a:cubicBezTo>
                  <a:cubicBezTo>
                    <a:pt x="49" y="0"/>
                    <a:pt x="63" y="14"/>
                    <a:pt x="63" y="32"/>
                  </a:cubicBezTo>
                  <a:lnTo>
                    <a:pt x="63" y="93"/>
                  </a:ln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9" name="Freeform 34"/>
            <p:cNvSpPr>
              <a:spLocks noChangeArrowheads="1"/>
            </p:cNvSpPr>
            <p:nvPr/>
          </p:nvSpPr>
          <p:spPr bwMode="auto">
            <a:xfrm>
              <a:off x="420687" y="231775"/>
              <a:ext cx="142875" cy="488950"/>
            </a:xfrm>
            <a:custGeom>
              <a:avLst/>
              <a:gdLst>
                <a:gd name="T0" fmla="*/ 142875 w 64"/>
                <a:gd name="T1" fmla="*/ 417178 h 218"/>
                <a:gd name="T2" fmla="*/ 71438 w 64"/>
                <a:gd name="T3" fmla="*/ 488950 h 218"/>
                <a:gd name="T4" fmla="*/ 0 w 64"/>
                <a:gd name="T5" fmla="*/ 417178 h 218"/>
                <a:gd name="T6" fmla="*/ 0 w 64"/>
                <a:gd name="T7" fmla="*/ 71772 h 218"/>
                <a:gd name="T8" fmla="*/ 71438 w 64"/>
                <a:gd name="T9" fmla="*/ 0 h 218"/>
                <a:gd name="T10" fmla="*/ 142875 w 64"/>
                <a:gd name="T11" fmla="*/ 71772 h 218"/>
                <a:gd name="T12" fmla="*/ 142875 w 64"/>
                <a:gd name="T13" fmla="*/ 417178 h 218"/>
                <a:gd name="T14" fmla="*/ 0 60000 65536"/>
                <a:gd name="T15" fmla="*/ 0 60000 65536"/>
                <a:gd name="T16" fmla="*/ 0 60000 65536"/>
                <a:gd name="T17" fmla="*/ 0 60000 65536"/>
                <a:gd name="T18" fmla="*/ 0 60000 65536"/>
                <a:gd name="T19" fmla="*/ 0 60000 65536"/>
                <a:gd name="T20" fmla="*/ 0 60000 65536"/>
                <a:gd name="T21" fmla="*/ 0 w 64"/>
                <a:gd name="T22" fmla="*/ 0 h 218"/>
                <a:gd name="T23" fmla="*/ 64 w 64"/>
                <a:gd name="T24" fmla="*/ 218 h 21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4" h="218">
                  <a:moveTo>
                    <a:pt x="64" y="186"/>
                  </a:moveTo>
                  <a:cubicBezTo>
                    <a:pt x="64" y="204"/>
                    <a:pt x="49" y="218"/>
                    <a:pt x="32" y="218"/>
                  </a:cubicBezTo>
                  <a:cubicBezTo>
                    <a:pt x="14" y="218"/>
                    <a:pt x="0" y="204"/>
                    <a:pt x="0" y="186"/>
                  </a:cubicBezTo>
                  <a:cubicBezTo>
                    <a:pt x="0" y="32"/>
                    <a:pt x="0" y="32"/>
                    <a:pt x="0" y="32"/>
                  </a:cubicBezTo>
                  <a:cubicBezTo>
                    <a:pt x="0" y="14"/>
                    <a:pt x="14" y="0"/>
                    <a:pt x="32" y="0"/>
                  </a:cubicBezTo>
                  <a:cubicBezTo>
                    <a:pt x="49" y="0"/>
                    <a:pt x="64" y="14"/>
                    <a:pt x="64" y="32"/>
                  </a:cubicBezTo>
                  <a:lnTo>
                    <a:pt x="64" y="186"/>
                  </a:lnTo>
                  <a:close/>
                </a:path>
              </a:pathLst>
            </a:custGeom>
            <a:solidFill>
              <a:srgbClr val="FDFDFD"/>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sp>
        <p:nvSpPr>
          <p:cNvPr id="30" name="文本框 54"/>
          <p:cNvSpPr>
            <a:spLocks noChangeArrowheads="1"/>
          </p:cNvSpPr>
          <p:nvPr/>
        </p:nvSpPr>
        <p:spPr bwMode="auto">
          <a:xfrm>
            <a:off x="2563212" y="1440036"/>
            <a:ext cx="2115092" cy="78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sz="1200" b="1">
                <a:solidFill>
                  <a:srgbClr val="0DEFFA"/>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MORE  THAN  TEMPLATE</a:t>
            </a:r>
            <a:endParaRPr lang="zh-CN" altLang="en-US" sz="10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p>
          <a:p>
            <a:endParaRPr lang="zh-CN" altLang="en-US" sz="800">
              <a:solidFill>
                <a:srgbClr val="000000"/>
              </a:solidFill>
              <a:ea typeface="微软雅黑" panose="020B0503020204020204" pitchFamily="34" charset="-122"/>
              <a:sym typeface="Arial" panose="020B0604020202020204" pitchFamily="34" charset="0"/>
            </a:endParaRPr>
          </a:p>
          <a:p>
            <a:endParaRPr lang="zh-CN" altLang="en-US" sz="1000">
              <a:solidFill>
                <a:srgbClr val="000000"/>
              </a:solidFill>
              <a:ea typeface="微软雅黑" panose="020B0503020204020204" pitchFamily="34" charset="-122"/>
              <a:sym typeface="Arial" panose="020B0604020202020204" pitchFamily="34" charset="0"/>
            </a:endParaRPr>
          </a:p>
        </p:txBody>
      </p:sp>
      <p:sp>
        <p:nvSpPr>
          <p:cNvPr id="31" name="文本框 55"/>
          <p:cNvSpPr>
            <a:spLocks noChangeArrowheads="1"/>
          </p:cNvSpPr>
          <p:nvPr/>
        </p:nvSpPr>
        <p:spPr bwMode="auto">
          <a:xfrm>
            <a:off x="4666990" y="1443536"/>
            <a:ext cx="2115092" cy="78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sz="1200" b="1">
                <a:solidFill>
                  <a:srgbClr val="0DEFFA"/>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MORE  THAN  TEMPLATE</a:t>
            </a:r>
            <a:endParaRPr lang="zh-CN" altLang="en-US" sz="10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p>
          <a:p>
            <a:endParaRPr lang="zh-CN" altLang="en-US" sz="800">
              <a:solidFill>
                <a:srgbClr val="000000"/>
              </a:solidFill>
              <a:ea typeface="微软雅黑" panose="020B0503020204020204" pitchFamily="34" charset="-122"/>
              <a:sym typeface="Arial" panose="020B0604020202020204" pitchFamily="34" charset="0"/>
            </a:endParaRPr>
          </a:p>
          <a:p>
            <a:endParaRPr lang="zh-CN" altLang="en-US" sz="1000">
              <a:solidFill>
                <a:srgbClr val="000000"/>
              </a:solidFill>
              <a:ea typeface="微软雅黑" panose="020B0503020204020204" pitchFamily="34" charset="-122"/>
              <a:sym typeface="Arial" panose="020B0604020202020204" pitchFamily="34" charset="0"/>
            </a:endParaRPr>
          </a:p>
        </p:txBody>
      </p:sp>
      <p:sp>
        <p:nvSpPr>
          <p:cNvPr id="32" name="文本框 56"/>
          <p:cNvSpPr>
            <a:spLocks noChangeArrowheads="1"/>
          </p:cNvSpPr>
          <p:nvPr/>
        </p:nvSpPr>
        <p:spPr bwMode="auto">
          <a:xfrm>
            <a:off x="1331417" y="3917023"/>
            <a:ext cx="2115092" cy="78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sz="1200" b="1">
                <a:solidFill>
                  <a:srgbClr val="0DEFFA"/>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MORE  THAN  TEMPLATE</a:t>
            </a:r>
            <a:endParaRPr lang="zh-CN" altLang="en-US" sz="10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p>
          <a:p>
            <a:endParaRPr lang="zh-CN" altLang="en-US" sz="800">
              <a:solidFill>
                <a:srgbClr val="000000"/>
              </a:solidFill>
              <a:ea typeface="微软雅黑" panose="020B0503020204020204" pitchFamily="34" charset="-122"/>
              <a:sym typeface="Arial" panose="020B0604020202020204" pitchFamily="34" charset="0"/>
            </a:endParaRPr>
          </a:p>
          <a:p>
            <a:endParaRPr lang="zh-CN" altLang="en-US" sz="1000">
              <a:solidFill>
                <a:srgbClr val="000000"/>
              </a:solidFill>
              <a:ea typeface="微软雅黑" panose="020B0503020204020204" pitchFamily="34" charset="-122"/>
              <a:sym typeface="Arial" panose="020B0604020202020204" pitchFamily="34" charset="0"/>
            </a:endParaRPr>
          </a:p>
        </p:txBody>
      </p:sp>
      <p:sp>
        <p:nvSpPr>
          <p:cNvPr id="33" name="文本框 57"/>
          <p:cNvSpPr>
            <a:spLocks noChangeArrowheads="1"/>
          </p:cNvSpPr>
          <p:nvPr/>
        </p:nvSpPr>
        <p:spPr bwMode="auto">
          <a:xfrm>
            <a:off x="3621547" y="3921690"/>
            <a:ext cx="2115092" cy="78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sz="1200" b="1">
                <a:solidFill>
                  <a:srgbClr val="0DEFFA"/>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MORE  THAN  TEMPLATE</a:t>
            </a:r>
            <a:endParaRPr lang="zh-CN" altLang="en-US" sz="10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p>
          <a:p>
            <a:endParaRPr lang="zh-CN" altLang="en-US" sz="800">
              <a:solidFill>
                <a:srgbClr val="000000"/>
              </a:solidFill>
              <a:ea typeface="微软雅黑" panose="020B0503020204020204" pitchFamily="34" charset="-122"/>
              <a:sym typeface="Arial" panose="020B0604020202020204" pitchFamily="34" charset="0"/>
            </a:endParaRPr>
          </a:p>
          <a:p>
            <a:endParaRPr lang="zh-CN" altLang="en-US" sz="1000">
              <a:solidFill>
                <a:srgbClr val="000000"/>
              </a:solidFill>
              <a:ea typeface="微软雅黑" panose="020B0503020204020204" pitchFamily="34" charset="-122"/>
              <a:sym typeface="Arial" panose="020B0604020202020204" pitchFamily="34" charset="0"/>
            </a:endParaRPr>
          </a:p>
        </p:txBody>
      </p:sp>
      <p:sp>
        <p:nvSpPr>
          <p:cNvPr id="34" name="文本框 58"/>
          <p:cNvSpPr>
            <a:spLocks noChangeArrowheads="1"/>
          </p:cNvSpPr>
          <p:nvPr/>
        </p:nvSpPr>
        <p:spPr bwMode="auto">
          <a:xfrm>
            <a:off x="5837840" y="3914689"/>
            <a:ext cx="2115092" cy="780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sz="1200" b="1">
                <a:solidFill>
                  <a:srgbClr val="0DEFFA"/>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MORE  THAN  TEMPLATE</a:t>
            </a:r>
            <a:endParaRPr lang="zh-CN" altLang="en-US" sz="10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p>
          <a:p>
            <a:endParaRPr lang="zh-CN" altLang="en-US" sz="800">
              <a:solidFill>
                <a:srgbClr val="000000"/>
              </a:solidFill>
              <a:ea typeface="微软雅黑" panose="020B0503020204020204" pitchFamily="34" charset="-122"/>
              <a:sym typeface="Arial" panose="020B0604020202020204" pitchFamily="34" charset="0"/>
            </a:endParaRPr>
          </a:p>
          <a:p>
            <a:endParaRPr lang="zh-CN" altLang="en-US" sz="1000">
              <a:solidFill>
                <a:srgbClr val="000000"/>
              </a:solidFill>
              <a:ea typeface="微软雅黑" panose="020B0503020204020204" pitchFamily="34" charset="-122"/>
              <a:sym typeface="Arial" panose="020B0604020202020204" pitchFamily="34" charset="0"/>
            </a:endParaRPr>
          </a:p>
        </p:txBody>
      </p:sp>
      <p:sp>
        <p:nvSpPr>
          <p:cNvPr id="35"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p:cNvSpPr>
            <a:spLocks noChangeArrowheads="1"/>
          </p:cNvSpPr>
          <p:nvPr/>
        </p:nvSpPr>
        <p:spPr bwMode="gray">
          <a:xfrm>
            <a:off x="1125141" y="1176073"/>
            <a:ext cx="4059882" cy="3304205"/>
          </a:xfrm>
          <a:prstGeom prst="rightArrow">
            <a:avLst>
              <a:gd name="adj1" fmla="val 79306"/>
              <a:gd name="adj2" fmla="val 30296"/>
            </a:avLst>
          </a:prstGeom>
          <a:solidFill>
            <a:schemeClr val="tx1">
              <a:lumMod val="65000"/>
              <a:lumOff val="35000"/>
            </a:schemeClr>
          </a:solidFill>
          <a:ln w="3175" cap="flat" cmpd="sng" algn="ctr">
            <a:solidFill>
              <a:srgbClr val="EAEAEA"/>
            </a:solidFill>
            <a:prstDash val="solid"/>
          </a:ln>
          <a:effectLst/>
        </p:spPr>
        <p:txBody>
          <a:bodyPr lIns="89858" tIns="44929" rIns="89858" bIns="44929" anchor="ctr"/>
          <a:lstStyle/>
          <a:p>
            <a:pPr algn="ctr" fontAlgn="base">
              <a:lnSpc>
                <a:spcPct val="120000"/>
              </a:lnSpc>
              <a:spcBef>
                <a:spcPct val="0"/>
              </a:spcBef>
              <a:spcAft>
                <a:spcPct val="0"/>
              </a:spcAft>
              <a:defRPr/>
            </a:pPr>
            <a:endParaRPr lang="zh-CN" altLang="en-US" sz="1500" kern="0">
              <a:solidFill>
                <a:srgbClr val="4D4D4D"/>
              </a:solidFill>
              <a:latin typeface="Arial" panose="020B0604020202020204" pitchFamily="34" charset="0"/>
              <a:ea typeface="微软雅黑" panose="020B0503020204020204" pitchFamily="34" charset="-122"/>
              <a:sym typeface="Arial" panose="020B0604020202020204" pitchFamily="34" charset="0"/>
            </a:endParaRPr>
          </a:p>
        </p:txBody>
      </p:sp>
      <p:sp>
        <p:nvSpPr>
          <p:cNvPr id="3" name="AutoShape 8"/>
          <p:cNvSpPr>
            <a:spLocks noChangeArrowheads="1"/>
          </p:cNvSpPr>
          <p:nvPr/>
        </p:nvSpPr>
        <p:spPr bwMode="gray">
          <a:xfrm>
            <a:off x="5344418" y="1624101"/>
            <a:ext cx="1687711" cy="2432652"/>
          </a:xfrm>
          <a:prstGeom prst="roundRect">
            <a:avLst>
              <a:gd name="adj" fmla="val 16667"/>
            </a:avLst>
          </a:prstGeom>
          <a:solidFill>
            <a:schemeClr val="tx1">
              <a:lumMod val="65000"/>
              <a:lumOff val="35000"/>
            </a:schemeClr>
          </a:solidFill>
          <a:ln w="3175" cap="flat" cmpd="sng" algn="ctr">
            <a:solidFill>
              <a:srgbClr val="2676FF">
                <a:lumMod val="20000"/>
                <a:lumOff val="80000"/>
              </a:srgbClr>
            </a:solidFill>
            <a:prstDash val="solid"/>
          </a:ln>
          <a:effectLst/>
        </p:spPr>
        <p:txBody>
          <a:bodyPr lIns="0" tIns="44929" rIns="0" bIns="44929" anchor="ctr"/>
          <a:lstStyle/>
          <a:p>
            <a:pPr algn="ctr" fontAlgn="base">
              <a:lnSpc>
                <a:spcPct val="150000"/>
              </a:lnSpc>
              <a:spcBef>
                <a:spcPct val="0"/>
              </a:spcBef>
              <a:spcAft>
                <a:spcPct val="0"/>
              </a:spcAft>
              <a:defRPr/>
            </a:pPr>
            <a:r>
              <a:rPr lang="zh-CN" altLang="en-US" sz="800" kern="0" dirty="0">
                <a:solidFill>
                  <a:schemeClr val="bg1"/>
                </a:solidFill>
                <a:latin typeface="Arial" panose="020B0604020202020204" pitchFamily="34" charset="0"/>
                <a:ea typeface="微软雅黑" pitchFamily="34" charset="-122"/>
                <a:sym typeface="Arial" panose="020B0604020202020204" pitchFamily="34" charset="0"/>
              </a:rPr>
              <a:t>单击此处添加文本</a:t>
            </a:r>
            <a:r>
              <a:rPr lang="en-US" altLang="zh-CN" sz="800" kern="0" dirty="0">
                <a:solidFill>
                  <a:schemeClr val="bg1"/>
                </a:solidFill>
                <a:latin typeface="Arial" panose="020B0604020202020204" pitchFamily="34" charset="0"/>
                <a:ea typeface="微软雅黑" pitchFamily="34" charset="-122"/>
                <a:sym typeface="Arial" panose="020B0604020202020204" pitchFamily="34" charset="0"/>
              </a:rPr>
              <a:t>1
</a:t>
            </a:r>
            <a:r>
              <a:rPr lang="zh-CN" altLang="en-US" sz="800" kern="0" dirty="0">
                <a:solidFill>
                  <a:schemeClr val="bg1"/>
                </a:solidFill>
                <a:latin typeface="Arial" panose="020B0604020202020204" pitchFamily="34" charset="0"/>
                <a:ea typeface="微软雅黑" pitchFamily="34" charset="-122"/>
                <a:sym typeface="Arial" panose="020B0604020202020204" pitchFamily="34" charset="0"/>
              </a:rPr>
              <a:t>此处添加文本
此处添加文本
此处添加文本
此处添加文本
此处添加文本
此处添加文本
此处添加文本</a:t>
            </a:r>
            <a:endParaRPr lang="zh-CN" altLang="zh-CN" sz="800" kern="0"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4" name="AutoShape 4"/>
          <p:cNvSpPr>
            <a:spLocks noChangeArrowheads="1"/>
          </p:cNvSpPr>
          <p:nvPr/>
        </p:nvSpPr>
        <p:spPr bwMode="gray">
          <a:xfrm>
            <a:off x="1237655" y="1624101"/>
            <a:ext cx="2981623" cy="728045"/>
          </a:xfrm>
          <a:prstGeom prst="roundRect">
            <a:avLst>
              <a:gd name="adj" fmla="val 9106"/>
            </a:avLst>
          </a:prstGeom>
          <a:solidFill>
            <a:srgbClr val="E2E9E9"/>
          </a:solidFill>
          <a:ln w="25400" cap="flat" cmpd="sng" algn="ctr">
            <a:solidFill>
              <a:schemeClr val="bg1"/>
            </a:solidFill>
            <a:prstDash val="solid"/>
          </a:ln>
          <a:effectLst>
            <a:outerShdw blurRad="50800" dist="38100" algn="l" rotWithShape="0">
              <a:prstClr val="black">
                <a:alpha val="40000"/>
              </a:prstClr>
            </a:outerShdw>
          </a:effectLst>
        </p:spPr>
        <p:txBody>
          <a:bodyPr lIns="89858" tIns="44929" rIns="89858" bIns="44929" anchor="ctr"/>
          <a:lstStyle/>
          <a:p>
            <a:pPr algn="ctr" fontAlgn="base">
              <a:spcBef>
                <a:spcPct val="0"/>
              </a:spcBef>
              <a:spcAft>
                <a:spcPct val="0"/>
              </a:spcAft>
              <a:defRPr/>
            </a:pPr>
            <a:r>
              <a:rPr lang="zh-CN" altLang="en-US"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rPr>
              <a:t>单击此处添加文本</a:t>
            </a:r>
            <a:r>
              <a:rPr lang="en-US" altLang="zh-CN"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rPr>
              <a:t>1</a:t>
            </a:r>
            <a:endParaRPr lang="zh-CN" altLang="zh-CN"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endParaRPr>
          </a:p>
        </p:txBody>
      </p:sp>
      <p:sp>
        <p:nvSpPr>
          <p:cNvPr id="5" name="AutoShape 5"/>
          <p:cNvSpPr>
            <a:spLocks noChangeArrowheads="1"/>
          </p:cNvSpPr>
          <p:nvPr/>
        </p:nvSpPr>
        <p:spPr bwMode="gray">
          <a:xfrm>
            <a:off x="1237655" y="2464153"/>
            <a:ext cx="2981623" cy="728045"/>
          </a:xfrm>
          <a:prstGeom prst="roundRect">
            <a:avLst>
              <a:gd name="adj" fmla="val 9106"/>
            </a:avLst>
          </a:prstGeom>
          <a:solidFill>
            <a:srgbClr val="E2E9E9"/>
          </a:solidFill>
          <a:ln w="25400" cap="flat" cmpd="sng" algn="ctr">
            <a:solidFill>
              <a:schemeClr val="bg1"/>
            </a:solidFill>
            <a:prstDash val="solid"/>
          </a:ln>
          <a:effectLst>
            <a:outerShdw blurRad="50800" dist="38100" algn="l" rotWithShape="0">
              <a:prstClr val="black">
                <a:alpha val="40000"/>
              </a:prstClr>
            </a:outerShdw>
          </a:effectLst>
        </p:spPr>
        <p:txBody>
          <a:bodyPr lIns="89858" tIns="44929" rIns="89858" bIns="44929" anchor="ctr"/>
          <a:lstStyle/>
          <a:p>
            <a:pPr algn="ctr" fontAlgn="base">
              <a:spcBef>
                <a:spcPct val="0"/>
              </a:spcBef>
              <a:spcAft>
                <a:spcPct val="0"/>
              </a:spcAft>
              <a:defRPr/>
            </a:pPr>
            <a:r>
              <a:rPr lang="zh-CN" altLang="en-US"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rPr>
              <a:t>单击此处添加文本</a:t>
            </a:r>
            <a:r>
              <a:rPr lang="en-US" altLang="zh-CN"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rPr>
              <a:t>2</a:t>
            </a:r>
            <a:endParaRPr lang="zh-CN" altLang="zh-CN"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endParaRPr>
          </a:p>
        </p:txBody>
      </p:sp>
      <p:sp>
        <p:nvSpPr>
          <p:cNvPr id="6" name="AutoShape 6"/>
          <p:cNvSpPr>
            <a:spLocks noChangeArrowheads="1"/>
          </p:cNvSpPr>
          <p:nvPr/>
        </p:nvSpPr>
        <p:spPr bwMode="gray">
          <a:xfrm>
            <a:off x="1237655" y="3304205"/>
            <a:ext cx="2981623" cy="728045"/>
          </a:xfrm>
          <a:prstGeom prst="roundRect">
            <a:avLst>
              <a:gd name="adj" fmla="val 9106"/>
            </a:avLst>
          </a:prstGeom>
          <a:solidFill>
            <a:srgbClr val="E2E9E9"/>
          </a:solidFill>
          <a:ln w="25400" cap="flat" cmpd="sng" algn="ctr">
            <a:solidFill>
              <a:schemeClr val="bg1"/>
            </a:solidFill>
            <a:prstDash val="solid"/>
          </a:ln>
          <a:effectLst>
            <a:outerShdw blurRad="50800" dist="38100" algn="l" rotWithShape="0">
              <a:prstClr val="black">
                <a:alpha val="40000"/>
              </a:prstClr>
            </a:outerShdw>
          </a:effectLst>
        </p:spPr>
        <p:txBody>
          <a:bodyPr lIns="89858" tIns="44929" rIns="89858" bIns="44929" anchor="ctr"/>
          <a:lstStyle/>
          <a:p>
            <a:pPr algn="ctr" fontAlgn="base">
              <a:spcBef>
                <a:spcPct val="0"/>
              </a:spcBef>
              <a:spcAft>
                <a:spcPct val="0"/>
              </a:spcAft>
              <a:defRPr/>
            </a:pPr>
            <a:r>
              <a:rPr lang="zh-CN" altLang="en-US"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rPr>
              <a:t>单击此处添加文本</a:t>
            </a:r>
            <a:r>
              <a:rPr lang="en-US" altLang="zh-CN"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rPr>
              <a:t>3</a:t>
            </a:r>
            <a:endParaRPr lang="zh-CN" altLang="zh-CN" sz="2000" b="1" kern="0" dirty="0">
              <a:solidFill>
                <a:schemeClr val="tx1">
                  <a:lumMod val="65000"/>
                  <a:lumOff val="35000"/>
                </a:schemeClr>
              </a:solidFill>
              <a:latin typeface="Arial" panose="020B0604020202020204" pitchFamily="34" charset="0"/>
              <a:ea typeface="微软雅黑" pitchFamily="34" charset="-122"/>
              <a:cs typeface="宋体" pitchFamily="2" charset="-122"/>
              <a:sym typeface="Arial" panose="020B0604020202020204" pitchFamily="34" charset="0"/>
            </a:endParaRPr>
          </a:p>
        </p:txBody>
      </p:sp>
      <p:sp>
        <p:nvSpPr>
          <p:cNvPr id="7"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8"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0-#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additive="base">
                                        <p:cTn id="21" dur="500" fill="hold"/>
                                        <p:tgtEl>
                                          <p:spTgt spid="6"/>
                                        </p:tgtEl>
                                        <p:attrNameLst>
                                          <p:attrName>ppt_x</p:attrName>
                                        </p:attrNameLst>
                                      </p:cBhvr>
                                      <p:tavLst>
                                        <p:tav tm="0">
                                          <p:val>
                                            <p:strVal val="0-#ppt_w/2"/>
                                          </p:val>
                                        </p:tav>
                                        <p:tav tm="100000">
                                          <p:val>
                                            <p:strVal val="#ppt_x"/>
                                          </p:val>
                                        </p:tav>
                                      </p:tavLst>
                                    </p:anim>
                                    <p:anim calcmode="lin" valueType="num">
                                      <p:cBhvr additive="base">
                                        <p:cTn id="22" dur="500" fill="hold"/>
                                        <p:tgtEl>
                                          <p:spTgt spid="6"/>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16" presetClass="entr" presetSubtype="21"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inVertic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接连接符 1"/>
          <p:cNvCxnSpPr/>
          <p:nvPr/>
        </p:nvCxnSpPr>
        <p:spPr>
          <a:xfrm rot="18900000">
            <a:off x="1809800" y="2648642"/>
            <a:ext cx="744225"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3" name="直接连接符 2"/>
          <p:cNvCxnSpPr/>
          <p:nvPr/>
        </p:nvCxnSpPr>
        <p:spPr>
          <a:xfrm rot="2700000" flipH="1">
            <a:off x="3027875" y="2664060"/>
            <a:ext cx="740968"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4" name="组合 1"/>
          <p:cNvGrpSpPr/>
          <p:nvPr/>
        </p:nvGrpSpPr>
        <p:grpSpPr>
          <a:xfrm>
            <a:off x="684138" y="1682973"/>
            <a:ext cx="1736217" cy="694548"/>
            <a:chOff x="6278307" y="2195545"/>
            <a:chExt cx="1764006" cy="708767"/>
          </a:xfrm>
        </p:grpSpPr>
        <p:sp>
          <p:nvSpPr>
            <p:cNvPr id="5" name="TextBox 20"/>
            <p:cNvSpPr txBox="1"/>
            <p:nvPr/>
          </p:nvSpPr>
          <p:spPr bwMode="auto">
            <a:xfrm>
              <a:off x="6382171" y="2494098"/>
              <a:ext cx="1526083" cy="41021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单击此处添加段落文本单击</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此处添加段落文本</a:t>
              </a:r>
            </a:p>
          </p:txBody>
        </p:sp>
        <p:sp>
          <p:nvSpPr>
            <p:cNvPr id="6" name="TextBox 19"/>
            <p:cNvSpPr txBox="1">
              <a:spLocks noChangeArrowheads="1"/>
            </p:cNvSpPr>
            <p:nvPr/>
          </p:nvSpPr>
          <p:spPr bwMode="auto">
            <a:xfrm>
              <a:off x="6278307" y="2195545"/>
              <a:ext cx="1764006" cy="33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标题文字</a:t>
              </a:r>
              <a:endParaRPr lang="zh-CN" altLang="zh-CN"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grpSp>
      <p:cxnSp>
        <p:nvCxnSpPr>
          <p:cNvPr id="7" name="直接连接符 6"/>
          <p:cNvCxnSpPr/>
          <p:nvPr/>
        </p:nvCxnSpPr>
        <p:spPr>
          <a:xfrm rot="18900000">
            <a:off x="4030717" y="2648642"/>
            <a:ext cx="744225"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8" name="组合 1"/>
          <p:cNvGrpSpPr/>
          <p:nvPr/>
        </p:nvGrpSpPr>
        <p:grpSpPr>
          <a:xfrm>
            <a:off x="3093842" y="1682973"/>
            <a:ext cx="1736217" cy="694548"/>
            <a:chOff x="6278307" y="2195545"/>
            <a:chExt cx="1764006" cy="708767"/>
          </a:xfrm>
        </p:grpSpPr>
        <p:sp>
          <p:nvSpPr>
            <p:cNvPr id="9" name="TextBox 20"/>
            <p:cNvSpPr txBox="1"/>
            <p:nvPr/>
          </p:nvSpPr>
          <p:spPr bwMode="auto">
            <a:xfrm>
              <a:off x="6382171" y="2494098"/>
              <a:ext cx="1526083" cy="41021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单击此处添加段落文本单击</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此处添加段落文本</a:t>
              </a:r>
            </a:p>
          </p:txBody>
        </p:sp>
        <p:sp>
          <p:nvSpPr>
            <p:cNvPr id="10" name="TextBox 19"/>
            <p:cNvSpPr txBox="1">
              <a:spLocks noChangeArrowheads="1"/>
            </p:cNvSpPr>
            <p:nvPr/>
          </p:nvSpPr>
          <p:spPr bwMode="auto">
            <a:xfrm>
              <a:off x="6278307" y="2195545"/>
              <a:ext cx="1764006" cy="33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标题文字</a:t>
              </a:r>
              <a:endParaRPr lang="zh-CN" altLang="zh-CN"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grpSp>
      <p:cxnSp>
        <p:nvCxnSpPr>
          <p:cNvPr id="11" name="直接连接符 10"/>
          <p:cNvCxnSpPr/>
          <p:nvPr/>
        </p:nvCxnSpPr>
        <p:spPr>
          <a:xfrm rot="2700000" flipH="1">
            <a:off x="5311542" y="2664060"/>
            <a:ext cx="740968"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18900000">
            <a:off x="6351167" y="2691141"/>
            <a:ext cx="744225" cy="0"/>
          </a:xfrm>
          <a:prstGeom prst="line">
            <a:avLst/>
          </a:prstGeom>
          <a:ln w="3175">
            <a:solidFill>
              <a:schemeClr val="tx1">
                <a:lumMod val="50000"/>
                <a:lumOff val="50000"/>
              </a:schemeClr>
            </a:solidFill>
            <a:prstDash val="solid"/>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13" name="组合 1"/>
          <p:cNvGrpSpPr/>
          <p:nvPr/>
        </p:nvGrpSpPr>
        <p:grpSpPr>
          <a:xfrm>
            <a:off x="5326175" y="1682973"/>
            <a:ext cx="1736217" cy="694548"/>
            <a:chOff x="6278307" y="2195545"/>
            <a:chExt cx="1764006" cy="708767"/>
          </a:xfrm>
        </p:grpSpPr>
        <p:sp>
          <p:nvSpPr>
            <p:cNvPr id="14" name="TextBox 20"/>
            <p:cNvSpPr txBox="1"/>
            <p:nvPr/>
          </p:nvSpPr>
          <p:spPr bwMode="auto">
            <a:xfrm>
              <a:off x="6382171" y="2494098"/>
              <a:ext cx="1526083" cy="41021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单击此处添加段落文本单击</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此处添加段落文本</a:t>
              </a:r>
            </a:p>
          </p:txBody>
        </p:sp>
        <p:sp>
          <p:nvSpPr>
            <p:cNvPr id="15" name="TextBox 19"/>
            <p:cNvSpPr txBox="1">
              <a:spLocks noChangeArrowheads="1"/>
            </p:cNvSpPr>
            <p:nvPr/>
          </p:nvSpPr>
          <p:spPr bwMode="auto">
            <a:xfrm>
              <a:off x="6278307" y="2195545"/>
              <a:ext cx="1764006" cy="33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标题文字</a:t>
              </a:r>
              <a:endParaRPr lang="zh-CN" altLang="zh-CN"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grpSp>
      <p:grpSp>
        <p:nvGrpSpPr>
          <p:cNvPr id="16" name="组合 1"/>
          <p:cNvGrpSpPr/>
          <p:nvPr/>
        </p:nvGrpSpPr>
        <p:grpSpPr>
          <a:xfrm>
            <a:off x="1924240" y="3103816"/>
            <a:ext cx="1736217" cy="694548"/>
            <a:chOff x="6278307" y="2195545"/>
            <a:chExt cx="1764006" cy="708767"/>
          </a:xfrm>
        </p:grpSpPr>
        <p:sp>
          <p:nvSpPr>
            <p:cNvPr id="17" name="TextBox 20"/>
            <p:cNvSpPr txBox="1"/>
            <p:nvPr/>
          </p:nvSpPr>
          <p:spPr bwMode="auto">
            <a:xfrm>
              <a:off x="6382171" y="2494098"/>
              <a:ext cx="1526083" cy="41021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单击此处添加段落文本单击</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此处添加段落文本</a:t>
              </a:r>
            </a:p>
          </p:txBody>
        </p:sp>
        <p:sp>
          <p:nvSpPr>
            <p:cNvPr id="18" name="TextBox 19"/>
            <p:cNvSpPr txBox="1">
              <a:spLocks noChangeArrowheads="1"/>
            </p:cNvSpPr>
            <p:nvPr/>
          </p:nvSpPr>
          <p:spPr bwMode="auto">
            <a:xfrm>
              <a:off x="6278307" y="2195545"/>
              <a:ext cx="1764006" cy="33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标题文字</a:t>
              </a:r>
              <a:endParaRPr lang="zh-CN" altLang="zh-CN"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grpSp>
      <p:grpSp>
        <p:nvGrpSpPr>
          <p:cNvPr id="19" name="组合 1"/>
          <p:cNvGrpSpPr/>
          <p:nvPr/>
        </p:nvGrpSpPr>
        <p:grpSpPr>
          <a:xfrm>
            <a:off x="4259037" y="3103816"/>
            <a:ext cx="1736217" cy="694548"/>
            <a:chOff x="6278307" y="2195545"/>
            <a:chExt cx="1764006" cy="708767"/>
          </a:xfrm>
        </p:grpSpPr>
        <p:sp>
          <p:nvSpPr>
            <p:cNvPr id="20" name="TextBox 20"/>
            <p:cNvSpPr txBox="1"/>
            <p:nvPr/>
          </p:nvSpPr>
          <p:spPr bwMode="auto">
            <a:xfrm>
              <a:off x="6382171" y="2494098"/>
              <a:ext cx="1526083" cy="41021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单击此处添加段落文本单击</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此处添加段落文本</a:t>
              </a:r>
            </a:p>
          </p:txBody>
        </p:sp>
        <p:sp>
          <p:nvSpPr>
            <p:cNvPr id="21" name="TextBox 19"/>
            <p:cNvSpPr txBox="1">
              <a:spLocks noChangeArrowheads="1"/>
            </p:cNvSpPr>
            <p:nvPr/>
          </p:nvSpPr>
          <p:spPr bwMode="auto">
            <a:xfrm>
              <a:off x="6278307" y="2195545"/>
              <a:ext cx="1764006" cy="33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标题文字</a:t>
              </a:r>
              <a:endParaRPr lang="zh-CN" altLang="zh-CN"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grpSp>
      <p:grpSp>
        <p:nvGrpSpPr>
          <p:cNvPr id="22" name="组合 1"/>
          <p:cNvGrpSpPr/>
          <p:nvPr/>
        </p:nvGrpSpPr>
        <p:grpSpPr>
          <a:xfrm>
            <a:off x="6531027" y="3103816"/>
            <a:ext cx="1736217" cy="694548"/>
            <a:chOff x="6278307" y="2195545"/>
            <a:chExt cx="1764006" cy="708767"/>
          </a:xfrm>
        </p:grpSpPr>
        <p:sp>
          <p:nvSpPr>
            <p:cNvPr id="23" name="TextBox 20"/>
            <p:cNvSpPr txBox="1"/>
            <p:nvPr/>
          </p:nvSpPr>
          <p:spPr bwMode="auto">
            <a:xfrm>
              <a:off x="6382171" y="2494098"/>
              <a:ext cx="1526083" cy="410214"/>
            </a:xfrm>
            <a:prstGeom prst="rect">
              <a:avLst/>
            </a:prstGeom>
            <a:noFill/>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defRPr/>
              </a:pPr>
              <a:r>
                <a:rPr lang="zh-CN" altLang="en-US" sz="10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单击此处添加段落文本单击</a:t>
              </a:r>
              <a:r>
                <a:rPr lang="zh-CN" altLang="en-US" sz="10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此处添加段落文本</a:t>
              </a:r>
            </a:p>
          </p:txBody>
        </p:sp>
        <p:sp>
          <p:nvSpPr>
            <p:cNvPr id="24" name="TextBox 19"/>
            <p:cNvSpPr txBox="1">
              <a:spLocks noChangeArrowheads="1"/>
            </p:cNvSpPr>
            <p:nvPr/>
          </p:nvSpPr>
          <p:spPr bwMode="auto">
            <a:xfrm>
              <a:off x="6278307" y="2195545"/>
              <a:ext cx="1764006" cy="3316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zh-CN" altLang="en-US"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标题文字</a:t>
              </a:r>
              <a:endParaRPr lang="zh-CN" altLang="zh-CN" sz="1500" dirty="0">
                <a:solidFill>
                  <a:schemeClr val="tx1">
                    <a:lumMod val="50000"/>
                    <a:lumOff val="50000"/>
                  </a:schemeClr>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endParaRPr>
            </a:p>
          </p:txBody>
        </p:sp>
      </p:grpSp>
      <p:grpSp>
        <p:nvGrpSpPr>
          <p:cNvPr id="25" name="组合 24"/>
          <p:cNvGrpSpPr/>
          <p:nvPr/>
        </p:nvGrpSpPr>
        <p:grpSpPr>
          <a:xfrm>
            <a:off x="1293754" y="2911572"/>
            <a:ext cx="716889" cy="713751"/>
            <a:chOff x="1302940" y="2971177"/>
            <a:chExt cx="728363" cy="728363"/>
          </a:xfrm>
        </p:grpSpPr>
        <p:sp>
          <p:nvSpPr>
            <p:cNvPr id="26" name="椭圆 25"/>
            <p:cNvSpPr/>
            <p:nvPr/>
          </p:nvSpPr>
          <p:spPr>
            <a:xfrm>
              <a:off x="1302940" y="2971177"/>
              <a:ext cx="728363" cy="72836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TextBox 19"/>
            <p:cNvSpPr txBox="1">
              <a:spLocks noChangeArrowheads="1"/>
            </p:cNvSpPr>
            <p:nvPr/>
          </p:nvSpPr>
          <p:spPr bwMode="auto">
            <a:xfrm>
              <a:off x="1371764" y="3115228"/>
              <a:ext cx="566214" cy="4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a:solidFill>
                    <a:schemeClr val="bg1"/>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01</a:t>
              </a:r>
            </a:p>
          </p:txBody>
        </p:sp>
      </p:grpSp>
      <p:grpSp>
        <p:nvGrpSpPr>
          <p:cNvPr id="28" name="组合 27"/>
          <p:cNvGrpSpPr/>
          <p:nvPr/>
        </p:nvGrpSpPr>
        <p:grpSpPr>
          <a:xfrm>
            <a:off x="3542149" y="2911571"/>
            <a:ext cx="716889" cy="713751"/>
            <a:chOff x="3587321" y="2971176"/>
            <a:chExt cx="728363" cy="728363"/>
          </a:xfrm>
        </p:grpSpPr>
        <p:sp>
          <p:nvSpPr>
            <p:cNvPr id="29" name="椭圆 28"/>
            <p:cNvSpPr/>
            <p:nvPr/>
          </p:nvSpPr>
          <p:spPr>
            <a:xfrm>
              <a:off x="3587321" y="2971176"/>
              <a:ext cx="728363" cy="72836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Box 19"/>
            <p:cNvSpPr txBox="1">
              <a:spLocks noChangeArrowheads="1"/>
            </p:cNvSpPr>
            <p:nvPr/>
          </p:nvSpPr>
          <p:spPr bwMode="auto">
            <a:xfrm>
              <a:off x="3635896" y="3115228"/>
              <a:ext cx="566214" cy="4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a:solidFill>
                    <a:schemeClr val="bg1"/>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03</a:t>
              </a:r>
            </a:p>
          </p:txBody>
        </p:sp>
      </p:grpSp>
      <p:grpSp>
        <p:nvGrpSpPr>
          <p:cNvPr id="31" name="组合 30"/>
          <p:cNvGrpSpPr/>
          <p:nvPr/>
        </p:nvGrpSpPr>
        <p:grpSpPr>
          <a:xfrm>
            <a:off x="5816943" y="2911571"/>
            <a:ext cx="716889" cy="713751"/>
            <a:chOff x="5898524" y="2971176"/>
            <a:chExt cx="728363" cy="728363"/>
          </a:xfrm>
        </p:grpSpPr>
        <p:sp>
          <p:nvSpPr>
            <p:cNvPr id="32" name="椭圆 31"/>
            <p:cNvSpPr/>
            <p:nvPr/>
          </p:nvSpPr>
          <p:spPr>
            <a:xfrm>
              <a:off x="5898524" y="2971176"/>
              <a:ext cx="728363" cy="72836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19"/>
            <p:cNvSpPr txBox="1">
              <a:spLocks noChangeArrowheads="1"/>
            </p:cNvSpPr>
            <p:nvPr/>
          </p:nvSpPr>
          <p:spPr bwMode="auto">
            <a:xfrm>
              <a:off x="5979598" y="3115228"/>
              <a:ext cx="566214" cy="4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a:solidFill>
                    <a:schemeClr val="bg1"/>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05</a:t>
              </a:r>
            </a:p>
          </p:txBody>
        </p:sp>
      </p:grpSp>
      <p:grpSp>
        <p:nvGrpSpPr>
          <p:cNvPr id="34" name="组合 33"/>
          <p:cNvGrpSpPr/>
          <p:nvPr/>
        </p:nvGrpSpPr>
        <p:grpSpPr>
          <a:xfrm>
            <a:off x="2418345" y="1792689"/>
            <a:ext cx="716889" cy="713751"/>
            <a:chOff x="2445531" y="1829388"/>
            <a:chExt cx="728363" cy="728363"/>
          </a:xfrm>
        </p:grpSpPr>
        <p:sp>
          <p:nvSpPr>
            <p:cNvPr id="35" name="椭圆 34"/>
            <p:cNvSpPr/>
            <p:nvPr/>
          </p:nvSpPr>
          <p:spPr>
            <a:xfrm>
              <a:off x="2445531" y="1829388"/>
              <a:ext cx="728363" cy="72836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9"/>
            <p:cNvSpPr txBox="1">
              <a:spLocks noChangeArrowheads="1"/>
            </p:cNvSpPr>
            <p:nvPr/>
          </p:nvSpPr>
          <p:spPr bwMode="auto">
            <a:xfrm>
              <a:off x="2527495" y="1980240"/>
              <a:ext cx="566214" cy="4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a:solidFill>
                    <a:schemeClr val="bg1"/>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02</a:t>
              </a:r>
            </a:p>
          </p:txBody>
        </p:sp>
      </p:grpSp>
      <p:grpSp>
        <p:nvGrpSpPr>
          <p:cNvPr id="37" name="组合 36"/>
          <p:cNvGrpSpPr/>
          <p:nvPr/>
        </p:nvGrpSpPr>
        <p:grpSpPr>
          <a:xfrm>
            <a:off x="4665951" y="1792689"/>
            <a:ext cx="716889" cy="713751"/>
            <a:chOff x="4729110" y="1829388"/>
            <a:chExt cx="728363" cy="728363"/>
          </a:xfrm>
        </p:grpSpPr>
        <p:sp>
          <p:nvSpPr>
            <p:cNvPr id="38" name="椭圆 37"/>
            <p:cNvSpPr/>
            <p:nvPr/>
          </p:nvSpPr>
          <p:spPr>
            <a:xfrm>
              <a:off x="4729110" y="1829388"/>
              <a:ext cx="728363" cy="72836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19"/>
            <p:cNvSpPr txBox="1">
              <a:spLocks noChangeArrowheads="1"/>
            </p:cNvSpPr>
            <p:nvPr/>
          </p:nvSpPr>
          <p:spPr bwMode="auto">
            <a:xfrm>
              <a:off x="4833688" y="1980240"/>
              <a:ext cx="566214" cy="4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a:solidFill>
                    <a:schemeClr val="bg1"/>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04</a:t>
              </a:r>
            </a:p>
          </p:txBody>
        </p:sp>
      </p:grpSp>
      <p:grpSp>
        <p:nvGrpSpPr>
          <p:cNvPr id="40" name="组合 39"/>
          <p:cNvGrpSpPr/>
          <p:nvPr/>
        </p:nvGrpSpPr>
        <p:grpSpPr>
          <a:xfrm>
            <a:off x="6940745" y="1792689"/>
            <a:ext cx="716889" cy="713751"/>
            <a:chOff x="7040313" y="1829388"/>
            <a:chExt cx="728363" cy="728363"/>
          </a:xfrm>
        </p:grpSpPr>
        <p:sp>
          <p:nvSpPr>
            <p:cNvPr id="41" name="椭圆 40"/>
            <p:cNvSpPr/>
            <p:nvPr/>
          </p:nvSpPr>
          <p:spPr>
            <a:xfrm>
              <a:off x="7040313" y="1829388"/>
              <a:ext cx="728363" cy="72836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2" name="TextBox 19"/>
            <p:cNvSpPr txBox="1">
              <a:spLocks noChangeArrowheads="1"/>
            </p:cNvSpPr>
            <p:nvPr/>
          </p:nvSpPr>
          <p:spPr bwMode="auto">
            <a:xfrm>
              <a:off x="7143469" y="1980240"/>
              <a:ext cx="566214" cy="41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3296" tIns="46648" rIns="93296" bIns="46648" numCol="1" anchor="t" anchorCtr="0" compatLnSpc="1">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fontAlgn="base">
                <a:spcBef>
                  <a:spcPct val="0"/>
                </a:spcBef>
                <a:spcAft>
                  <a:spcPct val="0"/>
                </a:spcAft>
              </a:pPr>
              <a:r>
                <a:rPr lang="en-US" altLang="zh-CN" sz="2000" dirty="0">
                  <a:solidFill>
                    <a:schemeClr val="bg1"/>
                  </a:solidFill>
                  <a:latin typeface="Arial" panose="020B0604020202020204" pitchFamily="34" charset="0"/>
                  <a:ea typeface="微软雅黑" panose="020B0503020204020204" pitchFamily="34" charset="-122"/>
                  <a:cs typeface="宋体" panose="02010600030101010101" pitchFamily="2" charset="-122"/>
                  <a:sym typeface="Arial" panose="020B0604020202020204" pitchFamily="34" charset="0"/>
                </a:rPr>
                <a:t>05</a:t>
              </a:r>
            </a:p>
          </p:txBody>
        </p:sp>
      </p:grpSp>
      <p:sp>
        <p:nvSpPr>
          <p:cNvPr id="43"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down)">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500"/>
                                        <p:tgtEl>
                                          <p:spTgt spid="34"/>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wipe(down)">
                                      <p:cBhvr>
                                        <p:cTn id="32" dur="500"/>
                                        <p:tgtEl>
                                          <p:spTgt spid="7"/>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7"/>
                                        </p:tgtEl>
                                        <p:attrNameLst>
                                          <p:attrName>style.visibility</p:attrName>
                                        </p:attrNameLst>
                                      </p:cBhvr>
                                      <p:to>
                                        <p:strVal val="visible"/>
                                      </p:to>
                                    </p:set>
                                    <p:animEffect transition="in" filter="fade">
                                      <p:cBhvr>
                                        <p:cTn id="37" dur="500"/>
                                        <p:tgtEl>
                                          <p:spTgt spid="37"/>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wipe(up)">
                                      <p:cBhvr>
                                        <p:cTn id="42" dur="5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fade">
                                      <p:cBhvr>
                                        <p:cTn id="47" dur="500"/>
                                        <p:tgtEl>
                                          <p:spTgt spid="31"/>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wipe(down)">
                                      <p:cBhvr>
                                        <p:cTn id="52" dur="5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fade">
                                      <p:cBhvr>
                                        <p:cTn id="57" dur="500"/>
                                        <p:tgtEl>
                                          <p:spTgt spid="40"/>
                                        </p:tgtEl>
                                      </p:cBhvr>
                                    </p:animEffect>
                                  </p:childTnLst>
                                </p:cTn>
                              </p:par>
                            </p:childTnLst>
                          </p:cTn>
                        </p:par>
                      </p:childTnLst>
                    </p:cTn>
                  </p:par>
                  <p:par>
                    <p:cTn id="58" fill="hold">
                      <p:stCondLst>
                        <p:cond delay="indefinite"/>
                      </p:stCondLst>
                      <p:childTnLst>
                        <p:par>
                          <p:cTn id="59" fill="hold">
                            <p:stCondLst>
                              <p:cond delay="0"/>
                            </p:stCondLst>
                            <p:childTnLst>
                              <p:par>
                                <p:cTn id="60" presetID="42" presetClass="entr" presetSubtype="0" fill="hold" nodeType="clickEffect">
                                  <p:stCondLst>
                                    <p:cond delay="0"/>
                                  </p:stCondLst>
                                  <p:childTnLst>
                                    <p:set>
                                      <p:cBhvr>
                                        <p:cTn id="61" dur="1" fill="hold">
                                          <p:stCondLst>
                                            <p:cond delay="0"/>
                                          </p:stCondLst>
                                        </p:cTn>
                                        <p:tgtEl>
                                          <p:spTgt spid="4"/>
                                        </p:tgtEl>
                                        <p:attrNameLst>
                                          <p:attrName>style.visibility</p:attrName>
                                        </p:attrNameLst>
                                      </p:cBhvr>
                                      <p:to>
                                        <p:strVal val="visible"/>
                                      </p:to>
                                    </p:set>
                                    <p:animEffect transition="in" filter="fade">
                                      <p:cBhvr>
                                        <p:cTn id="62" dur="500"/>
                                        <p:tgtEl>
                                          <p:spTgt spid="4"/>
                                        </p:tgtEl>
                                      </p:cBhvr>
                                    </p:animEffect>
                                    <p:anim calcmode="lin" valueType="num">
                                      <p:cBhvr>
                                        <p:cTn id="63" dur="500" fill="hold"/>
                                        <p:tgtEl>
                                          <p:spTgt spid="4"/>
                                        </p:tgtEl>
                                        <p:attrNameLst>
                                          <p:attrName>ppt_x</p:attrName>
                                        </p:attrNameLst>
                                      </p:cBhvr>
                                      <p:tavLst>
                                        <p:tav tm="0">
                                          <p:val>
                                            <p:strVal val="#ppt_x"/>
                                          </p:val>
                                        </p:tav>
                                        <p:tav tm="100000">
                                          <p:val>
                                            <p:strVal val="#ppt_x"/>
                                          </p:val>
                                        </p:tav>
                                      </p:tavLst>
                                    </p:anim>
                                    <p:anim calcmode="lin" valueType="num">
                                      <p:cBhvr>
                                        <p:cTn id="64" dur="500" fill="hold"/>
                                        <p:tgtEl>
                                          <p:spTgt spid="4"/>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Effect transition="in" filter="fade">
                                      <p:cBhvr>
                                        <p:cTn id="67" dur="500"/>
                                        <p:tgtEl>
                                          <p:spTgt spid="8"/>
                                        </p:tgtEl>
                                      </p:cBhvr>
                                    </p:animEffect>
                                    <p:anim calcmode="lin" valueType="num">
                                      <p:cBhvr>
                                        <p:cTn id="68" dur="500" fill="hold"/>
                                        <p:tgtEl>
                                          <p:spTgt spid="8"/>
                                        </p:tgtEl>
                                        <p:attrNameLst>
                                          <p:attrName>ppt_x</p:attrName>
                                        </p:attrNameLst>
                                      </p:cBhvr>
                                      <p:tavLst>
                                        <p:tav tm="0">
                                          <p:val>
                                            <p:strVal val="#ppt_x"/>
                                          </p:val>
                                        </p:tav>
                                        <p:tav tm="100000">
                                          <p:val>
                                            <p:strVal val="#ppt_x"/>
                                          </p:val>
                                        </p:tav>
                                      </p:tavLst>
                                    </p:anim>
                                    <p:anim calcmode="lin" valueType="num">
                                      <p:cBhvr>
                                        <p:cTn id="69" dur="500" fill="hold"/>
                                        <p:tgtEl>
                                          <p:spTgt spid="8"/>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anim calcmode="lin" valueType="num">
                                      <p:cBhvr>
                                        <p:cTn id="73" dur="500" fill="hold"/>
                                        <p:tgtEl>
                                          <p:spTgt spid="13"/>
                                        </p:tgtEl>
                                        <p:attrNameLst>
                                          <p:attrName>ppt_x</p:attrName>
                                        </p:attrNameLst>
                                      </p:cBhvr>
                                      <p:tavLst>
                                        <p:tav tm="0">
                                          <p:val>
                                            <p:strVal val="#ppt_x"/>
                                          </p:val>
                                        </p:tav>
                                        <p:tav tm="100000">
                                          <p:val>
                                            <p:strVal val="#ppt_x"/>
                                          </p:val>
                                        </p:tav>
                                      </p:tavLst>
                                    </p:anim>
                                    <p:anim calcmode="lin" valueType="num">
                                      <p:cBhvr>
                                        <p:cTn id="74" dur="5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47" presetClass="entr" presetSubtype="0" fill="hold" nodeType="clickEffect">
                                  <p:stCondLst>
                                    <p:cond delay="0"/>
                                  </p:stCondLst>
                                  <p:childTnLst>
                                    <p:set>
                                      <p:cBhvr>
                                        <p:cTn id="78" dur="1" fill="hold">
                                          <p:stCondLst>
                                            <p:cond delay="0"/>
                                          </p:stCondLst>
                                        </p:cTn>
                                        <p:tgtEl>
                                          <p:spTgt spid="16"/>
                                        </p:tgtEl>
                                        <p:attrNameLst>
                                          <p:attrName>style.visibility</p:attrName>
                                        </p:attrNameLst>
                                      </p:cBhvr>
                                      <p:to>
                                        <p:strVal val="visible"/>
                                      </p:to>
                                    </p:set>
                                    <p:animEffect transition="in" filter="fade">
                                      <p:cBhvr>
                                        <p:cTn id="79" dur="500"/>
                                        <p:tgtEl>
                                          <p:spTgt spid="16"/>
                                        </p:tgtEl>
                                      </p:cBhvr>
                                    </p:animEffect>
                                    <p:anim calcmode="lin" valueType="num">
                                      <p:cBhvr>
                                        <p:cTn id="80" dur="500" fill="hold"/>
                                        <p:tgtEl>
                                          <p:spTgt spid="16"/>
                                        </p:tgtEl>
                                        <p:attrNameLst>
                                          <p:attrName>ppt_x</p:attrName>
                                        </p:attrNameLst>
                                      </p:cBhvr>
                                      <p:tavLst>
                                        <p:tav tm="0">
                                          <p:val>
                                            <p:strVal val="#ppt_x"/>
                                          </p:val>
                                        </p:tav>
                                        <p:tav tm="100000">
                                          <p:val>
                                            <p:strVal val="#ppt_x"/>
                                          </p:val>
                                        </p:tav>
                                      </p:tavLst>
                                    </p:anim>
                                    <p:anim calcmode="lin" valueType="num">
                                      <p:cBhvr>
                                        <p:cTn id="81" dur="500" fill="hold"/>
                                        <p:tgtEl>
                                          <p:spTgt spid="16"/>
                                        </p:tgtEl>
                                        <p:attrNameLst>
                                          <p:attrName>ppt_y</p:attrName>
                                        </p:attrNameLst>
                                      </p:cBhvr>
                                      <p:tavLst>
                                        <p:tav tm="0">
                                          <p:val>
                                            <p:strVal val="#ppt_y-.1"/>
                                          </p:val>
                                        </p:tav>
                                        <p:tav tm="100000">
                                          <p:val>
                                            <p:strVal val="#ppt_y"/>
                                          </p:val>
                                        </p:tav>
                                      </p:tavLst>
                                    </p:anim>
                                  </p:childTnLst>
                                </p:cTn>
                              </p:par>
                              <p:par>
                                <p:cTn id="82" presetID="47" presetClass="entr" presetSubtype="0" fill="hold" nodeType="withEffect">
                                  <p:stCondLst>
                                    <p:cond delay="0"/>
                                  </p:stCondLst>
                                  <p:childTnLst>
                                    <p:set>
                                      <p:cBhvr>
                                        <p:cTn id="83" dur="1" fill="hold">
                                          <p:stCondLst>
                                            <p:cond delay="0"/>
                                          </p:stCondLst>
                                        </p:cTn>
                                        <p:tgtEl>
                                          <p:spTgt spid="19"/>
                                        </p:tgtEl>
                                        <p:attrNameLst>
                                          <p:attrName>style.visibility</p:attrName>
                                        </p:attrNameLst>
                                      </p:cBhvr>
                                      <p:to>
                                        <p:strVal val="visible"/>
                                      </p:to>
                                    </p:set>
                                    <p:animEffect transition="in" filter="fade">
                                      <p:cBhvr>
                                        <p:cTn id="84" dur="500"/>
                                        <p:tgtEl>
                                          <p:spTgt spid="19"/>
                                        </p:tgtEl>
                                      </p:cBhvr>
                                    </p:animEffect>
                                    <p:anim calcmode="lin" valueType="num">
                                      <p:cBhvr>
                                        <p:cTn id="85" dur="500" fill="hold"/>
                                        <p:tgtEl>
                                          <p:spTgt spid="19"/>
                                        </p:tgtEl>
                                        <p:attrNameLst>
                                          <p:attrName>ppt_x</p:attrName>
                                        </p:attrNameLst>
                                      </p:cBhvr>
                                      <p:tavLst>
                                        <p:tav tm="0">
                                          <p:val>
                                            <p:strVal val="#ppt_x"/>
                                          </p:val>
                                        </p:tav>
                                        <p:tav tm="100000">
                                          <p:val>
                                            <p:strVal val="#ppt_x"/>
                                          </p:val>
                                        </p:tav>
                                      </p:tavLst>
                                    </p:anim>
                                    <p:anim calcmode="lin" valueType="num">
                                      <p:cBhvr>
                                        <p:cTn id="86" dur="500" fill="hold"/>
                                        <p:tgtEl>
                                          <p:spTgt spid="19"/>
                                        </p:tgtEl>
                                        <p:attrNameLst>
                                          <p:attrName>ppt_y</p:attrName>
                                        </p:attrNameLst>
                                      </p:cBhvr>
                                      <p:tavLst>
                                        <p:tav tm="0">
                                          <p:val>
                                            <p:strVal val="#ppt_y-.1"/>
                                          </p:val>
                                        </p:tav>
                                        <p:tav tm="100000">
                                          <p:val>
                                            <p:strVal val="#ppt_y"/>
                                          </p:val>
                                        </p:tav>
                                      </p:tavLst>
                                    </p:anim>
                                  </p:childTnLst>
                                </p:cTn>
                              </p:par>
                              <p:par>
                                <p:cTn id="87" presetID="47" presetClass="entr" presetSubtype="0" fill="hold" nodeType="withEffect">
                                  <p:stCondLst>
                                    <p:cond delay="0"/>
                                  </p:stCondLst>
                                  <p:childTnLst>
                                    <p:set>
                                      <p:cBhvr>
                                        <p:cTn id="88" dur="1" fill="hold">
                                          <p:stCondLst>
                                            <p:cond delay="0"/>
                                          </p:stCondLst>
                                        </p:cTn>
                                        <p:tgtEl>
                                          <p:spTgt spid="22"/>
                                        </p:tgtEl>
                                        <p:attrNameLst>
                                          <p:attrName>style.visibility</p:attrName>
                                        </p:attrNameLst>
                                      </p:cBhvr>
                                      <p:to>
                                        <p:strVal val="visible"/>
                                      </p:to>
                                    </p:set>
                                    <p:animEffect transition="in" filter="fade">
                                      <p:cBhvr>
                                        <p:cTn id="89" dur="500"/>
                                        <p:tgtEl>
                                          <p:spTgt spid="22"/>
                                        </p:tgtEl>
                                      </p:cBhvr>
                                    </p:animEffect>
                                    <p:anim calcmode="lin" valueType="num">
                                      <p:cBhvr>
                                        <p:cTn id="90" dur="500" fill="hold"/>
                                        <p:tgtEl>
                                          <p:spTgt spid="22"/>
                                        </p:tgtEl>
                                        <p:attrNameLst>
                                          <p:attrName>ppt_x</p:attrName>
                                        </p:attrNameLst>
                                      </p:cBhvr>
                                      <p:tavLst>
                                        <p:tav tm="0">
                                          <p:val>
                                            <p:strVal val="#ppt_x"/>
                                          </p:val>
                                        </p:tav>
                                        <p:tav tm="100000">
                                          <p:val>
                                            <p:strVal val="#ppt_x"/>
                                          </p:val>
                                        </p:tav>
                                      </p:tavLst>
                                    </p:anim>
                                    <p:anim calcmode="lin" valueType="num">
                                      <p:cBhvr>
                                        <p:cTn id="91"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231881" y="1143846"/>
            <a:ext cx="2516650" cy="3167466"/>
            <a:chOff x="3179847" y="1197818"/>
            <a:chExt cx="2556930" cy="3232311"/>
          </a:xfrm>
        </p:grpSpPr>
        <p:pic>
          <p:nvPicPr>
            <p:cNvPr id="10" name="图片 3"/>
            <p:cNvPicPr>
              <a:picLocks noChangeAspect="1"/>
            </p:cNvPicPr>
            <p:nvPr/>
          </p:nvPicPr>
          <p:blipFill rotWithShape="1">
            <a:blip r:embed="rId4" cstate="print">
              <a:extLst>
                <a:ext uri="{28A0092B-C50C-407E-A947-70E740481C1C}">
                  <a14:useLocalDpi xmlns:a14="http://schemas.microsoft.com/office/drawing/2010/main" val="0"/>
                </a:ext>
              </a:extLst>
            </a:blip>
            <a:srcRect l="53909" t="10520" r="5430" b="17484"/>
            <a:stretch>
              <a:fillRect/>
            </a:stretch>
          </p:blipFill>
          <p:spPr>
            <a:xfrm>
              <a:off x="3179847" y="1197818"/>
              <a:ext cx="2556930" cy="3232311"/>
            </a:xfrm>
            <a:prstGeom prst="rect">
              <a:avLst/>
            </a:prstGeom>
            <a:effectLst>
              <a:outerShdw blurRad="50800" dist="38100" dir="2700000" algn="tl" rotWithShape="0">
                <a:prstClr val="black">
                  <a:alpha val="40000"/>
                </a:prstClr>
              </a:outerShdw>
            </a:effectLst>
          </p:spPr>
        </p:pic>
        <p:sp>
          <p:nvSpPr>
            <p:cNvPr id="11" name="Rectangle 5"/>
            <p:cNvSpPr/>
            <p:nvPr/>
          </p:nvSpPr>
          <p:spPr>
            <a:xfrm>
              <a:off x="3539006" y="1570718"/>
              <a:ext cx="1868588" cy="2524313"/>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40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组合 22"/>
          <p:cNvGrpSpPr/>
          <p:nvPr/>
        </p:nvGrpSpPr>
        <p:grpSpPr>
          <a:xfrm>
            <a:off x="612130" y="1514811"/>
            <a:ext cx="1893462" cy="698772"/>
            <a:chOff x="1078513" y="1669167"/>
            <a:chExt cx="1923767" cy="713078"/>
          </a:xfrm>
        </p:grpSpPr>
        <p:sp>
          <p:nvSpPr>
            <p:cNvPr id="24" name="TextBox 23"/>
            <p:cNvSpPr txBox="1"/>
            <p:nvPr/>
          </p:nvSpPr>
          <p:spPr>
            <a:xfrm>
              <a:off x="1078513" y="1958240"/>
              <a:ext cx="1923767" cy="424005"/>
            </a:xfrm>
            <a:prstGeom prst="rect">
              <a:avLst/>
            </a:prstGeom>
            <a:noFill/>
          </p:spPr>
          <p:txBody>
            <a:bodyPr wrap="square" lIns="0" tIns="0" rtlCol="0" anchor="t">
              <a:spAutoFit/>
            </a:bodyPr>
            <a:lstStyle/>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TextBox 24"/>
            <p:cNvSpPr txBox="1"/>
            <p:nvPr/>
          </p:nvSpPr>
          <p:spPr>
            <a:xfrm>
              <a:off x="2168477" y="1669167"/>
              <a:ext cx="729639" cy="219855"/>
            </a:xfrm>
            <a:prstGeom prst="rect">
              <a:avLst/>
            </a:prstGeom>
            <a:noFill/>
          </p:spPr>
          <p:txBody>
            <a:bodyPr wrap="none" lIns="0" tIns="0" rIns="0" bIns="0" rtlCol="0" anchor="t">
              <a:spAutoFit/>
            </a:bodyPr>
            <a:lstStyle/>
            <a:p>
              <a:pPr algn="ct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标题文字</a:t>
              </a:r>
              <a:endParaRPr 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 name="组合 25"/>
          <p:cNvGrpSpPr/>
          <p:nvPr/>
        </p:nvGrpSpPr>
        <p:grpSpPr>
          <a:xfrm>
            <a:off x="612130" y="2567567"/>
            <a:ext cx="1893462" cy="698772"/>
            <a:chOff x="1078513" y="1669167"/>
            <a:chExt cx="1923767" cy="713078"/>
          </a:xfrm>
        </p:grpSpPr>
        <p:sp>
          <p:nvSpPr>
            <p:cNvPr id="27" name="TextBox 26"/>
            <p:cNvSpPr txBox="1"/>
            <p:nvPr/>
          </p:nvSpPr>
          <p:spPr>
            <a:xfrm>
              <a:off x="1078513" y="1958240"/>
              <a:ext cx="1923767" cy="424005"/>
            </a:xfrm>
            <a:prstGeom prst="rect">
              <a:avLst/>
            </a:prstGeom>
            <a:noFill/>
          </p:spPr>
          <p:txBody>
            <a:bodyPr wrap="square" lIns="0" tIns="0" rtlCol="0" anchor="t">
              <a:spAutoFit/>
            </a:bodyPr>
            <a:lstStyle/>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Box 27"/>
            <p:cNvSpPr txBox="1"/>
            <p:nvPr/>
          </p:nvSpPr>
          <p:spPr>
            <a:xfrm>
              <a:off x="2168477" y="1669167"/>
              <a:ext cx="729639" cy="219855"/>
            </a:xfrm>
            <a:prstGeom prst="rect">
              <a:avLst/>
            </a:prstGeom>
            <a:noFill/>
          </p:spPr>
          <p:txBody>
            <a:bodyPr wrap="none" lIns="0" tIns="0" rIns="0" bIns="0" rtlCol="0" anchor="t">
              <a:spAutoFit/>
            </a:bodyPr>
            <a:lstStyle/>
            <a:p>
              <a:pPr algn="ct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标题文字</a:t>
              </a:r>
              <a:endParaRPr 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 name="组合 28"/>
          <p:cNvGrpSpPr/>
          <p:nvPr/>
        </p:nvGrpSpPr>
        <p:grpSpPr>
          <a:xfrm>
            <a:off x="612130" y="3575634"/>
            <a:ext cx="1893462" cy="698772"/>
            <a:chOff x="1078513" y="1669167"/>
            <a:chExt cx="1923767" cy="713078"/>
          </a:xfrm>
        </p:grpSpPr>
        <p:sp>
          <p:nvSpPr>
            <p:cNvPr id="30" name="TextBox 29"/>
            <p:cNvSpPr txBox="1"/>
            <p:nvPr/>
          </p:nvSpPr>
          <p:spPr>
            <a:xfrm>
              <a:off x="1078513" y="1958240"/>
              <a:ext cx="1923767" cy="424005"/>
            </a:xfrm>
            <a:prstGeom prst="rect">
              <a:avLst/>
            </a:prstGeom>
            <a:noFill/>
          </p:spPr>
          <p:txBody>
            <a:bodyPr wrap="square" lIns="0" tIns="0" rtlCol="0" anchor="t">
              <a:spAutoFit/>
            </a:bodyPr>
            <a:lstStyle/>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Box 30"/>
            <p:cNvSpPr txBox="1"/>
            <p:nvPr/>
          </p:nvSpPr>
          <p:spPr>
            <a:xfrm>
              <a:off x="2168477" y="1669167"/>
              <a:ext cx="729639" cy="219855"/>
            </a:xfrm>
            <a:prstGeom prst="rect">
              <a:avLst/>
            </a:prstGeom>
            <a:noFill/>
          </p:spPr>
          <p:txBody>
            <a:bodyPr wrap="none" lIns="0" tIns="0" rIns="0" bIns="0" rtlCol="0" anchor="t">
              <a:spAutoFit/>
            </a:bodyPr>
            <a:lstStyle/>
            <a:p>
              <a:pPr algn="ct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标题文字</a:t>
              </a:r>
              <a:endParaRPr 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组合 52"/>
          <p:cNvGrpSpPr/>
          <p:nvPr/>
        </p:nvGrpSpPr>
        <p:grpSpPr>
          <a:xfrm>
            <a:off x="6556638" y="1514811"/>
            <a:ext cx="1893462" cy="698772"/>
            <a:chOff x="1078513" y="1669167"/>
            <a:chExt cx="1923767" cy="713078"/>
          </a:xfrm>
        </p:grpSpPr>
        <p:sp>
          <p:nvSpPr>
            <p:cNvPr id="54" name="TextBox 53"/>
            <p:cNvSpPr txBox="1"/>
            <p:nvPr/>
          </p:nvSpPr>
          <p:spPr>
            <a:xfrm>
              <a:off x="1078513" y="1958240"/>
              <a:ext cx="1923767" cy="424005"/>
            </a:xfrm>
            <a:prstGeom prst="rect">
              <a:avLst/>
            </a:prstGeom>
            <a:noFill/>
          </p:spPr>
          <p:txBody>
            <a:bodyPr wrap="square" lIns="0" tIns="0" rtlCol="0" anchor="t">
              <a:spAutoFit/>
            </a:bodyPr>
            <a:lstStyle/>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54"/>
            <p:cNvSpPr txBox="1"/>
            <p:nvPr/>
          </p:nvSpPr>
          <p:spPr>
            <a:xfrm>
              <a:off x="1092153" y="1669167"/>
              <a:ext cx="729639" cy="219855"/>
            </a:xfrm>
            <a:prstGeom prst="rect">
              <a:avLst/>
            </a:prstGeom>
            <a:noFill/>
          </p:spPr>
          <p:txBody>
            <a:bodyPr wrap="none" lIns="0" tIns="0" rIns="0" bIns="0" rtlCol="0" anchor="t">
              <a:spAutoFit/>
            </a:bodyPr>
            <a:lstStyle/>
            <a:p>
              <a:pPr algn="ct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标题文字</a:t>
              </a:r>
              <a:endParaRPr 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组合 55"/>
          <p:cNvGrpSpPr/>
          <p:nvPr/>
        </p:nvGrpSpPr>
        <p:grpSpPr>
          <a:xfrm>
            <a:off x="6556637" y="2567567"/>
            <a:ext cx="1893462" cy="698772"/>
            <a:chOff x="1078513" y="1669167"/>
            <a:chExt cx="1923767" cy="713078"/>
          </a:xfrm>
        </p:grpSpPr>
        <p:sp>
          <p:nvSpPr>
            <p:cNvPr id="57" name="TextBox 56"/>
            <p:cNvSpPr txBox="1"/>
            <p:nvPr/>
          </p:nvSpPr>
          <p:spPr>
            <a:xfrm>
              <a:off x="1078513" y="1958240"/>
              <a:ext cx="1923767" cy="424005"/>
            </a:xfrm>
            <a:prstGeom prst="rect">
              <a:avLst/>
            </a:prstGeom>
            <a:noFill/>
          </p:spPr>
          <p:txBody>
            <a:bodyPr wrap="square" lIns="0" tIns="0" rtlCol="0" anchor="t">
              <a:spAutoFit/>
            </a:bodyPr>
            <a:lstStyle/>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TextBox 57"/>
            <p:cNvSpPr txBox="1"/>
            <p:nvPr/>
          </p:nvSpPr>
          <p:spPr>
            <a:xfrm>
              <a:off x="1101678" y="1669167"/>
              <a:ext cx="729639" cy="219855"/>
            </a:xfrm>
            <a:prstGeom prst="rect">
              <a:avLst/>
            </a:prstGeom>
            <a:noFill/>
          </p:spPr>
          <p:txBody>
            <a:bodyPr wrap="none" lIns="0" tIns="0" rIns="0" bIns="0" rtlCol="0" anchor="t">
              <a:spAutoFit/>
            </a:bodyPr>
            <a:lstStyle/>
            <a:p>
              <a:pPr algn="ct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标题文字</a:t>
              </a:r>
              <a:endParaRPr 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9" name="组合 58"/>
          <p:cNvGrpSpPr/>
          <p:nvPr/>
        </p:nvGrpSpPr>
        <p:grpSpPr>
          <a:xfrm>
            <a:off x="6556637" y="3575634"/>
            <a:ext cx="1893462" cy="698772"/>
            <a:chOff x="1078513" y="1669167"/>
            <a:chExt cx="1923767" cy="713078"/>
          </a:xfrm>
        </p:grpSpPr>
        <p:sp>
          <p:nvSpPr>
            <p:cNvPr id="60" name="TextBox 59"/>
            <p:cNvSpPr txBox="1"/>
            <p:nvPr/>
          </p:nvSpPr>
          <p:spPr>
            <a:xfrm>
              <a:off x="1078513" y="1958240"/>
              <a:ext cx="1923767" cy="424005"/>
            </a:xfrm>
            <a:prstGeom prst="rect">
              <a:avLst/>
            </a:prstGeom>
            <a:noFill/>
          </p:spPr>
          <p:txBody>
            <a:bodyPr wrap="square" lIns="0" tIns="0" rtlCol="0" anchor="t">
              <a:spAutoFit/>
            </a:bodyPr>
            <a:lstStyle/>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a:p>
              <a:r>
                <a:rPr lang="zh-CN" altLang="en-US"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单击此处添加文本单击此处添加文本</a:t>
              </a:r>
              <a:endParaRPr lang="en-US" altLang="zh-CN" sz="8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1" name="TextBox 60"/>
            <p:cNvSpPr txBox="1"/>
            <p:nvPr/>
          </p:nvSpPr>
          <p:spPr>
            <a:xfrm>
              <a:off x="1101678" y="1669167"/>
              <a:ext cx="729639" cy="219855"/>
            </a:xfrm>
            <a:prstGeom prst="rect">
              <a:avLst/>
            </a:prstGeom>
            <a:noFill/>
          </p:spPr>
          <p:txBody>
            <a:bodyPr wrap="none" lIns="0" tIns="0" rIns="0" bIns="0" rtlCol="0" anchor="t">
              <a:spAutoFit/>
            </a:bodyPr>
            <a:lstStyle/>
            <a:p>
              <a:pPr algn="ctr"/>
              <a:r>
                <a:rPr lang="zh-CN" alt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rPr>
                <a:t>标题文字</a:t>
              </a:r>
              <a:endParaRPr lang="en-US" sz="1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custDataLst>
      <p:tags r:id="rId1"/>
    </p:custDataLst>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anim calcmode="lin" valueType="num">
                                      <p:cBhvr additive="base">
                                        <p:cTn id="11" dur="500" fill="hold"/>
                                        <p:tgtEl>
                                          <p:spTgt spid="23"/>
                                        </p:tgtEl>
                                        <p:attrNameLst>
                                          <p:attrName>ppt_x</p:attrName>
                                        </p:attrNameLst>
                                      </p:cBhvr>
                                      <p:tavLst>
                                        <p:tav tm="0">
                                          <p:val>
                                            <p:strVal val="0-#ppt_w/2"/>
                                          </p:val>
                                        </p:tav>
                                        <p:tav tm="100000">
                                          <p:val>
                                            <p:strVal val="#ppt_x"/>
                                          </p:val>
                                        </p:tav>
                                      </p:tavLst>
                                    </p:anim>
                                    <p:anim calcmode="lin" valueType="num">
                                      <p:cBhvr additive="base">
                                        <p:cTn id="12" dur="500" fill="hold"/>
                                        <p:tgtEl>
                                          <p:spTgt spid="23"/>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additive="base">
                                        <p:cTn id="15" dur="500" fill="hold"/>
                                        <p:tgtEl>
                                          <p:spTgt spid="26"/>
                                        </p:tgtEl>
                                        <p:attrNameLst>
                                          <p:attrName>ppt_x</p:attrName>
                                        </p:attrNameLst>
                                      </p:cBhvr>
                                      <p:tavLst>
                                        <p:tav tm="0">
                                          <p:val>
                                            <p:strVal val="0-#ppt_w/2"/>
                                          </p:val>
                                        </p:tav>
                                        <p:tav tm="100000">
                                          <p:val>
                                            <p:strVal val="#ppt_x"/>
                                          </p:val>
                                        </p:tav>
                                      </p:tavLst>
                                    </p:anim>
                                    <p:anim calcmode="lin" valueType="num">
                                      <p:cBhvr additive="base">
                                        <p:cTn id="16" dur="500" fill="hold"/>
                                        <p:tgtEl>
                                          <p:spTgt spid="26"/>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additive="base">
                                        <p:cTn id="19" dur="500" fill="hold"/>
                                        <p:tgtEl>
                                          <p:spTgt spid="29"/>
                                        </p:tgtEl>
                                        <p:attrNameLst>
                                          <p:attrName>ppt_x</p:attrName>
                                        </p:attrNameLst>
                                      </p:cBhvr>
                                      <p:tavLst>
                                        <p:tav tm="0">
                                          <p:val>
                                            <p:strVal val="0-#ppt_w/2"/>
                                          </p:val>
                                        </p:tav>
                                        <p:tav tm="100000">
                                          <p:val>
                                            <p:strVal val="#ppt_x"/>
                                          </p:val>
                                        </p:tav>
                                      </p:tavLst>
                                    </p:anim>
                                    <p:anim calcmode="lin" valueType="num">
                                      <p:cBhvr additive="base">
                                        <p:cTn id="20" dur="500" fill="hold"/>
                                        <p:tgtEl>
                                          <p:spTgt spid="29"/>
                                        </p:tgtEl>
                                        <p:attrNameLst>
                                          <p:attrName>ppt_y</p:attrName>
                                        </p:attrNameLst>
                                      </p:cBhvr>
                                      <p:tavLst>
                                        <p:tav tm="0">
                                          <p:val>
                                            <p:strVal val="#ppt_y"/>
                                          </p:val>
                                        </p:tav>
                                        <p:tav tm="100000">
                                          <p:val>
                                            <p:strVal val="#ppt_y"/>
                                          </p:val>
                                        </p:tav>
                                      </p:tavLst>
                                    </p:anim>
                                  </p:childTnLst>
                                </p:cTn>
                              </p:par>
                              <p:par>
                                <p:cTn id="21" presetID="2" presetClass="entr" presetSubtype="2"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anim calcmode="lin" valueType="num">
                                      <p:cBhvr additive="base">
                                        <p:cTn id="23" dur="500" fill="hold"/>
                                        <p:tgtEl>
                                          <p:spTgt spid="53"/>
                                        </p:tgtEl>
                                        <p:attrNameLst>
                                          <p:attrName>ppt_x</p:attrName>
                                        </p:attrNameLst>
                                      </p:cBhvr>
                                      <p:tavLst>
                                        <p:tav tm="0">
                                          <p:val>
                                            <p:strVal val="1+#ppt_w/2"/>
                                          </p:val>
                                        </p:tav>
                                        <p:tav tm="100000">
                                          <p:val>
                                            <p:strVal val="#ppt_x"/>
                                          </p:val>
                                        </p:tav>
                                      </p:tavLst>
                                    </p:anim>
                                    <p:anim calcmode="lin" valueType="num">
                                      <p:cBhvr additive="base">
                                        <p:cTn id="24" dur="500" fill="hold"/>
                                        <p:tgtEl>
                                          <p:spTgt spid="53"/>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0"/>
                                  </p:stCondLst>
                                  <p:childTnLst>
                                    <p:set>
                                      <p:cBhvr>
                                        <p:cTn id="26" dur="1" fill="hold">
                                          <p:stCondLst>
                                            <p:cond delay="0"/>
                                          </p:stCondLst>
                                        </p:cTn>
                                        <p:tgtEl>
                                          <p:spTgt spid="56"/>
                                        </p:tgtEl>
                                        <p:attrNameLst>
                                          <p:attrName>style.visibility</p:attrName>
                                        </p:attrNameLst>
                                      </p:cBhvr>
                                      <p:to>
                                        <p:strVal val="visible"/>
                                      </p:to>
                                    </p:set>
                                    <p:anim calcmode="lin" valueType="num">
                                      <p:cBhvr additive="base">
                                        <p:cTn id="27" dur="500" fill="hold"/>
                                        <p:tgtEl>
                                          <p:spTgt spid="56"/>
                                        </p:tgtEl>
                                        <p:attrNameLst>
                                          <p:attrName>ppt_x</p:attrName>
                                        </p:attrNameLst>
                                      </p:cBhvr>
                                      <p:tavLst>
                                        <p:tav tm="0">
                                          <p:val>
                                            <p:strVal val="1+#ppt_w/2"/>
                                          </p:val>
                                        </p:tav>
                                        <p:tav tm="100000">
                                          <p:val>
                                            <p:strVal val="#ppt_x"/>
                                          </p:val>
                                        </p:tav>
                                      </p:tavLst>
                                    </p:anim>
                                    <p:anim calcmode="lin" valueType="num">
                                      <p:cBhvr additive="base">
                                        <p:cTn id="28" dur="500" fill="hold"/>
                                        <p:tgtEl>
                                          <p:spTgt spid="56"/>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fill="hold"/>
                                        <p:tgtEl>
                                          <p:spTgt spid="59"/>
                                        </p:tgtEl>
                                        <p:attrNameLst>
                                          <p:attrName>ppt_x</p:attrName>
                                        </p:attrNameLst>
                                      </p:cBhvr>
                                      <p:tavLst>
                                        <p:tav tm="0">
                                          <p:val>
                                            <p:strVal val="1+#ppt_w/2"/>
                                          </p:val>
                                        </p:tav>
                                        <p:tav tm="100000">
                                          <p:val>
                                            <p:strVal val="#ppt_x"/>
                                          </p:val>
                                        </p:tav>
                                      </p:tavLst>
                                    </p:anim>
                                    <p:anim calcmode="lin" valueType="num">
                                      <p:cBhvr additive="base">
                                        <p:cTn id="32" dur="500" fill="hold"/>
                                        <p:tgtEl>
                                          <p:spTgt spid="5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25135" y="2088108"/>
            <a:ext cx="2736304" cy="108012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604251" y="2308752"/>
            <a:ext cx="2378074" cy="643452"/>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latin typeface="黑体" panose="02010600030101010101" pitchFamily="2" charset="-122"/>
                <a:ea typeface="黑体" panose="02010600030101010101" pitchFamily="2" charset="-122"/>
              </a:rPr>
              <a:t>目录</a:t>
            </a:r>
          </a:p>
        </p:txBody>
      </p:sp>
      <p:sp>
        <p:nvSpPr>
          <p:cNvPr id="5" name="矩形 4"/>
          <p:cNvSpPr/>
          <p:nvPr/>
        </p:nvSpPr>
        <p:spPr>
          <a:xfrm>
            <a:off x="3708474" y="1078047"/>
            <a:ext cx="1512168" cy="557115"/>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rPr>
              <a:t>第一部分</a:t>
            </a:r>
          </a:p>
        </p:txBody>
      </p:sp>
      <p:sp>
        <p:nvSpPr>
          <p:cNvPr id="6" name="Text Placeholder 3"/>
          <p:cNvSpPr txBox="1"/>
          <p:nvPr/>
        </p:nvSpPr>
        <p:spPr>
          <a:xfrm>
            <a:off x="5508674" y="1081157"/>
            <a:ext cx="2154436" cy="43088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矩形 12"/>
          <p:cNvSpPr/>
          <p:nvPr/>
        </p:nvSpPr>
        <p:spPr>
          <a:xfrm>
            <a:off x="3708474" y="1944092"/>
            <a:ext cx="1512168" cy="557115"/>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rPr>
              <a:t>第二部分</a:t>
            </a:r>
          </a:p>
        </p:txBody>
      </p:sp>
      <p:sp>
        <p:nvSpPr>
          <p:cNvPr id="14" name="Text Placeholder 3"/>
          <p:cNvSpPr txBox="1"/>
          <p:nvPr/>
        </p:nvSpPr>
        <p:spPr>
          <a:xfrm>
            <a:off x="5508674" y="1947202"/>
            <a:ext cx="2154436" cy="43088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矩形 14"/>
          <p:cNvSpPr/>
          <p:nvPr/>
        </p:nvSpPr>
        <p:spPr>
          <a:xfrm>
            <a:off x="3708474" y="2802182"/>
            <a:ext cx="1512168" cy="557115"/>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rPr>
              <a:t>第三部分</a:t>
            </a:r>
          </a:p>
        </p:txBody>
      </p:sp>
      <p:sp>
        <p:nvSpPr>
          <p:cNvPr id="16" name="Text Placeholder 3"/>
          <p:cNvSpPr txBox="1"/>
          <p:nvPr/>
        </p:nvSpPr>
        <p:spPr>
          <a:xfrm>
            <a:off x="5508674" y="2805292"/>
            <a:ext cx="2154436" cy="43088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矩形 16"/>
          <p:cNvSpPr/>
          <p:nvPr/>
        </p:nvSpPr>
        <p:spPr>
          <a:xfrm>
            <a:off x="3708474" y="3617207"/>
            <a:ext cx="1512168" cy="557115"/>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a:solidFill>
                  <a:schemeClr val="tx1">
                    <a:lumMod val="85000"/>
                    <a:lumOff val="15000"/>
                  </a:schemeClr>
                </a:solidFill>
              </a:rPr>
              <a:t>第四部分</a:t>
            </a:r>
          </a:p>
        </p:txBody>
      </p:sp>
      <p:sp>
        <p:nvSpPr>
          <p:cNvPr id="18" name="Text Placeholder 3"/>
          <p:cNvSpPr txBox="1"/>
          <p:nvPr/>
        </p:nvSpPr>
        <p:spPr>
          <a:xfrm>
            <a:off x="5508674" y="3620317"/>
            <a:ext cx="2154436" cy="43088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2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2000"/>
                                        <p:tgtEl>
                                          <p:spTgt spid="3"/>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dissolve">
                                      <p:cBhvr>
                                        <p:cTn id="11" dur="500"/>
                                        <p:tgtEl>
                                          <p:spTgt spid="4"/>
                                        </p:tgtEl>
                                      </p:cBhvr>
                                    </p:animEffect>
                                  </p:childTnLst>
                                </p:cTn>
                              </p:par>
                            </p:childTnLst>
                          </p:cTn>
                        </p:par>
                        <p:par>
                          <p:cTn id="12" fill="hold">
                            <p:stCondLst>
                              <p:cond delay="2500"/>
                            </p:stCondLst>
                            <p:childTnLst>
                              <p:par>
                                <p:cTn id="13" presetID="21"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heel(1)">
                                      <p:cBhvr>
                                        <p:cTn id="15" dur="2000"/>
                                        <p:tgtEl>
                                          <p:spTgt spid="5"/>
                                        </p:tgtEl>
                                      </p:cBhvr>
                                    </p:animEffect>
                                  </p:childTnLst>
                                </p:cTn>
                              </p:par>
                            </p:childTnLst>
                          </p:cTn>
                        </p:par>
                        <p:par>
                          <p:cTn id="16" fill="hold">
                            <p:stCondLst>
                              <p:cond delay="4500"/>
                            </p:stCondLst>
                            <p:childTnLst>
                              <p:par>
                                <p:cTn id="17" presetID="2" presetClass="entr" presetSubtype="4"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par>
                          <p:cTn id="21" fill="hold">
                            <p:stCondLst>
                              <p:cond delay="5000"/>
                            </p:stCondLst>
                            <p:childTnLst>
                              <p:par>
                                <p:cTn id="22" presetID="21" presetClass="entr" presetSubtype="1"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heel(1)">
                                      <p:cBhvr>
                                        <p:cTn id="24" dur="2000"/>
                                        <p:tgtEl>
                                          <p:spTgt spid="13"/>
                                        </p:tgtEl>
                                      </p:cBhvr>
                                    </p:animEffect>
                                  </p:childTnLst>
                                </p:cTn>
                              </p:par>
                            </p:childTnLst>
                          </p:cTn>
                        </p:par>
                        <p:par>
                          <p:cTn id="25" fill="hold">
                            <p:stCondLst>
                              <p:cond delay="7000"/>
                            </p:stCondLst>
                            <p:childTnLst>
                              <p:par>
                                <p:cTn id="26" presetID="2" presetClass="entr" presetSubtype="4" fill="hold" grpId="0" nodeType="afterEffect">
                                  <p:stCondLst>
                                    <p:cond delay="0"/>
                                  </p:stCondLst>
                                  <p:childTnLst>
                                    <p:set>
                                      <p:cBhvr>
                                        <p:cTn id="27" dur="1" fill="hold">
                                          <p:stCondLst>
                                            <p:cond delay="0"/>
                                          </p:stCondLst>
                                        </p:cTn>
                                        <p:tgtEl>
                                          <p:spTgt spid="14"/>
                                        </p:tgtEl>
                                        <p:attrNameLst>
                                          <p:attrName>style.visibility</p:attrName>
                                        </p:attrNameLst>
                                      </p:cBhvr>
                                      <p:to>
                                        <p:strVal val="visible"/>
                                      </p:to>
                                    </p:set>
                                    <p:anim calcmode="lin" valueType="num">
                                      <p:cBhvr additive="base">
                                        <p:cTn id="28" dur="500" fill="hold"/>
                                        <p:tgtEl>
                                          <p:spTgt spid="14"/>
                                        </p:tgtEl>
                                        <p:attrNameLst>
                                          <p:attrName>ppt_x</p:attrName>
                                        </p:attrNameLst>
                                      </p:cBhvr>
                                      <p:tavLst>
                                        <p:tav tm="0">
                                          <p:val>
                                            <p:strVal val="#ppt_x"/>
                                          </p:val>
                                        </p:tav>
                                        <p:tav tm="100000">
                                          <p:val>
                                            <p:strVal val="#ppt_x"/>
                                          </p:val>
                                        </p:tav>
                                      </p:tavLst>
                                    </p:anim>
                                    <p:anim calcmode="lin" valueType="num">
                                      <p:cBhvr additive="base">
                                        <p:cTn id="29" dur="500" fill="hold"/>
                                        <p:tgtEl>
                                          <p:spTgt spid="14"/>
                                        </p:tgtEl>
                                        <p:attrNameLst>
                                          <p:attrName>ppt_y</p:attrName>
                                        </p:attrNameLst>
                                      </p:cBhvr>
                                      <p:tavLst>
                                        <p:tav tm="0">
                                          <p:val>
                                            <p:strVal val="1+#ppt_h/2"/>
                                          </p:val>
                                        </p:tav>
                                        <p:tav tm="100000">
                                          <p:val>
                                            <p:strVal val="#ppt_y"/>
                                          </p:val>
                                        </p:tav>
                                      </p:tavLst>
                                    </p:anim>
                                  </p:childTnLst>
                                </p:cTn>
                              </p:par>
                            </p:childTnLst>
                          </p:cTn>
                        </p:par>
                        <p:par>
                          <p:cTn id="30" fill="hold">
                            <p:stCondLst>
                              <p:cond delay="7500"/>
                            </p:stCondLst>
                            <p:childTnLst>
                              <p:par>
                                <p:cTn id="31" presetID="21" presetClass="entr" presetSubtype="1" fill="hold" grpId="0" nodeType="afterEffect">
                                  <p:stCondLst>
                                    <p:cond delay="0"/>
                                  </p:stCondLst>
                                  <p:childTnLst>
                                    <p:set>
                                      <p:cBhvr>
                                        <p:cTn id="32" dur="1" fill="hold">
                                          <p:stCondLst>
                                            <p:cond delay="0"/>
                                          </p:stCondLst>
                                        </p:cTn>
                                        <p:tgtEl>
                                          <p:spTgt spid="15"/>
                                        </p:tgtEl>
                                        <p:attrNameLst>
                                          <p:attrName>style.visibility</p:attrName>
                                        </p:attrNameLst>
                                      </p:cBhvr>
                                      <p:to>
                                        <p:strVal val="visible"/>
                                      </p:to>
                                    </p:set>
                                    <p:animEffect transition="in" filter="wheel(1)">
                                      <p:cBhvr>
                                        <p:cTn id="33" dur="2000"/>
                                        <p:tgtEl>
                                          <p:spTgt spid="15"/>
                                        </p:tgtEl>
                                      </p:cBhvr>
                                    </p:animEffect>
                                  </p:childTnLst>
                                </p:cTn>
                              </p:par>
                            </p:childTnLst>
                          </p:cTn>
                        </p:par>
                        <p:par>
                          <p:cTn id="34" fill="hold">
                            <p:stCondLst>
                              <p:cond delay="9500"/>
                            </p:stCondLst>
                            <p:childTnLst>
                              <p:par>
                                <p:cTn id="35" presetID="2" presetClass="entr" presetSubtype="4"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 calcmode="lin" valueType="num">
                                      <p:cBhvr additive="base">
                                        <p:cTn id="37" dur="500" fill="hold"/>
                                        <p:tgtEl>
                                          <p:spTgt spid="16"/>
                                        </p:tgtEl>
                                        <p:attrNameLst>
                                          <p:attrName>ppt_x</p:attrName>
                                        </p:attrNameLst>
                                      </p:cBhvr>
                                      <p:tavLst>
                                        <p:tav tm="0">
                                          <p:val>
                                            <p:strVal val="#ppt_x"/>
                                          </p:val>
                                        </p:tav>
                                        <p:tav tm="100000">
                                          <p:val>
                                            <p:strVal val="#ppt_x"/>
                                          </p:val>
                                        </p:tav>
                                      </p:tavLst>
                                    </p:anim>
                                    <p:anim calcmode="lin" valueType="num">
                                      <p:cBhvr additive="base">
                                        <p:cTn id="38" dur="500" fill="hold"/>
                                        <p:tgtEl>
                                          <p:spTgt spid="16"/>
                                        </p:tgtEl>
                                        <p:attrNameLst>
                                          <p:attrName>ppt_y</p:attrName>
                                        </p:attrNameLst>
                                      </p:cBhvr>
                                      <p:tavLst>
                                        <p:tav tm="0">
                                          <p:val>
                                            <p:strVal val="1+#ppt_h/2"/>
                                          </p:val>
                                        </p:tav>
                                        <p:tav tm="100000">
                                          <p:val>
                                            <p:strVal val="#ppt_y"/>
                                          </p:val>
                                        </p:tav>
                                      </p:tavLst>
                                    </p:anim>
                                  </p:childTnLst>
                                </p:cTn>
                              </p:par>
                            </p:childTnLst>
                          </p:cTn>
                        </p:par>
                        <p:par>
                          <p:cTn id="39" fill="hold">
                            <p:stCondLst>
                              <p:cond delay="10000"/>
                            </p:stCondLst>
                            <p:childTnLst>
                              <p:par>
                                <p:cTn id="40" presetID="21" presetClass="entr" presetSubtype="1" fill="hold" grpId="0" nodeType="afterEffect">
                                  <p:stCondLst>
                                    <p:cond delay="0"/>
                                  </p:stCondLst>
                                  <p:childTnLst>
                                    <p:set>
                                      <p:cBhvr>
                                        <p:cTn id="41" dur="1" fill="hold">
                                          <p:stCondLst>
                                            <p:cond delay="0"/>
                                          </p:stCondLst>
                                        </p:cTn>
                                        <p:tgtEl>
                                          <p:spTgt spid="17"/>
                                        </p:tgtEl>
                                        <p:attrNameLst>
                                          <p:attrName>style.visibility</p:attrName>
                                        </p:attrNameLst>
                                      </p:cBhvr>
                                      <p:to>
                                        <p:strVal val="visible"/>
                                      </p:to>
                                    </p:set>
                                    <p:animEffect transition="in" filter="wheel(1)">
                                      <p:cBhvr>
                                        <p:cTn id="42" dur="2000"/>
                                        <p:tgtEl>
                                          <p:spTgt spid="17"/>
                                        </p:tgtEl>
                                      </p:cBhvr>
                                    </p:animEffect>
                                  </p:childTnLst>
                                </p:cTn>
                              </p:par>
                            </p:childTnLst>
                          </p:cTn>
                        </p:par>
                        <p:par>
                          <p:cTn id="43" fill="hold">
                            <p:stCondLst>
                              <p:cond delay="12000"/>
                            </p:stCondLst>
                            <p:childTnLst>
                              <p:par>
                                <p:cTn id="44" presetID="2" presetClass="entr" presetSubtype="4" fill="hold" grpId="0"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p:bldP spid="13" grpId="0" animBg="1"/>
      <p:bldP spid="14" grpId="0"/>
      <p:bldP spid="15" grpId="0" animBg="1"/>
      <p:bldP spid="16" grpId="0"/>
      <p:bldP spid="17" grpId="0" animBg="1"/>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深色1"/>
          <p:cNvSpPr/>
          <p:nvPr/>
        </p:nvSpPr>
        <p:spPr>
          <a:xfrm>
            <a:off x="1337279" y="933010"/>
            <a:ext cx="3083589" cy="263683"/>
          </a:xfrm>
          <a:prstGeom prst="flowChartProcess">
            <a:avLst/>
          </a:prstGeom>
          <a:solidFill>
            <a:schemeClr val="tx1">
              <a:lumMod val="75000"/>
              <a:lumOff val="25000"/>
            </a:schemeClr>
          </a:solidFill>
          <a:ln w="3175" cap="flat" cmpd="sng" algn="ctr">
            <a:solidFill>
              <a:srgbClr val="D7D7D7"/>
            </a:solidFill>
            <a:prstDash val="solid"/>
          </a:ln>
          <a:effectLst/>
        </p:spPr>
        <p:txBody>
          <a:bodyPr lIns="89858" tIns="44929" rIns="89858" bIns="44929" anchor="ctr"/>
          <a:lstStyle/>
          <a:p>
            <a:pPr algn="ctr">
              <a:lnSpc>
                <a:spcPct val="120000"/>
              </a:lnSpc>
              <a:defRPr/>
            </a:pPr>
            <a:r>
              <a:rPr lang="zh-CN" altLang="en-US" sz="1000" b="1"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sp>
        <p:nvSpPr>
          <p:cNvPr id="3" name="深色2"/>
          <p:cNvSpPr/>
          <p:nvPr/>
        </p:nvSpPr>
        <p:spPr>
          <a:xfrm>
            <a:off x="4580261" y="933010"/>
            <a:ext cx="3083588" cy="263683"/>
          </a:xfrm>
          <a:prstGeom prst="flowChartProcess">
            <a:avLst/>
          </a:prstGeom>
          <a:solidFill>
            <a:schemeClr val="tx1">
              <a:lumMod val="75000"/>
              <a:lumOff val="25000"/>
            </a:schemeClr>
          </a:solidFill>
          <a:ln w="3175" cap="flat" cmpd="sng" algn="ctr">
            <a:solidFill>
              <a:srgbClr val="D7D7D7"/>
            </a:solidFill>
            <a:prstDash val="solid"/>
          </a:ln>
          <a:effectLst/>
        </p:spPr>
        <p:txBody>
          <a:bodyPr lIns="89858" tIns="44929" rIns="89858" bIns="44929" anchor="ctr"/>
          <a:lstStyle/>
          <a:p>
            <a:pPr algn="ctr">
              <a:lnSpc>
                <a:spcPct val="120000"/>
              </a:lnSpc>
              <a:defRPr/>
            </a:pPr>
            <a:r>
              <a:rPr lang="zh-CN" altLang="en-US" sz="1000" b="1"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sp>
        <p:nvSpPr>
          <p:cNvPr id="4" name="深色3"/>
          <p:cNvSpPr/>
          <p:nvPr/>
        </p:nvSpPr>
        <p:spPr>
          <a:xfrm>
            <a:off x="1337279" y="2573445"/>
            <a:ext cx="3083589" cy="264850"/>
          </a:xfrm>
          <a:prstGeom prst="flowChartProcess">
            <a:avLst/>
          </a:prstGeom>
          <a:solidFill>
            <a:schemeClr val="tx1">
              <a:lumMod val="75000"/>
              <a:lumOff val="25000"/>
            </a:schemeClr>
          </a:solidFill>
          <a:ln w="3175" cap="flat" cmpd="sng" algn="ctr">
            <a:solidFill>
              <a:srgbClr val="D7D7D7"/>
            </a:solidFill>
            <a:prstDash val="solid"/>
          </a:ln>
          <a:effectLst/>
        </p:spPr>
        <p:txBody>
          <a:bodyPr lIns="89858" tIns="44929" rIns="89858" bIns="44929" anchor="ctr"/>
          <a:lstStyle/>
          <a:p>
            <a:pPr algn="ctr">
              <a:lnSpc>
                <a:spcPct val="120000"/>
              </a:lnSpc>
              <a:defRPr/>
            </a:pPr>
            <a:r>
              <a:rPr lang="zh-CN" altLang="en-US" sz="1000" b="1"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sp>
        <p:nvSpPr>
          <p:cNvPr id="5" name="深色4"/>
          <p:cNvSpPr/>
          <p:nvPr/>
        </p:nvSpPr>
        <p:spPr>
          <a:xfrm>
            <a:off x="4580261" y="2573445"/>
            <a:ext cx="3083588" cy="264850"/>
          </a:xfrm>
          <a:prstGeom prst="flowChartProcess">
            <a:avLst/>
          </a:prstGeom>
          <a:solidFill>
            <a:schemeClr val="tx1">
              <a:lumMod val="75000"/>
              <a:lumOff val="25000"/>
            </a:schemeClr>
          </a:solidFill>
          <a:ln w="3175" cap="flat" cmpd="sng" algn="ctr">
            <a:solidFill>
              <a:srgbClr val="D7D7D7"/>
            </a:solidFill>
            <a:prstDash val="solid"/>
          </a:ln>
          <a:effectLst/>
        </p:spPr>
        <p:txBody>
          <a:bodyPr lIns="89858" tIns="44929" rIns="89858" bIns="44929" anchor="ctr"/>
          <a:lstStyle/>
          <a:p>
            <a:pPr algn="ctr">
              <a:lnSpc>
                <a:spcPct val="120000"/>
              </a:lnSpc>
              <a:defRPr/>
            </a:pPr>
            <a:r>
              <a:rPr lang="zh-CN" altLang="en-US" sz="1000" b="1" kern="0" dirty="0">
                <a:solidFill>
                  <a:srgbClr val="FFFFFF"/>
                </a:solidFill>
                <a:latin typeface="Arial" panose="020B0604020202020204" pitchFamily="34" charset="0"/>
                <a:ea typeface="微软雅黑" panose="020B0503020204020204" pitchFamily="34" charset="-122"/>
                <a:sym typeface="Arial" panose="020B0604020202020204" pitchFamily="34" charset="0"/>
              </a:rPr>
              <a:t>单击此处添加标题</a:t>
            </a:r>
          </a:p>
        </p:txBody>
      </p:sp>
      <p:sp>
        <p:nvSpPr>
          <p:cNvPr id="6" name="文本1"/>
          <p:cNvSpPr>
            <a:spLocks noChangeArrowheads="1"/>
          </p:cNvSpPr>
          <p:nvPr/>
        </p:nvSpPr>
        <p:spPr bwMode="auto">
          <a:xfrm>
            <a:off x="1337279" y="1196694"/>
            <a:ext cx="3083589" cy="1270578"/>
          </a:xfrm>
          <a:prstGeom prst="rect">
            <a:avLst/>
          </a:prstGeom>
          <a:solidFill>
            <a:srgbClr val="E2E9E9"/>
          </a:solidFill>
          <a:ln w="3175" cap="flat" cmpd="sng" algn="ctr">
            <a:solidFill>
              <a:srgbClr val="D7D7D7"/>
            </a:solidFill>
            <a:prstDash val="solid"/>
          </a:ln>
          <a:effectLst/>
        </p:spPr>
        <p:txBody>
          <a:bodyPr lIns="132665" tIns="132665" rIns="530658" bIns="44929" anchor="t"/>
          <a:lstStyle/>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单击此处添加段落文本单击此处添加段落文本单击此处添加段落文本单击此处添加段落文本</a:t>
            </a:r>
            <a:endParaRPr lang="en-US" altLang="zh-CN"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a:t>
            </a:r>
          </a:p>
        </p:txBody>
      </p:sp>
      <p:sp>
        <p:nvSpPr>
          <p:cNvPr id="7" name="文本2"/>
          <p:cNvSpPr>
            <a:spLocks noChangeArrowheads="1"/>
          </p:cNvSpPr>
          <p:nvPr/>
        </p:nvSpPr>
        <p:spPr bwMode="auto">
          <a:xfrm>
            <a:off x="4580261" y="1196694"/>
            <a:ext cx="3083588" cy="1270578"/>
          </a:xfrm>
          <a:prstGeom prst="rect">
            <a:avLst/>
          </a:prstGeom>
          <a:solidFill>
            <a:srgbClr val="E2E9E9"/>
          </a:solidFill>
          <a:ln w="3175" cap="flat" cmpd="sng" algn="ctr">
            <a:solidFill>
              <a:srgbClr val="D7D7D7"/>
            </a:solidFill>
            <a:prstDash val="solid"/>
          </a:ln>
          <a:effectLst/>
        </p:spPr>
        <p:txBody>
          <a:bodyPr lIns="530658" tIns="132665" rIns="132665" bIns="44929" anchor="t"/>
          <a:lstStyle/>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单击此处添加段落文本单击此处添加段落文本单击此处添加段落文本单击此处添加段落文本</a:t>
            </a:r>
            <a:endParaRPr lang="en-US" altLang="zh-CN"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a:t>
            </a:r>
          </a:p>
        </p:txBody>
      </p:sp>
      <p:sp>
        <p:nvSpPr>
          <p:cNvPr id="8" name="文本3"/>
          <p:cNvSpPr>
            <a:spLocks noChangeArrowheads="1"/>
          </p:cNvSpPr>
          <p:nvPr/>
        </p:nvSpPr>
        <p:spPr bwMode="auto">
          <a:xfrm>
            <a:off x="1337279" y="2838294"/>
            <a:ext cx="3083589" cy="1269412"/>
          </a:xfrm>
          <a:prstGeom prst="rect">
            <a:avLst/>
          </a:prstGeom>
          <a:solidFill>
            <a:srgbClr val="E2E9E9"/>
          </a:solidFill>
          <a:ln w="3175" cap="flat" cmpd="sng" algn="ctr">
            <a:solidFill>
              <a:srgbClr val="D7D7D7"/>
            </a:solidFill>
            <a:prstDash val="solid"/>
          </a:ln>
          <a:effectLst/>
        </p:spPr>
        <p:txBody>
          <a:bodyPr lIns="132665" tIns="132665" rIns="530658" bIns="44929" anchor="t"/>
          <a:lstStyle/>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单击此处添加段落文本单击此处添加段落文本单击此处添加段落文本单击此处添加段落文本</a:t>
            </a:r>
            <a:endParaRPr lang="en-US" altLang="zh-CN"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a:t>
            </a:r>
          </a:p>
        </p:txBody>
      </p:sp>
      <p:sp>
        <p:nvSpPr>
          <p:cNvPr id="9" name="文本4"/>
          <p:cNvSpPr>
            <a:spLocks noChangeArrowheads="1"/>
          </p:cNvSpPr>
          <p:nvPr/>
        </p:nvSpPr>
        <p:spPr bwMode="auto">
          <a:xfrm>
            <a:off x="4580261" y="2838294"/>
            <a:ext cx="3083588" cy="1269412"/>
          </a:xfrm>
          <a:prstGeom prst="rect">
            <a:avLst/>
          </a:prstGeom>
          <a:solidFill>
            <a:srgbClr val="E2E9E9"/>
          </a:solidFill>
          <a:ln w="3175" cap="flat" cmpd="sng" algn="ctr">
            <a:solidFill>
              <a:srgbClr val="D7D7D7"/>
            </a:solidFill>
            <a:prstDash val="solid"/>
          </a:ln>
          <a:effectLst/>
        </p:spPr>
        <p:txBody>
          <a:bodyPr lIns="530658" tIns="132665" rIns="132665" bIns="44929" anchor="t"/>
          <a:lstStyle/>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单击此处添加段落文本单击此处添加段落文本单击此处添加段落文本单击此处添加段落文本</a:t>
            </a:r>
            <a:endParaRPr lang="en-US" altLang="zh-CN"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spcBef>
                <a:spcPts val="442"/>
              </a:spcBef>
              <a:buFont typeface="Arial" pitchFamily="34" charset="0"/>
              <a:buChar char="•"/>
              <a:defRPr/>
            </a:pPr>
            <a:r>
              <a:rPr lang="zh-CN" altLang="en-US" sz="900" kern="0" dirty="0">
                <a:solidFill>
                  <a:schemeClr val="tx1">
                    <a:lumMod val="65000"/>
                    <a:lumOff val="35000"/>
                  </a:schemeClr>
                </a:solidFill>
                <a:latin typeface="Arial" panose="020B0604020202020204" pitchFamily="34" charset="0"/>
                <a:ea typeface="微软雅黑" pitchFamily="34" charset="-122"/>
                <a:sym typeface="Arial" panose="020B0604020202020204" pitchFamily="34" charset="0"/>
              </a:rPr>
              <a:t>单击此处添加段落文本单击此处添加段落文本</a:t>
            </a:r>
          </a:p>
        </p:txBody>
      </p:sp>
      <p:grpSp>
        <p:nvGrpSpPr>
          <p:cNvPr id="10" name="灰色1"/>
          <p:cNvGrpSpPr/>
          <p:nvPr/>
        </p:nvGrpSpPr>
        <p:grpSpPr>
          <a:xfrm>
            <a:off x="3730546" y="1778896"/>
            <a:ext cx="1488468" cy="1481759"/>
            <a:chOff x="3492500" y="2708275"/>
            <a:chExt cx="2016125" cy="2016125"/>
          </a:xfrm>
          <a:solidFill>
            <a:schemeClr val="tx1">
              <a:lumMod val="75000"/>
              <a:lumOff val="25000"/>
            </a:schemeClr>
          </a:solidFill>
        </p:grpSpPr>
        <p:sp>
          <p:nvSpPr>
            <p:cNvPr id="11" name="椭圆 10"/>
            <p:cNvSpPr/>
            <p:nvPr/>
          </p:nvSpPr>
          <p:spPr>
            <a:xfrm>
              <a:off x="3492500" y="2708275"/>
              <a:ext cx="2016125" cy="2016125"/>
            </a:xfrm>
            <a:prstGeom prst="ellipse">
              <a:avLst/>
            </a:prstGeom>
            <a:grpFill/>
            <a:ln w="3175" cap="flat" cmpd="sng" algn="ctr">
              <a:solidFill>
                <a:srgbClr val="C5C5C5"/>
              </a:solidFill>
              <a:prstDash val="solid"/>
            </a:ln>
            <a:effectLst/>
          </p:spPr>
          <p:txBody>
            <a:bodyPr vert="eaVert" anchor="ctr"/>
            <a:lstStyle/>
            <a:p>
              <a:pPr algn="ctr">
                <a:defRPr/>
              </a:pPr>
              <a:endParaRPr lang="zh-CN" altLang="en-US" sz="2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12" name="组合 11"/>
            <p:cNvGrpSpPr/>
            <p:nvPr/>
          </p:nvGrpSpPr>
          <p:grpSpPr>
            <a:xfrm rot="20362313">
              <a:off x="3636327" y="3055860"/>
              <a:ext cx="1656184" cy="1206380"/>
              <a:chOff x="7307988" y="1759798"/>
              <a:chExt cx="1728787" cy="1206380"/>
            </a:xfrm>
            <a:grpFill/>
          </p:grpSpPr>
          <p:sp>
            <p:nvSpPr>
              <p:cNvPr id="13" name="TextBox 19"/>
              <p:cNvSpPr txBox="1">
                <a:spLocks noChangeArrowheads="1"/>
              </p:cNvSpPr>
              <p:nvPr/>
            </p:nvSpPr>
            <p:spPr bwMode="auto">
              <a:xfrm>
                <a:off x="7308296" y="1759798"/>
                <a:ext cx="1728238" cy="37689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lnSpc>
                    <a:spcPct val="120000"/>
                  </a:lnSpc>
                  <a:defRPr/>
                </a:pPr>
                <a:r>
                  <a:rPr lang="zh-CN" altLang="en-US" sz="1000" b="1" kern="0" dirty="0">
                    <a:solidFill>
                      <a:srgbClr val="F9F9F9"/>
                    </a:solidFill>
                    <a:latin typeface="Arial" panose="020B0604020202020204" pitchFamily="34" charset="0"/>
                    <a:ea typeface="微软雅黑" panose="020B0503020204020204" pitchFamily="34" charset="-122"/>
                    <a:sym typeface="Arial" panose="020B0604020202020204" pitchFamily="34" charset="0"/>
                  </a:rPr>
                  <a:t>此处添加标题</a:t>
                </a:r>
              </a:p>
            </p:txBody>
          </p:sp>
          <p:sp>
            <p:nvSpPr>
              <p:cNvPr id="14" name="TextBox 13"/>
              <p:cNvSpPr txBox="1"/>
              <p:nvPr/>
            </p:nvSpPr>
            <p:spPr bwMode="auto">
              <a:xfrm>
                <a:off x="7307988" y="2081321"/>
                <a:ext cx="1728787" cy="884857"/>
              </a:xfrm>
              <a:prstGeom prst="rect">
                <a:avLst/>
              </a:prstGeom>
              <a:grpFill/>
            </p:spPr>
            <p:txBody>
              <a:bodyPr>
                <a:spAutoFit/>
              </a:bodyPr>
              <a:lstStyle/>
              <a:p>
                <a:pPr algn="ctr">
                  <a:lnSpc>
                    <a:spcPct val="150000"/>
                  </a:lnSpc>
                  <a:defRPr/>
                </a:pPr>
                <a:r>
                  <a:rPr lang="zh-CN" altLang="en-US" sz="800" kern="0" dirty="0">
                    <a:solidFill>
                      <a:srgbClr val="F9F9F9"/>
                    </a:solidFill>
                    <a:latin typeface="Arial" panose="020B0604020202020204" pitchFamily="34" charset="0"/>
                    <a:ea typeface="微软雅黑" panose="020B0503020204020204" pitchFamily="34" charset="-122"/>
                    <a:sym typeface="Arial" panose="020B0604020202020204" pitchFamily="34" charset="0"/>
                  </a:rPr>
                  <a:t>单击此处添加段落文本单击此处添加段落文本单击此处添加段落文本</a:t>
                </a:r>
              </a:p>
            </p:txBody>
          </p:sp>
        </p:grpSp>
      </p:grpSp>
      <p:sp>
        <p:nvSpPr>
          <p:cNvPr id="15"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500"/>
                                        <p:tgtEl>
                                          <p:spTgt spid="6"/>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barn(inVertical)">
                                      <p:cBhvr>
                                        <p:cTn id="15" dur="500"/>
                                        <p:tgtEl>
                                          <p:spTgt spid="3"/>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barn(inVertical)">
                                      <p:cBhvr>
                                        <p:cTn id="23" dur="500"/>
                                        <p:tgtEl>
                                          <p:spTgt spid="4"/>
                                        </p:tgtEl>
                                      </p:cBhvr>
                                    </p:animEffect>
                                  </p:childTnLst>
                                </p:cTn>
                              </p:par>
                            </p:childTnLst>
                          </p:cTn>
                        </p:par>
                        <p:par>
                          <p:cTn id="24" fill="hold">
                            <p:stCondLst>
                              <p:cond delay="2500"/>
                            </p:stCondLst>
                            <p:childTnLst>
                              <p:par>
                                <p:cTn id="25" presetID="22"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up)">
                                      <p:cBhvr>
                                        <p:cTn id="27" dur="500"/>
                                        <p:tgtEl>
                                          <p:spTgt spid="8"/>
                                        </p:tgtEl>
                                      </p:cBhvr>
                                    </p:animEffect>
                                  </p:childTnLst>
                                </p:cTn>
                              </p:par>
                            </p:childTnLst>
                          </p:cTn>
                        </p:par>
                        <p:par>
                          <p:cTn id="28" fill="hold">
                            <p:stCondLst>
                              <p:cond delay="3000"/>
                            </p:stCondLst>
                            <p:childTnLst>
                              <p:par>
                                <p:cTn id="29" presetID="16" presetClass="entr" presetSubtype="21"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barn(inVertical)">
                                      <p:cBhvr>
                                        <p:cTn id="31" dur="500"/>
                                        <p:tgtEl>
                                          <p:spTgt spid="5"/>
                                        </p:tgtEl>
                                      </p:cBhvr>
                                    </p:animEffect>
                                  </p:childTnLst>
                                </p:cTn>
                              </p:par>
                            </p:childTnLst>
                          </p:cTn>
                        </p:par>
                        <p:par>
                          <p:cTn id="32" fill="hold">
                            <p:stCondLst>
                              <p:cond delay="3500"/>
                            </p:stCondLst>
                            <p:childTnLst>
                              <p:par>
                                <p:cTn id="33" presetID="22" presetClass="entr" presetSubtype="1"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wipe(up)">
                                      <p:cBhvr>
                                        <p:cTn id="35" dur="500"/>
                                        <p:tgtEl>
                                          <p:spTgt spid="9"/>
                                        </p:tgtEl>
                                      </p:cBhvr>
                                    </p:animEffect>
                                  </p:childTnLst>
                                </p:cTn>
                              </p:par>
                            </p:childTnLst>
                          </p:cTn>
                        </p:par>
                        <p:par>
                          <p:cTn id="36" fill="hold">
                            <p:stCondLst>
                              <p:cond delay="4000"/>
                            </p:stCondLst>
                            <p:childTnLst>
                              <p:par>
                                <p:cTn id="37" presetID="31" presetClass="entr" presetSubtype="0" fill="hold"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style.rotation</p:attrName>
                                        </p:attrNameLst>
                                      </p:cBhvr>
                                      <p:tavLst>
                                        <p:tav tm="0">
                                          <p:val>
                                            <p:fltVal val="90"/>
                                          </p:val>
                                        </p:tav>
                                        <p:tav tm="100000">
                                          <p:val>
                                            <p:fltVal val="0"/>
                                          </p:val>
                                        </p:tav>
                                      </p:tavLst>
                                    </p:anim>
                                    <p:animEffect transition="in" filter="fade">
                                      <p:cBhvr>
                                        <p:cTn id="42"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32410" y="1584052"/>
            <a:ext cx="2736304" cy="108012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11526" y="1804696"/>
            <a:ext cx="2378074" cy="643452"/>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latin typeface="黑体" panose="02010600030101010101" pitchFamily="2" charset="-122"/>
                <a:ea typeface="黑体" panose="02010600030101010101" pitchFamily="2" charset="-122"/>
              </a:rPr>
              <a:t>第四部分</a:t>
            </a:r>
          </a:p>
        </p:txBody>
      </p:sp>
      <p:sp>
        <p:nvSpPr>
          <p:cNvPr id="6" name="Text Placeholder 3"/>
          <p:cNvSpPr txBox="1"/>
          <p:nvPr/>
        </p:nvSpPr>
        <p:spPr>
          <a:xfrm>
            <a:off x="3098725" y="2758246"/>
            <a:ext cx="2769989" cy="55399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2986140"/>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2500"/>
                            </p:stCondLst>
                            <p:childTnLst>
                              <p:par>
                                <p:cTn id="13" presetID="19"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0" fill="hold"/>
                                        <p:tgtEl>
                                          <p:spTgt spid="6"/>
                                        </p:tgtEl>
                                        <p:attrNameLst>
                                          <p:attrName>ppt_w</p:attrName>
                                        </p:attrNameLst>
                                      </p:cBhvr>
                                      <p:tavLst>
                                        <p:tav tm="0" fmla="#ppt_w*sin(2.5*pi*$)">
                                          <p:val>
                                            <p:fltVal val="0"/>
                                          </p:val>
                                        </p:tav>
                                        <p:tav tm="100000">
                                          <p:val>
                                            <p:fltVal val="1"/>
                                          </p:val>
                                        </p:tav>
                                      </p:tavLst>
                                    </p:anim>
                                    <p:anim calcmode="lin" valueType="num">
                                      <p:cBhvr>
                                        <p:cTn id="16"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2"/>
          <p:cNvSpPr txBox="1"/>
          <p:nvPr/>
        </p:nvSpPr>
        <p:spPr>
          <a:xfrm>
            <a:off x="4116486" y="3732062"/>
            <a:ext cx="1223042" cy="228967"/>
          </a:xfrm>
          <a:prstGeom prst="rect">
            <a:avLst/>
          </a:prstGeom>
          <a:ln>
            <a:solidFill>
              <a:schemeClr val="bg1"/>
            </a:solidFill>
          </a:ln>
        </p:spPr>
        <p:txBody>
          <a:bodyPr vert="horz" lIns="67410" tIns="33705" rIns="67410" bIns="33705" rtlCol="0">
            <a:normAutofit fontScale="90000" lnSpcReduction="10000"/>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zh-CN" altLang="en-US" sz="1200" dirty="0">
                <a:solidFill>
                  <a:schemeClr val="bg1"/>
                </a:solidFill>
                <a:latin typeface="微软雅黑" panose="020B0503020204020204" charset="-122"/>
                <a:ea typeface="微软雅黑" panose="020B0503020204020204" charset="-122"/>
              </a:rPr>
              <a:t>汇报：张三</a:t>
            </a:r>
          </a:p>
        </p:txBody>
      </p:sp>
      <p:sp>
        <p:nvSpPr>
          <p:cNvPr id="3" name="TextBox 2"/>
          <p:cNvSpPr txBox="1"/>
          <p:nvPr/>
        </p:nvSpPr>
        <p:spPr>
          <a:xfrm>
            <a:off x="1327458" y="1473620"/>
            <a:ext cx="6428209" cy="497643"/>
          </a:xfrm>
          <a:prstGeom prst="rect">
            <a:avLst/>
          </a:prstGeom>
          <a:noFill/>
        </p:spPr>
        <p:txBody>
          <a:bodyPr wrap="square" lIns="0" tIns="0" rIns="0" bIns="0" rtlCol="0">
            <a:spAutoFit/>
          </a:bodyPr>
          <a:lstStyle/>
          <a:p>
            <a:pPr algn="ctr"/>
            <a:r>
              <a:rPr lang="zh-CN" altLang="en-US" sz="800" dirty="0">
                <a:solidFill>
                  <a:schemeClr val="tx1">
                    <a:lumMod val="65000"/>
                    <a:lumOff val="35000"/>
                  </a:schemeClr>
                </a:solidFill>
                <a:latin typeface="微软雅黑" panose="020B0503020204020204" charset="-122"/>
                <a:ea typeface="微软雅黑" panose="020B0503020204020204" charset="-122"/>
              </a:rPr>
              <a:t>公司培训工作要力争全面覆盖，重点突出，要在实际的培训工作中不断丰富培训内容，拓展培训形式，优化培训流程，明确培训目的，提高培训效果。</a:t>
            </a:r>
            <a:r>
              <a:rPr lang="zh-CN" altLang="en-US" sz="8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rPr>
              <a:t>企业赖以生存的是效益和效率，只有尊崇这两个法则才能维持企业自身的生命和未来发展，才能维系每一个人，每一个员工的生活物质保障。然而关乎这两个的重点就是实效，实事求是，与时俱进，才能不被打败，才能立足这个日益竞争激烈的社会。</a:t>
            </a:r>
          </a:p>
          <a:p>
            <a:pPr algn="ctr"/>
            <a:endParaRPr lang="zh-CN" altLang="en-US" sz="800" dirty="0">
              <a:solidFill>
                <a:schemeClr val="tx1">
                  <a:lumMod val="65000"/>
                  <a:lumOff val="35000"/>
                </a:schemeClr>
              </a:solidFill>
              <a:latin typeface="微软雅黑" panose="020B0503020204020204" charset="-122"/>
              <a:ea typeface="微软雅黑" panose="020B0503020204020204" charset="-122"/>
              <a:cs typeface="Lato Light" charset="0"/>
              <a:sym typeface="Lato Light" charset="0"/>
            </a:endParaRPr>
          </a:p>
        </p:txBody>
      </p:sp>
      <p:sp>
        <p:nvSpPr>
          <p:cNvPr id="4" name="TextBox 3"/>
          <p:cNvSpPr txBox="1"/>
          <p:nvPr/>
        </p:nvSpPr>
        <p:spPr>
          <a:xfrm>
            <a:off x="2869554" y="1208939"/>
            <a:ext cx="3322684" cy="230832"/>
          </a:xfrm>
          <a:prstGeom prst="rect">
            <a:avLst/>
          </a:prstGeom>
          <a:noFill/>
        </p:spPr>
        <p:txBody>
          <a:bodyPr wrap="square" lIns="0" tIns="0" rIns="0" bIns="0" rtlCol="0">
            <a:spAutoFit/>
          </a:bodyPr>
          <a:lstStyle/>
          <a:p>
            <a:pPr lvl="0" algn="ctr">
              <a:spcBef>
                <a:spcPct val="20000"/>
              </a:spcBef>
              <a:defRPr/>
            </a:pPr>
            <a:r>
              <a:rPr lang="zh-CN" altLang="en-US" sz="1500" b="1" dirty="0">
                <a:solidFill>
                  <a:schemeClr val="tx1">
                    <a:lumMod val="65000"/>
                    <a:lumOff val="35000"/>
                  </a:schemeClr>
                </a:solidFill>
                <a:latin typeface="微软雅黑" panose="020B0503020204020204" charset="-122"/>
                <a:ea typeface="微软雅黑" panose="020B0503020204020204" charset="-122"/>
              </a:rPr>
              <a:t>单击此处添加标题</a:t>
            </a:r>
          </a:p>
        </p:txBody>
      </p:sp>
      <p:sp>
        <p:nvSpPr>
          <p:cNvPr id="5" name="圆角矩形 4"/>
          <p:cNvSpPr/>
          <p:nvPr/>
        </p:nvSpPr>
        <p:spPr>
          <a:xfrm>
            <a:off x="1433811" y="2188428"/>
            <a:ext cx="6381084" cy="465362"/>
          </a:xfrm>
          <a:prstGeom prst="roundRect">
            <a:avLst>
              <a:gd name="adj" fmla="val 50000"/>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300">
              <a:solidFill>
                <a:schemeClr val="tx1">
                  <a:lumMod val="65000"/>
                  <a:lumOff val="35000"/>
                </a:schemeClr>
              </a:solidFill>
            </a:endParaRPr>
          </a:p>
        </p:txBody>
      </p:sp>
      <p:sp>
        <p:nvSpPr>
          <p:cNvPr id="6" name="TextBox 5"/>
          <p:cNvSpPr txBox="1"/>
          <p:nvPr/>
        </p:nvSpPr>
        <p:spPr>
          <a:xfrm>
            <a:off x="2444148" y="2240147"/>
            <a:ext cx="5370746" cy="367734"/>
          </a:xfrm>
          <a:prstGeom prst="rect">
            <a:avLst/>
          </a:prstGeom>
          <a:noFill/>
        </p:spPr>
        <p:txBody>
          <a:bodyPr wrap="square" lIns="89858" tIns="44929" rIns="89858" bIns="44929" rtlCol="0">
            <a:spAutoFit/>
          </a:bodyPr>
          <a:lstStyle/>
          <a:p>
            <a:r>
              <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r>
              <a:rPr lang="zh-CN" altLang="en-US" sz="900" dirty="0">
                <a:solidFill>
                  <a:schemeClr val="tx1">
                    <a:lumMod val="65000"/>
                    <a:lumOff val="35000"/>
                  </a:schemeClr>
                </a:solidFill>
                <a:latin typeface="微软雅黑" panose="020B0503020204020204" charset="-122"/>
                <a:ea typeface="微软雅黑" panose="020B0503020204020204" charset="-122"/>
              </a:rPr>
              <a:t>您的容打在这里，或者通过复制您的文本后，在此框中选择粘贴，并选择只保留文字。</a:t>
            </a:r>
            <a:r>
              <a:rPr lang="zh-CN" altLang="en-US" sz="9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右键点击图片选择设置图片格式可直接替换图片</a:t>
            </a:r>
            <a:endParaRPr lang="zh-CN" altLang="en-US" sz="900" dirty="0">
              <a:solidFill>
                <a:schemeClr val="tx1">
                  <a:lumMod val="65000"/>
                  <a:lumOff val="35000"/>
                </a:schemeClr>
              </a:solidFill>
              <a:latin typeface="微软雅黑" panose="020B0503020204020204" charset="-122"/>
              <a:ea typeface="微软雅黑" panose="020B0503020204020204" charset="-122"/>
              <a:cs typeface="Open Sans Light" panose="020B0306030504020204" pitchFamily="34" charset="0"/>
              <a:sym typeface="微软雅黑" panose="020B0503020204020204" charset="-122"/>
            </a:endParaRPr>
          </a:p>
        </p:txBody>
      </p:sp>
      <p:sp>
        <p:nvSpPr>
          <p:cNvPr id="7" name="矩形 6"/>
          <p:cNvSpPr/>
          <p:nvPr/>
        </p:nvSpPr>
        <p:spPr>
          <a:xfrm>
            <a:off x="1433487" y="2902893"/>
            <a:ext cx="3021023" cy="14292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300"/>
          </a:p>
        </p:txBody>
      </p:sp>
      <p:sp>
        <p:nvSpPr>
          <p:cNvPr id="8" name="Text Placeholder 11"/>
          <p:cNvSpPr txBox="1"/>
          <p:nvPr/>
        </p:nvSpPr>
        <p:spPr>
          <a:xfrm>
            <a:off x="1493719" y="2981527"/>
            <a:ext cx="2289812" cy="346692"/>
          </a:xfrm>
          <a:prstGeom prst="rect">
            <a:avLst/>
          </a:prstGeom>
        </p:spPr>
        <p:txBody>
          <a:bodyPr lIns="89858" tIns="44929" rIns="89858" bIns="44929"/>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500" dirty="0">
                <a:solidFill>
                  <a:schemeClr val="bg1"/>
                </a:solidFill>
                <a:latin typeface="微软雅黑" panose="020B0503020204020204" charset="-122"/>
                <a:ea typeface="微软雅黑" panose="020B0503020204020204" charset="-122"/>
              </a:rPr>
              <a:t>单击此处添加标题</a:t>
            </a:r>
          </a:p>
        </p:txBody>
      </p:sp>
      <p:sp>
        <p:nvSpPr>
          <p:cNvPr id="9" name="TextBox 8"/>
          <p:cNvSpPr txBox="1"/>
          <p:nvPr/>
        </p:nvSpPr>
        <p:spPr>
          <a:xfrm>
            <a:off x="1472962" y="3299143"/>
            <a:ext cx="2885511" cy="921732"/>
          </a:xfrm>
          <a:prstGeom prst="rect">
            <a:avLst/>
          </a:prstGeom>
          <a:noFill/>
        </p:spPr>
        <p:txBody>
          <a:bodyPr wrap="square" lIns="89858" tIns="44929" rIns="89858" bIns="44929" rtlCol="0">
            <a:spAutoFit/>
          </a:bodyPr>
          <a:lstStyle/>
          <a:p>
            <a:pPr>
              <a:lnSpc>
                <a:spcPct val="120000"/>
              </a:lnSpc>
              <a:spcBef>
                <a:spcPct val="20000"/>
              </a:spcBef>
            </a:pPr>
            <a:r>
              <a:rPr lang="zh-CN" altLang="en-US" sz="9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9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0" name="矩形 9"/>
          <p:cNvSpPr/>
          <p:nvPr/>
        </p:nvSpPr>
        <p:spPr>
          <a:xfrm>
            <a:off x="4571176" y="2902893"/>
            <a:ext cx="3021023" cy="14292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58" tIns="44929" rIns="89858" bIns="44929" rtlCol="0" anchor="ctr"/>
          <a:lstStyle/>
          <a:p>
            <a:pPr algn="ctr"/>
            <a:endParaRPr lang="zh-CN" altLang="en-US" sz="1300"/>
          </a:p>
        </p:txBody>
      </p:sp>
      <p:sp>
        <p:nvSpPr>
          <p:cNvPr id="11" name="Text Placeholder 11"/>
          <p:cNvSpPr txBox="1"/>
          <p:nvPr/>
        </p:nvSpPr>
        <p:spPr>
          <a:xfrm>
            <a:off x="4621094" y="2981527"/>
            <a:ext cx="2289812" cy="346692"/>
          </a:xfrm>
          <a:prstGeom prst="rect">
            <a:avLst/>
          </a:prstGeom>
        </p:spPr>
        <p:txBody>
          <a:bodyPr lIns="89858" tIns="44929" rIns="89858" bIns="44929"/>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sz="1500" dirty="0">
                <a:solidFill>
                  <a:schemeClr val="bg1"/>
                </a:solidFill>
                <a:latin typeface="微软雅黑" panose="020B0503020204020204" charset="-122"/>
                <a:ea typeface="微软雅黑" panose="020B0503020204020204" charset="-122"/>
              </a:rPr>
              <a:t>单击此处添加标题</a:t>
            </a:r>
          </a:p>
        </p:txBody>
      </p:sp>
      <p:sp>
        <p:nvSpPr>
          <p:cNvPr id="12" name="TextBox 11"/>
          <p:cNvSpPr txBox="1"/>
          <p:nvPr/>
        </p:nvSpPr>
        <p:spPr>
          <a:xfrm>
            <a:off x="4600337" y="3299143"/>
            <a:ext cx="2885511" cy="921732"/>
          </a:xfrm>
          <a:prstGeom prst="rect">
            <a:avLst/>
          </a:prstGeom>
          <a:noFill/>
        </p:spPr>
        <p:txBody>
          <a:bodyPr wrap="square" lIns="89858" tIns="44929" rIns="89858" bIns="44929" rtlCol="0">
            <a:spAutoFit/>
          </a:bodyPr>
          <a:lstStyle/>
          <a:p>
            <a:pPr>
              <a:lnSpc>
                <a:spcPct val="120000"/>
              </a:lnSpc>
              <a:spcBef>
                <a:spcPct val="20000"/>
              </a:spcBef>
            </a:pPr>
            <a:r>
              <a:rPr lang="zh-CN" altLang="en-US" sz="900" dirty="0">
                <a:solidFill>
                  <a:schemeClr val="bg1"/>
                </a:solidFill>
                <a:latin typeface="微软雅黑" panose="020B0503020204020204" charset="-122"/>
                <a:ea typeface="微软雅黑" panose="020B0503020204020204" charset="-122"/>
                <a:sym typeface="Arial" panose="020B0604020202020204" pitchFamily="34" charset="0"/>
              </a:rPr>
              <a:t>单击此处编辑您要的内容，建议您在展示时采用微软雅黑字体，本模版所有图形线条及其相应素材均可自由编辑、改色、替换。更多使用说明和作品请详阅模版最末的使用手册。单击此处编辑您要的内容，建议您在展示时采用微软雅黑字体。</a:t>
            </a:r>
            <a:endParaRPr lang="en-US" altLang="zh-CN" sz="900" dirty="0">
              <a:solidFill>
                <a:schemeClr val="bg1"/>
              </a:solidFill>
              <a:latin typeface="微软雅黑" panose="020B0503020204020204" charset="-122"/>
              <a:ea typeface="微软雅黑" panose="020B0503020204020204" charset="-122"/>
              <a:sym typeface="Arial" panose="020B0604020202020204" pitchFamily="34" charset="0"/>
            </a:endParaRPr>
          </a:p>
        </p:txBody>
      </p:sp>
      <p:sp>
        <p:nvSpPr>
          <p:cNvPr id="13"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up)">
                                      <p:cBhvr>
                                        <p:cTn id="19" dur="500"/>
                                        <p:tgtEl>
                                          <p:spTgt spid="6"/>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500"/>
                                        <p:tgtEl>
                                          <p:spTgt spid="8"/>
                                        </p:tgtEl>
                                      </p:cBhvr>
                                    </p:animEffect>
                                  </p:childTnLst>
                                </p:cTn>
                              </p:par>
                            </p:childTnLst>
                          </p:cTn>
                        </p:par>
                        <p:par>
                          <p:cTn id="30" fill="hold">
                            <p:stCondLst>
                              <p:cond delay="3000"/>
                            </p:stCondLst>
                            <p:childTnLst>
                              <p:par>
                                <p:cTn id="31" presetID="22" presetClass="entr" presetSubtype="1" fill="hold" grpId="0" nodeType="after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wipe(up)">
                                      <p:cBhvr>
                                        <p:cTn id="33" dur="500"/>
                                        <p:tgtEl>
                                          <p:spTgt spid="9"/>
                                        </p:tgtEl>
                                      </p:cBhvr>
                                    </p:animEffect>
                                  </p:childTnLst>
                                </p:cTn>
                              </p:par>
                            </p:childTnLst>
                          </p:cTn>
                        </p:par>
                        <p:par>
                          <p:cTn id="34" fill="hold">
                            <p:stCondLst>
                              <p:cond delay="3500"/>
                            </p:stCondLst>
                            <p:childTnLst>
                              <p:par>
                                <p:cTn id="35" presetID="53" presetClass="entr" presetSubtype="16"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p:cTn id="37" dur="500" fill="hold"/>
                                        <p:tgtEl>
                                          <p:spTgt spid="10"/>
                                        </p:tgtEl>
                                        <p:attrNameLst>
                                          <p:attrName>ppt_w</p:attrName>
                                        </p:attrNameLst>
                                      </p:cBhvr>
                                      <p:tavLst>
                                        <p:tav tm="0">
                                          <p:val>
                                            <p:fltVal val="0"/>
                                          </p:val>
                                        </p:tav>
                                        <p:tav tm="100000">
                                          <p:val>
                                            <p:strVal val="#ppt_w"/>
                                          </p:val>
                                        </p:tav>
                                      </p:tavLst>
                                    </p:anim>
                                    <p:anim calcmode="lin" valueType="num">
                                      <p:cBhvr>
                                        <p:cTn id="38" dur="500" fill="hold"/>
                                        <p:tgtEl>
                                          <p:spTgt spid="10"/>
                                        </p:tgtEl>
                                        <p:attrNameLst>
                                          <p:attrName>ppt_h</p:attrName>
                                        </p:attrNameLst>
                                      </p:cBhvr>
                                      <p:tavLst>
                                        <p:tav tm="0">
                                          <p:val>
                                            <p:fltVal val="0"/>
                                          </p:val>
                                        </p:tav>
                                        <p:tav tm="100000">
                                          <p:val>
                                            <p:strVal val="#ppt_h"/>
                                          </p:val>
                                        </p:tav>
                                      </p:tavLst>
                                    </p:anim>
                                    <p:animEffect transition="in" filter="fade">
                                      <p:cBhvr>
                                        <p:cTn id="39" dur="500"/>
                                        <p:tgtEl>
                                          <p:spTgt spid="10"/>
                                        </p:tgtEl>
                                      </p:cBhvr>
                                    </p:animEffect>
                                  </p:childTnLst>
                                </p:cTn>
                              </p:par>
                            </p:childTnLst>
                          </p:cTn>
                        </p:par>
                        <p:par>
                          <p:cTn id="40" fill="hold">
                            <p:stCondLst>
                              <p:cond delay="4000"/>
                            </p:stCondLst>
                            <p:childTnLst>
                              <p:par>
                                <p:cTn id="41" presetID="10" presetClass="entr" presetSubtype="0" fill="hold" grpId="0" nodeType="afterEffect">
                                  <p:stCondLst>
                                    <p:cond delay="0"/>
                                  </p:stCondLst>
                                  <p:childTnLst>
                                    <p:set>
                                      <p:cBhvr>
                                        <p:cTn id="42" dur="1" fill="hold">
                                          <p:stCondLst>
                                            <p:cond delay="0"/>
                                          </p:stCondLst>
                                        </p:cTn>
                                        <p:tgtEl>
                                          <p:spTgt spid="11"/>
                                        </p:tgtEl>
                                        <p:attrNameLst>
                                          <p:attrName>style.visibility</p:attrName>
                                        </p:attrNameLst>
                                      </p:cBhvr>
                                      <p:to>
                                        <p:strVal val="visible"/>
                                      </p:to>
                                    </p:set>
                                    <p:animEffect transition="in" filter="fade">
                                      <p:cBhvr>
                                        <p:cTn id="43" dur="500"/>
                                        <p:tgtEl>
                                          <p:spTgt spid="11"/>
                                        </p:tgtEl>
                                      </p:cBhvr>
                                    </p:animEffect>
                                  </p:childTnLst>
                                </p:cTn>
                              </p:par>
                            </p:childTnLst>
                          </p:cTn>
                        </p:par>
                        <p:par>
                          <p:cTn id="44" fill="hold">
                            <p:stCondLst>
                              <p:cond delay="4500"/>
                            </p:stCondLst>
                            <p:childTnLst>
                              <p:par>
                                <p:cTn id="45" presetID="22" presetClass="entr" presetSubtype="1"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wipe(up)">
                                      <p:cBhvr>
                                        <p:cTn id="4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animBg="1"/>
      <p:bldP spid="6" grpId="0"/>
      <p:bldP spid="7" grpId="0" animBg="1"/>
      <p:bldP spid="8" grpId="0"/>
      <p:bldP spid="9" grpId="0"/>
      <p:bldP spid="10" grpId="0" animBg="1"/>
      <p:bldP spid="11" grpId="0"/>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435678" y="1121566"/>
            <a:ext cx="2129221" cy="2119624"/>
            <a:chOff x="3724323" y="1908536"/>
            <a:chExt cx="1329153" cy="1329153"/>
          </a:xfrm>
        </p:grpSpPr>
        <p:sp>
          <p:nvSpPr>
            <p:cNvPr id="3" name="椭圆 2"/>
            <p:cNvSpPr/>
            <p:nvPr/>
          </p:nvSpPr>
          <p:spPr>
            <a:xfrm>
              <a:off x="3724323" y="1908536"/>
              <a:ext cx="1329153" cy="1329153"/>
            </a:xfrm>
            <a:prstGeom prst="ellipse">
              <a:avLst/>
            </a:prstGeom>
            <a:noFill/>
            <a:ln w="285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00">
                <a:solidFill>
                  <a:schemeClr val="tx1">
                    <a:lumMod val="65000"/>
                    <a:lumOff val="35000"/>
                  </a:schemeClr>
                </a:solidFill>
              </a:endParaRPr>
            </a:p>
          </p:txBody>
        </p:sp>
        <p:sp>
          <p:nvSpPr>
            <p:cNvPr id="4" name="椭圆 3"/>
            <p:cNvSpPr/>
            <p:nvPr/>
          </p:nvSpPr>
          <p:spPr>
            <a:xfrm>
              <a:off x="3839838" y="2024052"/>
              <a:ext cx="1098122" cy="1098122"/>
            </a:xfrm>
            <a:prstGeom prst="ellipse">
              <a:avLst/>
            </a:prstGeom>
            <a:solidFill>
              <a:schemeClr val="tx1">
                <a:lumMod val="75000"/>
                <a:lumOff val="2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zh-CN" altLang="en-US" sz="1300">
                <a:solidFill>
                  <a:schemeClr val="tx1">
                    <a:lumMod val="65000"/>
                    <a:lumOff val="35000"/>
                  </a:schemeClr>
                </a:solidFill>
              </a:endParaRPr>
            </a:p>
          </p:txBody>
        </p:sp>
      </p:grpSp>
      <p:sp>
        <p:nvSpPr>
          <p:cNvPr id="5" name="矩形 4"/>
          <p:cNvSpPr/>
          <p:nvPr/>
        </p:nvSpPr>
        <p:spPr>
          <a:xfrm>
            <a:off x="5475709" y="1071366"/>
            <a:ext cx="903250" cy="271436"/>
          </a:xfrm>
          <a:prstGeom prst="rect">
            <a:avLst/>
          </a:prstGeom>
        </p:spPr>
        <p:txBody>
          <a:bodyPr wrap="square" lIns="67387" tIns="33694" rIns="67387" bIns="33694">
            <a:spAutoFit/>
          </a:bodyPr>
          <a:lstStyle/>
          <a:p>
            <a:pPr>
              <a:spcBef>
                <a:spcPct val="0"/>
              </a:spcBef>
              <a:buFont typeface="Arial" panose="020B0604020202020204" pitchFamily="34" charset="0"/>
              <a:buNone/>
            </a:pPr>
            <a:r>
              <a:rPr lang="zh-CN" altLang="en-US" sz="1300" b="1"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添加标题</a:t>
            </a:r>
          </a:p>
        </p:txBody>
      </p:sp>
      <p:sp>
        <p:nvSpPr>
          <p:cNvPr id="6" name="矩形 5"/>
          <p:cNvSpPr>
            <a:spLocks noChangeArrowheads="1"/>
          </p:cNvSpPr>
          <p:nvPr/>
        </p:nvSpPr>
        <p:spPr bwMode="auto">
          <a:xfrm>
            <a:off x="5475202" y="1292764"/>
            <a:ext cx="2285973"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87" tIns="33694" rIns="67387" bIns="336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0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7" name="矩形 6"/>
          <p:cNvSpPr/>
          <p:nvPr/>
        </p:nvSpPr>
        <p:spPr>
          <a:xfrm>
            <a:off x="5475709" y="2606120"/>
            <a:ext cx="903250" cy="271436"/>
          </a:xfrm>
          <a:prstGeom prst="rect">
            <a:avLst/>
          </a:prstGeom>
        </p:spPr>
        <p:txBody>
          <a:bodyPr wrap="square" lIns="67387" tIns="33694" rIns="67387" bIns="33694">
            <a:spAutoFit/>
          </a:bodyPr>
          <a:lstStyle/>
          <a:p>
            <a:pPr>
              <a:spcBef>
                <a:spcPct val="0"/>
              </a:spcBef>
              <a:buFont typeface="Arial" panose="020B0604020202020204" pitchFamily="34" charset="0"/>
              <a:buNone/>
            </a:pPr>
            <a:r>
              <a:rPr lang="zh-CN" altLang="en-US" sz="1300" b="1"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添加标题</a:t>
            </a:r>
          </a:p>
        </p:txBody>
      </p:sp>
      <p:sp>
        <p:nvSpPr>
          <p:cNvPr id="8" name="矩形 7"/>
          <p:cNvSpPr>
            <a:spLocks noChangeArrowheads="1"/>
          </p:cNvSpPr>
          <p:nvPr/>
        </p:nvSpPr>
        <p:spPr bwMode="auto">
          <a:xfrm>
            <a:off x="5475202" y="2827518"/>
            <a:ext cx="2285973" cy="447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87" tIns="33694" rIns="67387" bIns="336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nSpc>
                <a:spcPct val="120000"/>
              </a:lnSpc>
              <a:spcBef>
                <a:spcPct val="0"/>
              </a:spcBef>
              <a:buNone/>
            </a:pPr>
            <a:r>
              <a:rPr lang="zh-CN" altLang="en-US" sz="100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9" name="矩形 8"/>
          <p:cNvSpPr/>
          <p:nvPr/>
        </p:nvSpPr>
        <p:spPr>
          <a:xfrm>
            <a:off x="2604953" y="1071366"/>
            <a:ext cx="903250" cy="271436"/>
          </a:xfrm>
          <a:prstGeom prst="rect">
            <a:avLst/>
          </a:prstGeom>
        </p:spPr>
        <p:txBody>
          <a:bodyPr wrap="square" lIns="67387" tIns="33694" rIns="67387" bIns="33694">
            <a:spAutoFit/>
          </a:bodyPr>
          <a:lstStyle/>
          <a:p>
            <a:pPr algn="r">
              <a:spcBef>
                <a:spcPct val="0"/>
              </a:spcBef>
              <a:buFont typeface="Arial" panose="020B0604020202020204" pitchFamily="34" charset="0"/>
              <a:buNone/>
            </a:pPr>
            <a:r>
              <a:rPr lang="zh-CN" altLang="en-US" sz="1300" b="1"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添加标题</a:t>
            </a:r>
          </a:p>
        </p:txBody>
      </p:sp>
      <p:sp>
        <p:nvSpPr>
          <p:cNvPr id="10" name="矩形 9"/>
          <p:cNvSpPr>
            <a:spLocks noChangeArrowheads="1"/>
          </p:cNvSpPr>
          <p:nvPr/>
        </p:nvSpPr>
        <p:spPr bwMode="auto">
          <a:xfrm>
            <a:off x="1222229" y="1292764"/>
            <a:ext cx="2285973" cy="437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87" tIns="33694" rIns="67387" bIns="336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0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11" name="矩形 10"/>
          <p:cNvSpPr/>
          <p:nvPr/>
        </p:nvSpPr>
        <p:spPr>
          <a:xfrm>
            <a:off x="2604953" y="2606120"/>
            <a:ext cx="903250" cy="271436"/>
          </a:xfrm>
          <a:prstGeom prst="rect">
            <a:avLst/>
          </a:prstGeom>
        </p:spPr>
        <p:txBody>
          <a:bodyPr wrap="square" lIns="67387" tIns="33694" rIns="67387" bIns="33694">
            <a:spAutoFit/>
          </a:bodyPr>
          <a:lstStyle/>
          <a:p>
            <a:pPr algn="r">
              <a:spcBef>
                <a:spcPct val="0"/>
              </a:spcBef>
              <a:buFont typeface="Arial" panose="020B0604020202020204" pitchFamily="34" charset="0"/>
              <a:buNone/>
            </a:pPr>
            <a:r>
              <a:rPr lang="zh-CN" altLang="en-US" sz="1300" b="1" dirty="0">
                <a:solidFill>
                  <a:schemeClr val="tx1">
                    <a:lumMod val="65000"/>
                    <a:lumOff val="35000"/>
                  </a:schemeClr>
                </a:solidFill>
                <a:latin typeface="微软雅黑" panose="020B0503020204020204" charset="-122"/>
                <a:ea typeface="微软雅黑" panose="020B0503020204020204" charset="-122"/>
                <a:cs typeface="Arial" panose="020B0604020202020204" pitchFamily="34" charset="0"/>
              </a:rPr>
              <a:t>添加标题</a:t>
            </a:r>
          </a:p>
        </p:txBody>
      </p:sp>
      <p:sp>
        <p:nvSpPr>
          <p:cNvPr id="12" name="矩形 11"/>
          <p:cNvSpPr>
            <a:spLocks noChangeArrowheads="1"/>
          </p:cNvSpPr>
          <p:nvPr/>
        </p:nvSpPr>
        <p:spPr bwMode="auto">
          <a:xfrm>
            <a:off x="1222229" y="2827518"/>
            <a:ext cx="2285973" cy="4373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7387" tIns="33694" rIns="67387" bIns="33694">
            <a:spAutoFit/>
          </a:bodyPr>
          <a:lstStyle>
            <a:lvl1pPr>
              <a:spcBef>
                <a:spcPct val="20000"/>
              </a:spcBef>
              <a:buFont typeface="Arial" panose="020B0604020202020204" pitchFamily="34" charset="0"/>
              <a:buChar char="•"/>
              <a:defRPr sz="3200">
                <a:solidFill>
                  <a:schemeClr val="tx1"/>
                </a:solidFill>
                <a:latin typeface="微软雅黑" panose="020B0503020204020204" charset="-122"/>
                <a:ea typeface="微软雅黑" panose="020B0503020204020204" charset="-122"/>
                <a:sym typeface="Calibri" panose="020F050202020403020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charset="-122"/>
                <a:ea typeface="微软雅黑" panose="020B0503020204020204" charset="-122"/>
                <a:sym typeface="Calibri" panose="020F050202020403020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charset="-122"/>
                <a:ea typeface="微软雅黑" panose="020B0503020204020204" charset="-122"/>
                <a:sym typeface="Calibri" panose="020F050202020403020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charset="-122"/>
                <a:ea typeface="微软雅黑" panose="020B0503020204020204" charset="-122"/>
                <a:sym typeface="Calibri" panose="020F0502020204030204" charset="0"/>
              </a:defRPr>
            </a:lvl9pPr>
          </a:lstStyle>
          <a:p>
            <a:pPr algn="r">
              <a:lnSpc>
                <a:spcPct val="120000"/>
              </a:lnSpc>
              <a:spcBef>
                <a:spcPct val="0"/>
              </a:spcBef>
              <a:buNone/>
            </a:pPr>
            <a:r>
              <a:rPr lang="zh-CN" altLang="en-US" sz="1000" dirty="0">
                <a:solidFill>
                  <a:schemeClr val="tx1">
                    <a:lumMod val="65000"/>
                    <a:lumOff val="35000"/>
                  </a:schemeClr>
                </a:solidFill>
                <a:sym typeface="微软雅黑" panose="020B0503020204020204" charset="-122"/>
              </a:rPr>
              <a:t>在此录入上述图表的描述说明，在此录入上述图表的描述说明</a:t>
            </a:r>
          </a:p>
        </p:txBody>
      </p:sp>
      <p:sp>
        <p:nvSpPr>
          <p:cNvPr id="13" name="TextBox 41"/>
          <p:cNvSpPr txBox="1"/>
          <p:nvPr/>
        </p:nvSpPr>
        <p:spPr>
          <a:xfrm>
            <a:off x="1060889" y="3873017"/>
            <a:ext cx="6999898" cy="490845"/>
          </a:xfrm>
          <a:prstGeom prst="rect">
            <a:avLst/>
          </a:prstGeom>
          <a:noFill/>
        </p:spPr>
        <p:txBody>
          <a:bodyPr wrap="square" lIns="89858" tIns="44929" rIns="89858" bIns="44929" rtlCol="0">
            <a:spAutoFit/>
          </a:bodyPr>
          <a:lstStyle/>
          <a:p>
            <a:pPr>
              <a:lnSpc>
                <a:spcPct val="130000"/>
              </a:lnSpc>
              <a:spcBef>
                <a:spcPct val="0"/>
              </a:spcBef>
            </a:pPr>
            <a:r>
              <a:rPr lang="zh-CN" altLang="en-US" sz="1000" dirty="0">
                <a:solidFill>
                  <a:schemeClr val="tx1">
                    <a:lumMod val="65000"/>
                    <a:lumOff val="35000"/>
                  </a:schemeClr>
                </a:solidFill>
                <a:latin typeface="微软雅黑" panose="020B0503020204020204" charset="-122"/>
                <a:ea typeface="微软雅黑" panose="020B0503020204020204" charset="-122"/>
                <a:sym typeface="微软雅黑" panose="020B0503020204020204" charset="-122"/>
              </a:rPr>
              <a:t>在此录入上述图表的综合描述说明，在此录入上述图表的上述图表的综合描述说明入。在此录入上述图表的综合描述说明，在此录入上述图表的上述图表的综合描述说明入。</a:t>
            </a:r>
          </a:p>
        </p:txBody>
      </p:sp>
      <p:sp>
        <p:nvSpPr>
          <p:cNvPr id="22" name="Freeform 67"/>
          <p:cNvSpPr>
            <a:spLocks noEditPoints="1"/>
          </p:cNvSpPr>
          <p:nvPr/>
        </p:nvSpPr>
        <p:spPr bwMode="auto">
          <a:xfrm>
            <a:off x="4128075" y="1749575"/>
            <a:ext cx="724040" cy="742230"/>
          </a:xfrm>
          <a:custGeom>
            <a:avLst/>
            <a:gdLst>
              <a:gd name="T0" fmla="*/ 93 w 186"/>
              <a:gd name="T1" fmla="*/ 191 h 191"/>
              <a:gd name="T2" fmla="*/ 0 w 186"/>
              <a:gd name="T3" fmla="*/ 161 h 191"/>
              <a:gd name="T4" fmla="*/ 63 w 186"/>
              <a:gd name="T5" fmla="*/ 132 h 191"/>
              <a:gd name="T6" fmla="*/ 64 w 186"/>
              <a:gd name="T7" fmla="*/ 143 h 191"/>
              <a:gd name="T8" fmla="*/ 25 w 186"/>
              <a:gd name="T9" fmla="*/ 161 h 191"/>
              <a:gd name="T10" fmla="*/ 93 w 186"/>
              <a:gd name="T11" fmla="*/ 180 h 191"/>
              <a:gd name="T12" fmla="*/ 161 w 186"/>
              <a:gd name="T13" fmla="*/ 161 h 191"/>
              <a:gd name="T14" fmla="*/ 121 w 186"/>
              <a:gd name="T15" fmla="*/ 143 h 191"/>
              <a:gd name="T16" fmla="*/ 122 w 186"/>
              <a:gd name="T17" fmla="*/ 132 h 191"/>
              <a:gd name="T18" fmla="*/ 186 w 186"/>
              <a:gd name="T19" fmla="*/ 161 h 191"/>
              <a:gd name="T20" fmla="*/ 93 w 186"/>
              <a:gd name="T21" fmla="*/ 191 h 191"/>
              <a:gd name="T22" fmla="*/ 105 w 186"/>
              <a:gd name="T23" fmla="*/ 168 h 191"/>
              <a:gd name="T24" fmla="*/ 93 w 186"/>
              <a:gd name="T25" fmla="*/ 168 h 191"/>
              <a:gd name="T26" fmla="*/ 93 w 186"/>
              <a:gd name="T27" fmla="*/ 168 h 191"/>
              <a:gd name="T28" fmla="*/ 81 w 186"/>
              <a:gd name="T29" fmla="*/ 168 h 191"/>
              <a:gd name="T30" fmla="*/ 76 w 186"/>
              <a:gd name="T31" fmla="*/ 108 h 191"/>
              <a:gd name="T32" fmla="*/ 57 w 186"/>
              <a:gd name="T33" fmla="*/ 108 h 191"/>
              <a:gd name="T34" fmla="*/ 57 w 186"/>
              <a:gd name="T35" fmla="*/ 60 h 191"/>
              <a:gd name="T36" fmla="*/ 93 w 186"/>
              <a:gd name="T37" fmla="*/ 49 h 191"/>
              <a:gd name="T38" fmla="*/ 129 w 186"/>
              <a:gd name="T39" fmla="*/ 60 h 191"/>
              <a:gd name="T40" fmla="*/ 129 w 186"/>
              <a:gd name="T41" fmla="*/ 108 h 191"/>
              <a:gd name="T42" fmla="*/ 110 w 186"/>
              <a:gd name="T43" fmla="*/ 108 h 191"/>
              <a:gd name="T44" fmla="*/ 105 w 186"/>
              <a:gd name="T45" fmla="*/ 168 h 191"/>
              <a:gd name="T46" fmla="*/ 92 w 186"/>
              <a:gd name="T47" fmla="*/ 40 h 191"/>
              <a:gd name="T48" fmla="*/ 72 w 186"/>
              <a:gd name="T49" fmla="*/ 20 h 191"/>
              <a:gd name="T50" fmla="*/ 92 w 186"/>
              <a:gd name="T51" fmla="*/ 0 h 191"/>
              <a:gd name="T52" fmla="*/ 112 w 186"/>
              <a:gd name="T53" fmla="*/ 20 h 191"/>
              <a:gd name="T54" fmla="*/ 92 w 186"/>
              <a:gd name="T55" fmla="*/ 4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6" h="191">
                <a:moveTo>
                  <a:pt x="93" y="191"/>
                </a:moveTo>
                <a:cubicBezTo>
                  <a:pt x="42" y="191"/>
                  <a:pt x="0" y="177"/>
                  <a:pt x="0" y="161"/>
                </a:cubicBezTo>
                <a:cubicBezTo>
                  <a:pt x="0" y="148"/>
                  <a:pt x="27" y="136"/>
                  <a:pt x="63" y="132"/>
                </a:cubicBezTo>
                <a:cubicBezTo>
                  <a:pt x="64" y="143"/>
                  <a:pt x="64" y="143"/>
                  <a:pt x="64" y="143"/>
                </a:cubicBezTo>
                <a:cubicBezTo>
                  <a:pt x="42" y="147"/>
                  <a:pt x="25" y="153"/>
                  <a:pt x="25" y="161"/>
                </a:cubicBezTo>
                <a:cubicBezTo>
                  <a:pt x="25" y="172"/>
                  <a:pt x="60" y="180"/>
                  <a:pt x="93" y="180"/>
                </a:cubicBezTo>
                <a:cubicBezTo>
                  <a:pt x="126" y="180"/>
                  <a:pt x="161" y="172"/>
                  <a:pt x="161" y="161"/>
                </a:cubicBezTo>
                <a:cubicBezTo>
                  <a:pt x="161" y="153"/>
                  <a:pt x="143" y="147"/>
                  <a:pt x="121" y="143"/>
                </a:cubicBezTo>
                <a:cubicBezTo>
                  <a:pt x="122" y="132"/>
                  <a:pt x="122" y="132"/>
                  <a:pt x="122" y="132"/>
                </a:cubicBezTo>
                <a:cubicBezTo>
                  <a:pt x="159" y="136"/>
                  <a:pt x="186" y="148"/>
                  <a:pt x="186" y="161"/>
                </a:cubicBezTo>
                <a:cubicBezTo>
                  <a:pt x="186" y="177"/>
                  <a:pt x="144" y="191"/>
                  <a:pt x="93" y="191"/>
                </a:cubicBezTo>
                <a:close/>
                <a:moveTo>
                  <a:pt x="105" y="168"/>
                </a:moveTo>
                <a:cubicBezTo>
                  <a:pt x="93" y="168"/>
                  <a:pt x="93" y="168"/>
                  <a:pt x="93" y="168"/>
                </a:cubicBezTo>
                <a:cubicBezTo>
                  <a:pt x="93" y="168"/>
                  <a:pt x="93" y="168"/>
                  <a:pt x="93" y="168"/>
                </a:cubicBezTo>
                <a:cubicBezTo>
                  <a:pt x="81" y="168"/>
                  <a:pt x="81" y="168"/>
                  <a:pt x="81" y="168"/>
                </a:cubicBezTo>
                <a:cubicBezTo>
                  <a:pt x="76" y="108"/>
                  <a:pt x="76" y="108"/>
                  <a:pt x="76" y="108"/>
                </a:cubicBezTo>
                <a:cubicBezTo>
                  <a:pt x="57" y="108"/>
                  <a:pt x="57" y="108"/>
                  <a:pt x="57" y="108"/>
                </a:cubicBezTo>
                <a:cubicBezTo>
                  <a:pt x="57" y="108"/>
                  <a:pt x="57" y="74"/>
                  <a:pt x="57" y="60"/>
                </a:cubicBezTo>
                <a:cubicBezTo>
                  <a:pt x="57" y="47"/>
                  <a:pt x="90" y="49"/>
                  <a:pt x="93" y="49"/>
                </a:cubicBezTo>
                <a:cubicBezTo>
                  <a:pt x="96" y="49"/>
                  <a:pt x="129" y="47"/>
                  <a:pt x="129" y="60"/>
                </a:cubicBezTo>
                <a:cubicBezTo>
                  <a:pt x="129" y="74"/>
                  <a:pt x="129" y="108"/>
                  <a:pt x="129" y="108"/>
                </a:cubicBezTo>
                <a:cubicBezTo>
                  <a:pt x="110" y="108"/>
                  <a:pt x="110" y="108"/>
                  <a:pt x="110" y="108"/>
                </a:cubicBezTo>
                <a:lnTo>
                  <a:pt x="105" y="168"/>
                </a:lnTo>
                <a:close/>
                <a:moveTo>
                  <a:pt x="92" y="40"/>
                </a:moveTo>
                <a:cubicBezTo>
                  <a:pt x="81" y="40"/>
                  <a:pt x="72" y="31"/>
                  <a:pt x="72" y="20"/>
                </a:cubicBezTo>
                <a:cubicBezTo>
                  <a:pt x="72" y="9"/>
                  <a:pt x="81" y="0"/>
                  <a:pt x="92" y="0"/>
                </a:cubicBezTo>
                <a:cubicBezTo>
                  <a:pt x="103" y="0"/>
                  <a:pt x="112" y="9"/>
                  <a:pt x="112" y="20"/>
                </a:cubicBezTo>
                <a:cubicBezTo>
                  <a:pt x="112" y="31"/>
                  <a:pt x="103" y="40"/>
                  <a:pt x="92" y="40"/>
                </a:cubicBezTo>
                <a:close/>
              </a:path>
            </a:pathLst>
          </a:custGeom>
          <a:solidFill>
            <a:schemeClr val="bg1"/>
          </a:solidFill>
          <a:ln>
            <a:noFill/>
          </a:ln>
        </p:spPr>
        <p:txBody>
          <a:bodyPr vert="horz" wrap="square" lIns="67394" tIns="33697" rIns="67394" bIns="33697" numCol="1" anchor="t" anchorCtr="0" compatLnSpc="1"/>
          <a:lstStyle/>
          <a:p>
            <a:endParaRPr lang="zh-CN" altLang="en-US" sz="1300">
              <a:solidFill>
                <a:schemeClr val="tx1">
                  <a:lumMod val="65000"/>
                  <a:lumOff val="35000"/>
                </a:schemeClr>
              </a:solidFill>
            </a:endParaRPr>
          </a:p>
        </p:txBody>
      </p:sp>
      <p:sp>
        <p:nvSpPr>
          <p:cNvPr id="23"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childTnLst>
                          </p:cTn>
                        </p:par>
                        <p:par>
                          <p:cTn id="22" fill="hold">
                            <p:stCondLst>
                              <p:cond delay="2000"/>
                            </p:stCondLst>
                            <p:childTnLst>
                              <p:par>
                                <p:cTn id="23" presetID="10" presetClass="entr" presetSubtype="0"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childTnLst>
                          </p:cTn>
                        </p:par>
                        <p:par>
                          <p:cTn id="26" fill="hold">
                            <p:stCondLst>
                              <p:cond delay="2500"/>
                            </p:stCondLst>
                            <p:childTnLst>
                              <p:par>
                                <p:cTn id="27" presetID="22" presetClass="entr" presetSubtype="1" fill="hold" grpId="0" nodeType="after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wipe(up)">
                                      <p:cBhvr>
                                        <p:cTn id="29" dur="500"/>
                                        <p:tgtEl>
                                          <p:spTgt spid="6"/>
                                        </p:tgtEl>
                                      </p:cBhvr>
                                    </p:animEffect>
                                  </p:childTnLst>
                                </p:cTn>
                              </p:par>
                            </p:childTnLst>
                          </p:cTn>
                        </p:par>
                        <p:par>
                          <p:cTn id="30" fill="hold">
                            <p:stCondLst>
                              <p:cond delay="3000"/>
                            </p:stCondLst>
                            <p:childTnLst>
                              <p:par>
                                <p:cTn id="31" presetID="10" presetClass="entr" presetSubtype="0"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par>
                          <p:cTn id="34" fill="hold">
                            <p:stCondLst>
                              <p:cond delay="3500"/>
                            </p:stCondLst>
                            <p:childTnLst>
                              <p:par>
                                <p:cTn id="35" presetID="22" presetClass="entr" presetSubtype="1"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up)">
                                      <p:cBhvr>
                                        <p:cTn id="37" dur="500"/>
                                        <p:tgtEl>
                                          <p:spTgt spid="12"/>
                                        </p:tgtEl>
                                      </p:cBhvr>
                                    </p:animEffect>
                                  </p:childTnLst>
                                </p:cTn>
                              </p:par>
                            </p:childTnLst>
                          </p:cTn>
                        </p:par>
                        <p:par>
                          <p:cTn id="38" fill="hold">
                            <p:stCondLst>
                              <p:cond delay="4000"/>
                            </p:stCondLst>
                            <p:childTnLst>
                              <p:par>
                                <p:cTn id="39" presetID="10" presetClass="entr" presetSubtype="0" fill="hold" grpId="0" nodeType="after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childTnLst>
                          </p:cTn>
                        </p:par>
                        <p:par>
                          <p:cTn id="42" fill="hold">
                            <p:stCondLst>
                              <p:cond delay="4500"/>
                            </p:stCondLst>
                            <p:childTnLst>
                              <p:par>
                                <p:cTn id="43" presetID="22"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Effect transition="in" filter="wipe(up)">
                                      <p:cBhvr>
                                        <p:cTn id="45" dur="500"/>
                                        <p:tgtEl>
                                          <p:spTgt spid="8"/>
                                        </p:tgtEl>
                                      </p:cBhvr>
                                    </p:animEffect>
                                  </p:childTnLst>
                                </p:cTn>
                              </p:par>
                            </p:childTnLst>
                          </p:cTn>
                        </p:par>
                        <p:par>
                          <p:cTn id="46" fill="hold">
                            <p:stCondLst>
                              <p:cond delay="5000"/>
                            </p:stCondLst>
                            <p:childTnLst>
                              <p:par>
                                <p:cTn id="47" presetID="22" presetClass="entr" presetSubtype="1"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up)">
                                      <p:cBhvr>
                                        <p:cTn id="49"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P spid="10" grpId="0"/>
      <p:bldP spid="11" grpId="0"/>
      <p:bldP spid="12" grpId="0"/>
      <p:bldP spid="13" grpId="0"/>
      <p:bldP spid="22"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22"/>
          <p:cNvGrpSpPr/>
          <p:nvPr/>
        </p:nvGrpSpPr>
        <p:grpSpPr>
          <a:xfrm>
            <a:off x="3007397" y="1366053"/>
            <a:ext cx="2986335" cy="2952132"/>
            <a:chOff x="7070680" y="1485705"/>
            <a:chExt cx="4469276" cy="4438095"/>
          </a:xfrm>
          <a:solidFill>
            <a:schemeClr val="tx1">
              <a:lumMod val="75000"/>
              <a:lumOff val="25000"/>
            </a:schemeClr>
          </a:solidFill>
        </p:grpSpPr>
        <p:grpSp>
          <p:nvGrpSpPr>
            <p:cNvPr id="3" name="Group 3"/>
            <p:cNvGrpSpPr/>
            <p:nvPr/>
          </p:nvGrpSpPr>
          <p:grpSpPr>
            <a:xfrm>
              <a:off x="7070680" y="1485705"/>
              <a:ext cx="4469276" cy="4020315"/>
              <a:chOff x="3472716" y="1692370"/>
              <a:chExt cx="5246568" cy="4719524"/>
            </a:xfrm>
            <a:grpFill/>
          </p:grpSpPr>
          <p:sp>
            <p:nvSpPr>
              <p:cNvPr id="5" name="Freeform 4"/>
              <p:cNvSpPr>
                <a:spLocks/>
              </p:cNvSpPr>
              <p:nvPr/>
            </p:nvSpPr>
            <p:spPr bwMode="auto">
              <a:xfrm flipH="1">
                <a:off x="5395367" y="4167630"/>
                <a:ext cx="1397174" cy="2244264"/>
              </a:xfrm>
              <a:custGeom>
                <a:avLst/>
                <a:gdLst>
                  <a:gd name="connsiteX0" fmla="*/ 759198 w 1653886"/>
                  <a:gd name="connsiteY0" fmla="*/ 850 h 2656618"/>
                  <a:gd name="connsiteX1" fmla="*/ 763881 w 1653886"/>
                  <a:gd name="connsiteY1" fmla="*/ 488839 h 2656618"/>
                  <a:gd name="connsiteX2" fmla="*/ 459348 w 1653886"/>
                  <a:gd name="connsiteY2" fmla="*/ 298375 h 2656618"/>
                  <a:gd name="connsiteX3" fmla="*/ 233486 w 1653886"/>
                  <a:gd name="connsiteY3" fmla="*/ 125688 h 2656618"/>
                  <a:gd name="connsiteX4" fmla="*/ 502490 w 1653886"/>
                  <a:gd name="connsiteY4" fmla="*/ 735172 h 2656618"/>
                  <a:gd name="connsiteX5" fmla="*/ 55842 w 1653886"/>
                  <a:gd name="connsiteY5" fmla="*/ 326310 h 2656618"/>
                  <a:gd name="connsiteX6" fmla="*/ 48228 w 1653886"/>
                  <a:gd name="connsiteY6" fmla="*/ 514234 h 2656618"/>
                  <a:gd name="connsiteX7" fmla="*/ 411130 w 1653886"/>
                  <a:gd name="connsiteY7" fmla="*/ 930715 h 2656618"/>
                  <a:gd name="connsiteX8" fmla="*/ 65993 w 1653886"/>
                  <a:gd name="connsiteY8" fmla="*/ 750409 h 2656618"/>
                  <a:gd name="connsiteX9" fmla="*/ 170042 w 1653886"/>
                  <a:gd name="connsiteY9" fmla="*/ 981505 h 2656618"/>
                  <a:gd name="connsiteX10" fmla="*/ 723277 w 1653886"/>
                  <a:gd name="connsiteY10" fmla="*/ 1641780 h 2656618"/>
                  <a:gd name="connsiteX11" fmla="*/ 671256 w 1653886"/>
                  <a:gd name="connsiteY11" fmla="*/ 2645894 h 2656618"/>
                  <a:gd name="connsiteX12" fmla="*/ 670238 w 1653886"/>
                  <a:gd name="connsiteY12" fmla="*/ 2656618 h 2656618"/>
                  <a:gd name="connsiteX13" fmla="*/ 1288826 w 1653886"/>
                  <a:gd name="connsiteY13" fmla="*/ 2656618 h 2656618"/>
                  <a:gd name="connsiteX14" fmla="*/ 1277268 w 1653886"/>
                  <a:gd name="connsiteY14" fmla="*/ 2583272 h 2656618"/>
                  <a:gd name="connsiteX15" fmla="*/ 1266361 w 1653886"/>
                  <a:gd name="connsiteY15" fmla="*/ 1331959 h 2656618"/>
                  <a:gd name="connsiteX16" fmla="*/ 1652103 w 1653886"/>
                  <a:gd name="connsiteY16" fmla="*/ 430430 h 2656618"/>
                  <a:gd name="connsiteX17" fmla="*/ 1459232 w 1653886"/>
                  <a:gd name="connsiteY17" fmla="*/ 471062 h 2656618"/>
                  <a:gd name="connsiteX18" fmla="*/ 1098868 w 1653886"/>
                  <a:gd name="connsiteY18" fmla="*/ 732633 h 2656618"/>
                  <a:gd name="connsiteX19" fmla="*/ 794335 w 1653886"/>
                  <a:gd name="connsiteY19" fmla="*/ 8870 h 2656618"/>
                  <a:gd name="connsiteX20" fmla="*/ 759198 w 1653886"/>
                  <a:gd name="connsiteY20" fmla="*/ 850 h 2656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53886" h="2656618">
                    <a:moveTo>
                      <a:pt x="759198" y="850"/>
                    </a:moveTo>
                    <a:cubicBezTo>
                      <a:pt x="692269" y="17203"/>
                      <a:pt x="726132" y="266631"/>
                      <a:pt x="763881" y="488839"/>
                    </a:cubicBezTo>
                    <a:cubicBezTo>
                      <a:pt x="807024" y="740251"/>
                      <a:pt x="593850" y="600578"/>
                      <a:pt x="459348" y="298375"/>
                    </a:cubicBezTo>
                    <a:cubicBezTo>
                      <a:pt x="324846" y="-3827"/>
                      <a:pt x="246175" y="82516"/>
                      <a:pt x="233486" y="125688"/>
                    </a:cubicBezTo>
                    <a:cubicBezTo>
                      <a:pt x="218259" y="168860"/>
                      <a:pt x="525330" y="707237"/>
                      <a:pt x="502490" y="735172"/>
                    </a:cubicBezTo>
                    <a:cubicBezTo>
                      <a:pt x="482188" y="760567"/>
                      <a:pt x="93908" y="313612"/>
                      <a:pt x="55842" y="326310"/>
                    </a:cubicBezTo>
                    <a:cubicBezTo>
                      <a:pt x="20313" y="339007"/>
                      <a:pt x="-45669" y="374561"/>
                      <a:pt x="48228" y="514234"/>
                    </a:cubicBezTo>
                    <a:cubicBezTo>
                      <a:pt x="139588" y="656447"/>
                      <a:pt x="428895" y="892622"/>
                      <a:pt x="411130" y="930715"/>
                    </a:cubicBezTo>
                    <a:cubicBezTo>
                      <a:pt x="393366" y="971347"/>
                      <a:pt x="152277" y="755488"/>
                      <a:pt x="65993" y="750409"/>
                    </a:cubicBezTo>
                    <a:cubicBezTo>
                      <a:pt x="-22829" y="745330"/>
                      <a:pt x="12700" y="869767"/>
                      <a:pt x="170042" y="981505"/>
                    </a:cubicBezTo>
                    <a:cubicBezTo>
                      <a:pt x="327384" y="1093244"/>
                      <a:pt x="710588" y="1217680"/>
                      <a:pt x="723277" y="1641780"/>
                    </a:cubicBezTo>
                    <a:cubicBezTo>
                      <a:pt x="732001" y="1933348"/>
                      <a:pt x="695144" y="2389360"/>
                      <a:pt x="671256" y="2645894"/>
                    </a:cubicBezTo>
                    <a:lnTo>
                      <a:pt x="670238" y="2656618"/>
                    </a:lnTo>
                    <a:lnTo>
                      <a:pt x="1288826" y="2656618"/>
                    </a:lnTo>
                    <a:lnTo>
                      <a:pt x="1277268" y="2583272"/>
                    </a:lnTo>
                    <a:cubicBezTo>
                      <a:pt x="1221841" y="2210562"/>
                      <a:pt x="1177856" y="1703363"/>
                      <a:pt x="1266361" y="1331959"/>
                    </a:cubicBezTo>
                    <a:cubicBezTo>
                      <a:pt x="1426241" y="669145"/>
                      <a:pt x="1677481" y="532011"/>
                      <a:pt x="1652103" y="430430"/>
                    </a:cubicBezTo>
                    <a:cubicBezTo>
                      <a:pt x="1629263" y="328849"/>
                      <a:pt x="1499836" y="377100"/>
                      <a:pt x="1459232" y="471062"/>
                    </a:cubicBezTo>
                    <a:cubicBezTo>
                      <a:pt x="1418628" y="562485"/>
                      <a:pt x="1253672" y="765646"/>
                      <a:pt x="1098868" y="732633"/>
                    </a:cubicBezTo>
                    <a:cubicBezTo>
                      <a:pt x="946601" y="699619"/>
                      <a:pt x="905997" y="69819"/>
                      <a:pt x="794335" y="8870"/>
                    </a:cubicBezTo>
                    <a:cubicBezTo>
                      <a:pt x="780377" y="934"/>
                      <a:pt x="768759" y="-1486"/>
                      <a:pt x="759198" y="850"/>
                    </a:cubicBezTo>
                    <a:close/>
                  </a:path>
                </a:pathLst>
              </a:custGeom>
              <a:grpFill/>
              <a:ln>
                <a:noFill/>
              </a:ln>
            </p:spPr>
            <p:txBody>
              <a:bodyPr vert="horz" wrap="square" lIns="68573" tIns="34287" rIns="68573" bIns="34287" numCol="1" anchor="t" anchorCtr="0" compatLnSpc="1">
                <a:prstTxWarp prst="textNoShape">
                  <a:avLst/>
                </a:prstTxWarp>
                <a:noAutofit/>
              </a:bodyPr>
              <a:lstStyle/>
              <a:p>
                <a:pPr algn="just">
                  <a:lnSpc>
                    <a:spcPct val="120000"/>
                  </a:lnSpc>
                </a:pPr>
                <a:endParaRPr lang="id-ID" sz="700">
                  <a:solidFill>
                    <a:schemeClr val="tx1">
                      <a:lumMod val="85000"/>
                      <a:lumOff val="15000"/>
                    </a:schemeClr>
                  </a:solidFill>
                  <a:cs typeface="+mn-ea"/>
                  <a:sym typeface="Arial" panose="020B0604020202020204" pitchFamily="34" charset="0"/>
                </a:endParaRPr>
              </a:p>
            </p:txBody>
          </p:sp>
          <p:sp>
            <p:nvSpPr>
              <p:cNvPr id="6" name="Freeform 67"/>
              <p:cNvSpPr>
                <a:spLocks/>
              </p:cNvSpPr>
              <p:nvPr/>
            </p:nvSpPr>
            <p:spPr bwMode="auto">
              <a:xfrm rot="1883109">
                <a:off x="3472716" y="3077532"/>
                <a:ext cx="1975673" cy="19695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7" name="Freeform 67"/>
              <p:cNvSpPr>
                <a:spLocks/>
              </p:cNvSpPr>
              <p:nvPr/>
            </p:nvSpPr>
            <p:spPr bwMode="auto">
              <a:xfrm rot="4961872">
                <a:off x="4339838" y="2042516"/>
                <a:ext cx="2397282" cy="238983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8" name="Freeform 67"/>
              <p:cNvSpPr>
                <a:spLocks/>
              </p:cNvSpPr>
              <p:nvPr/>
            </p:nvSpPr>
            <p:spPr bwMode="auto">
              <a:xfrm rot="7696778">
                <a:off x="5819972" y="2184633"/>
                <a:ext cx="2112165" cy="2105606"/>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9" name="Freeform 67"/>
              <p:cNvSpPr>
                <a:spLocks/>
              </p:cNvSpPr>
              <p:nvPr/>
            </p:nvSpPr>
            <p:spPr bwMode="auto">
              <a:xfrm rot="10345882">
                <a:off x="6798191" y="3266787"/>
                <a:ext cx="1921093" cy="1915127"/>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10" name="Freeform 67"/>
              <p:cNvSpPr>
                <a:spLocks/>
              </p:cNvSpPr>
              <p:nvPr/>
            </p:nvSpPr>
            <p:spPr bwMode="auto">
              <a:xfrm rot="12440007">
                <a:off x="6858380" y="4596385"/>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11" name="Freeform 67"/>
              <p:cNvSpPr>
                <a:spLocks/>
              </p:cNvSpPr>
              <p:nvPr/>
            </p:nvSpPr>
            <p:spPr bwMode="auto">
              <a:xfrm rot="20954305">
                <a:off x="3963464" y="4429907"/>
                <a:ext cx="1424405" cy="1419981"/>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12" name="Freeform 67"/>
              <p:cNvSpPr>
                <a:spLocks/>
              </p:cNvSpPr>
              <p:nvPr/>
            </p:nvSpPr>
            <p:spPr bwMode="auto">
              <a:xfrm rot="2241606">
                <a:off x="3489891" y="240632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13" name="Freeform 67"/>
              <p:cNvSpPr>
                <a:spLocks/>
              </p:cNvSpPr>
              <p:nvPr/>
            </p:nvSpPr>
            <p:spPr bwMode="auto">
              <a:xfrm rot="6355571">
                <a:off x="5654693" y="1694215"/>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sp>
            <p:nvSpPr>
              <p:cNvPr id="14" name="Freeform 67"/>
              <p:cNvSpPr>
                <a:spLocks/>
              </p:cNvSpPr>
              <p:nvPr/>
            </p:nvSpPr>
            <p:spPr bwMode="auto">
              <a:xfrm rot="9774375">
                <a:off x="7378684" y="2652032"/>
                <a:ext cx="1187759" cy="1184070"/>
              </a:xfrm>
              <a:custGeom>
                <a:avLst/>
                <a:gdLst>
                  <a:gd name="T0" fmla="*/ 270 w 270"/>
                  <a:gd name="T1" fmla="*/ 138 h 269"/>
                  <a:gd name="T2" fmla="*/ 0 w 270"/>
                  <a:gd name="T3" fmla="*/ 187 h 269"/>
                  <a:gd name="T4" fmla="*/ 262 w 270"/>
                  <a:gd name="T5" fmla="*/ 117 h 269"/>
                  <a:gd name="T6" fmla="*/ 119 w 270"/>
                  <a:gd name="T7" fmla="*/ 152 h 269"/>
                  <a:gd name="T8" fmla="*/ 270 w 270"/>
                  <a:gd name="T9" fmla="*/ 138 h 269"/>
                </a:gdLst>
                <a:ahLst/>
                <a:cxnLst>
                  <a:cxn ang="0">
                    <a:pos x="T0" y="T1"/>
                  </a:cxn>
                  <a:cxn ang="0">
                    <a:pos x="T2" y="T3"/>
                  </a:cxn>
                  <a:cxn ang="0">
                    <a:pos x="T4" y="T5"/>
                  </a:cxn>
                  <a:cxn ang="0">
                    <a:pos x="T6" y="T7"/>
                  </a:cxn>
                  <a:cxn ang="0">
                    <a:pos x="T8" y="T9"/>
                  </a:cxn>
                </a:cxnLst>
                <a:rect l="0" t="0" r="r" b="b"/>
                <a:pathLst>
                  <a:path w="270" h="269">
                    <a:moveTo>
                      <a:pt x="270" y="138"/>
                    </a:moveTo>
                    <a:cubicBezTo>
                      <a:pt x="270" y="138"/>
                      <a:pt x="186" y="269"/>
                      <a:pt x="0" y="187"/>
                    </a:cubicBezTo>
                    <a:cubicBezTo>
                      <a:pt x="0" y="187"/>
                      <a:pt x="94" y="0"/>
                      <a:pt x="262" y="117"/>
                    </a:cubicBezTo>
                    <a:cubicBezTo>
                      <a:pt x="262" y="117"/>
                      <a:pt x="165" y="153"/>
                      <a:pt x="119" y="152"/>
                    </a:cubicBezTo>
                    <a:cubicBezTo>
                      <a:pt x="119" y="152"/>
                      <a:pt x="224" y="164"/>
                      <a:pt x="270" y="138"/>
                    </a:cubicBezTo>
                    <a:close/>
                  </a:path>
                </a:pathLst>
              </a:custGeom>
              <a:grpFill/>
              <a:ln>
                <a:noFill/>
              </a:ln>
              <a:extLst/>
            </p:spPr>
            <p:txBody>
              <a:bodyPr vert="horz" wrap="square" lIns="68573" tIns="34287" rIns="68573" bIns="34287" numCol="1" anchor="t" anchorCtr="0" compatLnSpc="1">
                <a:prstTxWarp prst="textNoShape">
                  <a:avLst/>
                </a:prstTxWarp>
              </a:bodyPr>
              <a:lstStyle/>
              <a:p>
                <a:pPr algn="just">
                  <a:lnSpc>
                    <a:spcPct val="120000"/>
                  </a:lnSpc>
                </a:pPr>
                <a:endParaRPr lang="en-US" sz="700">
                  <a:solidFill>
                    <a:schemeClr val="tx1">
                      <a:lumMod val="85000"/>
                      <a:lumOff val="15000"/>
                    </a:schemeClr>
                  </a:solidFill>
                  <a:cs typeface="+mn-ea"/>
                  <a:sym typeface="Arial" panose="020B0604020202020204" pitchFamily="34" charset="0"/>
                </a:endParaRPr>
              </a:p>
            </p:txBody>
          </p:sp>
        </p:grpSp>
        <p:sp>
          <p:nvSpPr>
            <p:cNvPr id="4" name="Freeform 20"/>
            <p:cNvSpPr/>
            <p:nvPr/>
          </p:nvSpPr>
          <p:spPr>
            <a:xfrm>
              <a:off x="7135090" y="5202683"/>
              <a:ext cx="4139963" cy="721117"/>
            </a:xfrm>
            <a:custGeom>
              <a:avLst/>
              <a:gdLst>
                <a:gd name="connsiteX0" fmla="*/ 2069981 w 4139963"/>
                <a:gd name="connsiteY0" fmla="*/ 0 h 721117"/>
                <a:gd name="connsiteX1" fmla="*/ 4041693 w 4139963"/>
                <a:gd name="connsiteY1" fmla="*/ 631822 h 721117"/>
                <a:gd name="connsiteX2" fmla="*/ 4139963 w 4139963"/>
                <a:gd name="connsiteY2" fmla="*/ 721117 h 721117"/>
                <a:gd name="connsiteX3" fmla="*/ 4029024 w 4139963"/>
                <a:gd name="connsiteY3" fmla="*/ 677936 h 721117"/>
                <a:gd name="connsiteX4" fmla="*/ 2069980 w 4139963"/>
                <a:gd name="connsiteY4" fmla="*/ 366464 h 721117"/>
                <a:gd name="connsiteX5" fmla="*/ 110936 w 4139963"/>
                <a:gd name="connsiteY5" fmla="*/ 677936 h 721117"/>
                <a:gd name="connsiteX6" fmla="*/ 0 w 4139963"/>
                <a:gd name="connsiteY6" fmla="*/ 721115 h 721117"/>
                <a:gd name="connsiteX7" fmla="*/ 98269 w 4139963"/>
                <a:gd name="connsiteY7" fmla="*/ 631822 h 721117"/>
                <a:gd name="connsiteX8" fmla="*/ 2069981 w 4139963"/>
                <a:gd name="connsiteY8" fmla="*/ 0 h 721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39963" h="721117">
                  <a:moveTo>
                    <a:pt x="2069981" y="0"/>
                  </a:moveTo>
                  <a:cubicBezTo>
                    <a:pt x="2863778" y="0"/>
                    <a:pt x="3573033" y="245952"/>
                    <a:pt x="4041693" y="631822"/>
                  </a:cubicBezTo>
                  <a:lnTo>
                    <a:pt x="4139963" y="721117"/>
                  </a:lnTo>
                  <a:lnTo>
                    <a:pt x="4029024" y="677936"/>
                  </a:lnTo>
                  <a:cubicBezTo>
                    <a:pt x="3469804" y="481289"/>
                    <a:pt x="2795654" y="366464"/>
                    <a:pt x="2069980" y="366464"/>
                  </a:cubicBezTo>
                  <a:cubicBezTo>
                    <a:pt x="1344306" y="366464"/>
                    <a:pt x="670157" y="481289"/>
                    <a:pt x="110936" y="677936"/>
                  </a:cubicBezTo>
                  <a:lnTo>
                    <a:pt x="0" y="721115"/>
                  </a:lnTo>
                  <a:lnTo>
                    <a:pt x="98269" y="631822"/>
                  </a:lnTo>
                  <a:cubicBezTo>
                    <a:pt x="566929" y="245952"/>
                    <a:pt x="1276184" y="0"/>
                    <a:pt x="2069981"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700">
                <a:solidFill>
                  <a:schemeClr val="tx1">
                    <a:lumMod val="85000"/>
                    <a:lumOff val="15000"/>
                  </a:schemeClr>
                </a:solidFill>
                <a:latin typeface="Arial" panose="020B0604020202020204" pitchFamily="34" charset="0"/>
                <a:cs typeface="+mn-ea"/>
                <a:sym typeface="Arial" panose="020B0604020202020204" pitchFamily="34" charset="0"/>
              </a:endParaRPr>
            </a:p>
          </p:txBody>
        </p:sp>
      </p:grpSp>
      <p:grpSp>
        <p:nvGrpSpPr>
          <p:cNvPr id="15" name="Group 14"/>
          <p:cNvGrpSpPr/>
          <p:nvPr/>
        </p:nvGrpSpPr>
        <p:grpSpPr>
          <a:xfrm>
            <a:off x="601639" y="1711028"/>
            <a:ext cx="2175471" cy="1028291"/>
            <a:chOff x="302067" y="2436701"/>
            <a:chExt cx="2946992" cy="1399277"/>
          </a:xfrm>
        </p:grpSpPr>
        <p:sp>
          <p:nvSpPr>
            <p:cNvPr id="16" name="Rectangle 24"/>
            <p:cNvSpPr/>
            <p:nvPr/>
          </p:nvSpPr>
          <p:spPr>
            <a:xfrm>
              <a:off x="302067" y="2805692"/>
              <a:ext cx="2946992" cy="1030286"/>
            </a:xfrm>
            <a:prstGeom prst="rect">
              <a:avLst/>
            </a:prstGeom>
          </p:spPr>
          <p:txBody>
            <a:bodyPr wrap="square">
              <a:spAutoFit/>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altLang="zh-CN" sz="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17" name="TextBox 16"/>
            <p:cNvSpPr txBox="1"/>
            <p:nvPr/>
          </p:nvSpPr>
          <p:spPr>
            <a:xfrm>
              <a:off x="302067" y="2436701"/>
              <a:ext cx="1361965" cy="569066"/>
            </a:xfrm>
            <a:prstGeom prst="rect">
              <a:avLst/>
            </a:prstGeom>
            <a:noFill/>
          </p:spPr>
          <p:txBody>
            <a:bodyPr wrap="none" rtlCol="0">
              <a:spAutoFit/>
            </a:bodyPr>
            <a:lstStyle/>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添加标题</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18" name="Group 17"/>
          <p:cNvGrpSpPr/>
          <p:nvPr/>
        </p:nvGrpSpPr>
        <p:grpSpPr>
          <a:xfrm>
            <a:off x="601638" y="3118830"/>
            <a:ext cx="2131780" cy="1255478"/>
            <a:chOff x="417172" y="4475194"/>
            <a:chExt cx="2887808" cy="1708431"/>
          </a:xfrm>
        </p:grpSpPr>
        <p:sp>
          <p:nvSpPr>
            <p:cNvPr id="19" name="Rectangle 26"/>
            <p:cNvSpPr/>
            <p:nvPr/>
          </p:nvSpPr>
          <p:spPr>
            <a:xfrm>
              <a:off x="417172" y="4851788"/>
              <a:ext cx="2887808" cy="1331837"/>
            </a:xfrm>
            <a:prstGeom prst="rect">
              <a:avLst/>
            </a:prstGeom>
          </p:spPr>
          <p:txBody>
            <a:bodyPr wrap="square">
              <a:spAutoFit/>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altLang="zh-CN" sz="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0" name="TextBox 19"/>
            <p:cNvSpPr txBox="1"/>
            <p:nvPr/>
          </p:nvSpPr>
          <p:spPr>
            <a:xfrm>
              <a:off x="417172" y="4475194"/>
              <a:ext cx="1361966" cy="569066"/>
            </a:xfrm>
            <a:prstGeom prst="rect">
              <a:avLst/>
            </a:prstGeom>
            <a:noFill/>
          </p:spPr>
          <p:txBody>
            <a:bodyPr wrap="none" rtlCol="0">
              <a:spAutoFit/>
            </a:bodyPr>
            <a:lstStyle/>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添加标题</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21" name="Group 15"/>
          <p:cNvGrpSpPr/>
          <p:nvPr/>
        </p:nvGrpSpPr>
        <p:grpSpPr>
          <a:xfrm>
            <a:off x="6031254" y="1632831"/>
            <a:ext cx="2155217" cy="1244107"/>
            <a:chOff x="8731978" y="2525731"/>
            <a:chExt cx="2919554" cy="1692956"/>
          </a:xfrm>
        </p:grpSpPr>
        <p:sp>
          <p:nvSpPr>
            <p:cNvPr id="22" name="Rectangle 28"/>
            <p:cNvSpPr/>
            <p:nvPr/>
          </p:nvSpPr>
          <p:spPr>
            <a:xfrm flipH="1">
              <a:off x="8731978" y="2886852"/>
              <a:ext cx="2919554" cy="1331835"/>
            </a:xfrm>
            <a:prstGeom prst="rect">
              <a:avLst/>
            </a:prstGeom>
          </p:spPr>
          <p:txBody>
            <a:bodyPr wrap="square">
              <a:spAutoFit/>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altLang="zh-CN"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3" name="TextBox 22"/>
            <p:cNvSpPr txBox="1"/>
            <p:nvPr/>
          </p:nvSpPr>
          <p:spPr>
            <a:xfrm flipH="1">
              <a:off x="8731979" y="2525731"/>
              <a:ext cx="1361964" cy="569066"/>
            </a:xfrm>
            <a:prstGeom prst="rect">
              <a:avLst/>
            </a:prstGeom>
            <a:noFill/>
          </p:spPr>
          <p:txBody>
            <a:bodyPr wrap="none" rtlCol="0">
              <a:spAutoFit/>
            </a:bodyPr>
            <a:lstStyle/>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添加标题</a:t>
              </a:r>
              <a:endParaRPr lang="en-US" altLang="zh-CN" sz="1600" dirty="0">
                <a:solidFill>
                  <a:schemeClr val="tx1">
                    <a:lumMod val="85000"/>
                    <a:lumOff val="15000"/>
                  </a:schemeClr>
                </a:solidFill>
                <a:latin typeface="微软雅黑" pitchFamily="34" charset="-122"/>
                <a:ea typeface="微软雅黑" pitchFamily="34" charset="-122"/>
              </a:endParaRPr>
            </a:p>
          </p:txBody>
        </p:sp>
      </p:grpSp>
      <p:grpSp>
        <p:nvGrpSpPr>
          <p:cNvPr id="24" name="Group 16"/>
          <p:cNvGrpSpPr/>
          <p:nvPr/>
        </p:nvGrpSpPr>
        <p:grpSpPr>
          <a:xfrm>
            <a:off x="6097945" y="3118829"/>
            <a:ext cx="2159410" cy="1255478"/>
            <a:chOff x="8822825" y="4475192"/>
            <a:chExt cx="2925235" cy="1708430"/>
          </a:xfrm>
        </p:grpSpPr>
        <p:sp>
          <p:nvSpPr>
            <p:cNvPr id="25" name="Rectangle 30"/>
            <p:cNvSpPr/>
            <p:nvPr/>
          </p:nvSpPr>
          <p:spPr>
            <a:xfrm flipH="1">
              <a:off x="8822825" y="4851787"/>
              <a:ext cx="2925235" cy="1331835"/>
            </a:xfrm>
            <a:prstGeom prst="rect">
              <a:avLst/>
            </a:prstGeom>
          </p:spPr>
          <p:txBody>
            <a:bodyPr wrap="square">
              <a:spAutoFit/>
            </a:bodyPr>
            <a:lstStyle/>
            <a:p>
              <a:pPr algn="just">
                <a:lnSpc>
                  <a:spcPct val="120000"/>
                </a:lnSpc>
              </a:pP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rPr>
                <a:t>请替换文字内容，点击添加相关标题文字，修改文字内容，也可以直接复制你的内容到此</a:t>
              </a:r>
              <a:endParaRPr lang="en-GB" altLang="zh-CN" sz="600" dirty="0">
                <a:solidFill>
                  <a:schemeClr val="tx1">
                    <a:lumMod val="85000"/>
                    <a:lumOff val="15000"/>
                  </a:schemeClr>
                </a:solidFill>
                <a:latin typeface="微软雅黑" panose="020B0503020204020204" pitchFamily="34" charset="-122"/>
                <a:ea typeface="微软雅黑" panose="020B0503020204020204" pitchFamily="34" charset="-122"/>
                <a:cs typeface="+mn-ea"/>
                <a:sym typeface="Arial" panose="020B0604020202020204" pitchFamily="34" charset="0"/>
              </a:endParaRPr>
            </a:p>
          </p:txBody>
        </p:sp>
        <p:sp>
          <p:nvSpPr>
            <p:cNvPr id="26" name="TextBox 25"/>
            <p:cNvSpPr txBox="1"/>
            <p:nvPr/>
          </p:nvSpPr>
          <p:spPr>
            <a:xfrm flipH="1">
              <a:off x="8822826" y="4475192"/>
              <a:ext cx="1361965" cy="569066"/>
            </a:xfrm>
            <a:prstGeom prst="rect">
              <a:avLst/>
            </a:prstGeom>
            <a:noFill/>
          </p:spPr>
          <p:txBody>
            <a:bodyPr wrap="none" rtlCol="0">
              <a:spAutoFit/>
            </a:bodyPr>
            <a:lstStyle/>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添加标题</a:t>
              </a:r>
              <a:endParaRPr lang="en-US" altLang="zh-CN" sz="1600" dirty="0">
                <a:solidFill>
                  <a:schemeClr val="tx1">
                    <a:lumMod val="85000"/>
                    <a:lumOff val="15000"/>
                  </a:schemeClr>
                </a:solidFill>
                <a:latin typeface="微软雅黑" pitchFamily="34" charset="-122"/>
                <a:ea typeface="微软雅黑" pitchFamily="34" charset="-122"/>
              </a:endParaRPr>
            </a:p>
          </p:txBody>
        </p:sp>
      </p:grpSp>
      <p:sp>
        <p:nvSpPr>
          <p:cNvPr id="27"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2" fill="hold" nodeType="after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1+#ppt_w/2"/>
                                          </p:val>
                                        </p:tav>
                                        <p:tav tm="100000">
                                          <p:val>
                                            <p:strVal val="#ppt_x"/>
                                          </p:val>
                                        </p:tav>
                                      </p:tavLst>
                                    </p:anim>
                                    <p:anim calcmode="lin" valueType="num">
                                      <p:cBhvr additive="base">
                                        <p:cTn id="14" dur="500" fill="hold"/>
                                        <p:tgtEl>
                                          <p:spTgt spid="15"/>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21"/>
                                        </p:tgtEl>
                                        <p:attrNameLst>
                                          <p:attrName>style.visibility</p:attrName>
                                        </p:attrNameLst>
                                      </p:cBhvr>
                                      <p:to>
                                        <p:strVal val="visible"/>
                                      </p:to>
                                    </p:set>
                                    <p:anim calcmode="lin" valueType="num">
                                      <p:cBhvr additive="base">
                                        <p:cTn id="17" dur="500" fill="hold"/>
                                        <p:tgtEl>
                                          <p:spTgt spid="21"/>
                                        </p:tgtEl>
                                        <p:attrNameLst>
                                          <p:attrName>ppt_x</p:attrName>
                                        </p:attrNameLst>
                                      </p:cBhvr>
                                      <p:tavLst>
                                        <p:tav tm="0">
                                          <p:val>
                                            <p:strVal val="0-#ppt_w/2"/>
                                          </p:val>
                                        </p:tav>
                                        <p:tav tm="100000">
                                          <p:val>
                                            <p:strVal val="#ppt_x"/>
                                          </p:val>
                                        </p:tav>
                                      </p:tavLst>
                                    </p:anim>
                                    <p:anim calcmode="lin" valueType="num">
                                      <p:cBhvr additive="base">
                                        <p:cTn id="18" dur="500" fill="hold"/>
                                        <p:tgtEl>
                                          <p:spTgt spid="21"/>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fill="hold"/>
                                        <p:tgtEl>
                                          <p:spTgt spid="18"/>
                                        </p:tgtEl>
                                        <p:attrNameLst>
                                          <p:attrName>ppt_x</p:attrName>
                                        </p:attrNameLst>
                                      </p:cBhvr>
                                      <p:tavLst>
                                        <p:tav tm="0">
                                          <p:val>
                                            <p:strVal val="1+#ppt_w/2"/>
                                          </p:val>
                                        </p:tav>
                                        <p:tav tm="100000">
                                          <p:val>
                                            <p:strVal val="#ppt_x"/>
                                          </p:val>
                                        </p:tav>
                                      </p:tavLst>
                                    </p:anim>
                                    <p:anim calcmode="lin" valueType="num">
                                      <p:cBhvr additive="base">
                                        <p:cTn id="23" dur="500" fill="hold"/>
                                        <p:tgtEl>
                                          <p:spTgt spid="18"/>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0-#ppt_w/2"/>
                                          </p:val>
                                        </p:tav>
                                        <p:tav tm="100000">
                                          <p:val>
                                            <p:strVal val="#ppt_x"/>
                                          </p:val>
                                        </p:tav>
                                      </p:tavLst>
                                    </p:anim>
                                    <p:anim calcmode="lin" valueType="num">
                                      <p:cBhvr additive="base">
                                        <p:cTn id="27" dur="500" fill="hold"/>
                                        <p:tgtEl>
                                          <p:spTgt spid="2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833028" y="1408348"/>
            <a:ext cx="1328817" cy="1322655"/>
          </a:xfrm>
          <a:prstGeom prst="rect">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prstClr val="white"/>
              </a:solidFill>
            </a:endParaRPr>
          </a:p>
        </p:txBody>
      </p:sp>
      <p:sp>
        <p:nvSpPr>
          <p:cNvPr id="3" name="矩形 2"/>
          <p:cNvSpPr/>
          <p:nvPr/>
        </p:nvSpPr>
        <p:spPr>
          <a:xfrm>
            <a:off x="833028" y="2731004"/>
            <a:ext cx="1328817" cy="7935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p:txBody>
      </p:sp>
      <p:sp>
        <p:nvSpPr>
          <p:cNvPr id="4" name="矩形 3"/>
          <p:cNvSpPr/>
          <p:nvPr/>
        </p:nvSpPr>
        <p:spPr>
          <a:xfrm>
            <a:off x="2334591" y="1408348"/>
            <a:ext cx="1328817" cy="1322655"/>
          </a:xfrm>
          <a:prstGeom prst="rect">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prstClr val="white"/>
              </a:solidFill>
            </a:endParaRPr>
          </a:p>
        </p:txBody>
      </p:sp>
      <p:sp>
        <p:nvSpPr>
          <p:cNvPr id="5" name="矩形 4"/>
          <p:cNvSpPr/>
          <p:nvPr/>
        </p:nvSpPr>
        <p:spPr>
          <a:xfrm>
            <a:off x="2334591" y="2731004"/>
            <a:ext cx="1328817" cy="7935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p:txBody>
      </p:sp>
      <p:sp>
        <p:nvSpPr>
          <p:cNvPr id="6" name="矩形 5"/>
          <p:cNvSpPr/>
          <p:nvPr/>
        </p:nvSpPr>
        <p:spPr>
          <a:xfrm>
            <a:off x="3836155" y="1408348"/>
            <a:ext cx="1328817" cy="1322655"/>
          </a:xfrm>
          <a:prstGeom prst="rect">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prstClr val="white"/>
              </a:solidFill>
            </a:endParaRPr>
          </a:p>
        </p:txBody>
      </p:sp>
      <p:sp>
        <p:nvSpPr>
          <p:cNvPr id="7" name="矩形 6"/>
          <p:cNvSpPr/>
          <p:nvPr/>
        </p:nvSpPr>
        <p:spPr>
          <a:xfrm>
            <a:off x="3836155" y="2731004"/>
            <a:ext cx="1328817" cy="7935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p:txBody>
      </p:sp>
      <p:sp>
        <p:nvSpPr>
          <p:cNvPr id="8" name="矩形 7"/>
          <p:cNvSpPr/>
          <p:nvPr/>
        </p:nvSpPr>
        <p:spPr>
          <a:xfrm>
            <a:off x="5337718" y="1408348"/>
            <a:ext cx="1328817" cy="1322655"/>
          </a:xfrm>
          <a:prstGeom prst="rect">
            <a:avLst/>
          </a:prstGeom>
          <a:solidFill>
            <a:schemeClr val="tx1">
              <a:lumMod val="65000"/>
              <a:lumOff val="3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prstClr val="white"/>
              </a:solidFill>
            </a:endParaRPr>
          </a:p>
        </p:txBody>
      </p:sp>
      <p:sp>
        <p:nvSpPr>
          <p:cNvPr id="9" name="矩形 8"/>
          <p:cNvSpPr/>
          <p:nvPr/>
        </p:nvSpPr>
        <p:spPr>
          <a:xfrm>
            <a:off x="5337718" y="2731004"/>
            <a:ext cx="1328817" cy="793593"/>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p:txBody>
      </p:sp>
      <p:sp>
        <p:nvSpPr>
          <p:cNvPr id="10" name="矩形 9"/>
          <p:cNvSpPr/>
          <p:nvPr/>
        </p:nvSpPr>
        <p:spPr>
          <a:xfrm>
            <a:off x="6839280" y="1408348"/>
            <a:ext cx="1328817" cy="1322655"/>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prstClr val="white"/>
              </a:solidFill>
            </a:endParaRPr>
          </a:p>
        </p:txBody>
      </p:sp>
      <p:sp>
        <p:nvSpPr>
          <p:cNvPr id="11" name="矩形 10"/>
          <p:cNvSpPr/>
          <p:nvPr/>
        </p:nvSpPr>
        <p:spPr>
          <a:xfrm>
            <a:off x="6839280" y="2731004"/>
            <a:ext cx="1328817" cy="793593"/>
          </a:xfrm>
          <a:prstGeom prst="rect">
            <a:avLst/>
          </a:prstGeom>
          <a:solidFill>
            <a:schemeClr val="tx1">
              <a:lumMod val="75000"/>
              <a:lumOff val="25000"/>
            </a:schemeClr>
          </a:solidFill>
          <a:ln w="12700">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a:p>
            <a:pPr algn="ctr" defTabSz="673600"/>
            <a:r>
              <a:rPr lang="zh-CN" altLang="en-US" sz="1400" dirty="0">
                <a:solidFill>
                  <a:schemeClr val="bg2"/>
                </a:solidFill>
                <a:latin typeface="微软雅黑" pitchFamily="34" charset="-122"/>
                <a:ea typeface="微软雅黑" pitchFamily="34" charset="-122"/>
                <a:cs typeface="华文黑体" pitchFamily="2" charset="-122"/>
              </a:rPr>
              <a:t>点击添加标题</a:t>
            </a:r>
          </a:p>
        </p:txBody>
      </p:sp>
      <p:grpSp>
        <p:nvGrpSpPr>
          <p:cNvPr id="12" name="组合 11"/>
          <p:cNvGrpSpPr/>
          <p:nvPr/>
        </p:nvGrpSpPr>
        <p:grpSpPr>
          <a:xfrm>
            <a:off x="1258446" y="1567069"/>
            <a:ext cx="477984" cy="611572"/>
            <a:chOff x="3095876" y="2479873"/>
            <a:chExt cx="366231" cy="470769"/>
          </a:xfrm>
        </p:grpSpPr>
        <p:sp>
          <p:nvSpPr>
            <p:cNvPr id="13"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14"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15"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16"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grpSp>
      <p:sp>
        <p:nvSpPr>
          <p:cNvPr id="17" name="Freeform 64"/>
          <p:cNvSpPr>
            <a:spLocks noEditPoints="1"/>
          </p:cNvSpPr>
          <p:nvPr/>
        </p:nvSpPr>
        <p:spPr bwMode="auto">
          <a:xfrm flipH="1">
            <a:off x="2669996" y="1601363"/>
            <a:ext cx="658007" cy="54297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360" tIns="33679" rIns="67360" bIns="3367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grpSp>
        <p:nvGrpSpPr>
          <p:cNvPr id="18" name="组合 17"/>
          <p:cNvGrpSpPr/>
          <p:nvPr/>
        </p:nvGrpSpPr>
        <p:grpSpPr>
          <a:xfrm>
            <a:off x="4295180" y="1575323"/>
            <a:ext cx="410767" cy="595064"/>
            <a:chOff x="5690315" y="3674507"/>
            <a:chExt cx="314729" cy="458061"/>
          </a:xfrm>
        </p:grpSpPr>
        <p:sp>
          <p:nvSpPr>
            <p:cNvPr id="19"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20"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grpSp>
      <p:sp>
        <p:nvSpPr>
          <p:cNvPr id="21" name="Freeform 9"/>
          <p:cNvSpPr>
            <a:spLocks/>
          </p:cNvSpPr>
          <p:nvPr/>
        </p:nvSpPr>
        <p:spPr bwMode="auto">
          <a:xfrm flipH="1">
            <a:off x="5660695" y="1659959"/>
            <a:ext cx="682862" cy="425789"/>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7360" tIns="33679" rIns="67360" bIns="33679"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grpSp>
        <p:nvGrpSpPr>
          <p:cNvPr id="22" name="组合 21"/>
          <p:cNvGrpSpPr/>
          <p:nvPr/>
        </p:nvGrpSpPr>
        <p:grpSpPr>
          <a:xfrm>
            <a:off x="7212621" y="1600712"/>
            <a:ext cx="582134" cy="544282"/>
            <a:chOff x="1784487" y="2486066"/>
            <a:chExt cx="446032" cy="418971"/>
          </a:xfrm>
        </p:grpSpPr>
        <p:sp>
          <p:nvSpPr>
            <p:cNvPr id="23"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24"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25"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26"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27"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sp>
          <p:nvSpPr>
            <p:cNvPr id="28" name="Rectangle 73"/>
            <p:cNvSpPr>
              <a:spLocks noChangeArrowheads="1"/>
            </p:cNvSpPr>
            <p:nvPr/>
          </p:nvSpPr>
          <p:spPr bwMode="auto">
            <a:xfrm flipH="1">
              <a:off x="1876700" y="2669491"/>
              <a:ext cx="261606" cy="15636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12" tIns="45706" rIns="91412" bIns="45706"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3600">
                <a:defRPr/>
              </a:pPr>
              <a:endParaRPr lang="zh-CN" altLang="en-US" sz="1400">
                <a:solidFill>
                  <a:sysClr val="windowText" lastClr="000000"/>
                </a:solidFill>
              </a:endParaRPr>
            </a:p>
          </p:txBody>
        </p:sp>
      </p:grpSp>
      <p:grpSp>
        <p:nvGrpSpPr>
          <p:cNvPr id="29" name="组合 28"/>
          <p:cNvGrpSpPr/>
          <p:nvPr/>
        </p:nvGrpSpPr>
        <p:grpSpPr>
          <a:xfrm>
            <a:off x="1417709" y="2360660"/>
            <a:ext cx="6165710" cy="158719"/>
            <a:chOff x="1918742" y="3212976"/>
            <a:chExt cx="8352927" cy="216024"/>
          </a:xfrm>
        </p:grpSpPr>
        <p:sp>
          <p:nvSpPr>
            <p:cNvPr id="30" name="椭圆 29"/>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73600"/>
              <a:endParaRPr lang="zh-CN" altLang="en-US" sz="1400">
                <a:solidFill>
                  <a:prstClr val="white"/>
                </a:solidFill>
              </a:endParaRPr>
            </a:p>
          </p:txBody>
        </p:sp>
        <p:sp>
          <p:nvSpPr>
            <p:cNvPr id="31" name="椭圆 30"/>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73600"/>
              <a:endParaRPr lang="zh-CN" altLang="en-US" sz="1400">
                <a:solidFill>
                  <a:prstClr val="white"/>
                </a:solidFill>
              </a:endParaRPr>
            </a:p>
          </p:txBody>
        </p:sp>
        <p:sp>
          <p:nvSpPr>
            <p:cNvPr id="32" name="椭圆 31"/>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73600"/>
              <a:endParaRPr lang="zh-CN" altLang="en-US" sz="1400">
                <a:solidFill>
                  <a:prstClr val="white"/>
                </a:solidFill>
              </a:endParaRPr>
            </a:p>
          </p:txBody>
        </p:sp>
        <p:sp>
          <p:nvSpPr>
            <p:cNvPr id="33" name="椭圆 32"/>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73600"/>
              <a:endParaRPr lang="zh-CN" altLang="en-US" sz="1400">
                <a:solidFill>
                  <a:prstClr val="white"/>
                </a:solidFill>
              </a:endParaRPr>
            </a:p>
          </p:txBody>
        </p:sp>
        <p:sp>
          <p:nvSpPr>
            <p:cNvPr id="34" name="椭圆 33"/>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73600"/>
              <a:endParaRPr lang="zh-CN" altLang="en-US" sz="1400">
                <a:solidFill>
                  <a:prstClr val="white"/>
                </a:solidFill>
              </a:endParaRPr>
            </a:p>
          </p:txBody>
        </p:sp>
        <p:sp>
          <p:nvSpPr>
            <p:cNvPr id="35" name="矩形 34"/>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73600"/>
              <a:endParaRPr lang="zh-CN" altLang="en-US" sz="1400">
                <a:solidFill>
                  <a:prstClr val="white"/>
                </a:solidFill>
              </a:endParaRPr>
            </a:p>
          </p:txBody>
        </p:sp>
      </p:grpSp>
      <p:sp>
        <p:nvSpPr>
          <p:cNvPr id="36" name="等腰三角形 35"/>
          <p:cNvSpPr/>
          <p:nvPr/>
        </p:nvSpPr>
        <p:spPr>
          <a:xfrm flipV="1">
            <a:off x="1404954" y="3524597"/>
            <a:ext cx="184971" cy="15871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schemeClr val="tx2"/>
              </a:solidFill>
            </a:endParaRPr>
          </a:p>
        </p:txBody>
      </p:sp>
      <p:sp>
        <p:nvSpPr>
          <p:cNvPr id="37" name="等腰三角形 36"/>
          <p:cNvSpPr/>
          <p:nvPr/>
        </p:nvSpPr>
        <p:spPr>
          <a:xfrm flipV="1">
            <a:off x="2906516" y="3524597"/>
            <a:ext cx="184971" cy="15871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schemeClr val="tx2"/>
              </a:solidFill>
            </a:endParaRPr>
          </a:p>
        </p:txBody>
      </p:sp>
      <p:sp>
        <p:nvSpPr>
          <p:cNvPr id="38" name="等腰三角形 37"/>
          <p:cNvSpPr/>
          <p:nvPr/>
        </p:nvSpPr>
        <p:spPr>
          <a:xfrm flipV="1">
            <a:off x="4408079" y="3524597"/>
            <a:ext cx="184971" cy="15871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schemeClr val="tx2"/>
              </a:solidFill>
            </a:endParaRPr>
          </a:p>
        </p:txBody>
      </p:sp>
      <p:sp>
        <p:nvSpPr>
          <p:cNvPr id="39" name="等腰三角形 38"/>
          <p:cNvSpPr/>
          <p:nvPr/>
        </p:nvSpPr>
        <p:spPr>
          <a:xfrm flipV="1">
            <a:off x="5909643" y="3524597"/>
            <a:ext cx="184971" cy="15871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dirty="0">
              <a:solidFill>
                <a:schemeClr val="tx2"/>
              </a:solidFill>
            </a:endParaRPr>
          </a:p>
        </p:txBody>
      </p:sp>
      <p:sp>
        <p:nvSpPr>
          <p:cNvPr id="40" name="等腰三角形 39"/>
          <p:cNvSpPr/>
          <p:nvPr/>
        </p:nvSpPr>
        <p:spPr>
          <a:xfrm flipV="1">
            <a:off x="7411205" y="3524597"/>
            <a:ext cx="184971" cy="158719"/>
          </a:xfrm>
          <a:prstGeom prst="triangl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360" tIns="33679" rIns="67360" bIns="33679" rtlCol="0" anchor="ctr"/>
          <a:lstStyle/>
          <a:p>
            <a:pPr algn="ctr" defTabSz="673600"/>
            <a:endParaRPr lang="zh-CN" altLang="en-US" sz="1400">
              <a:solidFill>
                <a:schemeClr val="tx2"/>
              </a:solidFill>
            </a:endParaRPr>
          </a:p>
        </p:txBody>
      </p:sp>
      <p:sp>
        <p:nvSpPr>
          <p:cNvPr id="41" name="TextBox 60"/>
          <p:cNvSpPr txBox="1"/>
          <p:nvPr/>
        </p:nvSpPr>
        <p:spPr>
          <a:xfrm>
            <a:off x="985387" y="3782304"/>
            <a:ext cx="1024100" cy="283459"/>
          </a:xfrm>
          <a:prstGeom prst="rect">
            <a:avLst/>
          </a:prstGeom>
          <a:noFill/>
        </p:spPr>
        <p:txBody>
          <a:bodyPr wrap="none" lIns="67360" tIns="33679" rIns="67360" bIns="33679" rtlCol="0">
            <a:spAutoFit/>
          </a:bodyPr>
          <a:lstStyle/>
          <a:p>
            <a:pPr algn="ctr" defTabSz="673600"/>
            <a:r>
              <a:rPr lang="en-US" altLang="zh-CN" sz="1400" dirty="0">
                <a:solidFill>
                  <a:schemeClr val="tx1">
                    <a:lumMod val="85000"/>
                    <a:lumOff val="15000"/>
                  </a:schemeClr>
                </a:solidFill>
                <a:latin typeface="微软雅黑" pitchFamily="34" charset="-122"/>
                <a:ea typeface="微软雅黑" pitchFamily="34" charset="-122"/>
              </a:rPr>
              <a:t>2013</a:t>
            </a:r>
            <a:r>
              <a:rPr lang="zh-CN" altLang="en-US" sz="1400" dirty="0">
                <a:solidFill>
                  <a:schemeClr val="tx1">
                    <a:lumMod val="85000"/>
                    <a:lumOff val="15000"/>
                  </a:schemeClr>
                </a:solidFill>
                <a:latin typeface="微软雅黑" pitchFamily="34" charset="-122"/>
                <a:ea typeface="微软雅黑" pitchFamily="34" charset="-122"/>
              </a:rPr>
              <a:t>年</a:t>
            </a:r>
            <a:r>
              <a:rPr lang="en-US" altLang="zh-CN" sz="1400" dirty="0">
                <a:solidFill>
                  <a:schemeClr val="tx1">
                    <a:lumMod val="85000"/>
                    <a:lumOff val="15000"/>
                  </a:schemeClr>
                </a:solidFill>
                <a:latin typeface="微软雅黑" pitchFamily="34" charset="-122"/>
                <a:ea typeface="微软雅黑" pitchFamily="34" charset="-122"/>
              </a:rPr>
              <a:t>3</a:t>
            </a:r>
            <a:r>
              <a:rPr lang="zh-CN" altLang="en-US" sz="1400" dirty="0">
                <a:solidFill>
                  <a:schemeClr val="tx1">
                    <a:lumMod val="85000"/>
                    <a:lumOff val="15000"/>
                  </a:schemeClr>
                </a:solidFill>
                <a:latin typeface="微软雅黑" pitchFamily="34" charset="-122"/>
                <a:ea typeface="微软雅黑" pitchFamily="34" charset="-122"/>
              </a:rPr>
              <a:t>月</a:t>
            </a:r>
          </a:p>
        </p:txBody>
      </p:sp>
      <p:sp>
        <p:nvSpPr>
          <p:cNvPr id="42" name="TextBox 61"/>
          <p:cNvSpPr txBox="1"/>
          <p:nvPr/>
        </p:nvSpPr>
        <p:spPr>
          <a:xfrm>
            <a:off x="2486950" y="3782304"/>
            <a:ext cx="1024100" cy="283459"/>
          </a:xfrm>
          <a:prstGeom prst="rect">
            <a:avLst/>
          </a:prstGeom>
          <a:noFill/>
        </p:spPr>
        <p:txBody>
          <a:bodyPr wrap="none" lIns="67360" tIns="33679" rIns="67360" bIns="33679" rtlCol="0">
            <a:spAutoFit/>
          </a:bodyPr>
          <a:lstStyle/>
          <a:p>
            <a:pPr algn="ctr" defTabSz="673600"/>
            <a:r>
              <a:rPr lang="en-US" altLang="zh-CN" sz="1400" dirty="0">
                <a:solidFill>
                  <a:schemeClr val="tx1">
                    <a:lumMod val="85000"/>
                    <a:lumOff val="15000"/>
                  </a:schemeClr>
                </a:solidFill>
                <a:latin typeface="微软雅黑" pitchFamily="34" charset="-122"/>
                <a:ea typeface="微软雅黑" pitchFamily="34" charset="-122"/>
              </a:rPr>
              <a:t>2014</a:t>
            </a:r>
            <a:r>
              <a:rPr lang="zh-CN" altLang="en-US" sz="1400" dirty="0">
                <a:solidFill>
                  <a:schemeClr val="tx1">
                    <a:lumMod val="85000"/>
                    <a:lumOff val="15000"/>
                  </a:schemeClr>
                </a:solidFill>
                <a:latin typeface="微软雅黑" pitchFamily="34" charset="-122"/>
                <a:ea typeface="微软雅黑" pitchFamily="34" charset="-122"/>
              </a:rPr>
              <a:t>年</a:t>
            </a:r>
            <a:r>
              <a:rPr lang="en-US" altLang="zh-CN" sz="1400" dirty="0">
                <a:solidFill>
                  <a:schemeClr val="tx1">
                    <a:lumMod val="85000"/>
                    <a:lumOff val="15000"/>
                  </a:schemeClr>
                </a:solidFill>
                <a:latin typeface="微软雅黑" pitchFamily="34" charset="-122"/>
                <a:ea typeface="微软雅黑" pitchFamily="34" charset="-122"/>
              </a:rPr>
              <a:t>4</a:t>
            </a:r>
            <a:r>
              <a:rPr lang="zh-CN" altLang="en-US" sz="1400" dirty="0">
                <a:solidFill>
                  <a:schemeClr val="tx1">
                    <a:lumMod val="85000"/>
                    <a:lumOff val="15000"/>
                  </a:schemeClr>
                </a:solidFill>
                <a:latin typeface="微软雅黑" pitchFamily="34" charset="-122"/>
                <a:ea typeface="微软雅黑" pitchFamily="34" charset="-122"/>
              </a:rPr>
              <a:t>月</a:t>
            </a:r>
          </a:p>
        </p:txBody>
      </p:sp>
      <p:sp>
        <p:nvSpPr>
          <p:cNvPr id="43" name="TextBox 62"/>
          <p:cNvSpPr txBox="1"/>
          <p:nvPr/>
        </p:nvSpPr>
        <p:spPr>
          <a:xfrm>
            <a:off x="3988513" y="3782304"/>
            <a:ext cx="1024100" cy="283459"/>
          </a:xfrm>
          <a:prstGeom prst="rect">
            <a:avLst/>
          </a:prstGeom>
          <a:noFill/>
        </p:spPr>
        <p:txBody>
          <a:bodyPr wrap="none" lIns="67360" tIns="33679" rIns="67360" bIns="33679" rtlCol="0">
            <a:spAutoFit/>
          </a:bodyPr>
          <a:lstStyle/>
          <a:p>
            <a:pPr algn="ctr" defTabSz="673600"/>
            <a:r>
              <a:rPr lang="en-US" altLang="zh-CN" sz="1400" dirty="0">
                <a:solidFill>
                  <a:schemeClr val="tx1">
                    <a:lumMod val="85000"/>
                    <a:lumOff val="15000"/>
                  </a:schemeClr>
                </a:solidFill>
                <a:latin typeface="微软雅黑" pitchFamily="34" charset="-122"/>
                <a:ea typeface="微软雅黑" pitchFamily="34" charset="-122"/>
              </a:rPr>
              <a:t>2015</a:t>
            </a:r>
            <a:r>
              <a:rPr lang="zh-CN" altLang="en-US" sz="1400" dirty="0">
                <a:solidFill>
                  <a:schemeClr val="tx1">
                    <a:lumMod val="85000"/>
                    <a:lumOff val="15000"/>
                  </a:schemeClr>
                </a:solidFill>
                <a:latin typeface="微软雅黑" pitchFamily="34" charset="-122"/>
                <a:ea typeface="微软雅黑" pitchFamily="34" charset="-122"/>
              </a:rPr>
              <a:t>年</a:t>
            </a:r>
            <a:r>
              <a:rPr lang="en-US" altLang="zh-CN" sz="1400" dirty="0">
                <a:solidFill>
                  <a:schemeClr val="tx1">
                    <a:lumMod val="85000"/>
                    <a:lumOff val="15000"/>
                  </a:schemeClr>
                </a:solidFill>
                <a:latin typeface="微软雅黑" pitchFamily="34" charset="-122"/>
                <a:ea typeface="微软雅黑" pitchFamily="34" charset="-122"/>
              </a:rPr>
              <a:t>5</a:t>
            </a:r>
            <a:r>
              <a:rPr lang="zh-CN" altLang="en-US" sz="1400" dirty="0">
                <a:solidFill>
                  <a:schemeClr val="tx1">
                    <a:lumMod val="85000"/>
                    <a:lumOff val="15000"/>
                  </a:schemeClr>
                </a:solidFill>
                <a:latin typeface="微软雅黑" pitchFamily="34" charset="-122"/>
                <a:ea typeface="微软雅黑" pitchFamily="34" charset="-122"/>
              </a:rPr>
              <a:t>月</a:t>
            </a:r>
          </a:p>
        </p:txBody>
      </p:sp>
      <p:sp>
        <p:nvSpPr>
          <p:cNvPr id="44" name="TextBox 63"/>
          <p:cNvSpPr txBox="1"/>
          <p:nvPr/>
        </p:nvSpPr>
        <p:spPr>
          <a:xfrm>
            <a:off x="5490077" y="3782304"/>
            <a:ext cx="1024100" cy="283459"/>
          </a:xfrm>
          <a:prstGeom prst="rect">
            <a:avLst/>
          </a:prstGeom>
          <a:noFill/>
        </p:spPr>
        <p:txBody>
          <a:bodyPr wrap="none" lIns="67360" tIns="33679" rIns="67360" bIns="33679" rtlCol="0">
            <a:spAutoFit/>
          </a:bodyPr>
          <a:lstStyle/>
          <a:p>
            <a:pPr algn="ctr" defTabSz="673600"/>
            <a:r>
              <a:rPr lang="en-US" altLang="zh-CN" sz="1400" dirty="0">
                <a:solidFill>
                  <a:schemeClr val="tx1">
                    <a:lumMod val="85000"/>
                    <a:lumOff val="15000"/>
                  </a:schemeClr>
                </a:solidFill>
                <a:latin typeface="微软雅黑" pitchFamily="34" charset="-122"/>
                <a:ea typeface="微软雅黑" pitchFamily="34" charset="-122"/>
              </a:rPr>
              <a:t>2016</a:t>
            </a:r>
            <a:r>
              <a:rPr lang="zh-CN" altLang="en-US" sz="1400" dirty="0">
                <a:solidFill>
                  <a:schemeClr val="tx1">
                    <a:lumMod val="85000"/>
                    <a:lumOff val="15000"/>
                  </a:schemeClr>
                </a:solidFill>
                <a:latin typeface="微软雅黑" pitchFamily="34" charset="-122"/>
                <a:ea typeface="微软雅黑" pitchFamily="34" charset="-122"/>
              </a:rPr>
              <a:t>年</a:t>
            </a:r>
            <a:r>
              <a:rPr lang="en-US" altLang="zh-CN" sz="1400" dirty="0">
                <a:solidFill>
                  <a:schemeClr val="tx1">
                    <a:lumMod val="85000"/>
                    <a:lumOff val="15000"/>
                  </a:schemeClr>
                </a:solidFill>
                <a:latin typeface="微软雅黑" pitchFamily="34" charset="-122"/>
                <a:ea typeface="微软雅黑" pitchFamily="34" charset="-122"/>
              </a:rPr>
              <a:t>6</a:t>
            </a:r>
            <a:r>
              <a:rPr lang="zh-CN" altLang="en-US" sz="1400" dirty="0">
                <a:solidFill>
                  <a:schemeClr val="tx1">
                    <a:lumMod val="85000"/>
                    <a:lumOff val="15000"/>
                  </a:schemeClr>
                </a:solidFill>
                <a:latin typeface="微软雅黑" pitchFamily="34" charset="-122"/>
                <a:ea typeface="微软雅黑" pitchFamily="34" charset="-122"/>
              </a:rPr>
              <a:t>月</a:t>
            </a:r>
          </a:p>
        </p:txBody>
      </p:sp>
      <p:sp>
        <p:nvSpPr>
          <p:cNvPr id="45" name="TextBox 64"/>
          <p:cNvSpPr txBox="1"/>
          <p:nvPr/>
        </p:nvSpPr>
        <p:spPr>
          <a:xfrm>
            <a:off x="6991639" y="3782304"/>
            <a:ext cx="1024100" cy="283459"/>
          </a:xfrm>
          <a:prstGeom prst="rect">
            <a:avLst/>
          </a:prstGeom>
          <a:noFill/>
        </p:spPr>
        <p:txBody>
          <a:bodyPr wrap="none" lIns="67360" tIns="33679" rIns="67360" bIns="33679" rtlCol="0">
            <a:spAutoFit/>
          </a:bodyPr>
          <a:lstStyle/>
          <a:p>
            <a:pPr algn="ctr" defTabSz="673600"/>
            <a:r>
              <a:rPr lang="en-US" altLang="zh-CN" sz="1400" dirty="0">
                <a:solidFill>
                  <a:schemeClr val="tx1">
                    <a:lumMod val="85000"/>
                    <a:lumOff val="15000"/>
                  </a:schemeClr>
                </a:solidFill>
                <a:latin typeface="微软雅黑" pitchFamily="34" charset="-122"/>
                <a:ea typeface="微软雅黑" pitchFamily="34" charset="-122"/>
              </a:rPr>
              <a:t>2017</a:t>
            </a:r>
            <a:r>
              <a:rPr lang="zh-CN" altLang="en-US" sz="1400" dirty="0">
                <a:solidFill>
                  <a:schemeClr val="tx1">
                    <a:lumMod val="85000"/>
                    <a:lumOff val="15000"/>
                  </a:schemeClr>
                </a:solidFill>
                <a:latin typeface="微软雅黑" pitchFamily="34" charset="-122"/>
                <a:ea typeface="微软雅黑" pitchFamily="34" charset="-122"/>
              </a:rPr>
              <a:t>年</a:t>
            </a:r>
            <a:r>
              <a:rPr lang="en-US" altLang="zh-CN" sz="1400" dirty="0">
                <a:solidFill>
                  <a:schemeClr val="tx1">
                    <a:lumMod val="85000"/>
                    <a:lumOff val="15000"/>
                  </a:schemeClr>
                </a:solidFill>
                <a:latin typeface="微软雅黑" pitchFamily="34" charset="-122"/>
                <a:ea typeface="微软雅黑" pitchFamily="34" charset="-122"/>
              </a:rPr>
              <a:t>7</a:t>
            </a:r>
            <a:r>
              <a:rPr lang="zh-CN" altLang="en-US" sz="1400" dirty="0">
                <a:solidFill>
                  <a:schemeClr val="tx1">
                    <a:lumMod val="85000"/>
                    <a:lumOff val="15000"/>
                  </a:schemeClr>
                </a:solidFill>
                <a:latin typeface="微软雅黑" pitchFamily="34" charset="-122"/>
                <a:ea typeface="微软雅黑" pitchFamily="34" charset="-122"/>
              </a:rPr>
              <a:t>月</a:t>
            </a:r>
          </a:p>
        </p:txBody>
      </p:sp>
      <p:sp>
        <p:nvSpPr>
          <p:cNvPr id="46"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d"/>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5"/>
                                        </p:tgtEl>
                                        <p:attrNameLst>
                                          <p:attrName>style.visibility</p:attrName>
                                        </p:attrNameLst>
                                      </p:cBhvr>
                                      <p:to>
                                        <p:strVal val="visible"/>
                                      </p:to>
                                    </p:set>
                                    <p:anim calcmode="lin" valueType="num">
                                      <p:cBhvr additive="base">
                                        <p:cTn id="19" dur="500" fill="hold"/>
                                        <p:tgtEl>
                                          <p:spTgt spid="5"/>
                                        </p:tgtEl>
                                        <p:attrNameLst>
                                          <p:attrName>ppt_x</p:attrName>
                                        </p:attrNameLst>
                                      </p:cBhvr>
                                      <p:tavLst>
                                        <p:tav tm="0">
                                          <p:val>
                                            <p:strVal val="#ppt_x"/>
                                          </p:val>
                                        </p:tav>
                                        <p:tav tm="100000">
                                          <p:val>
                                            <p:strVal val="#ppt_x"/>
                                          </p:val>
                                        </p:tav>
                                      </p:tavLst>
                                    </p:anim>
                                    <p:anim calcmode="lin" valueType="num">
                                      <p:cBhvr additive="base">
                                        <p:cTn id="20" dur="500" fill="hold"/>
                                        <p:tgtEl>
                                          <p:spTgt spid="5"/>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8"/>
                                        </p:tgtEl>
                                        <p:attrNameLst>
                                          <p:attrName>style.visibility</p:attrName>
                                        </p:attrNameLst>
                                      </p:cBhvr>
                                      <p:to>
                                        <p:strVal val="visible"/>
                                      </p:to>
                                    </p:set>
                                    <p:anim calcmode="lin" valueType="num">
                                      <p:cBhvr additive="base">
                                        <p:cTn id="31" dur="500" fill="hold"/>
                                        <p:tgtEl>
                                          <p:spTgt spid="8"/>
                                        </p:tgtEl>
                                        <p:attrNameLst>
                                          <p:attrName>ppt_x</p:attrName>
                                        </p:attrNameLst>
                                      </p:cBhvr>
                                      <p:tavLst>
                                        <p:tav tm="0">
                                          <p:val>
                                            <p:strVal val="#ppt_x"/>
                                          </p:val>
                                        </p:tav>
                                        <p:tav tm="100000">
                                          <p:val>
                                            <p:strVal val="#ppt_x"/>
                                          </p:val>
                                        </p:tav>
                                      </p:tavLst>
                                    </p:anim>
                                    <p:anim calcmode="lin" valueType="num">
                                      <p:cBhvr additive="base">
                                        <p:cTn id="32" dur="500" fill="hold"/>
                                        <p:tgtEl>
                                          <p:spTgt spid="8"/>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ppt_x"/>
                                          </p:val>
                                        </p:tav>
                                        <p:tav tm="100000">
                                          <p:val>
                                            <p:strVal val="#ppt_x"/>
                                          </p:val>
                                        </p:tav>
                                      </p:tavLst>
                                    </p:anim>
                                    <p:anim calcmode="lin" valueType="num">
                                      <p:cBhvr additive="base">
                                        <p:cTn id="36" dur="500" fill="hold"/>
                                        <p:tgtEl>
                                          <p:spTgt spid="9"/>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200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fill="hold"/>
                                        <p:tgtEl>
                                          <p:spTgt spid="10"/>
                                        </p:tgtEl>
                                        <p:attrNameLst>
                                          <p:attrName>ppt_x</p:attrName>
                                        </p:attrNameLst>
                                      </p:cBhvr>
                                      <p:tavLst>
                                        <p:tav tm="0">
                                          <p:val>
                                            <p:strVal val="#ppt_x"/>
                                          </p:val>
                                        </p:tav>
                                        <p:tav tm="100000">
                                          <p:val>
                                            <p:strVal val="#ppt_x"/>
                                          </p:val>
                                        </p:tav>
                                      </p:tavLst>
                                    </p:anim>
                                    <p:anim calcmode="lin" valueType="num">
                                      <p:cBhvr additive="base">
                                        <p:cTn id="40" dur="500" fill="hold"/>
                                        <p:tgtEl>
                                          <p:spTgt spid="10"/>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2000"/>
                                  </p:stCondLst>
                                  <p:childTnLst>
                                    <p:set>
                                      <p:cBhvr>
                                        <p:cTn id="42" dur="1" fill="hold">
                                          <p:stCondLst>
                                            <p:cond delay="0"/>
                                          </p:stCondLst>
                                        </p:cTn>
                                        <p:tgtEl>
                                          <p:spTgt spid="11"/>
                                        </p:tgtEl>
                                        <p:attrNameLst>
                                          <p:attrName>style.visibility</p:attrName>
                                        </p:attrNameLst>
                                      </p:cBhvr>
                                      <p:to>
                                        <p:strVal val="visible"/>
                                      </p:to>
                                    </p:set>
                                    <p:anim calcmode="lin" valueType="num">
                                      <p:cBhvr additive="base">
                                        <p:cTn id="43" dur="500" fill="hold"/>
                                        <p:tgtEl>
                                          <p:spTgt spid="11"/>
                                        </p:tgtEl>
                                        <p:attrNameLst>
                                          <p:attrName>ppt_x</p:attrName>
                                        </p:attrNameLst>
                                      </p:cBhvr>
                                      <p:tavLst>
                                        <p:tav tm="0">
                                          <p:val>
                                            <p:strVal val="#ppt_x"/>
                                          </p:val>
                                        </p:tav>
                                        <p:tav tm="100000">
                                          <p:val>
                                            <p:strVal val="#ppt_x"/>
                                          </p:val>
                                        </p:tav>
                                      </p:tavLst>
                                    </p:anim>
                                    <p:anim calcmode="lin" valueType="num">
                                      <p:cBhvr additive="base">
                                        <p:cTn id="44" dur="500" fill="hold"/>
                                        <p:tgtEl>
                                          <p:spTgt spid="11"/>
                                        </p:tgtEl>
                                        <p:attrNameLst>
                                          <p:attrName>ppt_y</p:attrName>
                                        </p:attrNameLst>
                                      </p:cBhvr>
                                      <p:tavLst>
                                        <p:tav tm="0">
                                          <p:val>
                                            <p:strVal val="0-#ppt_h/2"/>
                                          </p:val>
                                        </p:tav>
                                        <p:tav tm="100000">
                                          <p:val>
                                            <p:strVal val="#ppt_y"/>
                                          </p:val>
                                        </p:tav>
                                      </p:tavLst>
                                    </p:anim>
                                  </p:childTnLst>
                                </p:cTn>
                              </p:par>
                              <p:par>
                                <p:cTn id="45" presetID="42" presetClass="entr" presetSubtype="0" fill="hold" nodeType="withEffect">
                                  <p:stCondLst>
                                    <p:cond delay="250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1000"/>
                                        <p:tgtEl>
                                          <p:spTgt spid="12"/>
                                        </p:tgtEl>
                                      </p:cBhvr>
                                    </p:animEffect>
                                    <p:anim calcmode="lin" valueType="num">
                                      <p:cBhvr>
                                        <p:cTn id="48" dur="1000" fill="hold"/>
                                        <p:tgtEl>
                                          <p:spTgt spid="12"/>
                                        </p:tgtEl>
                                        <p:attrNameLst>
                                          <p:attrName>ppt_x</p:attrName>
                                        </p:attrNameLst>
                                      </p:cBhvr>
                                      <p:tavLst>
                                        <p:tav tm="0">
                                          <p:val>
                                            <p:strVal val="#ppt_x"/>
                                          </p:val>
                                        </p:tav>
                                        <p:tav tm="100000">
                                          <p:val>
                                            <p:strVal val="#ppt_x"/>
                                          </p:val>
                                        </p:tav>
                                      </p:tavLst>
                                    </p:anim>
                                    <p:anim calcmode="lin" valueType="num">
                                      <p:cBhvr>
                                        <p:cTn id="49" dur="1000" fill="hold"/>
                                        <p:tgtEl>
                                          <p:spTgt spid="12"/>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2500"/>
                                  </p:stCondLst>
                                  <p:childTnLst>
                                    <p:set>
                                      <p:cBhvr>
                                        <p:cTn id="51" dur="1" fill="hold">
                                          <p:stCondLst>
                                            <p:cond delay="0"/>
                                          </p:stCondLst>
                                        </p:cTn>
                                        <p:tgtEl>
                                          <p:spTgt spid="17"/>
                                        </p:tgtEl>
                                        <p:attrNameLst>
                                          <p:attrName>style.visibility</p:attrName>
                                        </p:attrNameLst>
                                      </p:cBhvr>
                                      <p:to>
                                        <p:strVal val="visible"/>
                                      </p:to>
                                    </p:set>
                                    <p:animEffect transition="in" filter="fade">
                                      <p:cBhvr>
                                        <p:cTn id="52" dur="1000"/>
                                        <p:tgtEl>
                                          <p:spTgt spid="17"/>
                                        </p:tgtEl>
                                      </p:cBhvr>
                                    </p:animEffect>
                                    <p:anim calcmode="lin" valueType="num">
                                      <p:cBhvr>
                                        <p:cTn id="53" dur="1000" fill="hold"/>
                                        <p:tgtEl>
                                          <p:spTgt spid="17"/>
                                        </p:tgtEl>
                                        <p:attrNameLst>
                                          <p:attrName>ppt_x</p:attrName>
                                        </p:attrNameLst>
                                      </p:cBhvr>
                                      <p:tavLst>
                                        <p:tav tm="0">
                                          <p:val>
                                            <p:strVal val="#ppt_x"/>
                                          </p:val>
                                        </p:tav>
                                        <p:tav tm="100000">
                                          <p:val>
                                            <p:strVal val="#ppt_x"/>
                                          </p:val>
                                        </p:tav>
                                      </p:tavLst>
                                    </p:anim>
                                    <p:anim calcmode="lin" valueType="num">
                                      <p:cBhvr>
                                        <p:cTn id="54" dur="1000" fill="hold"/>
                                        <p:tgtEl>
                                          <p:spTgt spid="17"/>
                                        </p:tgtEl>
                                        <p:attrNameLst>
                                          <p:attrName>ppt_y</p:attrName>
                                        </p:attrNameLst>
                                      </p:cBhvr>
                                      <p:tavLst>
                                        <p:tav tm="0">
                                          <p:val>
                                            <p:strVal val="#ppt_y+.1"/>
                                          </p:val>
                                        </p:tav>
                                        <p:tav tm="100000">
                                          <p:val>
                                            <p:strVal val="#ppt_y"/>
                                          </p:val>
                                        </p:tav>
                                      </p:tavLst>
                                    </p:anim>
                                  </p:childTnLst>
                                </p:cTn>
                              </p:par>
                              <p:par>
                                <p:cTn id="55" presetID="42" presetClass="entr" presetSubtype="0" fill="hold" nodeType="withEffect">
                                  <p:stCondLst>
                                    <p:cond delay="2500"/>
                                  </p:stCondLst>
                                  <p:childTnLst>
                                    <p:set>
                                      <p:cBhvr>
                                        <p:cTn id="56" dur="1" fill="hold">
                                          <p:stCondLst>
                                            <p:cond delay="0"/>
                                          </p:stCondLst>
                                        </p:cTn>
                                        <p:tgtEl>
                                          <p:spTgt spid="18"/>
                                        </p:tgtEl>
                                        <p:attrNameLst>
                                          <p:attrName>style.visibility</p:attrName>
                                        </p:attrNameLst>
                                      </p:cBhvr>
                                      <p:to>
                                        <p:strVal val="visible"/>
                                      </p:to>
                                    </p:set>
                                    <p:animEffect transition="in" filter="fade">
                                      <p:cBhvr>
                                        <p:cTn id="57" dur="1000"/>
                                        <p:tgtEl>
                                          <p:spTgt spid="18"/>
                                        </p:tgtEl>
                                      </p:cBhvr>
                                    </p:animEffect>
                                    <p:anim calcmode="lin" valueType="num">
                                      <p:cBhvr>
                                        <p:cTn id="58" dur="1000" fill="hold"/>
                                        <p:tgtEl>
                                          <p:spTgt spid="18"/>
                                        </p:tgtEl>
                                        <p:attrNameLst>
                                          <p:attrName>ppt_x</p:attrName>
                                        </p:attrNameLst>
                                      </p:cBhvr>
                                      <p:tavLst>
                                        <p:tav tm="0">
                                          <p:val>
                                            <p:strVal val="#ppt_x"/>
                                          </p:val>
                                        </p:tav>
                                        <p:tav tm="100000">
                                          <p:val>
                                            <p:strVal val="#ppt_x"/>
                                          </p:val>
                                        </p:tav>
                                      </p:tavLst>
                                    </p:anim>
                                    <p:anim calcmode="lin" valueType="num">
                                      <p:cBhvr>
                                        <p:cTn id="59" dur="1000" fill="hold"/>
                                        <p:tgtEl>
                                          <p:spTgt spid="18"/>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2500"/>
                                  </p:stCondLst>
                                  <p:childTnLst>
                                    <p:set>
                                      <p:cBhvr>
                                        <p:cTn id="61" dur="1" fill="hold">
                                          <p:stCondLst>
                                            <p:cond delay="0"/>
                                          </p:stCondLst>
                                        </p:cTn>
                                        <p:tgtEl>
                                          <p:spTgt spid="21"/>
                                        </p:tgtEl>
                                        <p:attrNameLst>
                                          <p:attrName>style.visibility</p:attrName>
                                        </p:attrNameLst>
                                      </p:cBhvr>
                                      <p:to>
                                        <p:strVal val="visible"/>
                                      </p:to>
                                    </p:set>
                                    <p:animEffect transition="in" filter="fade">
                                      <p:cBhvr>
                                        <p:cTn id="62" dur="1000"/>
                                        <p:tgtEl>
                                          <p:spTgt spid="21"/>
                                        </p:tgtEl>
                                      </p:cBhvr>
                                    </p:animEffect>
                                    <p:anim calcmode="lin" valueType="num">
                                      <p:cBhvr>
                                        <p:cTn id="63" dur="1000" fill="hold"/>
                                        <p:tgtEl>
                                          <p:spTgt spid="21"/>
                                        </p:tgtEl>
                                        <p:attrNameLst>
                                          <p:attrName>ppt_x</p:attrName>
                                        </p:attrNameLst>
                                      </p:cBhvr>
                                      <p:tavLst>
                                        <p:tav tm="0">
                                          <p:val>
                                            <p:strVal val="#ppt_x"/>
                                          </p:val>
                                        </p:tav>
                                        <p:tav tm="100000">
                                          <p:val>
                                            <p:strVal val="#ppt_x"/>
                                          </p:val>
                                        </p:tav>
                                      </p:tavLst>
                                    </p:anim>
                                    <p:anim calcmode="lin" valueType="num">
                                      <p:cBhvr>
                                        <p:cTn id="64" dur="1000" fill="hold"/>
                                        <p:tgtEl>
                                          <p:spTgt spid="21"/>
                                        </p:tgtEl>
                                        <p:attrNameLst>
                                          <p:attrName>ppt_y</p:attrName>
                                        </p:attrNameLst>
                                      </p:cBhvr>
                                      <p:tavLst>
                                        <p:tav tm="0">
                                          <p:val>
                                            <p:strVal val="#ppt_y+.1"/>
                                          </p:val>
                                        </p:tav>
                                        <p:tav tm="100000">
                                          <p:val>
                                            <p:strVal val="#ppt_y"/>
                                          </p:val>
                                        </p:tav>
                                      </p:tavLst>
                                    </p:anim>
                                  </p:childTnLst>
                                </p:cTn>
                              </p:par>
                              <p:par>
                                <p:cTn id="65" presetID="42" presetClass="entr" presetSubtype="0" fill="hold" nodeType="withEffect">
                                  <p:stCondLst>
                                    <p:cond delay="250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22" presetClass="entr" presetSubtype="8" fill="hold" nodeType="withEffect">
                                  <p:stCondLst>
                                    <p:cond delay="3000"/>
                                  </p:stCondLst>
                                  <p:childTnLst>
                                    <p:set>
                                      <p:cBhvr>
                                        <p:cTn id="71" dur="1" fill="hold">
                                          <p:stCondLst>
                                            <p:cond delay="0"/>
                                          </p:stCondLst>
                                        </p:cTn>
                                        <p:tgtEl>
                                          <p:spTgt spid="29"/>
                                        </p:tgtEl>
                                        <p:attrNameLst>
                                          <p:attrName>style.visibility</p:attrName>
                                        </p:attrNameLst>
                                      </p:cBhvr>
                                      <p:to>
                                        <p:strVal val="visible"/>
                                      </p:to>
                                    </p:set>
                                    <p:animEffect transition="in" filter="wipe(left)">
                                      <p:cBhvr>
                                        <p:cTn id="72" dur="500"/>
                                        <p:tgtEl>
                                          <p:spTgt spid="29"/>
                                        </p:tgtEl>
                                      </p:cBhvr>
                                    </p:animEffect>
                                  </p:childTnLst>
                                </p:cTn>
                              </p:par>
                              <p:par>
                                <p:cTn id="73" presetID="10" presetClass="entr" presetSubtype="0" fill="hold" grpId="0" nodeType="withEffect">
                                  <p:stCondLst>
                                    <p:cond delay="2500"/>
                                  </p:stCondLst>
                                  <p:childTnLst>
                                    <p:set>
                                      <p:cBhvr>
                                        <p:cTn id="74" dur="1" fill="hold">
                                          <p:stCondLst>
                                            <p:cond delay="0"/>
                                          </p:stCondLst>
                                        </p:cTn>
                                        <p:tgtEl>
                                          <p:spTgt spid="36"/>
                                        </p:tgtEl>
                                        <p:attrNameLst>
                                          <p:attrName>style.visibility</p:attrName>
                                        </p:attrNameLst>
                                      </p:cBhvr>
                                      <p:to>
                                        <p:strVal val="visible"/>
                                      </p:to>
                                    </p:set>
                                    <p:animEffect transition="in" filter="fade">
                                      <p:cBhvr>
                                        <p:cTn id="75" dur="500"/>
                                        <p:tgtEl>
                                          <p:spTgt spid="36"/>
                                        </p:tgtEl>
                                      </p:cBhvr>
                                    </p:animEffect>
                                  </p:childTnLst>
                                </p:cTn>
                              </p:par>
                              <p:par>
                                <p:cTn id="76" presetID="42" presetClass="entr" presetSubtype="0" fill="hold" grpId="0" nodeType="withEffect">
                                  <p:stCondLst>
                                    <p:cond delay="2500"/>
                                  </p:stCondLst>
                                  <p:childTnLst>
                                    <p:set>
                                      <p:cBhvr>
                                        <p:cTn id="77" dur="1" fill="hold">
                                          <p:stCondLst>
                                            <p:cond delay="0"/>
                                          </p:stCondLst>
                                        </p:cTn>
                                        <p:tgtEl>
                                          <p:spTgt spid="41"/>
                                        </p:tgtEl>
                                        <p:attrNameLst>
                                          <p:attrName>style.visibility</p:attrName>
                                        </p:attrNameLst>
                                      </p:cBhvr>
                                      <p:to>
                                        <p:strVal val="visible"/>
                                      </p:to>
                                    </p:set>
                                    <p:animEffect transition="in" filter="fade">
                                      <p:cBhvr>
                                        <p:cTn id="78" dur="500"/>
                                        <p:tgtEl>
                                          <p:spTgt spid="41"/>
                                        </p:tgtEl>
                                      </p:cBhvr>
                                    </p:animEffect>
                                    <p:anim calcmode="lin" valueType="num">
                                      <p:cBhvr>
                                        <p:cTn id="79" dur="500" fill="hold"/>
                                        <p:tgtEl>
                                          <p:spTgt spid="41"/>
                                        </p:tgtEl>
                                        <p:attrNameLst>
                                          <p:attrName>ppt_x</p:attrName>
                                        </p:attrNameLst>
                                      </p:cBhvr>
                                      <p:tavLst>
                                        <p:tav tm="0">
                                          <p:val>
                                            <p:strVal val="#ppt_x"/>
                                          </p:val>
                                        </p:tav>
                                        <p:tav tm="100000">
                                          <p:val>
                                            <p:strVal val="#ppt_x"/>
                                          </p:val>
                                        </p:tav>
                                      </p:tavLst>
                                    </p:anim>
                                    <p:anim calcmode="lin" valueType="num">
                                      <p:cBhvr>
                                        <p:cTn id="80" dur="500" fill="hold"/>
                                        <p:tgtEl>
                                          <p:spTgt spid="41"/>
                                        </p:tgtEl>
                                        <p:attrNameLst>
                                          <p:attrName>ppt_y</p:attrName>
                                        </p:attrNameLst>
                                      </p:cBhvr>
                                      <p:tavLst>
                                        <p:tav tm="0">
                                          <p:val>
                                            <p:strVal val="#ppt_y+.1"/>
                                          </p:val>
                                        </p:tav>
                                        <p:tav tm="100000">
                                          <p:val>
                                            <p:strVal val="#ppt_y"/>
                                          </p:val>
                                        </p:tav>
                                      </p:tavLst>
                                    </p:anim>
                                  </p:childTnLst>
                                </p:cTn>
                              </p:par>
                              <p:par>
                                <p:cTn id="81" presetID="10" presetClass="entr" presetSubtype="0" fill="hold" grpId="0" nodeType="withEffect">
                                  <p:stCondLst>
                                    <p:cond delay="3000"/>
                                  </p:stCondLst>
                                  <p:childTnLst>
                                    <p:set>
                                      <p:cBhvr>
                                        <p:cTn id="82" dur="1" fill="hold">
                                          <p:stCondLst>
                                            <p:cond delay="0"/>
                                          </p:stCondLst>
                                        </p:cTn>
                                        <p:tgtEl>
                                          <p:spTgt spid="37"/>
                                        </p:tgtEl>
                                        <p:attrNameLst>
                                          <p:attrName>style.visibility</p:attrName>
                                        </p:attrNameLst>
                                      </p:cBhvr>
                                      <p:to>
                                        <p:strVal val="visible"/>
                                      </p:to>
                                    </p:set>
                                    <p:animEffect transition="in" filter="fade">
                                      <p:cBhvr>
                                        <p:cTn id="83" dur="500"/>
                                        <p:tgtEl>
                                          <p:spTgt spid="37"/>
                                        </p:tgtEl>
                                      </p:cBhvr>
                                    </p:animEffect>
                                  </p:childTnLst>
                                </p:cTn>
                              </p:par>
                              <p:par>
                                <p:cTn id="84" presetID="10" presetClass="entr" presetSubtype="0" fill="hold" grpId="0" nodeType="withEffect">
                                  <p:stCondLst>
                                    <p:cond delay="3500"/>
                                  </p:stCondLst>
                                  <p:childTnLst>
                                    <p:set>
                                      <p:cBhvr>
                                        <p:cTn id="85" dur="1" fill="hold">
                                          <p:stCondLst>
                                            <p:cond delay="0"/>
                                          </p:stCondLst>
                                        </p:cTn>
                                        <p:tgtEl>
                                          <p:spTgt spid="38"/>
                                        </p:tgtEl>
                                        <p:attrNameLst>
                                          <p:attrName>style.visibility</p:attrName>
                                        </p:attrNameLst>
                                      </p:cBhvr>
                                      <p:to>
                                        <p:strVal val="visible"/>
                                      </p:to>
                                    </p:set>
                                    <p:animEffect transition="in" filter="fade">
                                      <p:cBhvr>
                                        <p:cTn id="86" dur="500"/>
                                        <p:tgtEl>
                                          <p:spTgt spid="38"/>
                                        </p:tgtEl>
                                      </p:cBhvr>
                                    </p:animEffect>
                                  </p:childTnLst>
                                </p:cTn>
                              </p:par>
                              <p:par>
                                <p:cTn id="87" presetID="10" presetClass="entr" presetSubtype="0" fill="hold" grpId="0" nodeType="withEffect">
                                  <p:stCondLst>
                                    <p:cond delay="4000"/>
                                  </p:stCondLst>
                                  <p:childTnLst>
                                    <p:set>
                                      <p:cBhvr>
                                        <p:cTn id="88" dur="1" fill="hold">
                                          <p:stCondLst>
                                            <p:cond delay="0"/>
                                          </p:stCondLst>
                                        </p:cTn>
                                        <p:tgtEl>
                                          <p:spTgt spid="39"/>
                                        </p:tgtEl>
                                        <p:attrNameLst>
                                          <p:attrName>style.visibility</p:attrName>
                                        </p:attrNameLst>
                                      </p:cBhvr>
                                      <p:to>
                                        <p:strVal val="visible"/>
                                      </p:to>
                                    </p:set>
                                    <p:animEffect transition="in" filter="fade">
                                      <p:cBhvr>
                                        <p:cTn id="89" dur="500"/>
                                        <p:tgtEl>
                                          <p:spTgt spid="39"/>
                                        </p:tgtEl>
                                      </p:cBhvr>
                                    </p:animEffect>
                                  </p:childTnLst>
                                </p:cTn>
                              </p:par>
                              <p:par>
                                <p:cTn id="90" presetID="10" presetClass="entr" presetSubtype="0" fill="hold" grpId="0" nodeType="withEffect">
                                  <p:stCondLst>
                                    <p:cond delay="450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500"/>
                                        <p:tgtEl>
                                          <p:spTgt spid="40"/>
                                        </p:tgtEl>
                                      </p:cBhvr>
                                    </p:animEffect>
                                  </p:childTnLst>
                                </p:cTn>
                              </p:par>
                              <p:par>
                                <p:cTn id="93" presetID="42" presetClass="entr" presetSubtype="0" fill="hold" grpId="0" nodeType="withEffect">
                                  <p:stCondLst>
                                    <p:cond delay="3000"/>
                                  </p:stCondLst>
                                  <p:childTnLst>
                                    <p:set>
                                      <p:cBhvr>
                                        <p:cTn id="94" dur="1" fill="hold">
                                          <p:stCondLst>
                                            <p:cond delay="0"/>
                                          </p:stCondLst>
                                        </p:cTn>
                                        <p:tgtEl>
                                          <p:spTgt spid="42"/>
                                        </p:tgtEl>
                                        <p:attrNameLst>
                                          <p:attrName>style.visibility</p:attrName>
                                        </p:attrNameLst>
                                      </p:cBhvr>
                                      <p:to>
                                        <p:strVal val="visible"/>
                                      </p:to>
                                    </p:set>
                                    <p:animEffect transition="in" filter="fade">
                                      <p:cBhvr>
                                        <p:cTn id="95" dur="500"/>
                                        <p:tgtEl>
                                          <p:spTgt spid="42"/>
                                        </p:tgtEl>
                                      </p:cBhvr>
                                    </p:animEffect>
                                    <p:anim calcmode="lin" valueType="num">
                                      <p:cBhvr>
                                        <p:cTn id="96" dur="500" fill="hold"/>
                                        <p:tgtEl>
                                          <p:spTgt spid="42"/>
                                        </p:tgtEl>
                                        <p:attrNameLst>
                                          <p:attrName>ppt_x</p:attrName>
                                        </p:attrNameLst>
                                      </p:cBhvr>
                                      <p:tavLst>
                                        <p:tav tm="0">
                                          <p:val>
                                            <p:strVal val="#ppt_x"/>
                                          </p:val>
                                        </p:tav>
                                        <p:tav tm="100000">
                                          <p:val>
                                            <p:strVal val="#ppt_x"/>
                                          </p:val>
                                        </p:tav>
                                      </p:tavLst>
                                    </p:anim>
                                    <p:anim calcmode="lin" valueType="num">
                                      <p:cBhvr>
                                        <p:cTn id="97" dur="500" fill="hold"/>
                                        <p:tgtEl>
                                          <p:spTgt spid="42"/>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3500"/>
                                  </p:stCondLst>
                                  <p:childTnLst>
                                    <p:set>
                                      <p:cBhvr>
                                        <p:cTn id="99" dur="1" fill="hold">
                                          <p:stCondLst>
                                            <p:cond delay="0"/>
                                          </p:stCondLst>
                                        </p:cTn>
                                        <p:tgtEl>
                                          <p:spTgt spid="43"/>
                                        </p:tgtEl>
                                        <p:attrNameLst>
                                          <p:attrName>style.visibility</p:attrName>
                                        </p:attrNameLst>
                                      </p:cBhvr>
                                      <p:to>
                                        <p:strVal val="visible"/>
                                      </p:to>
                                    </p:set>
                                    <p:animEffect transition="in" filter="fade">
                                      <p:cBhvr>
                                        <p:cTn id="100" dur="500"/>
                                        <p:tgtEl>
                                          <p:spTgt spid="43"/>
                                        </p:tgtEl>
                                      </p:cBhvr>
                                    </p:animEffect>
                                    <p:anim calcmode="lin" valueType="num">
                                      <p:cBhvr>
                                        <p:cTn id="101" dur="500" fill="hold"/>
                                        <p:tgtEl>
                                          <p:spTgt spid="43"/>
                                        </p:tgtEl>
                                        <p:attrNameLst>
                                          <p:attrName>ppt_x</p:attrName>
                                        </p:attrNameLst>
                                      </p:cBhvr>
                                      <p:tavLst>
                                        <p:tav tm="0">
                                          <p:val>
                                            <p:strVal val="#ppt_x"/>
                                          </p:val>
                                        </p:tav>
                                        <p:tav tm="100000">
                                          <p:val>
                                            <p:strVal val="#ppt_x"/>
                                          </p:val>
                                        </p:tav>
                                      </p:tavLst>
                                    </p:anim>
                                    <p:anim calcmode="lin" valueType="num">
                                      <p:cBhvr>
                                        <p:cTn id="102" dur="500" fill="hold"/>
                                        <p:tgtEl>
                                          <p:spTgt spid="43"/>
                                        </p:tgtEl>
                                        <p:attrNameLst>
                                          <p:attrName>ppt_y</p:attrName>
                                        </p:attrNameLst>
                                      </p:cBhvr>
                                      <p:tavLst>
                                        <p:tav tm="0">
                                          <p:val>
                                            <p:strVal val="#ppt_y+.1"/>
                                          </p:val>
                                        </p:tav>
                                        <p:tav tm="100000">
                                          <p:val>
                                            <p:strVal val="#ppt_y"/>
                                          </p:val>
                                        </p:tav>
                                      </p:tavLst>
                                    </p:anim>
                                  </p:childTnLst>
                                </p:cTn>
                              </p:par>
                              <p:par>
                                <p:cTn id="103" presetID="42" presetClass="entr" presetSubtype="0" fill="hold" grpId="0" nodeType="withEffect">
                                  <p:stCondLst>
                                    <p:cond delay="40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anim calcmode="lin" valueType="num">
                                      <p:cBhvr>
                                        <p:cTn id="106" dur="500" fill="hold"/>
                                        <p:tgtEl>
                                          <p:spTgt spid="44"/>
                                        </p:tgtEl>
                                        <p:attrNameLst>
                                          <p:attrName>ppt_x</p:attrName>
                                        </p:attrNameLst>
                                      </p:cBhvr>
                                      <p:tavLst>
                                        <p:tav tm="0">
                                          <p:val>
                                            <p:strVal val="#ppt_x"/>
                                          </p:val>
                                        </p:tav>
                                        <p:tav tm="100000">
                                          <p:val>
                                            <p:strVal val="#ppt_x"/>
                                          </p:val>
                                        </p:tav>
                                      </p:tavLst>
                                    </p:anim>
                                    <p:anim calcmode="lin" valueType="num">
                                      <p:cBhvr>
                                        <p:cTn id="107" dur="500" fill="hold"/>
                                        <p:tgtEl>
                                          <p:spTgt spid="44"/>
                                        </p:tgtEl>
                                        <p:attrNameLst>
                                          <p:attrName>ppt_y</p:attrName>
                                        </p:attrNameLst>
                                      </p:cBhvr>
                                      <p:tavLst>
                                        <p:tav tm="0">
                                          <p:val>
                                            <p:strVal val="#ppt_y+.1"/>
                                          </p:val>
                                        </p:tav>
                                        <p:tav tm="100000">
                                          <p:val>
                                            <p:strVal val="#ppt_y"/>
                                          </p:val>
                                        </p:tav>
                                      </p:tavLst>
                                    </p:anim>
                                  </p:childTnLst>
                                </p:cTn>
                              </p:par>
                              <p:par>
                                <p:cTn id="108" presetID="42" presetClass="entr" presetSubtype="0" fill="hold" grpId="0" nodeType="withEffect">
                                  <p:stCondLst>
                                    <p:cond delay="4500"/>
                                  </p:stCondLst>
                                  <p:childTnLst>
                                    <p:set>
                                      <p:cBhvr>
                                        <p:cTn id="109" dur="1" fill="hold">
                                          <p:stCondLst>
                                            <p:cond delay="0"/>
                                          </p:stCondLst>
                                        </p:cTn>
                                        <p:tgtEl>
                                          <p:spTgt spid="45"/>
                                        </p:tgtEl>
                                        <p:attrNameLst>
                                          <p:attrName>style.visibility</p:attrName>
                                        </p:attrNameLst>
                                      </p:cBhvr>
                                      <p:to>
                                        <p:strVal val="visible"/>
                                      </p:to>
                                    </p:set>
                                    <p:animEffect transition="in" filter="fade">
                                      <p:cBhvr>
                                        <p:cTn id="110" dur="500"/>
                                        <p:tgtEl>
                                          <p:spTgt spid="45"/>
                                        </p:tgtEl>
                                      </p:cBhvr>
                                    </p:animEffect>
                                    <p:anim calcmode="lin" valueType="num">
                                      <p:cBhvr>
                                        <p:cTn id="111" dur="500" fill="hold"/>
                                        <p:tgtEl>
                                          <p:spTgt spid="45"/>
                                        </p:tgtEl>
                                        <p:attrNameLst>
                                          <p:attrName>ppt_x</p:attrName>
                                        </p:attrNameLst>
                                      </p:cBhvr>
                                      <p:tavLst>
                                        <p:tav tm="0">
                                          <p:val>
                                            <p:strVal val="#ppt_x"/>
                                          </p:val>
                                        </p:tav>
                                        <p:tav tm="100000">
                                          <p:val>
                                            <p:strVal val="#ppt_x"/>
                                          </p:val>
                                        </p:tav>
                                      </p:tavLst>
                                    </p:anim>
                                    <p:anim calcmode="lin" valueType="num">
                                      <p:cBhvr>
                                        <p:cTn id="112"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7" grpId="0" animBg="1"/>
      <p:bldP spid="21" grpId="0" animBg="1"/>
      <p:bldP spid="36" grpId="0" animBg="1"/>
      <p:bldP spid="37" grpId="0" animBg="1"/>
      <p:bldP spid="38" grpId="0" animBg="1"/>
      <p:bldP spid="39" grpId="0" animBg="1"/>
      <p:bldP spid="40" grpId="0" animBg="1"/>
      <p:bldP spid="41" grpId="0"/>
      <p:bldP spid="42" grpId="0"/>
      <p:bldP spid="43" grpId="0"/>
      <p:bldP spid="44" grpId="0"/>
      <p:bldP spid="4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756146" y="1440036"/>
            <a:ext cx="7488832" cy="2304256"/>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3564459" y="1656060"/>
            <a:ext cx="1872208" cy="72008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a:t>2017</a:t>
            </a:r>
            <a:endParaRPr lang="zh-CN" altLang="en-US" sz="4400" dirty="0"/>
          </a:p>
        </p:txBody>
      </p:sp>
      <p:sp>
        <p:nvSpPr>
          <p:cNvPr id="5" name="Text Placeholder 3"/>
          <p:cNvSpPr txBox="1"/>
          <p:nvPr/>
        </p:nvSpPr>
        <p:spPr>
          <a:xfrm>
            <a:off x="3178820" y="2592164"/>
            <a:ext cx="2769990" cy="55399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3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感谢您的观看</a:t>
            </a:r>
            <a:endParaRPr lang="en-US" sz="36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 name="Text Placeholder 3"/>
          <p:cNvSpPr txBox="1"/>
          <p:nvPr/>
        </p:nvSpPr>
        <p:spPr>
          <a:xfrm>
            <a:off x="3871318" y="3323277"/>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应聘人</a:t>
            </a:r>
            <a:r>
              <a:rPr lang="zh-CN" altLang="en-US" sz="18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a:t>
            </a:r>
            <a:r>
              <a:rPr lang="en-US" altLang="zh-CN" sz="1800" dirty="0" smtClean="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rPr>
              <a:t>XXX</a:t>
            </a:r>
            <a:endParaRPr lang="en-US" sz="1800" dirty="0">
              <a:solidFill>
                <a:schemeClr val="tx1">
                  <a:lumMod val="85000"/>
                  <a:lumOff val="1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384362154"/>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14" presetClass="entr" presetSubtype="5"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randombar(vertical)">
                                      <p:cBhvr>
                                        <p:cTn id="11" dur="500"/>
                                        <p:tgtEl>
                                          <p:spTgt spid="4"/>
                                        </p:tgtEl>
                                      </p:cBhvr>
                                    </p:animEffect>
                                  </p:childTnLst>
                                </p:cTn>
                              </p:par>
                            </p:childTnLst>
                          </p:cTn>
                        </p:par>
                        <p:par>
                          <p:cTn id="12" fill="hold">
                            <p:stCondLst>
                              <p:cond delay="2500"/>
                            </p:stCondLst>
                            <p:childTnLst>
                              <p:par>
                                <p:cTn id="13" presetID="38" presetClass="entr" presetSubtype="0" accel="50000" fill="hold" grpId="0" nodeType="afterEffect">
                                  <p:stCondLst>
                                    <p:cond delay="0"/>
                                  </p:stCondLst>
                                  <p:iterate type="lt">
                                    <p:tmPct val="50000"/>
                                  </p:iterate>
                                  <p:childTnLst>
                                    <p:set>
                                      <p:cBhvr>
                                        <p:cTn id="14" dur="1" fill="hold">
                                          <p:stCondLst>
                                            <p:cond delay="0"/>
                                          </p:stCondLst>
                                        </p:cTn>
                                        <p:tgtEl>
                                          <p:spTgt spid="5"/>
                                        </p:tgtEl>
                                        <p:attrNameLst>
                                          <p:attrName>style.visibility</p:attrName>
                                        </p:attrNameLst>
                                      </p:cBhvr>
                                      <p:to>
                                        <p:strVal val="visible"/>
                                      </p:to>
                                    </p:set>
                                    <p:set>
                                      <p:cBhvr>
                                        <p:cTn id="15" dur="227" fill="hold">
                                          <p:stCondLst>
                                            <p:cond delay="0"/>
                                          </p:stCondLst>
                                        </p:cTn>
                                        <p:tgtEl>
                                          <p:spTgt spid="5"/>
                                        </p:tgtEl>
                                        <p:attrNameLst>
                                          <p:attrName>style.rotation</p:attrName>
                                        </p:attrNameLst>
                                      </p:cBhvr>
                                      <p:to>
                                        <p:strVal val="-45.0"/>
                                      </p:to>
                                    </p:set>
                                    <p:anim calcmode="lin" valueType="num">
                                      <p:cBhvr>
                                        <p:cTn id="16" dur="227" fill="hold">
                                          <p:stCondLst>
                                            <p:cond delay="227"/>
                                          </p:stCondLst>
                                        </p:cTn>
                                        <p:tgtEl>
                                          <p:spTgt spid="5"/>
                                        </p:tgtEl>
                                        <p:attrNameLst>
                                          <p:attrName>style.rotation</p:attrName>
                                        </p:attrNameLst>
                                      </p:cBhvr>
                                      <p:tavLst>
                                        <p:tav tm="0">
                                          <p:val>
                                            <p:fltVal val="-45"/>
                                          </p:val>
                                        </p:tav>
                                        <p:tav tm="69900">
                                          <p:val>
                                            <p:fltVal val="45"/>
                                          </p:val>
                                        </p:tav>
                                        <p:tav tm="100000">
                                          <p:val>
                                            <p:fltVal val="0"/>
                                          </p:val>
                                        </p:tav>
                                      </p:tavLst>
                                    </p:anim>
                                    <p:anim calcmode="lin" valueType="num">
                                      <p:cBhvr>
                                        <p:cTn id="17" dur="227" fill="hold">
                                          <p:stCondLst>
                                            <p:cond delay="0"/>
                                          </p:stCondLst>
                                        </p:cTn>
                                        <p:tgtEl>
                                          <p:spTgt spid="5"/>
                                        </p:tgtEl>
                                        <p:attrNameLst>
                                          <p:attrName>ppt_y</p:attrName>
                                        </p:attrNameLst>
                                      </p:cBhvr>
                                      <p:tavLst>
                                        <p:tav tm="0">
                                          <p:val>
                                            <p:strVal val="#ppt_y-1"/>
                                          </p:val>
                                        </p:tav>
                                        <p:tav tm="100000">
                                          <p:val>
                                            <p:strVal val="#ppt_y-(0.354*#ppt_w-0.172*#ppt_h)"/>
                                          </p:val>
                                        </p:tav>
                                      </p:tavLst>
                                    </p:anim>
                                    <p:anim calcmode="lin" valueType="num">
                                      <p:cBhvr>
                                        <p:cTn id="18" dur="78" decel="50000" autoRev="1" fill="hold">
                                          <p:stCondLst>
                                            <p:cond delay="227"/>
                                          </p:stCondLst>
                                        </p:cTn>
                                        <p:tgtEl>
                                          <p:spTgt spid="5"/>
                                        </p:tgtEl>
                                        <p:attrNameLst>
                                          <p:attrName>ppt_y</p:attrName>
                                        </p:attrNameLst>
                                      </p:cBhvr>
                                      <p:tavLst>
                                        <p:tav tm="0">
                                          <p:val>
                                            <p:strVal val="#ppt_y-(0.354*#ppt_w-0.172*#ppt_h)"/>
                                          </p:val>
                                        </p:tav>
                                        <p:tav tm="100000">
                                          <p:val>
                                            <p:strVal val="#ppt_y-(0.354*#ppt_w-0.172*#ppt_h)-#ppt_h/2"/>
                                          </p:val>
                                        </p:tav>
                                      </p:tavLst>
                                    </p:anim>
                                    <p:anim calcmode="lin" valueType="num">
                                      <p:cBhvr>
                                        <p:cTn id="19" dur="68" fill="hold">
                                          <p:stCondLst>
                                            <p:cond delay="432"/>
                                          </p:stCondLst>
                                        </p:cTn>
                                        <p:tgtEl>
                                          <p:spTgt spid="5"/>
                                        </p:tgtEl>
                                        <p:attrNameLst>
                                          <p:attrName>ppt_y</p:attrName>
                                        </p:attrNameLst>
                                      </p:cBhvr>
                                      <p:tavLst>
                                        <p:tav tm="0">
                                          <p:val>
                                            <p:strVal val="#ppt_y-(0.354*#ppt_w-0.172*#ppt_h)"/>
                                          </p:val>
                                        </p:tav>
                                        <p:tav tm="100000">
                                          <p:val>
                                            <p:strVal val="#ppt_y"/>
                                          </p:val>
                                        </p:tav>
                                      </p:tavLst>
                                    </p:anim>
                                  </p:childTnLst>
                                </p:cTn>
                              </p:par>
                            </p:childTnLst>
                          </p:cTn>
                        </p:par>
                        <p:par>
                          <p:cTn id="20" fill="hold">
                            <p:stCondLst>
                              <p:cond delay="4250"/>
                            </p:stCondLst>
                            <p:childTnLst>
                              <p:par>
                                <p:cTn id="21" presetID="42" presetClass="entr" presetSubtype="0" fill="hold" grpId="0" nodeType="after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fade">
                                      <p:cBhvr>
                                        <p:cTn id="23" dur="1000"/>
                                        <p:tgtEl>
                                          <p:spTgt spid="6"/>
                                        </p:tgtEl>
                                      </p:cBhvr>
                                    </p:animEffect>
                                    <p:anim calcmode="lin" valueType="num">
                                      <p:cBhvr>
                                        <p:cTn id="24" dur="1000" fill="hold"/>
                                        <p:tgtEl>
                                          <p:spTgt spid="6"/>
                                        </p:tgtEl>
                                        <p:attrNameLst>
                                          <p:attrName>ppt_x</p:attrName>
                                        </p:attrNameLst>
                                      </p:cBhvr>
                                      <p:tavLst>
                                        <p:tav tm="0">
                                          <p:val>
                                            <p:strVal val="#ppt_x"/>
                                          </p:val>
                                        </p:tav>
                                        <p:tav tm="100000">
                                          <p:val>
                                            <p:strVal val="#ppt_x"/>
                                          </p:val>
                                        </p:tav>
                                      </p:tavLst>
                                    </p:anim>
                                    <p:anim calcmode="lin" valueType="num">
                                      <p:cBhvr>
                                        <p:cTn id="25"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4" grpId="0" animBg="1"/>
      <p:bldP spid="5"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32410" y="1584052"/>
            <a:ext cx="2736304" cy="108012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11526" y="1804696"/>
            <a:ext cx="2378074" cy="643452"/>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latin typeface="黑体" panose="02010600030101010101" pitchFamily="2" charset="-122"/>
                <a:ea typeface="黑体" panose="02010600030101010101" pitchFamily="2" charset="-122"/>
              </a:rPr>
              <a:t>第一部分</a:t>
            </a:r>
          </a:p>
        </p:txBody>
      </p:sp>
      <p:sp>
        <p:nvSpPr>
          <p:cNvPr id="6" name="Text Placeholder 3"/>
          <p:cNvSpPr txBox="1"/>
          <p:nvPr/>
        </p:nvSpPr>
        <p:spPr>
          <a:xfrm>
            <a:off x="3098725" y="2758246"/>
            <a:ext cx="2769989" cy="55399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2500"/>
                            </p:stCondLst>
                            <p:childTnLst>
                              <p:par>
                                <p:cTn id="13" presetID="19"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0" fill="hold"/>
                                        <p:tgtEl>
                                          <p:spTgt spid="6"/>
                                        </p:tgtEl>
                                        <p:attrNameLst>
                                          <p:attrName>ppt_w</p:attrName>
                                        </p:attrNameLst>
                                      </p:cBhvr>
                                      <p:tavLst>
                                        <p:tav tm="0" fmla="#ppt_w*sin(2.5*pi*$)">
                                          <p:val>
                                            <p:fltVal val="0"/>
                                          </p:val>
                                        </p:tav>
                                        <p:tav tm="100000">
                                          <p:val>
                                            <p:fltVal val="1"/>
                                          </p:val>
                                        </p:tav>
                                      </p:tavLst>
                                    </p:anim>
                                    <p:anim calcmode="lin" valueType="num">
                                      <p:cBhvr>
                                        <p:cTn id="16"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66"/>
          <p:cNvCxnSpPr/>
          <p:nvPr/>
        </p:nvCxnSpPr>
        <p:spPr>
          <a:xfrm flipH="1">
            <a:off x="943493" y="2054296"/>
            <a:ext cx="7114142"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sp>
        <p:nvSpPr>
          <p:cNvPr id="3" name="Oval 12"/>
          <p:cNvSpPr/>
          <p:nvPr/>
        </p:nvSpPr>
        <p:spPr>
          <a:xfrm>
            <a:off x="3840296" y="1391131"/>
            <a:ext cx="1320534" cy="1314752"/>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sp>
        <p:nvSpPr>
          <p:cNvPr id="4" name="Oval 16"/>
          <p:cNvSpPr/>
          <p:nvPr/>
        </p:nvSpPr>
        <p:spPr>
          <a:xfrm>
            <a:off x="5312544" y="1512122"/>
            <a:ext cx="1077488" cy="107277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32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Oval 19"/>
          <p:cNvSpPr/>
          <p:nvPr/>
        </p:nvSpPr>
        <p:spPr>
          <a:xfrm>
            <a:off x="6541746" y="1639149"/>
            <a:ext cx="822318" cy="81871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2400" dirty="0">
              <a:latin typeface="Arial" panose="020B0604020202020204" pitchFamily="34" charset="0"/>
              <a:ea typeface="微软雅黑" panose="020B0503020204020204" pitchFamily="34" charset="-122"/>
              <a:sym typeface="Arial" panose="020B0604020202020204" pitchFamily="34" charset="0"/>
            </a:endParaRPr>
          </a:p>
        </p:txBody>
      </p:sp>
      <p:sp>
        <p:nvSpPr>
          <p:cNvPr id="6" name="Oval 4"/>
          <p:cNvSpPr/>
          <p:nvPr/>
        </p:nvSpPr>
        <p:spPr>
          <a:xfrm>
            <a:off x="1637062" y="1639149"/>
            <a:ext cx="822318" cy="81871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2400" dirty="0">
              <a:latin typeface="Arial" panose="020B0604020202020204" pitchFamily="34" charset="0"/>
              <a:ea typeface="微软雅黑" panose="020B0503020204020204" pitchFamily="34" charset="-122"/>
              <a:sym typeface="Arial" panose="020B0604020202020204" pitchFamily="34" charset="0"/>
            </a:endParaRPr>
          </a:p>
        </p:txBody>
      </p:sp>
      <p:sp>
        <p:nvSpPr>
          <p:cNvPr id="7" name="Oval 8"/>
          <p:cNvSpPr/>
          <p:nvPr/>
        </p:nvSpPr>
        <p:spPr>
          <a:xfrm>
            <a:off x="2611095" y="1512122"/>
            <a:ext cx="1077488" cy="1072771"/>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846" tIns="44923" rIns="89846" bIns="44923" rtlCol="0" anchor="ctr"/>
          <a:lstStyle/>
          <a:p>
            <a:pPr algn="ctr"/>
            <a:endParaRPr lang="en-US" sz="3200" dirty="0">
              <a:latin typeface="Arial" panose="020B0604020202020204" pitchFamily="34" charset="0"/>
              <a:ea typeface="微软雅黑" panose="020B0503020204020204" pitchFamily="34" charset="-122"/>
              <a:sym typeface="Arial" panose="020B0604020202020204" pitchFamily="34" charset="0"/>
            </a:endParaRPr>
          </a:p>
        </p:txBody>
      </p:sp>
      <p:grpSp>
        <p:nvGrpSpPr>
          <p:cNvPr id="8" name="Group 79"/>
          <p:cNvGrpSpPr/>
          <p:nvPr/>
        </p:nvGrpSpPr>
        <p:grpSpPr>
          <a:xfrm>
            <a:off x="494091" y="2908343"/>
            <a:ext cx="1455803" cy="1121068"/>
            <a:chOff x="491242" y="2967882"/>
            <a:chExt cx="1479103" cy="1144019"/>
          </a:xfrm>
        </p:grpSpPr>
        <p:grpSp>
          <p:nvGrpSpPr>
            <p:cNvPr id="9" name="Group 25"/>
            <p:cNvGrpSpPr/>
            <p:nvPr/>
          </p:nvGrpSpPr>
          <p:grpSpPr>
            <a:xfrm>
              <a:off x="491242" y="2967882"/>
              <a:ext cx="1479103" cy="654090"/>
              <a:chOff x="764014" y="1537046"/>
              <a:chExt cx="1544637" cy="654090"/>
            </a:xfrm>
          </p:grpSpPr>
          <p:sp>
            <p:nvSpPr>
              <p:cNvPr id="11" name="Text Placeholder 3"/>
              <p:cNvSpPr txBox="1"/>
              <p:nvPr/>
            </p:nvSpPr>
            <p:spPr>
              <a:xfrm>
                <a:off x="1079319" y="1537046"/>
                <a:ext cx="1047705" cy="28267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459,769K</a:t>
                </a:r>
              </a:p>
            </p:txBody>
          </p:sp>
          <p:sp>
            <p:nvSpPr>
              <p:cNvPr id="12" name="Text Placeholder 3"/>
              <p:cNvSpPr txBox="1"/>
              <p:nvPr/>
            </p:nvSpPr>
            <p:spPr>
              <a:xfrm>
                <a:off x="764014" y="1877058"/>
                <a:ext cx="1544637" cy="314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单击此处添加副标题或详细文本描述</a:t>
                </a:r>
              </a:p>
            </p:txBody>
          </p:sp>
        </p:grpSp>
        <p:sp>
          <p:nvSpPr>
            <p:cNvPr id="10" name="Oval 74"/>
            <p:cNvSpPr/>
            <p:nvPr/>
          </p:nvSpPr>
          <p:spPr>
            <a:xfrm>
              <a:off x="1094395" y="3839104"/>
              <a:ext cx="272797" cy="27279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 name="Group 80"/>
          <p:cNvGrpSpPr/>
          <p:nvPr/>
        </p:nvGrpSpPr>
        <p:grpSpPr>
          <a:xfrm>
            <a:off x="2093554" y="2908343"/>
            <a:ext cx="1455803" cy="1121068"/>
            <a:chOff x="2116305" y="2967882"/>
            <a:chExt cx="1479103" cy="1144019"/>
          </a:xfrm>
        </p:grpSpPr>
        <p:grpSp>
          <p:nvGrpSpPr>
            <p:cNvPr id="14" name="Group 25"/>
            <p:cNvGrpSpPr/>
            <p:nvPr/>
          </p:nvGrpSpPr>
          <p:grpSpPr>
            <a:xfrm>
              <a:off x="2116305" y="2967882"/>
              <a:ext cx="1479103" cy="654090"/>
              <a:chOff x="764014" y="1537046"/>
              <a:chExt cx="1544637" cy="654090"/>
            </a:xfrm>
          </p:grpSpPr>
          <p:sp>
            <p:nvSpPr>
              <p:cNvPr id="16" name="Text Placeholder 3"/>
              <p:cNvSpPr txBox="1"/>
              <p:nvPr/>
            </p:nvSpPr>
            <p:spPr>
              <a:xfrm>
                <a:off x="1012480" y="1537046"/>
                <a:ext cx="1047705" cy="28267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459,769K</a:t>
                </a:r>
              </a:p>
            </p:txBody>
          </p:sp>
          <p:sp>
            <p:nvSpPr>
              <p:cNvPr id="17" name="Text Placeholder 3"/>
              <p:cNvSpPr txBox="1"/>
              <p:nvPr/>
            </p:nvSpPr>
            <p:spPr>
              <a:xfrm>
                <a:off x="764014" y="1877058"/>
                <a:ext cx="1544637" cy="314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单击此处添加副标题或详细文本描述</a:t>
                </a:r>
              </a:p>
            </p:txBody>
          </p:sp>
        </p:grpSp>
        <p:sp>
          <p:nvSpPr>
            <p:cNvPr id="15" name="Oval 75"/>
            <p:cNvSpPr/>
            <p:nvPr/>
          </p:nvSpPr>
          <p:spPr>
            <a:xfrm>
              <a:off x="2719458" y="3839104"/>
              <a:ext cx="272797" cy="27279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 name="Group 81"/>
          <p:cNvGrpSpPr/>
          <p:nvPr/>
        </p:nvGrpSpPr>
        <p:grpSpPr>
          <a:xfrm>
            <a:off x="3693017" y="2908343"/>
            <a:ext cx="1455803" cy="1121068"/>
            <a:chOff x="3741368" y="2967882"/>
            <a:chExt cx="1479103" cy="1144019"/>
          </a:xfrm>
        </p:grpSpPr>
        <p:grpSp>
          <p:nvGrpSpPr>
            <p:cNvPr id="19" name="Group 25"/>
            <p:cNvGrpSpPr/>
            <p:nvPr/>
          </p:nvGrpSpPr>
          <p:grpSpPr>
            <a:xfrm>
              <a:off x="3741368" y="2967882"/>
              <a:ext cx="1479103" cy="654090"/>
              <a:chOff x="764014" y="1537046"/>
              <a:chExt cx="1544637" cy="654090"/>
            </a:xfrm>
          </p:grpSpPr>
          <p:sp>
            <p:nvSpPr>
              <p:cNvPr id="21" name="Text Placeholder 3"/>
              <p:cNvSpPr txBox="1"/>
              <p:nvPr/>
            </p:nvSpPr>
            <p:spPr>
              <a:xfrm>
                <a:off x="1012480" y="1537046"/>
                <a:ext cx="1047705" cy="28267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459,769K</a:t>
                </a:r>
              </a:p>
            </p:txBody>
          </p:sp>
          <p:sp>
            <p:nvSpPr>
              <p:cNvPr id="22" name="Text Placeholder 3"/>
              <p:cNvSpPr txBox="1"/>
              <p:nvPr/>
            </p:nvSpPr>
            <p:spPr>
              <a:xfrm>
                <a:off x="764014" y="1877058"/>
                <a:ext cx="1544637" cy="314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单击此处添加副标题或详细文本描述</a:t>
                </a:r>
              </a:p>
            </p:txBody>
          </p:sp>
        </p:grpSp>
        <p:sp>
          <p:nvSpPr>
            <p:cNvPr id="20" name="Oval 76"/>
            <p:cNvSpPr/>
            <p:nvPr/>
          </p:nvSpPr>
          <p:spPr>
            <a:xfrm>
              <a:off x="4344521" y="3839104"/>
              <a:ext cx="272797" cy="27279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3" name="Group 82"/>
          <p:cNvGrpSpPr/>
          <p:nvPr/>
        </p:nvGrpSpPr>
        <p:grpSpPr>
          <a:xfrm>
            <a:off x="5292480" y="2908343"/>
            <a:ext cx="1455803" cy="1121068"/>
            <a:chOff x="5366431" y="2967882"/>
            <a:chExt cx="1479103" cy="1144019"/>
          </a:xfrm>
        </p:grpSpPr>
        <p:grpSp>
          <p:nvGrpSpPr>
            <p:cNvPr id="24" name="Group 25"/>
            <p:cNvGrpSpPr/>
            <p:nvPr/>
          </p:nvGrpSpPr>
          <p:grpSpPr>
            <a:xfrm>
              <a:off x="5366431" y="2967882"/>
              <a:ext cx="1479103" cy="654090"/>
              <a:chOff x="764014" y="1537046"/>
              <a:chExt cx="1544637" cy="654090"/>
            </a:xfrm>
          </p:grpSpPr>
          <p:sp>
            <p:nvSpPr>
              <p:cNvPr id="26" name="Text Placeholder 3"/>
              <p:cNvSpPr txBox="1"/>
              <p:nvPr/>
            </p:nvSpPr>
            <p:spPr>
              <a:xfrm>
                <a:off x="1012480" y="1537046"/>
                <a:ext cx="1047705" cy="28267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459,769K</a:t>
                </a:r>
              </a:p>
            </p:txBody>
          </p:sp>
          <p:sp>
            <p:nvSpPr>
              <p:cNvPr id="27" name="Text Placeholder 3"/>
              <p:cNvSpPr txBox="1"/>
              <p:nvPr/>
            </p:nvSpPr>
            <p:spPr>
              <a:xfrm>
                <a:off x="764014" y="1877058"/>
                <a:ext cx="1544637" cy="314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单击此处添加副标题或详细文本描述</a:t>
                </a:r>
              </a:p>
            </p:txBody>
          </p:sp>
        </p:grpSp>
        <p:sp>
          <p:nvSpPr>
            <p:cNvPr id="25" name="Oval 77"/>
            <p:cNvSpPr/>
            <p:nvPr/>
          </p:nvSpPr>
          <p:spPr>
            <a:xfrm>
              <a:off x="5969584" y="3839104"/>
              <a:ext cx="272797" cy="27279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8" name="Group 83"/>
          <p:cNvGrpSpPr/>
          <p:nvPr/>
        </p:nvGrpSpPr>
        <p:grpSpPr>
          <a:xfrm>
            <a:off x="6891944" y="2908343"/>
            <a:ext cx="1455803" cy="1121068"/>
            <a:chOff x="6991494" y="2967882"/>
            <a:chExt cx="1479103" cy="1144019"/>
          </a:xfrm>
        </p:grpSpPr>
        <p:grpSp>
          <p:nvGrpSpPr>
            <p:cNvPr id="29" name="Group 25"/>
            <p:cNvGrpSpPr/>
            <p:nvPr/>
          </p:nvGrpSpPr>
          <p:grpSpPr>
            <a:xfrm>
              <a:off x="6991494" y="2967882"/>
              <a:ext cx="1479103" cy="654090"/>
              <a:chOff x="764014" y="1537046"/>
              <a:chExt cx="1544637" cy="654090"/>
            </a:xfrm>
          </p:grpSpPr>
          <p:sp>
            <p:nvSpPr>
              <p:cNvPr id="31" name="Text Placeholder 3"/>
              <p:cNvSpPr txBox="1"/>
              <p:nvPr/>
            </p:nvSpPr>
            <p:spPr>
              <a:xfrm>
                <a:off x="1012480" y="1537046"/>
                <a:ext cx="1047705" cy="282670"/>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459,769K</a:t>
                </a:r>
              </a:p>
            </p:txBody>
          </p:sp>
          <p:sp>
            <p:nvSpPr>
              <p:cNvPr id="32" name="Text Placeholder 3"/>
              <p:cNvSpPr txBox="1"/>
              <p:nvPr/>
            </p:nvSpPr>
            <p:spPr>
              <a:xfrm>
                <a:off x="764014" y="1877058"/>
                <a:ext cx="1544637" cy="314078"/>
              </a:xfrm>
              <a:prstGeom prst="rect">
                <a:avLst/>
              </a:prstGeom>
            </p:spPr>
            <p:txBody>
              <a:bodyPr wrap="square" lIns="0" tIns="0" rIns="0" bIns="0" anchor="ctr"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000" dirty="0">
                    <a:solidFill>
                      <a:schemeClr val="tx1">
                        <a:lumMod val="65000"/>
                        <a:lumOff val="35000"/>
                      </a:schemeClr>
                    </a:solidFill>
                    <a:latin typeface="Arial" panose="020B0604020202020204" pitchFamily="34" charset="0"/>
                    <a:ea typeface="微软雅黑" panose="020B0503020204020204" pitchFamily="34" charset="-122"/>
                    <a:sym typeface="Arial" panose="020B0604020202020204" pitchFamily="34" charset="0"/>
                  </a:rPr>
                  <a:t>单击此处添加副标题或详细文本描述</a:t>
                </a:r>
              </a:p>
            </p:txBody>
          </p:sp>
        </p:grpSp>
        <p:sp>
          <p:nvSpPr>
            <p:cNvPr id="30" name="Oval 78"/>
            <p:cNvSpPr/>
            <p:nvPr/>
          </p:nvSpPr>
          <p:spPr>
            <a:xfrm>
              <a:off x="7594647" y="3839104"/>
              <a:ext cx="272797" cy="272797"/>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33" name="Freeform 143"/>
          <p:cNvSpPr>
            <a:spLocks noEditPoints="1"/>
          </p:cNvSpPr>
          <p:nvPr/>
        </p:nvSpPr>
        <p:spPr bwMode="auto">
          <a:xfrm>
            <a:off x="1901210" y="1916783"/>
            <a:ext cx="299913" cy="275028"/>
          </a:xfrm>
          <a:custGeom>
            <a:avLst/>
            <a:gdLst>
              <a:gd name="T0" fmla="*/ 151 w 157"/>
              <a:gd name="T1" fmla="*/ 59 h 145"/>
              <a:gd name="T2" fmla="*/ 130 w 157"/>
              <a:gd name="T3" fmla="*/ 41 h 145"/>
              <a:gd name="T4" fmla="*/ 110 w 157"/>
              <a:gd name="T5" fmla="*/ 23 h 145"/>
              <a:gd name="T6" fmla="*/ 88 w 157"/>
              <a:gd name="T7" fmla="*/ 5 h 145"/>
              <a:gd name="T8" fmla="*/ 69 w 157"/>
              <a:gd name="T9" fmla="*/ 5 h 145"/>
              <a:gd name="T10" fmla="*/ 47 w 157"/>
              <a:gd name="T11" fmla="*/ 23 h 145"/>
              <a:gd name="T12" fmla="*/ 27 w 157"/>
              <a:gd name="T13" fmla="*/ 41 h 145"/>
              <a:gd name="T14" fmla="*/ 6 w 157"/>
              <a:gd name="T15" fmla="*/ 59 h 145"/>
              <a:gd name="T16" fmla="*/ 9 w 157"/>
              <a:gd name="T17" fmla="*/ 68 h 145"/>
              <a:gd name="T18" fmla="*/ 21 w 157"/>
              <a:gd name="T19" fmla="*/ 68 h 145"/>
              <a:gd name="T20" fmla="*/ 21 w 157"/>
              <a:gd name="T21" fmla="*/ 139 h 145"/>
              <a:gd name="T22" fmla="*/ 27 w 157"/>
              <a:gd name="T23" fmla="*/ 145 h 145"/>
              <a:gd name="T24" fmla="*/ 38 w 157"/>
              <a:gd name="T25" fmla="*/ 145 h 145"/>
              <a:gd name="T26" fmla="*/ 38 w 157"/>
              <a:gd name="T27" fmla="*/ 81 h 145"/>
              <a:gd name="T28" fmla="*/ 71 w 157"/>
              <a:gd name="T29" fmla="*/ 81 h 145"/>
              <a:gd name="T30" fmla="*/ 71 w 157"/>
              <a:gd name="T31" fmla="*/ 145 h 145"/>
              <a:gd name="T32" fmla="*/ 130 w 157"/>
              <a:gd name="T33" fmla="*/ 145 h 145"/>
              <a:gd name="T34" fmla="*/ 136 w 157"/>
              <a:gd name="T35" fmla="*/ 139 h 145"/>
              <a:gd name="T36" fmla="*/ 136 w 157"/>
              <a:gd name="T37" fmla="*/ 68 h 145"/>
              <a:gd name="T38" fmla="*/ 148 w 157"/>
              <a:gd name="T39" fmla="*/ 68 h 145"/>
              <a:gd name="T40" fmla="*/ 151 w 157"/>
              <a:gd name="T41" fmla="*/ 59 h 145"/>
              <a:gd name="T42" fmla="*/ 118 w 157"/>
              <a:gd name="T43" fmla="*/ 97 h 145"/>
              <a:gd name="T44" fmla="*/ 89 w 157"/>
              <a:gd name="T45" fmla="*/ 97 h 145"/>
              <a:gd name="T46" fmla="*/ 89 w 157"/>
              <a:gd name="T47" fmla="*/ 72 h 145"/>
              <a:gd name="T48" fmla="*/ 118 w 157"/>
              <a:gd name="T49" fmla="*/ 72 h 145"/>
              <a:gd name="T50" fmla="*/ 118 w 157"/>
              <a:gd name="T51" fmla="*/ 97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7" h="145">
                <a:moveTo>
                  <a:pt x="151" y="59"/>
                </a:moveTo>
                <a:cubicBezTo>
                  <a:pt x="130" y="41"/>
                  <a:pt x="130" y="41"/>
                  <a:pt x="130" y="41"/>
                </a:cubicBezTo>
                <a:cubicBezTo>
                  <a:pt x="124" y="36"/>
                  <a:pt x="115" y="28"/>
                  <a:pt x="110" y="23"/>
                </a:cubicBezTo>
                <a:cubicBezTo>
                  <a:pt x="88" y="5"/>
                  <a:pt x="88" y="5"/>
                  <a:pt x="88" y="5"/>
                </a:cubicBezTo>
                <a:cubicBezTo>
                  <a:pt x="83" y="0"/>
                  <a:pt x="74" y="0"/>
                  <a:pt x="69" y="5"/>
                </a:cubicBezTo>
                <a:cubicBezTo>
                  <a:pt x="47" y="23"/>
                  <a:pt x="47" y="23"/>
                  <a:pt x="47" y="23"/>
                </a:cubicBezTo>
                <a:cubicBezTo>
                  <a:pt x="42" y="28"/>
                  <a:pt x="33" y="36"/>
                  <a:pt x="27" y="41"/>
                </a:cubicBezTo>
                <a:cubicBezTo>
                  <a:pt x="6" y="59"/>
                  <a:pt x="6" y="59"/>
                  <a:pt x="6" y="59"/>
                </a:cubicBezTo>
                <a:cubicBezTo>
                  <a:pt x="0" y="64"/>
                  <a:pt x="2" y="68"/>
                  <a:pt x="9" y="68"/>
                </a:cubicBezTo>
                <a:cubicBezTo>
                  <a:pt x="21" y="68"/>
                  <a:pt x="21" y="68"/>
                  <a:pt x="21" y="68"/>
                </a:cubicBezTo>
                <a:cubicBezTo>
                  <a:pt x="21" y="139"/>
                  <a:pt x="21" y="139"/>
                  <a:pt x="21" y="139"/>
                </a:cubicBezTo>
                <a:cubicBezTo>
                  <a:pt x="21" y="142"/>
                  <a:pt x="24" y="145"/>
                  <a:pt x="27" y="145"/>
                </a:cubicBezTo>
                <a:cubicBezTo>
                  <a:pt x="38" y="145"/>
                  <a:pt x="38" y="145"/>
                  <a:pt x="38" y="145"/>
                </a:cubicBezTo>
                <a:cubicBezTo>
                  <a:pt x="38" y="81"/>
                  <a:pt x="38" y="81"/>
                  <a:pt x="38" y="81"/>
                </a:cubicBezTo>
                <a:cubicBezTo>
                  <a:pt x="71" y="81"/>
                  <a:pt x="71" y="81"/>
                  <a:pt x="71" y="81"/>
                </a:cubicBezTo>
                <a:cubicBezTo>
                  <a:pt x="71" y="145"/>
                  <a:pt x="71" y="145"/>
                  <a:pt x="71" y="145"/>
                </a:cubicBezTo>
                <a:cubicBezTo>
                  <a:pt x="130" y="145"/>
                  <a:pt x="130" y="145"/>
                  <a:pt x="130" y="145"/>
                </a:cubicBezTo>
                <a:cubicBezTo>
                  <a:pt x="134" y="145"/>
                  <a:pt x="136" y="142"/>
                  <a:pt x="136" y="139"/>
                </a:cubicBezTo>
                <a:cubicBezTo>
                  <a:pt x="136" y="68"/>
                  <a:pt x="136" y="68"/>
                  <a:pt x="136" y="68"/>
                </a:cubicBezTo>
                <a:cubicBezTo>
                  <a:pt x="148" y="68"/>
                  <a:pt x="148" y="68"/>
                  <a:pt x="148" y="68"/>
                </a:cubicBezTo>
                <a:cubicBezTo>
                  <a:pt x="155" y="68"/>
                  <a:pt x="157" y="64"/>
                  <a:pt x="151" y="59"/>
                </a:cubicBezTo>
                <a:close/>
                <a:moveTo>
                  <a:pt x="118" y="97"/>
                </a:moveTo>
                <a:cubicBezTo>
                  <a:pt x="89" y="97"/>
                  <a:pt x="89" y="97"/>
                  <a:pt x="89" y="97"/>
                </a:cubicBezTo>
                <a:cubicBezTo>
                  <a:pt x="89" y="72"/>
                  <a:pt x="89" y="72"/>
                  <a:pt x="89" y="72"/>
                </a:cubicBezTo>
                <a:cubicBezTo>
                  <a:pt x="118" y="72"/>
                  <a:pt x="118" y="72"/>
                  <a:pt x="118" y="72"/>
                </a:cubicBezTo>
                <a:lnTo>
                  <a:pt x="118" y="97"/>
                </a:ln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4" name="Freeform 92"/>
          <p:cNvSpPr>
            <a:spLocks noEditPoints="1"/>
          </p:cNvSpPr>
          <p:nvPr/>
        </p:nvSpPr>
        <p:spPr bwMode="auto">
          <a:xfrm>
            <a:off x="3007229" y="1904995"/>
            <a:ext cx="282813" cy="286814"/>
          </a:xfrm>
          <a:custGeom>
            <a:avLst/>
            <a:gdLst>
              <a:gd name="T0" fmla="*/ 143 w 148"/>
              <a:gd name="T1" fmla="*/ 130 h 151"/>
              <a:gd name="T2" fmla="*/ 100 w 148"/>
              <a:gd name="T3" fmla="*/ 86 h 151"/>
              <a:gd name="T4" fmla="*/ 110 w 148"/>
              <a:gd name="T5" fmla="*/ 55 h 151"/>
              <a:gd name="T6" fmla="*/ 55 w 148"/>
              <a:gd name="T7" fmla="*/ 0 h 151"/>
              <a:gd name="T8" fmla="*/ 0 w 148"/>
              <a:gd name="T9" fmla="*/ 55 h 151"/>
              <a:gd name="T10" fmla="*/ 55 w 148"/>
              <a:gd name="T11" fmla="*/ 109 h 151"/>
              <a:gd name="T12" fmla="*/ 81 w 148"/>
              <a:gd name="T13" fmla="*/ 103 h 151"/>
              <a:gd name="T14" fmla="*/ 126 w 148"/>
              <a:gd name="T15" fmla="*/ 147 h 151"/>
              <a:gd name="T16" fmla="*/ 143 w 148"/>
              <a:gd name="T17" fmla="*/ 147 h 151"/>
              <a:gd name="T18" fmla="*/ 143 w 148"/>
              <a:gd name="T19" fmla="*/ 130 h 151"/>
              <a:gd name="T20" fmla="*/ 19 w 148"/>
              <a:gd name="T21" fmla="*/ 55 h 151"/>
              <a:gd name="T22" fmla="*/ 55 w 148"/>
              <a:gd name="T23" fmla="*/ 18 h 151"/>
              <a:gd name="T24" fmla="*/ 92 w 148"/>
              <a:gd name="T25" fmla="*/ 55 h 151"/>
              <a:gd name="T26" fmla="*/ 55 w 148"/>
              <a:gd name="T27" fmla="*/ 91 h 151"/>
              <a:gd name="T28" fmla="*/ 19 w 148"/>
              <a:gd name="T29" fmla="*/ 5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8" h="151">
                <a:moveTo>
                  <a:pt x="143" y="130"/>
                </a:moveTo>
                <a:cubicBezTo>
                  <a:pt x="100" y="86"/>
                  <a:pt x="100" y="86"/>
                  <a:pt x="100" y="86"/>
                </a:cubicBezTo>
                <a:cubicBezTo>
                  <a:pt x="106" y="77"/>
                  <a:pt x="110" y="67"/>
                  <a:pt x="110" y="55"/>
                </a:cubicBezTo>
                <a:cubicBezTo>
                  <a:pt x="110" y="24"/>
                  <a:pt x="85" y="0"/>
                  <a:pt x="55" y="0"/>
                </a:cubicBezTo>
                <a:cubicBezTo>
                  <a:pt x="25" y="0"/>
                  <a:pt x="0" y="24"/>
                  <a:pt x="0" y="55"/>
                </a:cubicBezTo>
                <a:cubicBezTo>
                  <a:pt x="0" y="85"/>
                  <a:pt x="25" y="109"/>
                  <a:pt x="55" y="109"/>
                </a:cubicBezTo>
                <a:cubicBezTo>
                  <a:pt x="65" y="109"/>
                  <a:pt x="74" y="107"/>
                  <a:pt x="81" y="103"/>
                </a:cubicBezTo>
                <a:cubicBezTo>
                  <a:pt x="126" y="147"/>
                  <a:pt x="126" y="147"/>
                  <a:pt x="126" y="147"/>
                </a:cubicBezTo>
                <a:cubicBezTo>
                  <a:pt x="130" y="151"/>
                  <a:pt x="138" y="151"/>
                  <a:pt x="143" y="147"/>
                </a:cubicBezTo>
                <a:cubicBezTo>
                  <a:pt x="148" y="142"/>
                  <a:pt x="148" y="134"/>
                  <a:pt x="143" y="130"/>
                </a:cubicBezTo>
                <a:close/>
                <a:moveTo>
                  <a:pt x="19" y="55"/>
                </a:moveTo>
                <a:cubicBezTo>
                  <a:pt x="19" y="34"/>
                  <a:pt x="35" y="18"/>
                  <a:pt x="55" y="18"/>
                </a:cubicBezTo>
                <a:cubicBezTo>
                  <a:pt x="75" y="18"/>
                  <a:pt x="92" y="34"/>
                  <a:pt x="92" y="55"/>
                </a:cubicBezTo>
                <a:cubicBezTo>
                  <a:pt x="92" y="75"/>
                  <a:pt x="75" y="91"/>
                  <a:pt x="55" y="91"/>
                </a:cubicBezTo>
                <a:cubicBezTo>
                  <a:pt x="35" y="91"/>
                  <a:pt x="19" y="75"/>
                  <a:pt x="19" y="55"/>
                </a:cubicBez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35" name="组合 34"/>
          <p:cNvGrpSpPr/>
          <p:nvPr/>
        </p:nvGrpSpPr>
        <p:grpSpPr>
          <a:xfrm>
            <a:off x="4295788" y="1791545"/>
            <a:ext cx="429677" cy="400265"/>
            <a:chOff x="6661150" y="233363"/>
            <a:chExt cx="320675" cy="300038"/>
          </a:xfrm>
          <a:solidFill>
            <a:schemeClr val="bg1"/>
          </a:solidFill>
        </p:grpSpPr>
        <p:sp>
          <p:nvSpPr>
            <p:cNvPr id="36" name="Freeform 153"/>
            <p:cNvSpPr/>
            <p:nvPr/>
          </p:nvSpPr>
          <p:spPr bwMode="auto">
            <a:xfrm>
              <a:off x="6677025" y="315913"/>
              <a:ext cx="79375" cy="187325"/>
            </a:xfrm>
            <a:custGeom>
              <a:avLst/>
              <a:gdLst>
                <a:gd name="T0" fmla="*/ 34 w 34"/>
                <a:gd name="T1" fmla="*/ 81 h 81"/>
                <a:gd name="T2" fmla="*/ 34 w 34"/>
                <a:gd name="T3" fmla="*/ 8 h 81"/>
                <a:gd name="T4" fmla="*/ 26 w 34"/>
                <a:gd name="T5" fmla="*/ 0 h 81"/>
                <a:gd name="T6" fmla="*/ 9 w 34"/>
                <a:gd name="T7" fmla="*/ 0 h 81"/>
                <a:gd name="T8" fmla="*/ 0 w 34"/>
                <a:gd name="T9" fmla="*/ 8 h 81"/>
                <a:gd name="T10" fmla="*/ 0 w 34"/>
                <a:gd name="T11" fmla="*/ 81 h 81"/>
                <a:gd name="T12" fmla="*/ 34 w 34"/>
                <a:gd name="T13" fmla="*/ 81 h 81"/>
              </a:gdLst>
              <a:ahLst/>
              <a:cxnLst>
                <a:cxn ang="0">
                  <a:pos x="T0" y="T1"/>
                </a:cxn>
                <a:cxn ang="0">
                  <a:pos x="T2" y="T3"/>
                </a:cxn>
                <a:cxn ang="0">
                  <a:pos x="T4" y="T5"/>
                </a:cxn>
                <a:cxn ang="0">
                  <a:pos x="T6" y="T7"/>
                </a:cxn>
                <a:cxn ang="0">
                  <a:pos x="T8" y="T9"/>
                </a:cxn>
                <a:cxn ang="0">
                  <a:pos x="T10" y="T11"/>
                </a:cxn>
                <a:cxn ang="0">
                  <a:pos x="T12" y="T13"/>
                </a:cxn>
              </a:cxnLst>
              <a:rect l="0" t="0" r="r" b="b"/>
              <a:pathLst>
                <a:path w="34" h="81">
                  <a:moveTo>
                    <a:pt x="34" y="81"/>
                  </a:moveTo>
                  <a:cubicBezTo>
                    <a:pt x="34" y="8"/>
                    <a:pt x="34" y="8"/>
                    <a:pt x="34" y="8"/>
                  </a:cubicBezTo>
                  <a:cubicBezTo>
                    <a:pt x="34" y="4"/>
                    <a:pt x="30" y="0"/>
                    <a:pt x="26" y="0"/>
                  </a:cubicBezTo>
                  <a:cubicBezTo>
                    <a:pt x="9" y="0"/>
                    <a:pt x="9" y="0"/>
                    <a:pt x="9" y="0"/>
                  </a:cubicBezTo>
                  <a:cubicBezTo>
                    <a:pt x="4" y="0"/>
                    <a:pt x="0" y="4"/>
                    <a:pt x="0" y="8"/>
                  </a:cubicBezTo>
                  <a:cubicBezTo>
                    <a:pt x="0" y="81"/>
                    <a:pt x="0" y="81"/>
                    <a:pt x="0" y="81"/>
                  </a:cubicBezTo>
                  <a:lnTo>
                    <a:pt x="34" y="81"/>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7" name="Freeform 154"/>
            <p:cNvSpPr/>
            <p:nvPr/>
          </p:nvSpPr>
          <p:spPr bwMode="auto">
            <a:xfrm>
              <a:off x="6783388" y="233363"/>
              <a:ext cx="77788" cy="269875"/>
            </a:xfrm>
            <a:custGeom>
              <a:avLst/>
              <a:gdLst>
                <a:gd name="T0" fmla="*/ 34 w 34"/>
                <a:gd name="T1" fmla="*/ 117 h 117"/>
                <a:gd name="T2" fmla="*/ 34 w 34"/>
                <a:gd name="T3" fmla="*/ 8 h 117"/>
                <a:gd name="T4" fmla="*/ 25 w 34"/>
                <a:gd name="T5" fmla="*/ 0 h 117"/>
                <a:gd name="T6" fmla="*/ 8 w 34"/>
                <a:gd name="T7" fmla="*/ 0 h 117"/>
                <a:gd name="T8" fmla="*/ 0 w 34"/>
                <a:gd name="T9" fmla="*/ 8 h 117"/>
                <a:gd name="T10" fmla="*/ 0 w 34"/>
                <a:gd name="T11" fmla="*/ 117 h 117"/>
                <a:gd name="T12" fmla="*/ 34 w 34"/>
                <a:gd name="T13" fmla="*/ 117 h 117"/>
              </a:gdLst>
              <a:ahLst/>
              <a:cxnLst>
                <a:cxn ang="0">
                  <a:pos x="T0" y="T1"/>
                </a:cxn>
                <a:cxn ang="0">
                  <a:pos x="T2" y="T3"/>
                </a:cxn>
                <a:cxn ang="0">
                  <a:pos x="T4" y="T5"/>
                </a:cxn>
                <a:cxn ang="0">
                  <a:pos x="T6" y="T7"/>
                </a:cxn>
                <a:cxn ang="0">
                  <a:pos x="T8" y="T9"/>
                </a:cxn>
                <a:cxn ang="0">
                  <a:pos x="T10" y="T11"/>
                </a:cxn>
                <a:cxn ang="0">
                  <a:pos x="T12" y="T13"/>
                </a:cxn>
              </a:cxnLst>
              <a:rect l="0" t="0" r="r" b="b"/>
              <a:pathLst>
                <a:path w="34" h="117">
                  <a:moveTo>
                    <a:pt x="34" y="117"/>
                  </a:moveTo>
                  <a:cubicBezTo>
                    <a:pt x="34" y="8"/>
                    <a:pt x="34" y="8"/>
                    <a:pt x="34" y="8"/>
                  </a:cubicBezTo>
                  <a:cubicBezTo>
                    <a:pt x="34" y="4"/>
                    <a:pt x="30" y="0"/>
                    <a:pt x="25" y="0"/>
                  </a:cubicBezTo>
                  <a:cubicBezTo>
                    <a:pt x="8" y="0"/>
                    <a:pt x="8" y="0"/>
                    <a:pt x="8" y="0"/>
                  </a:cubicBezTo>
                  <a:cubicBezTo>
                    <a:pt x="3" y="0"/>
                    <a:pt x="0" y="4"/>
                    <a:pt x="0" y="8"/>
                  </a:cubicBezTo>
                  <a:cubicBezTo>
                    <a:pt x="0" y="117"/>
                    <a:pt x="0" y="117"/>
                    <a:pt x="0" y="117"/>
                  </a:cubicBezTo>
                  <a:lnTo>
                    <a:pt x="34" y="11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8" name="Freeform 155"/>
            <p:cNvSpPr/>
            <p:nvPr/>
          </p:nvSpPr>
          <p:spPr bwMode="auto">
            <a:xfrm>
              <a:off x="6886575" y="358776"/>
              <a:ext cx="79375" cy="144463"/>
            </a:xfrm>
            <a:custGeom>
              <a:avLst/>
              <a:gdLst>
                <a:gd name="T0" fmla="*/ 34 w 34"/>
                <a:gd name="T1" fmla="*/ 63 h 63"/>
                <a:gd name="T2" fmla="*/ 34 w 34"/>
                <a:gd name="T3" fmla="*/ 8 h 63"/>
                <a:gd name="T4" fmla="*/ 25 w 34"/>
                <a:gd name="T5" fmla="*/ 0 h 63"/>
                <a:gd name="T6" fmla="*/ 8 w 34"/>
                <a:gd name="T7" fmla="*/ 0 h 63"/>
                <a:gd name="T8" fmla="*/ 0 w 34"/>
                <a:gd name="T9" fmla="*/ 8 h 63"/>
                <a:gd name="T10" fmla="*/ 0 w 34"/>
                <a:gd name="T11" fmla="*/ 63 h 63"/>
                <a:gd name="T12" fmla="*/ 34 w 34"/>
                <a:gd name="T13" fmla="*/ 63 h 63"/>
              </a:gdLst>
              <a:ahLst/>
              <a:cxnLst>
                <a:cxn ang="0">
                  <a:pos x="T0" y="T1"/>
                </a:cxn>
                <a:cxn ang="0">
                  <a:pos x="T2" y="T3"/>
                </a:cxn>
                <a:cxn ang="0">
                  <a:pos x="T4" y="T5"/>
                </a:cxn>
                <a:cxn ang="0">
                  <a:pos x="T6" y="T7"/>
                </a:cxn>
                <a:cxn ang="0">
                  <a:pos x="T8" y="T9"/>
                </a:cxn>
                <a:cxn ang="0">
                  <a:pos x="T10" y="T11"/>
                </a:cxn>
                <a:cxn ang="0">
                  <a:pos x="T12" y="T13"/>
                </a:cxn>
              </a:cxnLst>
              <a:rect l="0" t="0" r="r" b="b"/>
              <a:pathLst>
                <a:path w="34" h="63">
                  <a:moveTo>
                    <a:pt x="34" y="63"/>
                  </a:moveTo>
                  <a:cubicBezTo>
                    <a:pt x="34" y="8"/>
                    <a:pt x="34" y="8"/>
                    <a:pt x="34" y="8"/>
                  </a:cubicBezTo>
                  <a:cubicBezTo>
                    <a:pt x="34" y="4"/>
                    <a:pt x="30" y="0"/>
                    <a:pt x="25" y="0"/>
                  </a:cubicBezTo>
                  <a:cubicBezTo>
                    <a:pt x="8" y="0"/>
                    <a:pt x="8" y="0"/>
                    <a:pt x="8" y="0"/>
                  </a:cubicBezTo>
                  <a:cubicBezTo>
                    <a:pt x="4" y="0"/>
                    <a:pt x="0" y="4"/>
                    <a:pt x="0" y="8"/>
                  </a:cubicBezTo>
                  <a:cubicBezTo>
                    <a:pt x="0" y="63"/>
                    <a:pt x="0" y="63"/>
                    <a:pt x="0" y="63"/>
                  </a:cubicBezTo>
                  <a:lnTo>
                    <a:pt x="34" y="6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156"/>
            <p:cNvSpPr>
              <a:spLocks noChangeArrowheads="1"/>
            </p:cNvSpPr>
            <p:nvPr/>
          </p:nvSpPr>
          <p:spPr bwMode="auto">
            <a:xfrm>
              <a:off x="6661150" y="512763"/>
              <a:ext cx="320675" cy="206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0" name="Freeform 140"/>
          <p:cNvSpPr>
            <a:spLocks noEditPoints="1"/>
          </p:cNvSpPr>
          <p:nvPr/>
        </p:nvSpPr>
        <p:spPr bwMode="auto">
          <a:xfrm>
            <a:off x="5702949" y="1898209"/>
            <a:ext cx="294892" cy="293602"/>
          </a:xfrm>
          <a:custGeom>
            <a:avLst/>
            <a:gdLst>
              <a:gd name="T0" fmla="*/ 103 w 112"/>
              <a:gd name="T1" fmla="*/ 47 h 112"/>
              <a:gd name="T2" fmla="*/ 106 w 112"/>
              <a:gd name="T3" fmla="*/ 36 h 112"/>
              <a:gd name="T4" fmla="*/ 102 w 112"/>
              <a:gd name="T5" fmla="*/ 22 h 112"/>
              <a:gd name="T6" fmla="*/ 92 w 112"/>
              <a:gd name="T7" fmla="*/ 25 h 112"/>
              <a:gd name="T8" fmla="*/ 90 w 112"/>
              <a:gd name="T9" fmla="*/ 14 h 112"/>
              <a:gd name="T10" fmla="*/ 79 w 112"/>
              <a:gd name="T11" fmla="*/ 4 h 112"/>
              <a:gd name="T12" fmla="*/ 71 w 112"/>
              <a:gd name="T13" fmla="*/ 11 h 112"/>
              <a:gd name="T14" fmla="*/ 64 w 112"/>
              <a:gd name="T15" fmla="*/ 3 h 112"/>
              <a:gd name="T16" fmla="*/ 50 w 112"/>
              <a:gd name="T17" fmla="*/ 0 h 112"/>
              <a:gd name="T18" fmla="*/ 47 w 112"/>
              <a:gd name="T19" fmla="*/ 10 h 112"/>
              <a:gd name="T20" fmla="*/ 37 w 112"/>
              <a:gd name="T21" fmla="*/ 6 h 112"/>
              <a:gd name="T22" fmla="*/ 23 w 112"/>
              <a:gd name="T23" fmla="*/ 11 h 112"/>
              <a:gd name="T24" fmla="*/ 25 w 112"/>
              <a:gd name="T25" fmla="*/ 20 h 112"/>
              <a:gd name="T26" fmla="*/ 14 w 112"/>
              <a:gd name="T27" fmla="*/ 22 h 112"/>
              <a:gd name="T28" fmla="*/ 5 w 112"/>
              <a:gd name="T29" fmla="*/ 33 h 112"/>
              <a:gd name="T30" fmla="*/ 12 w 112"/>
              <a:gd name="T31" fmla="*/ 41 h 112"/>
              <a:gd name="T32" fmla="*/ 3 w 112"/>
              <a:gd name="T33" fmla="*/ 48 h 112"/>
              <a:gd name="T34" fmla="*/ 0 w 112"/>
              <a:gd name="T35" fmla="*/ 62 h 112"/>
              <a:gd name="T36" fmla="*/ 10 w 112"/>
              <a:gd name="T37" fmla="*/ 65 h 112"/>
              <a:gd name="T38" fmla="*/ 6 w 112"/>
              <a:gd name="T39" fmla="*/ 75 h 112"/>
              <a:gd name="T40" fmla="*/ 11 w 112"/>
              <a:gd name="T41" fmla="*/ 89 h 112"/>
              <a:gd name="T42" fmla="*/ 21 w 112"/>
              <a:gd name="T43" fmla="*/ 87 h 112"/>
              <a:gd name="T44" fmla="*/ 23 w 112"/>
              <a:gd name="T45" fmla="*/ 98 h 112"/>
              <a:gd name="T46" fmla="*/ 34 w 112"/>
              <a:gd name="T47" fmla="*/ 108 h 112"/>
              <a:gd name="T48" fmla="*/ 41 w 112"/>
              <a:gd name="T49" fmla="*/ 101 h 112"/>
              <a:gd name="T50" fmla="*/ 48 w 112"/>
              <a:gd name="T51" fmla="*/ 109 h 112"/>
              <a:gd name="T52" fmla="*/ 63 w 112"/>
              <a:gd name="T53" fmla="*/ 112 h 112"/>
              <a:gd name="T54" fmla="*/ 66 w 112"/>
              <a:gd name="T55" fmla="*/ 102 h 112"/>
              <a:gd name="T56" fmla="*/ 76 w 112"/>
              <a:gd name="T57" fmla="*/ 106 h 112"/>
              <a:gd name="T58" fmla="*/ 90 w 112"/>
              <a:gd name="T59" fmla="*/ 101 h 112"/>
              <a:gd name="T60" fmla="*/ 88 w 112"/>
              <a:gd name="T61" fmla="*/ 91 h 112"/>
              <a:gd name="T62" fmla="*/ 98 w 112"/>
              <a:gd name="T63" fmla="*/ 89 h 112"/>
              <a:gd name="T64" fmla="*/ 108 w 112"/>
              <a:gd name="T65" fmla="*/ 78 h 112"/>
              <a:gd name="T66" fmla="*/ 101 w 112"/>
              <a:gd name="T67" fmla="*/ 71 h 112"/>
              <a:gd name="T68" fmla="*/ 110 w 112"/>
              <a:gd name="T69" fmla="*/ 64 h 112"/>
              <a:gd name="T70" fmla="*/ 112 w 112"/>
              <a:gd name="T71" fmla="*/ 49 h 112"/>
              <a:gd name="T72" fmla="*/ 56 w 112"/>
              <a:gd name="T73" fmla="*/ 86 h 112"/>
              <a:gd name="T74" fmla="*/ 56 w 112"/>
              <a:gd name="T75" fmla="*/ 26 h 112"/>
              <a:gd name="T76" fmla="*/ 56 w 112"/>
              <a:gd name="T77" fmla="*/ 86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12" h="112">
                <a:moveTo>
                  <a:pt x="110" y="47"/>
                </a:moveTo>
                <a:cubicBezTo>
                  <a:pt x="103" y="47"/>
                  <a:pt x="103" y="47"/>
                  <a:pt x="103" y="47"/>
                </a:cubicBezTo>
                <a:cubicBezTo>
                  <a:pt x="102" y="44"/>
                  <a:pt x="101" y="42"/>
                  <a:pt x="101" y="39"/>
                </a:cubicBezTo>
                <a:cubicBezTo>
                  <a:pt x="106" y="36"/>
                  <a:pt x="106" y="36"/>
                  <a:pt x="106" y="36"/>
                </a:cubicBezTo>
                <a:cubicBezTo>
                  <a:pt x="108" y="35"/>
                  <a:pt x="108" y="34"/>
                  <a:pt x="107" y="32"/>
                </a:cubicBezTo>
                <a:cubicBezTo>
                  <a:pt x="102" y="22"/>
                  <a:pt x="102" y="22"/>
                  <a:pt x="102" y="22"/>
                </a:cubicBezTo>
                <a:cubicBezTo>
                  <a:pt x="101" y="21"/>
                  <a:pt x="99" y="20"/>
                  <a:pt x="98" y="21"/>
                </a:cubicBezTo>
                <a:cubicBezTo>
                  <a:pt x="92" y="25"/>
                  <a:pt x="92" y="25"/>
                  <a:pt x="92" y="25"/>
                </a:cubicBezTo>
                <a:cubicBezTo>
                  <a:pt x="90" y="23"/>
                  <a:pt x="88" y="21"/>
                  <a:pt x="87" y="20"/>
                </a:cubicBezTo>
                <a:cubicBezTo>
                  <a:pt x="90" y="14"/>
                  <a:pt x="90" y="14"/>
                  <a:pt x="90" y="14"/>
                </a:cubicBezTo>
                <a:cubicBezTo>
                  <a:pt x="91" y="12"/>
                  <a:pt x="90" y="11"/>
                  <a:pt x="89" y="10"/>
                </a:cubicBezTo>
                <a:cubicBezTo>
                  <a:pt x="79" y="4"/>
                  <a:pt x="79" y="4"/>
                  <a:pt x="79" y="4"/>
                </a:cubicBezTo>
                <a:cubicBezTo>
                  <a:pt x="77" y="3"/>
                  <a:pt x="76" y="4"/>
                  <a:pt x="75" y="5"/>
                </a:cubicBezTo>
                <a:cubicBezTo>
                  <a:pt x="71" y="11"/>
                  <a:pt x="71" y="11"/>
                  <a:pt x="71" y="11"/>
                </a:cubicBezTo>
                <a:cubicBezTo>
                  <a:pt x="69" y="10"/>
                  <a:pt x="67" y="10"/>
                  <a:pt x="64" y="9"/>
                </a:cubicBezTo>
                <a:cubicBezTo>
                  <a:pt x="64" y="3"/>
                  <a:pt x="64" y="3"/>
                  <a:pt x="64" y="3"/>
                </a:cubicBezTo>
                <a:cubicBezTo>
                  <a:pt x="64" y="1"/>
                  <a:pt x="63" y="0"/>
                  <a:pt x="61" y="0"/>
                </a:cubicBezTo>
                <a:cubicBezTo>
                  <a:pt x="50" y="0"/>
                  <a:pt x="50" y="0"/>
                  <a:pt x="50" y="0"/>
                </a:cubicBezTo>
                <a:cubicBezTo>
                  <a:pt x="48" y="0"/>
                  <a:pt x="47" y="1"/>
                  <a:pt x="47" y="3"/>
                </a:cubicBezTo>
                <a:cubicBezTo>
                  <a:pt x="47" y="10"/>
                  <a:pt x="47" y="10"/>
                  <a:pt x="47" y="10"/>
                </a:cubicBezTo>
                <a:cubicBezTo>
                  <a:pt x="45" y="10"/>
                  <a:pt x="42" y="11"/>
                  <a:pt x="40" y="12"/>
                </a:cubicBezTo>
                <a:cubicBezTo>
                  <a:pt x="37" y="6"/>
                  <a:pt x="37" y="6"/>
                  <a:pt x="37" y="6"/>
                </a:cubicBezTo>
                <a:cubicBezTo>
                  <a:pt x="36" y="4"/>
                  <a:pt x="34" y="4"/>
                  <a:pt x="33" y="5"/>
                </a:cubicBezTo>
                <a:cubicBezTo>
                  <a:pt x="23" y="11"/>
                  <a:pt x="23" y="11"/>
                  <a:pt x="23" y="11"/>
                </a:cubicBezTo>
                <a:cubicBezTo>
                  <a:pt x="21" y="11"/>
                  <a:pt x="21" y="13"/>
                  <a:pt x="22" y="14"/>
                </a:cubicBezTo>
                <a:cubicBezTo>
                  <a:pt x="25" y="20"/>
                  <a:pt x="25" y="20"/>
                  <a:pt x="25" y="20"/>
                </a:cubicBezTo>
                <a:cubicBezTo>
                  <a:pt x="23" y="22"/>
                  <a:pt x="22" y="24"/>
                  <a:pt x="20" y="26"/>
                </a:cubicBezTo>
                <a:cubicBezTo>
                  <a:pt x="14" y="22"/>
                  <a:pt x="14" y="22"/>
                  <a:pt x="14" y="22"/>
                </a:cubicBezTo>
                <a:cubicBezTo>
                  <a:pt x="13" y="22"/>
                  <a:pt x="11" y="22"/>
                  <a:pt x="10" y="23"/>
                </a:cubicBezTo>
                <a:cubicBezTo>
                  <a:pt x="5" y="33"/>
                  <a:pt x="5" y="33"/>
                  <a:pt x="5" y="33"/>
                </a:cubicBezTo>
                <a:cubicBezTo>
                  <a:pt x="4" y="35"/>
                  <a:pt x="4" y="36"/>
                  <a:pt x="6" y="37"/>
                </a:cubicBezTo>
                <a:cubicBezTo>
                  <a:pt x="12" y="41"/>
                  <a:pt x="12" y="41"/>
                  <a:pt x="12" y="41"/>
                </a:cubicBezTo>
                <a:cubicBezTo>
                  <a:pt x="11" y="43"/>
                  <a:pt x="10" y="45"/>
                  <a:pt x="10" y="48"/>
                </a:cubicBezTo>
                <a:cubicBezTo>
                  <a:pt x="3" y="48"/>
                  <a:pt x="3" y="48"/>
                  <a:pt x="3" y="48"/>
                </a:cubicBezTo>
                <a:cubicBezTo>
                  <a:pt x="2" y="48"/>
                  <a:pt x="0" y="49"/>
                  <a:pt x="0" y="51"/>
                </a:cubicBezTo>
                <a:cubicBezTo>
                  <a:pt x="0" y="62"/>
                  <a:pt x="0" y="62"/>
                  <a:pt x="0" y="62"/>
                </a:cubicBezTo>
                <a:cubicBezTo>
                  <a:pt x="0" y="64"/>
                  <a:pt x="2" y="65"/>
                  <a:pt x="3" y="65"/>
                </a:cubicBezTo>
                <a:cubicBezTo>
                  <a:pt x="10" y="65"/>
                  <a:pt x="10" y="65"/>
                  <a:pt x="10" y="65"/>
                </a:cubicBezTo>
                <a:cubicBezTo>
                  <a:pt x="11" y="68"/>
                  <a:pt x="11" y="70"/>
                  <a:pt x="12" y="72"/>
                </a:cubicBezTo>
                <a:cubicBezTo>
                  <a:pt x="6" y="75"/>
                  <a:pt x="6" y="75"/>
                  <a:pt x="6" y="75"/>
                </a:cubicBezTo>
                <a:cubicBezTo>
                  <a:pt x="5" y="76"/>
                  <a:pt x="5" y="78"/>
                  <a:pt x="5" y="79"/>
                </a:cubicBezTo>
                <a:cubicBezTo>
                  <a:pt x="11" y="89"/>
                  <a:pt x="11" y="89"/>
                  <a:pt x="11" y="89"/>
                </a:cubicBezTo>
                <a:cubicBezTo>
                  <a:pt x="12" y="91"/>
                  <a:pt x="14" y="91"/>
                  <a:pt x="15" y="90"/>
                </a:cubicBezTo>
                <a:cubicBezTo>
                  <a:pt x="21" y="87"/>
                  <a:pt x="21" y="87"/>
                  <a:pt x="21" y="87"/>
                </a:cubicBezTo>
                <a:cubicBezTo>
                  <a:pt x="23" y="89"/>
                  <a:pt x="24" y="91"/>
                  <a:pt x="26" y="92"/>
                </a:cubicBezTo>
                <a:cubicBezTo>
                  <a:pt x="23" y="98"/>
                  <a:pt x="23" y="98"/>
                  <a:pt x="23" y="98"/>
                </a:cubicBezTo>
                <a:cubicBezTo>
                  <a:pt x="22" y="99"/>
                  <a:pt x="23" y="101"/>
                  <a:pt x="24" y="102"/>
                </a:cubicBezTo>
                <a:cubicBezTo>
                  <a:pt x="34" y="108"/>
                  <a:pt x="34" y="108"/>
                  <a:pt x="34" y="108"/>
                </a:cubicBezTo>
                <a:cubicBezTo>
                  <a:pt x="35" y="108"/>
                  <a:pt x="37" y="108"/>
                  <a:pt x="38" y="106"/>
                </a:cubicBezTo>
                <a:cubicBezTo>
                  <a:pt x="41" y="101"/>
                  <a:pt x="41" y="101"/>
                  <a:pt x="41" y="101"/>
                </a:cubicBezTo>
                <a:cubicBezTo>
                  <a:pt x="44" y="101"/>
                  <a:pt x="46" y="102"/>
                  <a:pt x="48" y="102"/>
                </a:cubicBezTo>
                <a:cubicBezTo>
                  <a:pt x="48" y="109"/>
                  <a:pt x="48" y="109"/>
                  <a:pt x="48" y="109"/>
                </a:cubicBezTo>
                <a:cubicBezTo>
                  <a:pt x="48" y="111"/>
                  <a:pt x="50" y="112"/>
                  <a:pt x="51" y="112"/>
                </a:cubicBezTo>
                <a:cubicBezTo>
                  <a:pt x="63" y="112"/>
                  <a:pt x="63" y="112"/>
                  <a:pt x="63" y="112"/>
                </a:cubicBezTo>
                <a:cubicBezTo>
                  <a:pt x="64" y="112"/>
                  <a:pt x="66" y="111"/>
                  <a:pt x="66" y="109"/>
                </a:cubicBezTo>
                <a:cubicBezTo>
                  <a:pt x="66" y="102"/>
                  <a:pt x="66" y="102"/>
                  <a:pt x="66" y="102"/>
                </a:cubicBezTo>
                <a:cubicBezTo>
                  <a:pt x="68" y="102"/>
                  <a:pt x="70" y="101"/>
                  <a:pt x="73" y="100"/>
                </a:cubicBezTo>
                <a:cubicBezTo>
                  <a:pt x="76" y="106"/>
                  <a:pt x="76" y="106"/>
                  <a:pt x="76" y="106"/>
                </a:cubicBezTo>
                <a:cubicBezTo>
                  <a:pt x="77" y="107"/>
                  <a:pt x="79" y="108"/>
                  <a:pt x="80" y="107"/>
                </a:cubicBezTo>
                <a:cubicBezTo>
                  <a:pt x="90" y="101"/>
                  <a:pt x="90" y="101"/>
                  <a:pt x="90" y="101"/>
                </a:cubicBezTo>
                <a:cubicBezTo>
                  <a:pt x="91" y="100"/>
                  <a:pt x="92" y="99"/>
                  <a:pt x="91" y="97"/>
                </a:cubicBezTo>
                <a:cubicBezTo>
                  <a:pt x="88" y="91"/>
                  <a:pt x="88" y="91"/>
                  <a:pt x="88" y="91"/>
                </a:cubicBezTo>
                <a:cubicBezTo>
                  <a:pt x="89" y="90"/>
                  <a:pt x="91" y="88"/>
                  <a:pt x="93" y="86"/>
                </a:cubicBezTo>
                <a:cubicBezTo>
                  <a:pt x="98" y="89"/>
                  <a:pt x="98" y="89"/>
                  <a:pt x="98" y="89"/>
                </a:cubicBezTo>
                <a:cubicBezTo>
                  <a:pt x="100" y="90"/>
                  <a:pt x="102" y="90"/>
                  <a:pt x="102" y="88"/>
                </a:cubicBezTo>
                <a:cubicBezTo>
                  <a:pt x="108" y="78"/>
                  <a:pt x="108" y="78"/>
                  <a:pt x="108" y="78"/>
                </a:cubicBezTo>
                <a:cubicBezTo>
                  <a:pt x="109" y="77"/>
                  <a:pt x="108" y="75"/>
                  <a:pt x="107" y="74"/>
                </a:cubicBezTo>
                <a:cubicBezTo>
                  <a:pt x="101" y="71"/>
                  <a:pt x="101" y="71"/>
                  <a:pt x="101" y="71"/>
                </a:cubicBezTo>
                <a:cubicBezTo>
                  <a:pt x="102" y="69"/>
                  <a:pt x="102" y="66"/>
                  <a:pt x="103" y="64"/>
                </a:cubicBezTo>
                <a:cubicBezTo>
                  <a:pt x="110" y="64"/>
                  <a:pt x="110" y="64"/>
                  <a:pt x="110" y="64"/>
                </a:cubicBezTo>
                <a:cubicBezTo>
                  <a:pt x="111" y="64"/>
                  <a:pt x="112" y="63"/>
                  <a:pt x="112" y="61"/>
                </a:cubicBezTo>
                <a:cubicBezTo>
                  <a:pt x="112" y="49"/>
                  <a:pt x="112" y="49"/>
                  <a:pt x="112" y="49"/>
                </a:cubicBezTo>
                <a:cubicBezTo>
                  <a:pt x="112" y="48"/>
                  <a:pt x="111" y="47"/>
                  <a:pt x="110" y="47"/>
                </a:cubicBezTo>
                <a:close/>
                <a:moveTo>
                  <a:pt x="56" y="86"/>
                </a:moveTo>
                <a:cubicBezTo>
                  <a:pt x="40" y="86"/>
                  <a:pt x="26" y="72"/>
                  <a:pt x="26" y="56"/>
                </a:cubicBezTo>
                <a:cubicBezTo>
                  <a:pt x="26" y="39"/>
                  <a:pt x="40" y="26"/>
                  <a:pt x="56" y="26"/>
                </a:cubicBezTo>
                <a:cubicBezTo>
                  <a:pt x="73" y="26"/>
                  <a:pt x="86" y="39"/>
                  <a:pt x="86" y="56"/>
                </a:cubicBezTo>
                <a:cubicBezTo>
                  <a:pt x="86" y="72"/>
                  <a:pt x="73" y="86"/>
                  <a:pt x="56" y="86"/>
                </a:cubicBezTo>
                <a:close/>
              </a:path>
            </a:pathLst>
          </a:custGeom>
          <a:solidFill>
            <a:schemeClr val="bg1"/>
          </a:solidFill>
          <a:ln>
            <a:noFill/>
          </a:ln>
        </p:spPr>
        <p:txBody>
          <a:bodyPr vert="horz" wrap="square" lIns="89846" tIns="44923" rIns="89846" bIns="44923"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nvGrpSpPr>
          <p:cNvPr id="41" name="组合 40"/>
          <p:cNvGrpSpPr/>
          <p:nvPr/>
        </p:nvGrpSpPr>
        <p:grpSpPr>
          <a:xfrm>
            <a:off x="6822679" y="1939047"/>
            <a:ext cx="260452" cy="252763"/>
            <a:chOff x="8175625" y="987426"/>
            <a:chExt cx="314325" cy="306388"/>
          </a:xfrm>
          <a:solidFill>
            <a:schemeClr val="bg1"/>
          </a:solidFill>
        </p:grpSpPr>
        <p:sp>
          <p:nvSpPr>
            <p:cNvPr id="42" name="Freeform 104"/>
            <p:cNvSpPr/>
            <p:nvPr/>
          </p:nvSpPr>
          <p:spPr bwMode="auto">
            <a:xfrm>
              <a:off x="8258175" y="1144588"/>
              <a:ext cx="42863" cy="98425"/>
            </a:xfrm>
            <a:custGeom>
              <a:avLst/>
              <a:gdLst>
                <a:gd name="T0" fmla="*/ 11 w 19"/>
                <a:gd name="T1" fmla="*/ 43 h 43"/>
                <a:gd name="T2" fmla="*/ 19 w 19"/>
                <a:gd name="T3" fmla="*/ 43 h 43"/>
                <a:gd name="T4" fmla="*/ 19 w 19"/>
                <a:gd name="T5" fmla="*/ 0 h 43"/>
                <a:gd name="T6" fmla="*/ 12 w 19"/>
                <a:gd name="T7" fmla="*/ 0 h 43"/>
                <a:gd name="T8" fmla="*/ 11 w 19"/>
                <a:gd name="T9" fmla="*/ 4 h 43"/>
                <a:gd name="T10" fmla="*/ 8 w 19"/>
                <a:gd name="T11" fmla="*/ 7 h 43"/>
                <a:gd name="T12" fmla="*/ 4 w 19"/>
                <a:gd name="T13" fmla="*/ 8 h 43"/>
                <a:gd name="T14" fmla="*/ 0 w 19"/>
                <a:gd name="T15" fmla="*/ 9 h 43"/>
                <a:gd name="T16" fmla="*/ 0 w 19"/>
                <a:gd name="T17" fmla="*/ 15 h 43"/>
                <a:gd name="T18" fmla="*/ 11 w 19"/>
                <a:gd name="T19" fmla="*/ 15 h 43"/>
                <a:gd name="T20" fmla="*/ 11 w 19"/>
                <a:gd name="T21"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43">
                  <a:moveTo>
                    <a:pt x="11" y="43"/>
                  </a:moveTo>
                  <a:cubicBezTo>
                    <a:pt x="19" y="43"/>
                    <a:pt x="19" y="43"/>
                    <a:pt x="19" y="43"/>
                  </a:cubicBezTo>
                  <a:cubicBezTo>
                    <a:pt x="19" y="0"/>
                    <a:pt x="19" y="0"/>
                    <a:pt x="19" y="0"/>
                  </a:cubicBezTo>
                  <a:cubicBezTo>
                    <a:pt x="12" y="0"/>
                    <a:pt x="12" y="0"/>
                    <a:pt x="12" y="0"/>
                  </a:cubicBezTo>
                  <a:cubicBezTo>
                    <a:pt x="12" y="2"/>
                    <a:pt x="12" y="3"/>
                    <a:pt x="11" y="4"/>
                  </a:cubicBezTo>
                  <a:cubicBezTo>
                    <a:pt x="10" y="5"/>
                    <a:pt x="9" y="6"/>
                    <a:pt x="8" y="7"/>
                  </a:cubicBezTo>
                  <a:cubicBezTo>
                    <a:pt x="7" y="8"/>
                    <a:pt x="6" y="8"/>
                    <a:pt x="4" y="8"/>
                  </a:cubicBezTo>
                  <a:cubicBezTo>
                    <a:pt x="3" y="9"/>
                    <a:pt x="1" y="9"/>
                    <a:pt x="0" y="9"/>
                  </a:cubicBezTo>
                  <a:cubicBezTo>
                    <a:pt x="0" y="15"/>
                    <a:pt x="0" y="15"/>
                    <a:pt x="0" y="15"/>
                  </a:cubicBezTo>
                  <a:cubicBezTo>
                    <a:pt x="11" y="15"/>
                    <a:pt x="11" y="15"/>
                    <a:pt x="11" y="15"/>
                  </a:cubicBezTo>
                  <a:lnTo>
                    <a:pt x="11" y="43"/>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3" name="Freeform 105"/>
            <p:cNvSpPr/>
            <p:nvPr/>
          </p:nvSpPr>
          <p:spPr bwMode="auto">
            <a:xfrm>
              <a:off x="8324850" y="1144588"/>
              <a:ext cx="71438" cy="98425"/>
            </a:xfrm>
            <a:custGeom>
              <a:avLst/>
              <a:gdLst>
                <a:gd name="T0" fmla="*/ 21 w 31"/>
                <a:gd name="T1" fmla="*/ 34 h 43"/>
                <a:gd name="T2" fmla="*/ 18 w 31"/>
                <a:gd name="T3" fmla="*/ 36 h 43"/>
                <a:gd name="T4" fmla="*/ 15 w 31"/>
                <a:gd name="T5" fmla="*/ 36 h 43"/>
                <a:gd name="T6" fmla="*/ 11 w 31"/>
                <a:gd name="T7" fmla="*/ 35 h 43"/>
                <a:gd name="T8" fmla="*/ 8 w 31"/>
                <a:gd name="T9" fmla="*/ 30 h 43"/>
                <a:gd name="T10" fmla="*/ 0 w 31"/>
                <a:gd name="T11" fmla="*/ 30 h 43"/>
                <a:gd name="T12" fmla="*/ 1 w 31"/>
                <a:gd name="T13" fmla="*/ 36 h 43"/>
                <a:gd name="T14" fmla="*/ 5 w 31"/>
                <a:gd name="T15" fmla="*/ 40 h 43"/>
                <a:gd name="T16" fmla="*/ 10 w 31"/>
                <a:gd name="T17" fmla="*/ 43 h 43"/>
                <a:gd name="T18" fmla="*/ 15 w 31"/>
                <a:gd name="T19" fmla="*/ 43 h 43"/>
                <a:gd name="T20" fmla="*/ 22 w 31"/>
                <a:gd name="T21" fmla="*/ 42 h 43"/>
                <a:gd name="T22" fmla="*/ 27 w 31"/>
                <a:gd name="T23" fmla="*/ 39 h 43"/>
                <a:gd name="T24" fmla="*/ 30 w 31"/>
                <a:gd name="T25" fmla="*/ 34 h 43"/>
                <a:gd name="T26" fmla="*/ 31 w 31"/>
                <a:gd name="T27" fmla="*/ 28 h 43"/>
                <a:gd name="T28" fmla="*/ 30 w 31"/>
                <a:gd name="T29" fmla="*/ 23 h 43"/>
                <a:gd name="T30" fmla="*/ 28 w 31"/>
                <a:gd name="T31" fmla="*/ 18 h 43"/>
                <a:gd name="T32" fmla="*/ 24 w 31"/>
                <a:gd name="T33" fmla="*/ 15 h 43"/>
                <a:gd name="T34" fmla="*/ 18 w 31"/>
                <a:gd name="T35" fmla="*/ 14 h 43"/>
                <a:gd name="T36" fmla="*/ 14 w 31"/>
                <a:gd name="T37" fmla="*/ 14 h 43"/>
                <a:gd name="T38" fmla="*/ 10 w 31"/>
                <a:gd name="T39" fmla="*/ 17 h 43"/>
                <a:gd name="T40" fmla="*/ 10 w 31"/>
                <a:gd name="T41" fmla="*/ 17 h 43"/>
                <a:gd name="T42" fmla="*/ 11 w 31"/>
                <a:gd name="T43" fmla="*/ 7 h 43"/>
                <a:gd name="T44" fmla="*/ 29 w 31"/>
                <a:gd name="T45" fmla="*/ 7 h 43"/>
                <a:gd name="T46" fmla="*/ 29 w 31"/>
                <a:gd name="T47" fmla="*/ 0 h 43"/>
                <a:gd name="T48" fmla="*/ 5 w 31"/>
                <a:gd name="T49" fmla="*/ 0 h 43"/>
                <a:gd name="T50" fmla="*/ 1 w 31"/>
                <a:gd name="T51" fmla="*/ 24 h 43"/>
                <a:gd name="T52" fmla="*/ 9 w 31"/>
                <a:gd name="T53" fmla="*/ 24 h 43"/>
                <a:gd name="T54" fmla="*/ 12 w 31"/>
                <a:gd name="T55" fmla="*/ 21 h 43"/>
                <a:gd name="T56" fmla="*/ 15 w 31"/>
                <a:gd name="T57" fmla="*/ 20 h 43"/>
                <a:gd name="T58" fmla="*/ 18 w 31"/>
                <a:gd name="T59" fmla="*/ 21 h 43"/>
                <a:gd name="T60" fmla="*/ 21 w 31"/>
                <a:gd name="T61" fmla="*/ 23 h 43"/>
                <a:gd name="T62" fmla="*/ 22 w 31"/>
                <a:gd name="T63" fmla="*/ 25 h 43"/>
                <a:gd name="T64" fmla="*/ 23 w 31"/>
                <a:gd name="T65" fmla="*/ 28 h 43"/>
                <a:gd name="T66" fmla="*/ 22 w 31"/>
                <a:gd name="T67" fmla="*/ 31 h 43"/>
                <a:gd name="T68" fmla="*/ 21 w 31"/>
                <a:gd name="T69"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1" h="43">
                  <a:moveTo>
                    <a:pt x="21" y="34"/>
                  </a:moveTo>
                  <a:cubicBezTo>
                    <a:pt x="20" y="35"/>
                    <a:pt x="19" y="35"/>
                    <a:pt x="18" y="36"/>
                  </a:cubicBezTo>
                  <a:cubicBezTo>
                    <a:pt x="17" y="36"/>
                    <a:pt x="16" y="36"/>
                    <a:pt x="15" y="36"/>
                  </a:cubicBezTo>
                  <a:cubicBezTo>
                    <a:pt x="13" y="36"/>
                    <a:pt x="12" y="36"/>
                    <a:pt x="11" y="35"/>
                  </a:cubicBezTo>
                  <a:cubicBezTo>
                    <a:pt x="9" y="34"/>
                    <a:pt x="9" y="32"/>
                    <a:pt x="8" y="30"/>
                  </a:cubicBezTo>
                  <a:cubicBezTo>
                    <a:pt x="0" y="30"/>
                    <a:pt x="0" y="30"/>
                    <a:pt x="0" y="30"/>
                  </a:cubicBezTo>
                  <a:cubicBezTo>
                    <a:pt x="0" y="32"/>
                    <a:pt x="0" y="34"/>
                    <a:pt x="1" y="36"/>
                  </a:cubicBezTo>
                  <a:cubicBezTo>
                    <a:pt x="2" y="38"/>
                    <a:pt x="3" y="39"/>
                    <a:pt x="5" y="40"/>
                  </a:cubicBezTo>
                  <a:cubicBezTo>
                    <a:pt x="6" y="41"/>
                    <a:pt x="8" y="42"/>
                    <a:pt x="10" y="43"/>
                  </a:cubicBezTo>
                  <a:cubicBezTo>
                    <a:pt x="11" y="43"/>
                    <a:pt x="13" y="43"/>
                    <a:pt x="15" y="43"/>
                  </a:cubicBezTo>
                  <a:cubicBezTo>
                    <a:pt x="18" y="43"/>
                    <a:pt x="20" y="43"/>
                    <a:pt x="22" y="42"/>
                  </a:cubicBezTo>
                  <a:cubicBezTo>
                    <a:pt x="23" y="42"/>
                    <a:pt x="25" y="41"/>
                    <a:pt x="27" y="39"/>
                  </a:cubicBezTo>
                  <a:cubicBezTo>
                    <a:pt x="28" y="38"/>
                    <a:pt x="29" y="36"/>
                    <a:pt x="30" y="34"/>
                  </a:cubicBezTo>
                  <a:cubicBezTo>
                    <a:pt x="31" y="32"/>
                    <a:pt x="31" y="30"/>
                    <a:pt x="31" y="28"/>
                  </a:cubicBezTo>
                  <a:cubicBezTo>
                    <a:pt x="31" y="26"/>
                    <a:pt x="31" y="24"/>
                    <a:pt x="30" y="23"/>
                  </a:cubicBezTo>
                  <a:cubicBezTo>
                    <a:pt x="30" y="21"/>
                    <a:pt x="29" y="19"/>
                    <a:pt x="28" y="18"/>
                  </a:cubicBezTo>
                  <a:cubicBezTo>
                    <a:pt x="27" y="17"/>
                    <a:pt x="25" y="16"/>
                    <a:pt x="24" y="15"/>
                  </a:cubicBezTo>
                  <a:cubicBezTo>
                    <a:pt x="22" y="14"/>
                    <a:pt x="20" y="14"/>
                    <a:pt x="18" y="14"/>
                  </a:cubicBezTo>
                  <a:cubicBezTo>
                    <a:pt x="16" y="14"/>
                    <a:pt x="15" y="14"/>
                    <a:pt x="14" y="14"/>
                  </a:cubicBezTo>
                  <a:cubicBezTo>
                    <a:pt x="12" y="15"/>
                    <a:pt x="11" y="16"/>
                    <a:pt x="10" y="17"/>
                  </a:cubicBezTo>
                  <a:cubicBezTo>
                    <a:pt x="10" y="17"/>
                    <a:pt x="10" y="17"/>
                    <a:pt x="10" y="17"/>
                  </a:cubicBezTo>
                  <a:cubicBezTo>
                    <a:pt x="11" y="7"/>
                    <a:pt x="11" y="7"/>
                    <a:pt x="11" y="7"/>
                  </a:cubicBezTo>
                  <a:cubicBezTo>
                    <a:pt x="29" y="7"/>
                    <a:pt x="29" y="7"/>
                    <a:pt x="29" y="7"/>
                  </a:cubicBezTo>
                  <a:cubicBezTo>
                    <a:pt x="29" y="0"/>
                    <a:pt x="29" y="0"/>
                    <a:pt x="29" y="0"/>
                  </a:cubicBezTo>
                  <a:cubicBezTo>
                    <a:pt x="5" y="0"/>
                    <a:pt x="5" y="0"/>
                    <a:pt x="5" y="0"/>
                  </a:cubicBezTo>
                  <a:cubicBezTo>
                    <a:pt x="1" y="24"/>
                    <a:pt x="1" y="24"/>
                    <a:pt x="1" y="24"/>
                  </a:cubicBezTo>
                  <a:cubicBezTo>
                    <a:pt x="9" y="24"/>
                    <a:pt x="9" y="24"/>
                    <a:pt x="9" y="24"/>
                  </a:cubicBezTo>
                  <a:cubicBezTo>
                    <a:pt x="10" y="22"/>
                    <a:pt x="11" y="22"/>
                    <a:pt x="12" y="21"/>
                  </a:cubicBezTo>
                  <a:cubicBezTo>
                    <a:pt x="13" y="21"/>
                    <a:pt x="14" y="20"/>
                    <a:pt x="15" y="20"/>
                  </a:cubicBezTo>
                  <a:cubicBezTo>
                    <a:pt x="16" y="20"/>
                    <a:pt x="18" y="20"/>
                    <a:pt x="18" y="21"/>
                  </a:cubicBezTo>
                  <a:cubicBezTo>
                    <a:pt x="19" y="21"/>
                    <a:pt x="20" y="22"/>
                    <a:pt x="21" y="23"/>
                  </a:cubicBezTo>
                  <a:cubicBezTo>
                    <a:pt x="21" y="23"/>
                    <a:pt x="22" y="24"/>
                    <a:pt x="22" y="25"/>
                  </a:cubicBezTo>
                  <a:cubicBezTo>
                    <a:pt x="23" y="26"/>
                    <a:pt x="23" y="27"/>
                    <a:pt x="23" y="28"/>
                  </a:cubicBezTo>
                  <a:cubicBezTo>
                    <a:pt x="23" y="29"/>
                    <a:pt x="22" y="30"/>
                    <a:pt x="22" y="31"/>
                  </a:cubicBezTo>
                  <a:cubicBezTo>
                    <a:pt x="22" y="32"/>
                    <a:pt x="21" y="33"/>
                    <a:pt x="21" y="3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106"/>
            <p:cNvSpPr/>
            <p:nvPr/>
          </p:nvSpPr>
          <p:spPr bwMode="auto">
            <a:xfrm>
              <a:off x="8232775"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107"/>
            <p:cNvSpPr/>
            <p:nvPr/>
          </p:nvSpPr>
          <p:spPr bwMode="auto">
            <a:xfrm>
              <a:off x="8396288" y="987426"/>
              <a:ext cx="36513" cy="63500"/>
            </a:xfrm>
            <a:custGeom>
              <a:avLst/>
              <a:gdLst>
                <a:gd name="T0" fmla="*/ 3 w 16"/>
                <a:gd name="T1" fmla="*/ 28 h 28"/>
                <a:gd name="T2" fmla="*/ 13 w 16"/>
                <a:gd name="T3" fmla="*/ 28 h 28"/>
                <a:gd name="T4" fmla="*/ 16 w 16"/>
                <a:gd name="T5" fmla="*/ 25 h 28"/>
                <a:gd name="T6" fmla="*/ 16 w 16"/>
                <a:gd name="T7" fmla="*/ 3 h 28"/>
                <a:gd name="T8" fmla="*/ 13 w 16"/>
                <a:gd name="T9" fmla="*/ 0 h 28"/>
                <a:gd name="T10" fmla="*/ 3 w 16"/>
                <a:gd name="T11" fmla="*/ 0 h 28"/>
                <a:gd name="T12" fmla="*/ 0 w 16"/>
                <a:gd name="T13" fmla="*/ 3 h 28"/>
                <a:gd name="T14" fmla="*/ 0 w 16"/>
                <a:gd name="T15" fmla="*/ 25 h 28"/>
                <a:gd name="T16" fmla="*/ 3 w 16"/>
                <a:gd name="T17" fmla="*/ 2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28">
                  <a:moveTo>
                    <a:pt x="3" y="28"/>
                  </a:moveTo>
                  <a:cubicBezTo>
                    <a:pt x="13" y="28"/>
                    <a:pt x="13" y="28"/>
                    <a:pt x="13" y="28"/>
                  </a:cubicBezTo>
                  <a:cubicBezTo>
                    <a:pt x="14" y="28"/>
                    <a:pt x="16" y="27"/>
                    <a:pt x="16" y="25"/>
                  </a:cubicBezTo>
                  <a:cubicBezTo>
                    <a:pt x="16" y="3"/>
                    <a:pt x="16" y="3"/>
                    <a:pt x="16" y="3"/>
                  </a:cubicBezTo>
                  <a:cubicBezTo>
                    <a:pt x="16" y="2"/>
                    <a:pt x="14" y="0"/>
                    <a:pt x="13" y="0"/>
                  </a:cubicBezTo>
                  <a:cubicBezTo>
                    <a:pt x="3" y="0"/>
                    <a:pt x="3" y="0"/>
                    <a:pt x="3" y="0"/>
                  </a:cubicBezTo>
                  <a:cubicBezTo>
                    <a:pt x="1" y="0"/>
                    <a:pt x="0" y="2"/>
                    <a:pt x="0" y="3"/>
                  </a:cubicBezTo>
                  <a:cubicBezTo>
                    <a:pt x="0" y="25"/>
                    <a:pt x="0" y="25"/>
                    <a:pt x="0" y="25"/>
                  </a:cubicBezTo>
                  <a:cubicBezTo>
                    <a:pt x="0" y="27"/>
                    <a:pt x="1" y="28"/>
                    <a:pt x="3" y="28"/>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108"/>
            <p:cNvSpPr>
              <a:spLocks noEditPoints="1"/>
            </p:cNvSpPr>
            <p:nvPr/>
          </p:nvSpPr>
          <p:spPr bwMode="auto">
            <a:xfrm>
              <a:off x="8175625" y="1012826"/>
              <a:ext cx="314325" cy="280988"/>
            </a:xfrm>
            <a:custGeom>
              <a:avLst/>
              <a:gdLst>
                <a:gd name="T0" fmla="*/ 121 w 137"/>
                <a:gd name="T1" fmla="*/ 0 h 122"/>
                <a:gd name="T2" fmla="*/ 117 w 137"/>
                <a:gd name="T3" fmla="*/ 0 h 122"/>
                <a:gd name="T4" fmla="*/ 117 w 137"/>
                <a:gd name="T5" fmla="*/ 14 h 122"/>
                <a:gd name="T6" fmla="*/ 109 w 137"/>
                <a:gd name="T7" fmla="*/ 23 h 122"/>
                <a:gd name="T8" fmla="*/ 99 w 137"/>
                <a:gd name="T9" fmla="*/ 23 h 122"/>
                <a:gd name="T10" fmla="*/ 90 w 137"/>
                <a:gd name="T11" fmla="*/ 14 h 122"/>
                <a:gd name="T12" fmla="*/ 90 w 137"/>
                <a:gd name="T13" fmla="*/ 0 h 122"/>
                <a:gd name="T14" fmla="*/ 46 w 137"/>
                <a:gd name="T15" fmla="*/ 0 h 122"/>
                <a:gd name="T16" fmla="*/ 46 w 137"/>
                <a:gd name="T17" fmla="*/ 14 h 122"/>
                <a:gd name="T18" fmla="*/ 38 w 137"/>
                <a:gd name="T19" fmla="*/ 23 h 122"/>
                <a:gd name="T20" fmla="*/ 28 w 137"/>
                <a:gd name="T21" fmla="*/ 23 h 122"/>
                <a:gd name="T22" fmla="*/ 20 w 137"/>
                <a:gd name="T23" fmla="*/ 14 h 122"/>
                <a:gd name="T24" fmla="*/ 20 w 137"/>
                <a:gd name="T25" fmla="*/ 0 h 122"/>
                <a:gd name="T26" fmla="*/ 16 w 137"/>
                <a:gd name="T27" fmla="*/ 0 h 122"/>
                <a:gd name="T28" fmla="*/ 0 w 137"/>
                <a:gd name="T29" fmla="*/ 16 h 122"/>
                <a:gd name="T30" fmla="*/ 0 w 137"/>
                <a:gd name="T31" fmla="*/ 46 h 122"/>
                <a:gd name="T32" fmla="*/ 0 w 137"/>
                <a:gd name="T33" fmla="*/ 106 h 122"/>
                <a:gd name="T34" fmla="*/ 16 w 137"/>
                <a:gd name="T35" fmla="*/ 122 h 122"/>
                <a:gd name="T36" fmla="*/ 121 w 137"/>
                <a:gd name="T37" fmla="*/ 122 h 122"/>
                <a:gd name="T38" fmla="*/ 137 w 137"/>
                <a:gd name="T39" fmla="*/ 106 h 122"/>
                <a:gd name="T40" fmla="*/ 137 w 137"/>
                <a:gd name="T41" fmla="*/ 46 h 122"/>
                <a:gd name="T42" fmla="*/ 137 w 137"/>
                <a:gd name="T43" fmla="*/ 16 h 122"/>
                <a:gd name="T44" fmla="*/ 121 w 137"/>
                <a:gd name="T45" fmla="*/ 0 h 122"/>
                <a:gd name="T46" fmla="*/ 127 w 137"/>
                <a:gd name="T47" fmla="*/ 106 h 122"/>
                <a:gd name="T48" fmla="*/ 121 w 137"/>
                <a:gd name="T49" fmla="*/ 112 h 122"/>
                <a:gd name="T50" fmla="*/ 16 w 137"/>
                <a:gd name="T51" fmla="*/ 112 h 122"/>
                <a:gd name="T52" fmla="*/ 10 w 137"/>
                <a:gd name="T53" fmla="*/ 106 h 122"/>
                <a:gd name="T54" fmla="*/ 10 w 137"/>
                <a:gd name="T55" fmla="*/ 46 h 122"/>
                <a:gd name="T56" fmla="*/ 127 w 137"/>
                <a:gd name="T57" fmla="*/ 46 h 122"/>
                <a:gd name="T58" fmla="*/ 127 w 137"/>
                <a:gd name="T59" fmla="*/ 10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7" h="122">
                  <a:moveTo>
                    <a:pt x="121" y="0"/>
                  </a:moveTo>
                  <a:cubicBezTo>
                    <a:pt x="117" y="0"/>
                    <a:pt x="117" y="0"/>
                    <a:pt x="117" y="0"/>
                  </a:cubicBezTo>
                  <a:cubicBezTo>
                    <a:pt x="117" y="14"/>
                    <a:pt x="117" y="14"/>
                    <a:pt x="117" y="14"/>
                  </a:cubicBezTo>
                  <a:cubicBezTo>
                    <a:pt x="117" y="19"/>
                    <a:pt x="113" y="23"/>
                    <a:pt x="109" y="23"/>
                  </a:cubicBezTo>
                  <a:cubicBezTo>
                    <a:pt x="99" y="23"/>
                    <a:pt x="99" y="23"/>
                    <a:pt x="99" y="23"/>
                  </a:cubicBezTo>
                  <a:cubicBezTo>
                    <a:pt x="94" y="23"/>
                    <a:pt x="90" y="19"/>
                    <a:pt x="90" y="14"/>
                  </a:cubicBezTo>
                  <a:cubicBezTo>
                    <a:pt x="90" y="0"/>
                    <a:pt x="90" y="0"/>
                    <a:pt x="90" y="0"/>
                  </a:cubicBezTo>
                  <a:cubicBezTo>
                    <a:pt x="46" y="0"/>
                    <a:pt x="46" y="0"/>
                    <a:pt x="46" y="0"/>
                  </a:cubicBezTo>
                  <a:cubicBezTo>
                    <a:pt x="46" y="14"/>
                    <a:pt x="46" y="14"/>
                    <a:pt x="46" y="14"/>
                  </a:cubicBezTo>
                  <a:cubicBezTo>
                    <a:pt x="46" y="19"/>
                    <a:pt x="42" y="23"/>
                    <a:pt x="38" y="23"/>
                  </a:cubicBezTo>
                  <a:cubicBezTo>
                    <a:pt x="28" y="23"/>
                    <a:pt x="28" y="23"/>
                    <a:pt x="28" y="23"/>
                  </a:cubicBezTo>
                  <a:cubicBezTo>
                    <a:pt x="23" y="23"/>
                    <a:pt x="20" y="19"/>
                    <a:pt x="20" y="14"/>
                  </a:cubicBezTo>
                  <a:cubicBezTo>
                    <a:pt x="20" y="0"/>
                    <a:pt x="20" y="0"/>
                    <a:pt x="20" y="0"/>
                  </a:cubicBezTo>
                  <a:cubicBezTo>
                    <a:pt x="16" y="0"/>
                    <a:pt x="16" y="0"/>
                    <a:pt x="16" y="0"/>
                  </a:cubicBezTo>
                  <a:cubicBezTo>
                    <a:pt x="7" y="0"/>
                    <a:pt x="0" y="7"/>
                    <a:pt x="0" y="16"/>
                  </a:cubicBezTo>
                  <a:cubicBezTo>
                    <a:pt x="0" y="46"/>
                    <a:pt x="0" y="46"/>
                    <a:pt x="0" y="46"/>
                  </a:cubicBezTo>
                  <a:cubicBezTo>
                    <a:pt x="0" y="106"/>
                    <a:pt x="0" y="106"/>
                    <a:pt x="0" y="106"/>
                  </a:cubicBezTo>
                  <a:cubicBezTo>
                    <a:pt x="0" y="115"/>
                    <a:pt x="7" y="122"/>
                    <a:pt x="16" y="122"/>
                  </a:cubicBezTo>
                  <a:cubicBezTo>
                    <a:pt x="121" y="122"/>
                    <a:pt x="121" y="122"/>
                    <a:pt x="121" y="122"/>
                  </a:cubicBezTo>
                  <a:cubicBezTo>
                    <a:pt x="129" y="122"/>
                    <a:pt x="137" y="115"/>
                    <a:pt x="137" y="106"/>
                  </a:cubicBezTo>
                  <a:cubicBezTo>
                    <a:pt x="137" y="46"/>
                    <a:pt x="137" y="46"/>
                    <a:pt x="137" y="46"/>
                  </a:cubicBezTo>
                  <a:cubicBezTo>
                    <a:pt x="137" y="16"/>
                    <a:pt x="137" y="16"/>
                    <a:pt x="137" y="16"/>
                  </a:cubicBezTo>
                  <a:cubicBezTo>
                    <a:pt x="137" y="7"/>
                    <a:pt x="129" y="0"/>
                    <a:pt x="121" y="0"/>
                  </a:cubicBezTo>
                  <a:close/>
                  <a:moveTo>
                    <a:pt x="127" y="106"/>
                  </a:moveTo>
                  <a:cubicBezTo>
                    <a:pt x="127" y="109"/>
                    <a:pt x="124" y="112"/>
                    <a:pt x="121" y="112"/>
                  </a:cubicBezTo>
                  <a:cubicBezTo>
                    <a:pt x="16" y="112"/>
                    <a:pt x="16" y="112"/>
                    <a:pt x="16" y="112"/>
                  </a:cubicBezTo>
                  <a:cubicBezTo>
                    <a:pt x="13" y="112"/>
                    <a:pt x="10" y="109"/>
                    <a:pt x="10" y="106"/>
                  </a:cubicBezTo>
                  <a:cubicBezTo>
                    <a:pt x="10" y="46"/>
                    <a:pt x="10" y="46"/>
                    <a:pt x="10" y="46"/>
                  </a:cubicBezTo>
                  <a:cubicBezTo>
                    <a:pt x="127" y="46"/>
                    <a:pt x="127" y="46"/>
                    <a:pt x="127" y="46"/>
                  </a:cubicBezTo>
                  <a:lnTo>
                    <a:pt x="127" y="10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en-US">
                <a:latin typeface="Arial" panose="020B0604020202020204" pitchFamily="34" charset="0"/>
                <a:ea typeface="微软雅黑" panose="020B0503020204020204" pitchFamily="34" charset="-122"/>
                <a:sym typeface="Arial" panose="020B0604020202020204" pitchFamily="34" charset="0"/>
              </a:endParaRPr>
            </a:p>
          </p:txBody>
        </p:sp>
      </p:grpSp>
      <p:sp>
        <p:nvSpPr>
          <p:cNvPr id="47"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952">
        <p15:prstTrans prst="airplane"/>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trips(upRight)">
                                      <p:cBhvr>
                                        <p:cTn id="7" dur="500"/>
                                        <p:tgtEl>
                                          <p:spTgt spid="2"/>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p:cTn id="11" dur="500" fill="hold"/>
                                        <p:tgtEl>
                                          <p:spTgt spid="6"/>
                                        </p:tgtEl>
                                        <p:attrNameLst>
                                          <p:attrName>ppt_w</p:attrName>
                                        </p:attrNameLst>
                                      </p:cBhvr>
                                      <p:tavLst>
                                        <p:tav tm="0">
                                          <p:val>
                                            <p:fltVal val="0"/>
                                          </p:val>
                                        </p:tav>
                                        <p:tav tm="100000">
                                          <p:val>
                                            <p:strVal val="#ppt_w"/>
                                          </p:val>
                                        </p:tav>
                                      </p:tavLst>
                                    </p:anim>
                                    <p:anim calcmode="lin" valueType="num">
                                      <p:cBhvr>
                                        <p:cTn id="12" dur="500" fill="hold"/>
                                        <p:tgtEl>
                                          <p:spTgt spid="6"/>
                                        </p:tgtEl>
                                        <p:attrNameLst>
                                          <p:attrName>ppt_h</p:attrName>
                                        </p:attrNameLst>
                                      </p:cBhvr>
                                      <p:tavLst>
                                        <p:tav tm="0">
                                          <p:val>
                                            <p:fltVal val="0"/>
                                          </p:val>
                                        </p:tav>
                                        <p:tav tm="100000">
                                          <p:val>
                                            <p:strVal val="#ppt_h"/>
                                          </p:val>
                                        </p:tav>
                                      </p:tavLst>
                                    </p:anim>
                                  </p:childTnLst>
                                </p:cTn>
                              </p:par>
                            </p:childTnLst>
                          </p:cTn>
                        </p:par>
                        <p:par>
                          <p:cTn id="13" fill="hold">
                            <p:stCondLst>
                              <p:cond delay="1000"/>
                            </p:stCondLst>
                            <p:childTnLst>
                              <p:par>
                                <p:cTn id="14" presetID="23" presetClass="entr" presetSubtype="16"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childTnLst>
                          </p:cTn>
                        </p:par>
                        <p:par>
                          <p:cTn id="18" fill="hold">
                            <p:stCondLst>
                              <p:cond delay="1500"/>
                            </p:stCondLst>
                            <p:childTnLst>
                              <p:par>
                                <p:cTn id="19" presetID="23" presetClass="entr" presetSubtype="16"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p:cTn id="21" dur="500" fill="hold"/>
                                        <p:tgtEl>
                                          <p:spTgt spid="3"/>
                                        </p:tgtEl>
                                        <p:attrNameLst>
                                          <p:attrName>ppt_w</p:attrName>
                                        </p:attrNameLst>
                                      </p:cBhvr>
                                      <p:tavLst>
                                        <p:tav tm="0">
                                          <p:val>
                                            <p:fltVal val="0"/>
                                          </p:val>
                                        </p:tav>
                                        <p:tav tm="100000">
                                          <p:val>
                                            <p:strVal val="#ppt_w"/>
                                          </p:val>
                                        </p:tav>
                                      </p:tavLst>
                                    </p:anim>
                                    <p:anim calcmode="lin" valueType="num">
                                      <p:cBhvr>
                                        <p:cTn id="22" dur="500" fill="hold"/>
                                        <p:tgtEl>
                                          <p:spTgt spid="3"/>
                                        </p:tgtEl>
                                        <p:attrNameLst>
                                          <p:attrName>ppt_h</p:attrName>
                                        </p:attrNameLst>
                                      </p:cBhvr>
                                      <p:tavLst>
                                        <p:tav tm="0">
                                          <p:val>
                                            <p:fltVal val="0"/>
                                          </p:val>
                                        </p:tav>
                                        <p:tav tm="100000">
                                          <p:val>
                                            <p:strVal val="#ppt_h"/>
                                          </p:val>
                                        </p:tav>
                                      </p:tavLst>
                                    </p:anim>
                                  </p:childTnLst>
                                </p:cTn>
                              </p:par>
                            </p:childTnLst>
                          </p:cTn>
                        </p:par>
                        <p:par>
                          <p:cTn id="23" fill="hold">
                            <p:stCondLst>
                              <p:cond delay="2000"/>
                            </p:stCondLst>
                            <p:childTnLst>
                              <p:par>
                                <p:cTn id="24" presetID="23" presetClass="entr" presetSubtype="16"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childTnLst>
                                </p:cTn>
                              </p:par>
                            </p:childTnLst>
                          </p:cTn>
                        </p:par>
                        <p:par>
                          <p:cTn id="28" fill="hold">
                            <p:stCondLst>
                              <p:cond delay="2500"/>
                            </p:stCondLst>
                            <p:childTnLst>
                              <p:par>
                                <p:cTn id="29" presetID="23" presetClass="entr" presetSubtype="16"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childTnLst>
                                </p:cTn>
                              </p:par>
                            </p:childTnLst>
                          </p:cTn>
                        </p:par>
                        <p:par>
                          <p:cTn id="33" fill="hold">
                            <p:stCondLst>
                              <p:cond delay="3000"/>
                            </p:stCondLst>
                            <p:childTnLst>
                              <p:par>
                                <p:cTn id="34" presetID="2" presetClass="entr" presetSubtype="4" accel="50000" decel="50000" fill="hold" nodeType="afterEffect">
                                  <p:stCondLst>
                                    <p:cond delay="0"/>
                                  </p:stCondLst>
                                  <p:childTnLst>
                                    <p:set>
                                      <p:cBhvr>
                                        <p:cTn id="35" dur="1" fill="hold">
                                          <p:stCondLst>
                                            <p:cond delay="0"/>
                                          </p:stCondLst>
                                        </p:cTn>
                                        <p:tgtEl>
                                          <p:spTgt spid="8"/>
                                        </p:tgtEl>
                                        <p:attrNameLst>
                                          <p:attrName>style.visibility</p:attrName>
                                        </p:attrNameLst>
                                      </p:cBhvr>
                                      <p:to>
                                        <p:strVal val="visible"/>
                                      </p:to>
                                    </p:set>
                                    <p:anim calcmode="lin" valueType="num">
                                      <p:cBhvr additive="base">
                                        <p:cTn id="36" dur="500" fill="hold"/>
                                        <p:tgtEl>
                                          <p:spTgt spid="8"/>
                                        </p:tgtEl>
                                        <p:attrNameLst>
                                          <p:attrName>ppt_x</p:attrName>
                                        </p:attrNameLst>
                                      </p:cBhvr>
                                      <p:tavLst>
                                        <p:tav tm="0">
                                          <p:val>
                                            <p:strVal val="#ppt_x"/>
                                          </p:val>
                                        </p:tav>
                                        <p:tav tm="100000">
                                          <p:val>
                                            <p:strVal val="#ppt_x"/>
                                          </p:val>
                                        </p:tav>
                                      </p:tavLst>
                                    </p:anim>
                                    <p:anim calcmode="lin" valueType="num">
                                      <p:cBhvr additive="base">
                                        <p:cTn id="37" dur="500" fill="hold"/>
                                        <p:tgtEl>
                                          <p:spTgt spid="8"/>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accel="50000" decel="50000" fill="hold"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childTnLst>
                          </p:cTn>
                        </p:par>
                        <p:par>
                          <p:cTn id="43" fill="hold">
                            <p:stCondLst>
                              <p:cond delay="4000"/>
                            </p:stCondLst>
                            <p:childTnLst>
                              <p:par>
                                <p:cTn id="44" presetID="2" presetClass="entr" presetSubtype="4" accel="50000" decel="50000" fill="hold" nodeType="afterEffect">
                                  <p:stCondLst>
                                    <p:cond delay="0"/>
                                  </p:stCondLst>
                                  <p:childTnLst>
                                    <p:set>
                                      <p:cBhvr>
                                        <p:cTn id="45" dur="1" fill="hold">
                                          <p:stCondLst>
                                            <p:cond delay="0"/>
                                          </p:stCondLst>
                                        </p:cTn>
                                        <p:tgtEl>
                                          <p:spTgt spid="18"/>
                                        </p:tgtEl>
                                        <p:attrNameLst>
                                          <p:attrName>style.visibility</p:attrName>
                                        </p:attrNameLst>
                                      </p:cBhvr>
                                      <p:to>
                                        <p:strVal val="visible"/>
                                      </p:to>
                                    </p:set>
                                    <p:anim calcmode="lin" valueType="num">
                                      <p:cBhvr additive="base">
                                        <p:cTn id="46" dur="500" fill="hold"/>
                                        <p:tgtEl>
                                          <p:spTgt spid="18"/>
                                        </p:tgtEl>
                                        <p:attrNameLst>
                                          <p:attrName>ppt_x</p:attrName>
                                        </p:attrNameLst>
                                      </p:cBhvr>
                                      <p:tavLst>
                                        <p:tav tm="0">
                                          <p:val>
                                            <p:strVal val="#ppt_x"/>
                                          </p:val>
                                        </p:tav>
                                        <p:tav tm="100000">
                                          <p:val>
                                            <p:strVal val="#ppt_x"/>
                                          </p:val>
                                        </p:tav>
                                      </p:tavLst>
                                    </p:anim>
                                    <p:anim calcmode="lin" valueType="num">
                                      <p:cBhvr additive="base">
                                        <p:cTn id="47" dur="500" fill="hold"/>
                                        <p:tgtEl>
                                          <p:spTgt spid="18"/>
                                        </p:tgtEl>
                                        <p:attrNameLst>
                                          <p:attrName>ppt_y</p:attrName>
                                        </p:attrNameLst>
                                      </p:cBhvr>
                                      <p:tavLst>
                                        <p:tav tm="0">
                                          <p:val>
                                            <p:strVal val="1+#ppt_h/2"/>
                                          </p:val>
                                        </p:tav>
                                        <p:tav tm="100000">
                                          <p:val>
                                            <p:strVal val="#ppt_y"/>
                                          </p:val>
                                        </p:tav>
                                      </p:tavLst>
                                    </p:anim>
                                  </p:childTnLst>
                                </p:cTn>
                              </p:par>
                            </p:childTnLst>
                          </p:cTn>
                        </p:par>
                        <p:par>
                          <p:cTn id="48" fill="hold">
                            <p:stCondLst>
                              <p:cond delay="4500"/>
                            </p:stCondLst>
                            <p:childTnLst>
                              <p:par>
                                <p:cTn id="49" presetID="2" presetClass="entr" presetSubtype="4" accel="50000" decel="50000" fill="hold" nodeType="afterEffect">
                                  <p:stCondLst>
                                    <p:cond delay="0"/>
                                  </p:stCondLst>
                                  <p:childTnLst>
                                    <p:set>
                                      <p:cBhvr>
                                        <p:cTn id="50" dur="1" fill="hold">
                                          <p:stCondLst>
                                            <p:cond delay="0"/>
                                          </p:stCondLst>
                                        </p:cTn>
                                        <p:tgtEl>
                                          <p:spTgt spid="23"/>
                                        </p:tgtEl>
                                        <p:attrNameLst>
                                          <p:attrName>style.visibility</p:attrName>
                                        </p:attrNameLst>
                                      </p:cBhvr>
                                      <p:to>
                                        <p:strVal val="visible"/>
                                      </p:to>
                                    </p:set>
                                    <p:anim calcmode="lin" valueType="num">
                                      <p:cBhvr additive="base">
                                        <p:cTn id="51" dur="500" fill="hold"/>
                                        <p:tgtEl>
                                          <p:spTgt spid="23"/>
                                        </p:tgtEl>
                                        <p:attrNameLst>
                                          <p:attrName>ppt_x</p:attrName>
                                        </p:attrNameLst>
                                      </p:cBhvr>
                                      <p:tavLst>
                                        <p:tav tm="0">
                                          <p:val>
                                            <p:strVal val="#ppt_x"/>
                                          </p:val>
                                        </p:tav>
                                        <p:tav tm="100000">
                                          <p:val>
                                            <p:strVal val="#ppt_x"/>
                                          </p:val>
                                        </p:tav>
                                      </p:tavLst>
                                    </p:anim>
                                    <p:anim calcmode="lin" valueType="num">
                                      <p:cBhvr additive="base">
                                        <p:cTn id="52" dur="500" fill="hold"/>
                                        <p:tgtEl>
                                          <p:spTgt spid="23"/>
                                        </p:tgtEl>
                                        <p:attrNameLst>
                                          <p:attrName>ppt_y</p:attrName>
                                        </p:attrNameLst>
                                      </p:cBhvr>
                                      <p:tavLst>
                                        <p:tav tm="0">
                                          <p:val>
                                            <p:strVal val="1+#ppt_h/2"/>
                                          </p:val>
                                        </p:tav>
                                        <p:tav tm="100000">
                                          <p:val>
                                            <p:strVal val="#ppt_y"/>
                                          </p:val>
                                        </p:tav>
                                      </p:tavLst>
                                    </p:anim>
                                  </p:childTnLst>
                                </p:cTn>
                              </p:par>
                            </p:childTnLst>
                          </p:cTn>
                        </p:par>
                        <p:par>
                          <p:cTn id="53" fill="hold">
                            <p:stCondLst>
                              <p:cond delay="5000"/>
                            </p:stCondLst>
                            <p:childTnLst>
                              <p:par>
                                <p:cTn id="54" presetID="2" presetClass="entr" presetSubtype="4" accel="50000" decel="50000" fill="hold" nodeType="after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childTnLst>
                          </p:cTn>
                        </p:par>
                        <p:par>
                          <p:cTn id="58" fill="hold">
                            <p:stCondLst>
                              <p:cond delay="5500"/>
                            </p:stCondLst>
                            <p:childTnLst>
                              <p:par>
                                <p:cTn id="59" presetID="23" presetClass="entr" presetSubtype="16" fill="hold" grpId="0" nodeType="afterEffect">
                                  <p:stCondLst>
                                    <p:cond delay="0"/>
                                  </p:stCondLst>
                                  <p:childTnLst>
                                    <p:set>
                                      <p:cBhvr>
                                        <p:cTn id="60" dur="1" fill="hold">
                                          <p:stCondLst>
                                            <p:cond delay="0"/>
                                          </p:stCondLst>
                                        </p:cTn>
                                        <p:tgtEl>
                                          <p:spTgt spid="33"/>
                                        </p:tgtEl>
                                        <p:attrNameLst>
                                          <p:attrName>style.visibility</p:attrName>
                                        </p:attrNameLst>
                                      </p:cBhvr>
                                      <p:to>
                                        <p:strVal val="visible"/>
                                      </p:to>
                                    </p:set>
                                    <p:anim calcmode="lin" valueType="num">
                                      <p:cBhvr>
                                        <p:cTn id="61" dur="500" fill="hold"/>
                                        <p:tgtEl>
                                          <p:spTgt spid="33"/>
                                        </p:tgtEl>
                                        <p:attrNameLst>
                                          <p:attrName>ppt_w</p:attrName>
                                        </p:attrNameLst>
                                      </p:cBhvr>
                                      <p:tavLst>
                                        <p:tav tm="0">
                                          <p:val>
                                            <p:fltVal val="0"/>
                                          </p:val>
                                        </p:tav>
                                        <p:tav tm="100000">
                                          <p:val>
                                            <p:strVal val="#ppt_w"/>
                                          </p:val>
                                        </p:tav>
                                      </p:tavLst>
                                    </p:anim>
                                    <p:anim calcmode="lin" valueType="num">
                                      <p:cBhvr>
                                        <p:cTn id="62" dur="500" fill="hold"/>
                                        <p:tgtEl>
                                          <p:spTgt spid="33"/>
                                        </p:tgtEl>
                                        <p:attrNameLst>
                                          <p:attrName>ppt_h</p:attrName>
                                        </p:attrNameLst>
                                      </p:cBhvr>
                                      <p:tavLst>
                                        <p:tav tm="0">
                                          <p:val>
                                            <p:fltVal val="0"/>
                                          </p:val>
                                        </p:tav>
                                        <p:tav tm="100000">
                                          <p:val>
                                            <p:strVal val="#ppt_h"/>
                                          </p:val>
                                        </p:tav>
                                      </p:tavLst>
                                    </p:anim>
                                  </p:childTnLst>
                                </p:cTn>
                              </p:par>
                            </p:childTnLst>
                          </p:cTn>
                        </p:par>
                        <p:par>
                          <p:cTn id="63" fill="hold">
                            <p:stCondLst>
                              <p:cond delay="6000"/>
                            </p:stCondLst>
                            <p:childTnLst>
                              <p:par>
                                <p:cTn id="64" presetID="23" presetClass="entr" presetSubtype="16" fill="hold" grpId="0" nodeType="afterEffect">
                                  <p:stCondLst>
                                    <p:cond delay="0"/>
                                  </p:stCondLst>
                                  <p:childTnLst>
                                    <p:set>
                                      <p:cBhvr>
                                        <p:cTn id="65" dur="1" fill="hold">
                                          <p:stCondLst>
                                            <p:cond delay="0"/>
                                          </p:stCondLst>
                                        </p:cTn>
                                        <p:tgtEl>
                                          <p:spTgt spid="34"/>
                                        </p:tgtEl>
                                        <p:attrNameLst>
                                          <p:attrName>style.visibility</p:attrName>
                                        </p:attrNameLst>
                                      </p:cBhvr>
                                      <p:to>
                                        <p:strVal val="visible"/>
                                      </p:to>
                                    </p:set>
                                    <p:anim calcmode="lin" valueType="num">
                                      <p:cBhvr>
                                        <p:cTn id="66" dur="500" fill="hold"/>
                                        <p:tgtEl>
                                          <p:spTgt spid="34"/>
                                        </p:tgtEl>
                                        <p:attrNameLst>
                                          <p:attrName>ppt_w</p:attrName>
                                        </p:attrNameLst>
                                      </p:cBhvr>
                                      <p:tavLst>
                                        <p:tav tm="0">
                                          <p:val>
                                            <p:fltVal val="0"/>
                                          </p:val>
                                        </p:tav>
                                        <p:tav tm="100000">
                                          <p:val>
                                            <p:strVal val="#ppt_w"/>
                                          </p:val>
                                        </p:tav>
                                      </p:tavLst>
                                    </p:anim>
                                    <p:anim calcmode="lin" valueType="num">
                                      <p:cBhvr>
                                        <p:cTn id="67" dur="500" fill="hold"/>
                                        <p:tgtEl>
                                          <p:spTgt spid="34"/>
                                        </p:tgtEl>
                                        <p:attrNameLst>
                                          <p:attrName>ppt_h</p:attrName>
                                        </p:attrNameLst>
                                      </p:cBhvr>
                                      <p:tavLst>
                                        <p:tav tm="0">
                                          <p:val>
                                            <p:fltVal val="0"/>
                                          </p:val>
                                        </p:tav>
                                        <p:tav tm="100000">
                                          <p:val>
                                            <p:strVal val="#ppt_h"/>
                                          </p:val>
                                        </p:tav>
                                      </p:tavLst>
                                    </p:anim>
                                  </p:childTnLst>
                                </p:cTn>
                              </p:par>
                            </p:childTnLst>
                          </p:cTn>
                        </p:par>
                        <p:par>
                          <p:cTn id="68" fill="hold">
                            <p:stCondLst>
                              <p:cond delay="6500"/>
                            </p:stCondLst>
                            <p:childTnLst>
                              <p:par>
                                <p:cTn id="69" presetID="23" presetClass="entr" presetSubtype="16" fill="hold" nodeType="afterEffect">
                                  <p:stCondLst>
                                    <p:cond delay="0"/>
                                  </p:stCondLst>
                                  <p:childTnLst>
                                    <p:set>
                                      <p:cBhvr>
                                        <p:cTn id="70" dur="1" fill="hold">
                                          <p:stCondLst>
                                            <p:cond delay="0"/>
                                          </p:stCondLst>
                                        </p:cTn>
                                        <p:tgtEl>
                                          <p:spTgt spid="35"/>
                                        </p:tgtEl>
                                        <p:attrNameLst>
                                          <p:attrName>style.visibility</p:attrName>
                                        </p:attrNameLst>
                                      </p:cBhvr>
                                      <p:to>
                                        <p:strVal val="visible"/>
                                      </p:to>
                                    </p:set>
                                    <p:anim calcmode="lin" valueType="num">
                                      <p:cBhvr>
                                        <p:cTn id="71" dur="500" fill="hold"/>
                                        <p:tgtEl>
                                          <p:spTgt spid="35"/>
                                        </p:tgtEl>
                                        <p:attrNameLst>
                                          <p:attrName>ppt_w</p:attrName>
                                        </p:attrNameLst>
                                      </p:cBhvr>
                                      <p:tavLst>
                                        <p:tav tm="0">
                                          <p:val>
                                            <p:fltVal val="0"/>
                                          </p:val>
                                        </p:tav>
                                        <p:tav tm="100000">
                                          <p:val>
                                            <p:strVal val="#ppt_w"/>
                                          </p:val>
                                        </p:tav>
                                      </p:tavLst>
                                    </p:anim>
                                    <p:anim calcmode="lin" valueType="num">
                                      <p:cBhvr>
                                        <p:cTn id="72" dur="500" fill="hold"/>
                                        <p:tgtEl>
                                          <p:spTgt spid="35"/>
                                        </p:tgtEl>
                                        <p:attrNameLst>
                                          <p:attrName>ppt_h</p:attrName>
                                        </p:attrNameLst>
                                      </p:cBhvr>
                                      <p:tavLst>
                                        <p:tav tm="0">
                                          <p:val>
                                            <p:fltVal val="0"/>
                                          </p:val>
                                        </p:tav>
                                        <p:tav tm="100000">
                                          <p:val>
                                            <p:strVal val="#ppt_h"/>
                                          </p:val>
                                        </p:tav>
                                      </p:tavLst>
                                    </p:anim>
                                  </p:childTnLst>
                                </p:cTn>
                              </p:par>
                            </p:childTnLst>
                          </p:cTn>
                        </p:par>
                        <p:par>
                          <p:cTn id="73" fill="hold">
                            <p:stCondLst>
                              <p:cond delay="7000"/>
                            </p:stCondLst>
                            <p:childTnLst>
                              <p:par>
                                <p:cTn id="74" presetID="23" presetClass="entr" presetSubtype="16"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p:cTn id="76" dur="500" fill="hold"/>
                                        <p:tgtEl>
                                          <p:spTgt spid="40"/>
                                        </p:tgtEl>
                                        <p:attrNameLst>
                                          <p:attrName>ppt_w</p:attrName>
                                        </p:attrNameLst>
                                      </p:cBhvr>
                                      <p:tavLst>
                                        <p:tav tm="0">
                                          <p:val>
                                            <p:fltVal val="0"/>
                                          </p:val>
                                        </p:tav>
                                        <p:tav tm="100000">
                                          <p:val>
                                            <p:strVal val="#ppt_w"/>
                                          </p:val>
                                        </p:tav>
                                      </p:tavLst>
                                    </p:anim>
                                    <p:anim calcmode="lin" valueType="num">
                                      <p:cBhvr>
                                        <p:cTn id="77" dur="500" fill="hold"/>
                                        <p:tgtEl>
                                          <p:spTgt spid="40"/>
                                        </p:tgtEl>
                                        <p:attrNameLst>
                                          <p:attrName>ppt_h</p:attrName>
                                        </p:attrNameLst>
                                      </p:cBhvr>
                                      <p:tavLst>
                                        <p:tav tm="0">
                                          <p:val>
                                            <p:fltVal val="0"/>
                                          </p:val>
                                        </p:tav>
                                        <p:tav tm="100000">
                                          <p:val>
                                            <p:strVal val="#ppt_h"/>
                                          </p:val>
                                        </p:tav>
                                      </p:tavLst>
                                    </p:anim>
                                  </p:childTnLst>
                                </p:cTn>
                              </p:par>
                            </p:childTnLst>
                          </p:cTn>
                        </p:par>
                        <p:par>
                          <p:cTn id="78" fill="hold">
                            <p:stCondLst>
                              <p:cond delay="7500"/>
                            </p:stCondLst>
                            <p:childTnLst>
                              <p:par>
                                <p:cTn id="79" presetID="23" presetClass="entr" presetSubtype="16" fill="hold" nodeType="afterEffect">
                                  <p:stCondLst>
                                    <p:cond delay="0"/>
                                  </p:stCondLst>
                                  <p:childTnLst>
                                    <p:set>
                                      <p:cBhvr>
                                        <p:cTn id="80" dur="1" fill="hold">
                                          <p:stCondLst>
                                            <p:cond delay="0"/>
                                          </p:stCondLst>
                                        </p:cTn>
                                        <p:tgtEl>
                                          <p:spTgt spid="41"/>
                                        </p:tgtEl>
                                        <p:attrNameLst>
                                          <p:attrName>style.visibility</p:attrName>
                                        </p:attrNameLst>
                                      </p:cBhvr>
                                      <p:to>
                                        <p:strVal val="visible"/>
                                      </p:to>
                                    </p:set>
                                    <p:anim calcmode="lin" valueType="num">
                                      <p:cBhvr>
                                        <p:cTn id="81" dur="500" fill="hold"/>
                                        <p:tgtEl>
                                          <p:spTgt spid="41"/>
                                        </p:tgtEl>
                                        <p:attrNameLst>
                                          <p:attrName>ppt_w</p:attrName>
                                        </p:attrNameLst>
                                      </p:cBhvr>
                                      <p:tavLst>
                                        <p:tav tm="0">
                                          <p:val>
                                            <p:fltVal val="0"/>
                                          </p:val>
                                        </p:tav>
                                        <p:tav tm="100000">
                                          <p:val>
                                            <p:strVal val="#ppt_w"/>
                                          </p:val>
                                        </p:tav>
                                      </p:tavLst>
                                    </p:anim>
                                    <p:anim calcmode="lin" valueType="num">
                                      <p:cBhvr>
                                        <p:cTn id="82" dur="500" fill="hold"/>
                                        <p:tgtEl>
                                          <p:spTgt spid="4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33" grpId="0" animBg="1"/>
      <p:bldP spid="34" grpId="0" animBg="1"/>
      <p:bldP spid="4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任意多边形 21"/>
          <p:cNvSpPr>
            <a:spLocks noChangeArrowheads="1"/>
          </p:cNvSpPr>
          <p:nvPr/>
        </p:nvSpPr>
        <p:spPr bwMode="auto">
          <a:xfrm rot="-1800000">
            <a:off x="2580792" y="1681272"/>
            <a:ext cx="864952" cy="3832738"/>
          </a:xfrm>
          <a:custGeom>
            <a:avLst/>
            <a:gdLst>
              <a:gd name="T0" fmla="*/ 1171575 w 1170373"/>
              <a:gd name="T1" fmla="*/ 675778 h 5214450"/>
              <a:gd name="T2" fmla="*/ 0 w 1170373"/>
              <a:gd name="T3" fmla="*/ 0 h 5214450"/>
              <a:gd name="T4" fmla="*/ 0 w 1170373"/>
              <a:gd name="T5" fmla="*/ 4539159 h 5214450"/>
              <a:gd name="T6" fmla="*/ 1171575 w 1170373"/>
              <a:gd name="T7" fmla="*/ 5214937 h 5214450"/>
              <a:gd name="T8" fmla="*/ 0 60000 65536"/>
              <a:gd name="T9" fmla="*/ 0 60000 65536"/>
              <a:gd name="T10" fmla="*/ 0 60000 65536"/>
              <a:gd name="T11" fmla="*/ 0 60000 65536"/>
              <a:gd name="T12" fmla="*/ 0 w 1170373"/>
              <a:gd name="T13" fmla="*/ 0 h 5214450"/>
              <a:gd name="T14" fmla="*/ 1170373 w 1170373"/>
              <a:gd name="T15" fmla="*/ 5214450 h 5214450"/>
            </a:gdLst>
            <a:ahLst/>
            <a:cxnLst>
              <a:cxn ang="T8">
                <a:pos x="T0" y="T1"/>
              </a:cxn>
              <a:cxn ang="T9">
                <a:pos x="T2" y="T3"/>
              </a:cxn>
              <a:cxn ang="T10">
                <a:pos x="T4" y="T5"/>
              </a:cxn>
              <a:cxn ang="T11">
                <a:pos x="T6" y="T7"/>
              </a:cxn>
            </a:cxnLst>
            <a:rect l="T12" t="T13" r="T14" b="T15"/>
            <a:pathLst>
              <a:path w="1170373" h="5214450">
                <a:moveTo>
                  <a:pt x="1170373" y="675715"/>
                </a:moveTo>
                <a:lnTo>
                  <a:pt x="0" y="0"/>
                </a:lnTo>
                <a:lnTo>
                  <a:pt x="0" y="4538735"/>
                </a:lnTo>
                <a:lnTo>
                  <a:pt x="1170373" y="5214450"/>
                </a:lnTo>
                <a:lnTo>
                  <a:pt x="1170373" y="675715"/>
                </a:lnTo>
                <a:close/>
              </a:path>
            </a:pathLst>
          </a:custGeom>
          <a:solidFill>
            <a:srgbClr val="3F3E40"/>
          </a:solidFill>
          <a:ln>
            <a:noFill/>
          </a:ln>
          <a:extLst>
            <a:ext uri="{91240B29-F687-4F45-9708-019B960494DF}">
              <a14:hiddenLine xmlns:a14="http://schemas.microsoft.com/office/drawing/2010/main" w="12700" cap="flat" cmpd="sng">
                <a:solidFill>
                  <a:srgbClr val="42719B"/>
                </a:solidFill>
                <a:bevel/>
                <a:headEnd/>
                <a:tailEnd/>
              </a14:hiddenLine>
            </a:ext>
          </a:extLst>
        </p:spPr>
        <p:txBody>
          <a:bodyPr lIns="67391" tIns="33696" rIns="67391" bIns="33696" anchor="ctr"/>
          <a:lstStyle/>
          <a:p>
            <a:endParaRPr lang="zh-CN" altLang="en-US">
              <a:ea typeface="微软雅黑" panose="020B0503020204020204" pitchFamily="34" charset="-122"/>
              <a:sym typeface="Arial" panose="020B0604020202020204" pitchFamily="34" charset="0"/>
            </a:endParaRPr>
          </a:p>
        </p:txBody>
      </p:sp>
      <p:sp>
        <p:nvSpPr>
          <p:cNvPr id="3" name="任意多边形 25"/>
          <p:cNvSpPr>
            <a:spLocks noChangeArrowheads="1"/>
          </p:cNvSpPr>
          <p:nvPr/>
        </p:nvSpPr>
        <p:spPr bwMode="auto">
          <a:xfrm rot="1800000" flipH="1">
            <a:off x="896597" y="1681272"/>
            <a:ext cx="863779" cy="3832738"/>
          </a:xfrm>
          <a:custGeom>
            <a:avLst/>
            <a:gdLst>
              <a:gd name="T0" fmla="*/ 1169987 w 1170373"/>
              <a:gd name="T1" fmla="*/ 675778 h 5214450"/>
              <a:gd name="T2" fmla="*/ 0 w 1170373"/>
              <a:gd name="T3" fmla="*/ 0 h 5214450"/>
              <a:gd name="T4" fmla="*/ 0 w 1170373"/>
              <a:gd name="T5" fmla="*/ 4539159 h 5214450"/>
              <a:gd name="T6" fmla="*/ 1169987 w 1170373"/>
              <a:gd name="T7" fmla="*/ 5214937 h 5214450"/>
              <a:gd name="T8" fmla="*/ 0 60000 65536"/>
              <a:gd name="T9" fmla="*/ 0 60000 65536"/>
              <a:gd name="T10" fmla="*/ 0 60000 65536"/>
              <a:gd name="T11" fmla="*/ 0 60000 65536"/>
              <a:gd name="T12" fmla="*/ 0 w 1170373"/>
              <a:gd name="T13" fmla="*/ 0 h 5214450"/>
              <a:gd name="T14" fmla="*/ 1170373 w 1170373"/>
              <a:gd name="T15" fmla="*/ 5214450 h 5214450"/>
            </a:gdLst>
            <a:ahLst/>
            <a:cxnLst>
              <a:cxn ang="T8">
                <a:pos x="T0" y="T1"/>
              </a:cxn>
              <a:cxn ang="T9">
                <a:pos x="T2" y="T3"/>
              </a:cxn>
              <a:cxn ang="T10">
                <a:pos x="T4" y="T5"/>
              </a:cxn>
              <a:cxn ang="T11">
                <a:pos x="T6" y="T7"/>
              </a:cxn>
            </a:cxnLst>
            <a:rect l="T12" t="T13" r="T14" b="T15"/>
            <a:pathLst>
              <a:path w="1170373" h="5214450">
                <a:moveTo>
                  <a:pt x="1170373" y="675715"/>
                </a:moveTo>
                <a:lnTo>
                  <a:pt x="0" y="0"/>
                </a:lnTo>
                <a:lnTo>
                  <a:pt x="0" y="4538735"/>
                </a:lnTo>
                <a:lnTo>
                  <a:pt x="1170373" y="5214450"/>
                </a:lnTo>
                <a:lnTo>
                  <a:pt x="1170373" y="675715"/>
                </a:lnTo>
                <a:close/>
              </a:path>
            </a:pathLst>
          </a:custGeom>
          <a:solidFill>
            <a:schemeClr val="tx1">
              <a:lumMod val="85000"/>
              <a:lumOff val="15000"/>
            </a:schemeClr>
          </a:solidFill>
          <a:ln>
            <a:noFill/>
          </a:ln>
          <a:extLst/>
        </p:spPr>
        <p:txBody>
          <a:bodyPr lIns="67391" tIns="33696" rIns="67391" bIns="33696" anchor="ctr"/>
          <a:lstStyle/>
          <a:p>
            <a:endParaRPr lang="zh-CN" altLang="en-US">
              <a:ea typeface="微软雅黑" panose="020B0503020204020204" pitchFamily="34" charset="-122"/>
              <a:sym typeface="Arial" panose="020B0604020202020204" pitchFamily="34" charset="0"/>
            </a:endParaRPr>
          </a:p>
        </p:txBody>
      </p:sp>
      <p:pic>
        <p:nvPicPr>
          <p:cNvPr id="4" name="图片 38"/>
          <p:cNvPicPr>
            <a:picLocks noChangeAspect="1" noChangeArrowheads="1"/>
          </p:cNvPicPr>
          <p:nvPr/>
        </p:nvPicPr>
        <p:blipFill>
          <a:blip r:embed="rId3">
            <a:extLst>
              <a:ext uri="{28A0092B-C50C-407E-A947-70E740481C1C}">
                <a14:useLocalDpi xmlns:a14="http://schemas.microsoft.com/office/drawing/2010/main" val="0"/>
              </a:ext>
            </a:extLst>
          </a:blip>
          <a:srcRect l="10245" t="3702" r="10960" b="15459"/>
          <a:stretch>
            <a:fillRect/>
          </a:stretch>
        </p:blipFill>
        <p:spPr bwMode="auto">
          <a:xfrm>
            <a:off x="1453307" y="1213409"/>
            <a:ext cx="1474403" cy="2912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矩形 39"/>
          <p:cNvSpPr>
            <a:spLocks noChangeArrowheads="1"/>
          </p:cNvSpPr>
          <p:nvPr/>
        </p:nvSpPr>
        <p:spPr bwMode="auto">
          <a:xfrm>
            <a:off x="1612702" y="1683605"/>
            <a:ext cx="1182570" cy="2052294"/>
          </a:xfrm>
          <a:prstGeom prst="rect">
            <a:avLst/>
          </a:prstGeom>
          <a:blipFill dpi="0" rotWithShape="1">
            <a:blip r:embed="rId4"/>
            <a:srcRect/>
            <a:stretch>
              <a:fillRect/>
            </a:stretch>
          </a:blipFill>
          <a:ln>
            <a:noFill/>
          </a:ln>
          <a:extLst>
            <a:ext uri="{91240B29-F687-4F45-9708-019B960494DF}">
              <a14:hiddenLine xmlns:a14="http://schemas.microsoft.com/office/drawing/2010/main" w="12700">
                <a:solidFill>
                  <a:srgbClr val="42719B"/>
                </a:solidFill>
                <a:bevel/>
                <a:headEnd/>
                <a:tailEnd/>
              </a14:hiddenLine>
            </a:ext>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6" name="文本框 40"/>
          <p:cNvSpPr>
            <a:spLocks noChangeArrowheads="1"/>
          </p:cNvSpPr>
          <p:nvPr/>
        </p:nvSpPr>
        <p:spPr bwMode="auto">
          <a:xfrm>
            <a:off x="4500562" y="1665410"/>
            <a:ext cx="3872314" cy="25456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b="1" dirty="0">
                <a:solidFill>
                  <a:schemeClr val="tx1">
                    <a:lumMod val="65000"/>
                    <a:lumOff val="35000"/>
                  </a:schemeClr>
                </a:solidFill>
                <a:ea typeface="微软雅黑" panose="020B0503020204020204" pitchFamily="34" charset="-122"/>
                <a:sym typeface="Arial" panose="020B0604020202020204" pitchFamily="34" charset="0"/>
              </a:rPr>
              <a:t>MORE  THEN  TEMPLATE</a:t>
            </a:r>
            <a:endParaRPr lang="zh-CN" altLang="en-US" b="1" dirty="0">
              <a:solidFill>
                <a:schemeClr val="tx1">
                  <a:lumMod val="65000"/>
                  <a:lumOff val="35000"/>
                </a:schemeClr>
              </a:solidFill>
              <a:ea typeface="微软雅黑" panose="020B0503020204020204" pitchFamily="34" charset="-122"/>
              <a:sym typeface="Arial" panose="020B0604020202020204" pitchFamily="34" charset="0"/>
            </a:endParaRPr>
          </a:p>
          <a:p>
            <a:endParaRPr lang="zh-CN" altLang="en-US" sz="900" b="1"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200" dirty="0">
                <a:solidFill>
                  <a:schemeClr val="tx1">
                    <a:lumMod val="65000"/>
                    <a:lumOff val="35000"/>
                  </a:schemeClr>
                </a:solidFill>
                <a:ea typeface="微软雅黑" panose="020B0503020204020204" pitchFamily="34" charset="-122"/>
                <a:sym typeface="Arial" panose="020B0604020202020204" pitchFamily="34" charset="0"/>
              </a:rPr>
              <a:t>Click here to add  you to the  center of the  narrative</a:t>
            </a:r>
            <a:endParaRPr lang="zh-CN" altLang="en-US" sz="1200"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200" dirty="0">
                <a:solidFill>
                  <a:schemeClr val="tx1">
                    <a:lumMod val="65000"/>
                    <a:lumOff val="35000"/>
                  </a:schemeClr>
                </a:solidFill>
                <a:ea typeface="微软雅黑" panose="020B0503020204020204" pitchFamily="34" charset="-122"/>
                <a:sym typeface="Arial" panose="020B0604020202020204" pitchFamily="34" charset="0"/>
              </a:rPr>
              <a:t>thought  Click here to add  you to the  center of the </a:t>
            </a:r>
          </a:p>
          <a:p>
            <a:r>
              <a:rPr lang="en-US" altLang="zh-CN" sz="1200" dirty="0">
                <a:solidFill>
                  <a:schemeClr val="tx1">
                    <a:lumMod val="65000"/>
                    <a:lumOff val="35000"/>
                  </a:schemeClr>
                </a:solidFill>
                <a:ea typeface="微软雅黑" panose="020B0503020204020204" pitchFamily="34" charset="-122"/>
                <a:sym typeface="Arial" panose="020B0604020202020204" pitchFamily="34" charset="0"/>
              </a:rPr>
              <a:t>narrative thought </a:t>
            </a:r>
            <a:r>
              <a:rPr lang="en-US" altLang="zh-CN" sz="1000" dirty="0">
                <a:solidFill>
                  <a:schemeClr val="tx1">
                    <a:lumMod val="65000"/>
                    <a:lumOff val="35000"/>
                  </a:schemeClr>
                </a:solidFill>
                <a:ea typeface="微软雅黑" panose="020B0503020204020204" pitchFamily="34" charset="-122"/>
                <a:sym typeface="Arial" panose="020B0604020202020204" pitchFamily="34" charset="0"/>
              </a:rPr>
              <a:t>Click here to add  you to the  center of the  </a:t>
            </a:r>
            <a:endParaRPr lang="zh-CN" altLang="en-US" sz="1000"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000" dirty="0">
                <a:solidFill>
                  <a:schemeClr val="tx1">
                    <a:lumMod val="65000"/>
                    <a:lumOff val="35000"/>
                  </a:schemeClr>
                </a:solidFill>
                <a:ea typeface="微软雅黑" panose="020B0503020204020204" pitchFamily="34" charset="-122"/>
                <a:sym typeface="Arial" panose="020B0604020202020204" pitchFamily="34" charset="0"/>
              </a:rPr>
              <a:t>narrative thought</a:t>
            </a:r>
          </a:p>
          <a:p>
            <a:endParaRPr lang="zh-CN" altLang="en-US" sz="1200"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200" dirty="0">
                <a:solidFill>
                  <a:schemeClr val="tx1">
                    <a:lumMod val="65000"/>
                    <a:lumOff val="35000"/>
                  </a:schemeClr>
                </a:solidFill>
                <a:ea typeface="微软雅黑" panose="020B0503020204020204" pitchFamily="34" charset="-122"/>
                <a:sym typeface="Arial" panose="020B0604020202020204" pitchFamily="34" charset="0"/>
              </a:rPr>
              <a:t>Click here to add  you to the  center of the  narrative</a:t>
            </a:r>
            <a:endParaRPr lang="zh-CN" altLang="en-US" sz="1200"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200" dirty="0">
                <a:solidFill>
                  <a:schemeClr val="tx1">
                    <a:lumMod val="65000"/>
                    <a:lumOff val="35000"/>
                  </a:schemeClr>
                </a:solidFill>
                <a:ea typeface="微软雅黑" panose="020B0503020204020204" pitchFamily="34" charset="-122"/>
                <a:sym typeface="Arial" panose="020B0604020202020204" pitchFamily="34" charset="0"/>
              </a:rPr>
              <a:t>thought  Click here to add  you to the  center of the </a:t>
            </a:r>
            <a:endParaRPr lang="zh-CN" altLang="en-US" sz="1200"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200" dirty="0">
                <a:solidFill>
                  <a:schemeClr val="tx1">
                    <a:lumMod val="65000"/>
                    <a:lumOff val="35000"/>
                  </a:schemeClr>
                </a:solidFill>
                <a:ea typeface="微软雅黑" panose="020B0503020204020204" pitchFamily="34" charset="-122"/>
                <a:sym typeface="Arial" panose="020B0604020202020204" pitchFamily="34" charset="0"/>
              </a:rPr>
              <a:t>narrative thought </a:t>
            </a:r>
            <a:r>
              <a:rPr lang="en-US" altLang="zh-CN" sz="1000" dirty="0">
                <a:solidFill>
                  <a:schemeClr val="tx1">
                    <a:lumMod val="65000"/>
                    <a:lumOff val="35000"/>
                  </a:schemeClr>
                </a:solidFill>
                <a:ea typeface="微软雅黑" panose="020B0503020204020204" pitchFamily="34" charset="-122"/>
                <a:sym typeface="Arial" panose="020B0604020202020204" pitchFamily="34" charset="0"/>
              </a:rPr>
              <a:t>Click here to add  you to the  center of the  </a:t>
            </a:r>
            <a:endParaRPr lang="zh-CN" altLang="en-US" sz="1000" dirty="0">
              <a:solidFill>
                <a:schemeClr val="tx1">
                  <a:lumMod val="65000"/>
                  <a:lumOff val="35000"/>
                </a:schemeClr>
              </a:solidFill>
              <a:ea typeface="微软雅黑" panose="020B0503020204020204" pitchFamily="34" charset="-122"/>
              <a:sym typeface="Arial" panose="020B0604020202020204" pitchFamily="34" charset="0"/>
            </a:endParaRPr>
          </a:p>
          <a:p>
            <a:r>
              <a:rPr lang="en-US" altLang="zh-CN" sz="1000" dirty="0">
                <a:solidFill>
                  <a:schemeClr val="tx1">
                    <a:lumMod val="65000"/>
                    <a:lumOff val="35000"/>
                  </a:schemeClr>
                </a:solidFill>
                <a:ea typeface="微软雅黑" panose="020B0503020204020204" pitchFamily="34" charset="-122"/>
                <a:sym typeface="Arial" panose="020B0604020202020204" pitchFamily="34" charset="0"/>
              </a:rPr>
              <a:t>narrative thought</a:t>
            </a:r>
            <a:endParaRPr lang="zh-CN" altLang="en-US" sz="1000" dirty="0">
              <a:solidFill>
                <a:schemeClr val="tx1">
                  <a:lumMod val="65000"/>
                  <a:lumOff val="35000"/>
                </a:schemeClr>
              </a:solidFill>
              <a:ea typeface="微软雅黑" panose="020B0503020204020204" pitchFamily="34" charset="-122"/>
              <a:sym typeface="Arial" panose="020B0604020202020204" pitchFamily="34" charset="0"/>
            </a:endParaRPr>
          </a:p>
          <a:p>
            <a:endParaRPr lang="zh-CN" altLang="en-US" sz="1200" dirty="0">
              <a:solidFill>
                <a:schemeClr val="tx1">
                  <a:lumMod val="65000"/>
                  <a:lumOff val="35000"/>
                </a:schemeClr>
              </a:solidFill>
              <a:ea typeface="微软雅黑" panose="020B0503020204020204" pitchFamily="34" charset="-122"/>
              <a:sym typeface="Arial" panose="020B0604020202020204" pitchFamily="34" charset="0"/>
            </a:endParaRPr>
          </a:p>
          <a:p>
            <a:endParaRPr lang="zh-CN" altLang="en-US" sz="1200" dirty="0">
              <a:solidFill>
                <a:schemeClr val="tx1">
                  <a:lumMod val="65000"/>
                  <a:lumOff val="35000"/>
                </a:schemeClr>
              </a:solidFill>
              <a:ea typeface="微软雅黑" panose="020B0503020204020204" pitchFamily="34" charset="-122"/>
              <a:sym typeface="Arial" panose="020B0604020202020204" pitchFamily="34" charset="0"/>
            </a:endParaRPr>
          </a:p>
        </p:txBody>
      </p:sp>
      <p:sp>
        <p:nvSpPr>
          <p:cNvPr id="7"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952">
        <p15:prstTrans prst="airplane"/>
      </p:transition>
    </mc:Choice>
    <mc:Fallback xmlns="">
      <p:transition spd="slow" advTm="12952">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1"/>
          <p:cNvSpPr/>
          <p:nvPr/>
        </p:nvSpPr>
        <p:spPr>
          <a:xfrm>
            <a:off x="2950057" y="791964"/>
            <a:ext cx="4217707" cy="724956"/>
          </a:xfrm>
          <a:prstGeom prst="rect">
            <a:avLst/>
          </a:prstGeom>
          <a:solidFill>
            <a:srgbClr val="E2E9E9"/>
          </a:solidFill>
          <a:ln w="3175" cap="flat" cmpd="sng" algn="ctr">
            <a:solidFill>
              <a:srgbClr val="EAEAEA"/>
            </a:solidFill>
            <a:prstDash val="solid"/>
          </a:ln>
          <a:effectLst/>
        </p:spPr>
        <p:txBody>
          <a:bodyPr lIns="132665" tIns="44929" rIns="89858" bIns="44929" anchor="ctr"/>
          <a:lstStyle/>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p:txBody>
      </p:sp>
      <p:sp>
        <p:nvSpPr>
          <p:cNvPr id="3" name="深色1"/>
          <p:cNvSpPr/>
          <p:nvPr/>
        </p:nvSpPr>
        <p:spPr>
          <a:xfrm>
            <a:off x="1816819" y="791965"/>
            <a:ext cx="1052037" cy="966460"/>
          </a:xfrm>
          <a:custGeom>
            <a:avLst/>
            <a:gdLst/>
            <a:ahLst/>
            <a:cxnLst/>
            <a:rect l="l" t="t" r="r" b="b"/>
            <a:pathLst>
              <a:path w="1871662" h="1727200">
                <a:moveTo>
                  <a:pt x="0" y="0"/>
                </a:moveTo>
                <a:lnTo>
                  <a:pt x="1871662" y="0"/>
                </a:lnTo>
                <a:lnTo>
                  <a:pt x="1871662" y="1308095"/>
                </a:lnTo>
                <a:lnTo>
                  <a:pt x="935831" y="1727200"/>
                </a:lnTo>
                <a:lnTo>
                  <a:pt x="0" y="1308095"/>
                </a:lnTo>
                <a:close/>
              </a:path>
            </a:pathLst>
          </a:custGeom>
          <a:solidFill>
            <a:schemeClr val="tx1">
              <a:lumMod val="75000"/>
              <a:lumOff val="25000"/>
            </a:schemeClr>
          </a:solidFill>
          <a:ln w="25400" cap="flat" cmpd="sng" algn="ctr">
            <a:noFill/>
            <a:prstDash val="solid"/>
          </a:ln>
          <a:effectLst/>
        </p:spPr>
        <p:txBody>
          <a:bodyPr lIns="89858" tIns="44929" rIns="89858" bIns="238796" anchor="ctr"/>
          <a:lstStyle/>
          <a:p>
            <a:pPr algn="ctr">
              <a:lnSpc>
                <a:spcPct val="120000"/>
              </a:lnSpc>
              <a:defRPr/>
            </a:pPr>
            <a:r>
              <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rPr>
              <a:t>文本</a:t>
            </a:r>
            <a:r>
              <a:rPr lang="en-US" altLang="zh-CN" sz="1000" b="1" kern="0" dirty="0">
                <a:solidFill>
                  <a:schemeClr val="bg1"/>
                </a:solidFill>
                <a:latin typeface="Arial" panose="020B0604020202020204" pitchFamily="34" charset="0"/>
                <a:ea typeface="微软雅黑" pitchFamily="34" charset="-122"/>
                <a:sym typeface="Arial" panose="020B0604020202020204" pitchFamily="34" charset="0"/>
              </a:rPr>
              <a:t>1</a:t>
            </a:r>
            <a:endPar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4" name="文本2"/>
          <p:cNvSpPr/>
          <p:nvPr/>
        </p:nvSpPr>
        <p:spPr>
          <a:xfrm>
            <a:off x="2950055" y="1639393"/>
            <a:ext cx="4235288" cy="723666"/>
          </a:xfrm>
          <a:prstGeom prst="rect">
            <a:avLst/>
          </a:prstGeom>
          <a:solidFill>
            <a:srgbClr val="E2E9E9"/>
          </a:solidFill>
          <a:ln w="3175" cap="flat" cmpd="sng" algn="ctr">
            <a:solidFill>
              <a:srgbClr val="EAEAEA"/>
            </a:solidFill>
            <a:prstDash val="solid"/>
          </a:ln>
          <a:effectLst/>
        </p:spPr>
        <p:txBody>
          <a:bodyPr lIns="132665" tIns="44929" rIns="89858" bIns="44929" anchor="ctr"/>
          <a:lstStyle/>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p:txBody>
      </p:sp>
      <p:sp>
        <p:nvSpPr>
          <p:cNvPr id="5" name="深色2"/>
          <p:cNvSpPr/>
          <p:nvPr/>
        </p:nvSpPr>
        <p:spPr>
          <a:xfrm>
            <a:off x="1816819" y="1638061"/>
            <a:ext cx="1052037" cy="966460"/>
          </a:xfrm>
          <a:custGeom>
            <a:avLst/>
            <a:gdLst/>
            <a:ahLst/>
            <a:cxnLst/>
            <a:rect l="l" t="t" r="r" b="b"/>
            <a:pathLst>
              <a:path w="1871662" h="1727200">
                <a:moveTo>
                  <a:pt x="0" y="0"/>
                </a:moveTo>
                <a:lnTo>
                  <a:pt x="935831" y="458779"/>
                </a:lnTo>
                <a:lnTo>
                  <a:pt x="1871662" y="0"/>
                </a:lnTo>
                <a:lnTo>
                  <a:pt x="1871662" y="1268421"/>
                </a:lnTo>
                <a:lnTo>
                  <a:pt x="935831" y="1727200"/>
                </a:lnTo>
                <a:lnTo>
                  <a:pt x="0" y="1268421"/>
                </a:lnTo>
                <a:close/>
              </a:path>
            </a:pathLst>
          </a:custGeom>
          <a:solidFill>
            <a:schemeClr val="tx1">
              <a:lumMod val="75000"/>
              <a:lumOff val="25000"/>
            </a:schemeClr>
          </a:solidFill>
          <a:ln w="25400" cap="flat" cmpd="sng" algn="ctr">
            <a:noFill/>
            <a:prstDash val="solid"/>
          </a:ln>
          <a:effectLst/>
        </p:spPr>
        <p:txBody>
          <a:bodyPr lIns="89858" tIns="44929" rIns="89858" bIns="44929" anchor="ctr"/>
          <a:lstStyle/>
          <a:p>
            <a:pPr algn="ctr">
              <a:lnSpc>
                <a:spcPct val="120000"/>
              </a:lnSpc>
              <a:defRPr/>
            </a:pPr>
            <a:r>
              <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rPr>
              <a:t>文本</a:t>
            </a:r>
            <a:r>
              <a:rPr lang="en-US" altLang="zh-CN" sz="1000" b="1" kern="0" dirty="0">
                <a:solidFill>
                  <a:schemeClr val="bg1"/>
                </a:solidFill>
                <a:latin typeface="Arial" panose="020B0604020202020204" pitchFamily="34" charset="0"/>
                <a:ea typeface="微软雅黑" pitchFamily="34" charset="-122"/>
                <a:sym typeface="Arial" panose="020B0604020202020204" pitchFamily="34" charset="0"/>
              </a:rPr>
              <a:t>2</a:t>
            </a:r>
            <a:endPar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6" name="文本3"/>
          <p:cNvSpPr/>
          <p:nvPr/>
        </p:nvSpPr>
        <p:spPr>
          <a:xfrm>
            <a:off x="2936670" y="2484158"/>
            <a:ext cx="4248673" cy="719516"/>
          </a:xfrm>
          <a:prstGeom prst="rect">
            <a:avLst/>
          </a:prstGeom>
          <a:solidFill>
            <a:srgbClr val="E2E9E9"/>
          </a:solidFill>
          <a:ln w="3175" cap="flat" cmpd="sng" algn="ctr">
            <a:solidFill>
              <a:srgbClr val="EAEAEA"/>
            </a:solidFill>
            <a:prstDash val="solid"/>
          </a:ln>
          <a:effectLst/>
        </p:spPr>
        <p:txBody>
          <a:bodyPr lIns="132665" tIns="44929" rIns="89858" bIns="44929" anchor="ctr"/>
          <a:lstStyle/>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p:txBody>
      </p:sp>
      <p:sp>
        <p:nvSpPr>
          <p:cNvPr id="7" name="深色3"/>
          <p:cNvSpPr/>
          <p:nvPr/>
        </p:nvSpPr>
        <p:spPr>
          <a:xfrm>
            <a:off x="1816819" y="2493450"/>
            <a:ext cx="1052037" cy="966461"/>
          </a:xfrm>
          <a:custGeom>
            <a:avLst/>
            <a:gdLst/>
            <a:ahLst/>
            <a:cxnLst/>
            <a:rect l="l" t="t" r="r" b="b"/>
            <a:pathLst>
              <a:path w="1871662" h="1727200">
                <a:moveTo>
                  <a:pt x="0" y="0"/>
                </a:moveTo>
                <a:lnTo>
                  <a:pt x="935831" y="458779"/>
                </a:lnTo>
                <a:lnTo>
                  <a:pt x="1871662" y="0"/>
                </a:lnTo>
                <a:lnTo>
                  <a:pt x="1871662" y="1268421"/>
                </a:lnTo>
                <a:lnTo>
                  <a:pt x="935831" y="1727200"/>
                </a:lnTo>
                <a:lnTo>
                  <a:pt x="0" y="1268421"/>
                </a:lnTo>
                <a:close/>
              </a:path>
            </a:pathLst>
          </a:custGeom>
          <a:solidFill>
            <a:schemeClr val="tx1">
              <a:lumMod val="75000"/>
              <a:lumOff val="25000"/>
            </a:schemeClr>
          </a:solidFill>
          <a:ln w="25400" cap="flat" cmpd="sng" algn="ctr">
            <a:noFill/>
            <a:prstDash val="solid"/>
          </a:ln>
          <a:effectLst/>
        </p:spPr>
        <p:txBody>
          <a:bodyPr lIns="89858" tIns="44929" rIns="89858" bIns="44929" anchor="ctr"/>
          <a:lstStyle/>
          <a:p>
            <a:pPr algn="ctr">
              <a:lnSpc>
                <a:spcPct val="120000"/>
              </a:lnSpc>
              <a:defRPr/>
            </a:pPr>
            <a:r>
              <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rPr>
              <a:t>文本</a:t>
            </a:r>
            <a:r>
              <a:rPr lang="en-US" altLang="zh-CN" sz="1000" b="1" kern="0" dirty="0">
                <a:solidFill>
                  <a:schemeClr val="bg1"/>
                </a:solidFill>
                <a:latin typeface="Arial" panose="020B0604020202020204" pitchFamily="34" charset="0"/>
                <a:ea typeface="微软雅黑" pitchFamily="34" charset="-122"/>
                <a:sym typeface="Arial" panose="020B0604020202020204" pitchFamily="34" charset="0"/>
              </a:rPr>
              <a:t>3</a:t>
            </a:r>
            <a:endPar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8" name="文本4"/>
          <p:cNvSpPr/>
          <p:nvPr/>
        </p:nvSpPr>
        <p:spPr>
          <a:xfrm>
            <a:off x="2936670" y="3319648"/>
            <a:ext cx="4248673" cy="719516"/>
          </a:xfrm>
          <a:prstGeom prst="rect">
            <a:avLst/>
          </a:prstGeom>
          <a:solidFill>
            <a:srgbClr val="E2E9E9"/>
          </a:solidFill>
          <a:ln w="3175" cap="flat" cmpd="sng" algn="ctr">
            <a:solidFill>
              <a:srgbClr val="EAEAEA"/>
            </a:solidFill>
            <a:prstDash val="solid"/>
          </a:ln>
          <a:effectLst/>
        </p:spPr>
        <p:txBody>
          <a:bodyPr lIns="132665" tIns="44929" rIns="89858" bIns="44929" anchor="ctr"/>
          <a:lstStyle/>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a:p>
            <a:pPr marL="126363" indent="-126363">
              <a:lnSpc>
                <a:spcPct val="150000"/>
              </a:lnSpc>
              <a:buFont typeface="Arial" pitchFamily="34" charset="0"/>
              <a:buChar char="•"/>
              <a:defRPr/>
            </a:pPr>
            <a:r>
              <a:rPr lang="zh-CN" altLang="en-US" sz="900" kern="0" dirty="0">
                <a:solidFill>
                  <a:srgbClr val="314865"/>
                </a:solidFill>
                <a:latin typeface="Arial" panose="020B0604020202020204" pitchFamily="34" charset="0"/>
                <a:ea typeface="微软雅黑" pitchFamily="34" charset="-122"/>
                <a:sym typeface="Arial" panose="020B0604020202020204" pitchFamily="34" charset="0"/>
              </a:rPr>
              <a:t>单击此处添加段落文本单击此处添加段落文本</a:t>
            </a:r>
            <a:endParaRPr lang="en-US" altLang="zh-CN" sz="900" kern="0" dirty="0">
              <a:solidFill>
                <a:srgbClr val="314865"/>
              </a:solidFill>
              <a:latin typeface="Arial" panose="020B0604020202020204" pitchFamily="34" charset="0"/>
              <a:ea typeface="微软雅黑" pitchFamily="34" charset="-122"/>
              <a:sym typeface="Arial" panose="020B0604020202020204" pitchFamily="34" charset="0"/>
            </a:endParaRPr>
          </a:p>
        </p:txBody>
      </p:sp>
      <p:sp>
        <p:nvSpPr>
          <p:cNvPr id="9" name="深色4"/>
          <p:cNvSpPr/>
          <p:nvPr/>
        </p:nvSpPr>
        <p:spPr>
          <a:xfrm>
            <a:off x="1816819" y="3353895"/>
            <a:ext cx="1052037" cy="966461"/>
          </a:xfrm>
          <a:custGeom>
            <a:avLst/>
            <a:gdLst/>
            <a:ahLst/>
            <a:cxnLst/>
            <a:rect l="l" t="t" r="r" b="b"/>
            <a:pathLst>
              <a:path w="1871662" h="1727200">
                <a:moveTo>
                  <a:pt x="0" y="0"/>
                </a:moveTo>
                <a:lnTo>
                  <a:pt x="935831" y="458779"/>
                </a:lnTo>
                <a:lnTo>
                  <a:pt x="1871662" y="0"/>
                </a:lnTo>
                <a:lnTo>
                  <a:pt x="1871662" y="1268421"/>
                </a:lnTo>
                <a:lnTo>
                  <a:pt x="935831" y="1727200"/>
                </a:lnTo>
                <a:lnTo>
                  <a:pt x="0" y="1268421"/>
                </a:lnTo>
                <a:close/>
              </a:path>
            </a:pathLst>
          </a:custGeom>
          <a:solidFill>
            <a:schemeClr val="tx1">
              <a:lumMod val="75000"/>
              <a:lumOff val="25000"/>
            </a:schemeClr>
          </a:solidFill>
          <a:ln w="25400" cap="flat" cmpd="sng" algn="ctr">
            <a:noFill/>
            <a:prstDash val="solid"/>
          </a:ln>
          <a:effectLst/>
        </p:spPr>
        <p:txBody>
          <a:bodyPr lIns="0" tIns="44929" rIns="0" bIns="44929" anchor="ctr"/>
          <a:lstStyle/>
          <a:p>
            <a:pPr algn="ctr">
              <a:lnSpc>
                <a:spcPct val="120000"/>
              </a:lnSpc>
              <a:spcBef>
                <a:spcPts val="442"/>
              </a:spcBef>
              <a:spcAft>
                <a:spcPts val="442"/>
              </a:spcAft>
              <a:defRPr/>
            </a:pPr>
            <a:r>
              <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rPr>
              <a:t>文本</a:t>
            </a:r>
            <a:r>
              <a:rPr lang="en-US" altLang="zh-CN" sz="1000" b="1" kern="0" dirty="0">
                <a:solidFill>
                  <a:schemeClr val="bg1"/>
                </a:solidFill>
                <a:latin typeface="Arial" panose="020B0604020202020204" pitchFamily="34" charset="0"/>
                <a:ea typeface="微软雅黑" pitchFamily="34" charset="-122"/>
                <a:sym typeface="Arial" panose="020B0604020202020204" pitchFamily="34" charset="0"/>
              </a:rPr>
              <a:t>4</a:t>
            </a:r>
            <a:endParaRPr lang="zh-CN" altLang="en-US" sz="1000" b="1" kern="0" dirty="0">
              <a:solidFill>
                <a:schemeClr val="bg1"/>
              </a:solidFill>
              <a:latin typeface="Arial" panose="020B0604020202020204" pitchFamily="34" charset="0"/>
              <a:ea typeface="微软雅黑" pitchFamily="34" charset="-122"/>
              <a:sym typeface="Arial" panose="020B0604020202020204" pitchFamily="34" charset="0"/>
            </a:endParaRPr>
          </a:p>
        </p:txBody>
      </p:sp>
      <p:sp>
        <p:nvSpPr>
          <p:cNvPr id="10"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12952">
        <p15:prstTrans prst="airplane"/>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wipe(left)">
                                      <p:cBhvr>
                                        <p:cTn id="11" dur="500"/>
                                        <p:tgtEl>
                                          <p:spTgt spid="2"/>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up)">
                                      <p:cBhvr>
                                        <p:cTn id="23" dur="500"/>
                                        <p:tgtEl>
                                          <p:spTgt spid="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wipe(left)">
                                      <p:cBhvr>
                                        <p:cTn id="27" dur="500"/>
                                        <p:tgtEl>
                                          <p:spTgt spid="6"/>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wipe(up)">
                                      <p:cBhvr>
                                        <p:cTn id="31" dur="500"/>
                                        <p:tgtEl>
                                          <p:spTgt spid="9"/>
                                        </p:tgtEl>
                                      </p:cBhvr>
                                    </p:animEffect>
                                  </p:childTnLst>
                                </p:cTn>
                              </p:par>
                            </p:childTnLst>
                          </p:cTn>
                        </p:par>
                        <p:par>
                          <p:cTn id="32" fill="hold">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wipe(left)">
                                      <p:cBhvr>
                                        <p:cTn id="3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直接连接符 21"/>
          <p:cNvSpPr>
            <a:spLocks noChangeShapeType="1"/>
          </p:cNvSpPr>
          <p:nvPr/>
        </p:nvSpPr>
        <p:spPr bwMode="auto">
          <a:xfrm flipH="1">
            <a:off x="2314706" y="2910939"/>
            <a:ext cx="363327" cy="344188"/>
          </a:xfrm>
          <a:prstGeom prst="line">
            <a:avLst/>
          </a:prstGeom>
          <a:noFill/>
          <a:ln w="12700">
            <a:solidFill>
              <a:srgbClr val="3F3F3F"/>
            </a:solidFill>
            <a:bevel/>
            <a:headEnd/>
            <a:tailEnd/>
          </a:ln>
          <a:extLst>
            <a:ext uri="{909E8E84-426E-40DD-AFC4-6F175D3DCCD1}">
              <a14:hiddenFill xmlns:a14="http://schemas.microsoft.com/office/drawing/2010/main">
                <a:noFill/>
              </a14:hiddenFill>
            </a:ext>
          </a:extLst>
        </p:spPr>
        <p:txBody>
          <a:bodyPr lIns="67391" tIns="33696" rIns="67391" bIns="33696"/>
          <a:lstStyle/>
          <a:p>
            <a:endParaRPr lang="zh-CN" altLang="en-US">
              <a:ea typeface="微软雅黑" panose="020B0503020204020204" pitchFamily="34" charset="-122"/>
              <a:sym typeface="Arial" panose="020B0604020202020204" pitchFamily="34" charset="0"/>
            </a:endParaRPr>
          </a:p>
        </p:txBody>
      </p:sp>
      <p:sp>
        <p:nvSpPr>
          <p:cNvPr id="3" name="直接连接符 25"/>
          <p:cNvSpPr>
            <a:spLocks noChangeShapeType="1"/>
          </p:cNvSpPr>
          <p:nvPr/>
        </p:nvSpPr>
        <p:spPr bwMode="auto">
          <a:xfrm>
            <a:off x="4249713" y="2817600"/>
            <a:ext cx="445368" cy="239181"/>
          </a:xfrm>
          <a:prstGeom prst="line">
            <a:avLst/>
          </a:prstGeom>
          <a:noFill/>
          <a:ln w="12700">
            <a:solidFill>
              <a:srgbClr val="3F3F3F"/>
            </a:solidFill>
            <a:bevel/>
            <a:headEnd/>
            <a:tailEnd/>
          </a:ln>
          <a:extLst>
            <a:ext uri="{909E8E84-426E-40DD-AFC4-6F175D3DCCD1}">
              <a14:hiddenFill xmlns:a14="http://schemas.microsoft.com/office/drawing/2010/main">
                <a:noFill/>
              </a14:hiddenFill>
            </a:ext>
          </a:extLst>
        </p:spPr>
        <p:txBody>
          <a:bodyPr lIns="67391" tIns="33696" rIns="67391" bIns="33696"/>
          <a:lstStyle/>
          <a:p>
            <a:endParaRPr lang="zh-CN" altLang="en-US">
              <a:ea typeface="微软雅黑" panose="020B0503020204020204" pitchFamily="34" charset="-122"/>
              <a:sym typeface="Arial" panose="020B0604020202020204" pitchFamily="34" charset="0"/>
            </a:endParaRPr>
          </a:p>
        </p:txBody>
      </p:sp>
      <p:sp>
        <p:nvSpPr>
          <p:cNvPr id="4" name="直接连接符 27"/>
          <p:cNvSpPr>
            <a:spLocks noChangeShapeType="1"/>
          </p:cNvSpPr>
          <p:nvPr/>
        </p:nvSpPr>
        <p:spPr bwMode="auto">
          <a:xfrm flipV="1">
            <a:off x="5801469" y="3138453"/>
            <a:ext cx="514518" cy="823718"/>
          </a:xfrm>
          <a:prstGeom prst="line">
            <a:avLst/>
          </a:prstGeom>
          <a:noFill/>
          <a:ln w="12700">
            <a:solidFill>
              <a:srgbClr val="3F3F3F"/>
            </a:solidFill>
            <a:bevel/>
            <a:headEnd/>
            <a:tailEnd/>
          </a:ln>
          <a:extLst>
            <a:ext uri="{909E8E84-426E-40DD-AFC4-6F175D3DCCD1}">
              <a14:hiddenFill xmlns:a14="http://schemas.microsoft.com/office/drawing/2010/main">
                <a:noFill/>
              </a14:hiddenFill>
            </a:ext>
          </a:extLst>
        </p:spPr>
        <p:txBody>
          <a:bodyPr lIns="67391" tIns="33696" rIns="67391" bIns="33696"/>
          <a:lstStyle/>
          <a:p>
            <a:endParaRPr lang="zh-CN" altLang="en-US">
              <a:ea typeface="微软雅黑" panose="020B0503020204020204" pitchFamily="34" charset="-122"/>
              <a:sym typeface="Arial" panose="020B0604020202020204" pitchFamily="34" charset="0"/>
            </a:endParaRPr>
          </a:p>
        </p:txBody>
      </p:sp>
      <p:sp>
        <p:nvSpPr>
          <p:cNvPr id="5" name="椭圆 28"/>
          <p:cNvSpPr>
            <a:spLocks noChangeArrowheads="1"/>
          </p:cNvSpPr>
          <p:nvPr/>
        </p:nvSpPr>
        <p:spPr bwMode="auto">
          <a:xfrm>
            <a:off x="2674516" y="1614692"/>
            <a:ext cx="1591605" cy="1583265"/>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6" name="椭圆 29"/>
          <p:cNvSpPr>
            <a:spLocks noChangeArrowheads="1"/>
          </p:cNvSpPr>
          <p:nvPr/>
        </p:nvSpPr>
        <p:spPr bwMode="auto">
          <a:xfrm>
            <a:off x="6300750" y="2234231"/>
            <a:ext cx="1016143" cy="1011562"/>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7" name="椭圆 30"/>
          <p:cNvSpPr>
            <a:spLocks noChangeAspect="1" noChangeArrowheads="1"/>
          </p:cNvSpPr>
          <p:nvPr/>
        </p:nvSpPr>
        <p:spPr bwMode="auto">
          <a:xfrm>
            <a:off x="2206879" y="3199124"/>
            <a:ext cx="186351" cy="184345"/>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8" name="椭圆 31"/>
          <p:cNvSpPr>
            <a:spLocks noChangeAspect="1" noChangeArrowheads="1"/>
          </p:cNvSpPr>
          <p:nvPr/>
        </p:nvSpPr>
        <p:spPr bwMode="auto">
          <a:xfrm>
            <a:off x="1658373" y="4176851"/>
            <a:ext cx="186351" cy="185512"/>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9" name="椭圆 33"/>
          <p:cNvSpPr>
            <a:spLocks noChangeAspect="1" noChangeArrowheads="1"/>
          </p:cNvSpPr>
          <p:nvPr/>
        </p:nvSpPr>
        <p:spPr bwMode="auto">
          <a:xfrm>
            <a:off x="2651076" y="2752263"/>
            <a:ext cx="185179" cy="185511"/>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0" name="椭圆 34"/>
          <p:cNvSpPr>
            <a:spLocks noChangeAspect="1" noChangeArrowheads="1"/>
          </p:cNvSpPr>
          <p:nvPr/>
        </p:nvSpPr>
        <p:spPr bwMode="auto">
          <a:xfrm>
            <a:off x="4138371" y="2725428"/>
            <a:ext cx="186351" cy="185512"/>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1" name="椭圆 35"/>
          <p:cNvSpPr>
            <a:spLocks noChangeAspect="1" noChangeArrowheads="1"/>
          </p:cNvSpPr>
          <p:nvPr/>
        </p:nvSpPr>
        <p:spPr bwMode="auto">
          <a:xfrm>
            <a:off x="4666952" y="3031113"/>
            <a:ext cx="186352" cy="184345"/>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2" name="椭圆 36"/>
          <p:cNvSpPr>
            <a:spLocks noChangeAspect="1" noChangeArrowheads="1"/>
          </p:cNvSpPr>
          <p:nvPr/>
        </p:nvSpPr>
        <p:spPr bwMode="auto">
          <a:xfrm>
            <a:off x="5697159" y="3801161"/>
            <a:ext cx="186351" cy="185512"/>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3" name="椭圆 37"/>
          <p:cNvSpPr>
            <a:spLocks noChangeAspect="1" noChangeArrowheads="1"/>
          </p:cNvSpPr>
          <p:nvPr/>
        </p:nvSpPr>
        <p:spPr bwMode="auto">
          <a:xfrm>
            <a:off x="6276138" y="3004278"/>
            <a:ext cx="186351" cy="185511"/>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4" name="椭圆 38"/>
          <p:cNvSpPr>
            <a:spLocks noChangeAspect="1" noChangeArrowheads="1"/>
          </p:cNvSpPr>
          <p:nvPr/>
        </p:nvSpPr>
        <p:spPr bwMode="auto">
          <a:xfrm>
            <a:off x="7224303" y="2405741"/>
            <a:ext cx="186352" cy="185512"/>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5" name="椭圆 39"/>
          <p:cNvSpPr>
            <a:spLocks noChangeArrowheads="1"/>
          </p:cNvSpPr>
          <p:nvPr/>
        </p:nvSpPr>
        <p:spPr bwMode="auto">
          <a:xfrm>
            <a:off x="4617727" y="2910939"/>
            <a:ext cx="1264612" cy="1258911"/>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sp>
        <p:nvSpPr>
          <p:cNvPr id="16" name="椭圆 40"/>
          <p:cNvSpPr>
            <a:spLocks noChangeArrowheads="1"/>
          </p:cNvSpPr>
          <p:nvPr/>
        </p:nvSpPr>
        <p:spPr bwMode="auto">
          <a:xfrm>
            <a:off x="1438033" y="3199124"/>
            <a:ext cx="1105216" cy="1100235"/>
          </a:xfrm>
          <a:prstGeom prst="ellipse">
            <a:avLst/>
          </a:prstGeom>
          <a:solidFill>
            <a:schemeClr val="tx1">
              <a:lumMod val="75000"/>
              <a:lumOff val="25000"/>
            </a:schemeClr>
          </a:solidFill>
          <a:ln>
            <a:noFill/>
          </a:ln>
          <a:extLst/>
        </p:spPr>
        <p:txBody>
          <a:bodyPr lIns="67391" tIns="33696" rIns="67391" bIns="33696" anchor="ct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pPr algn="ctr"/>
            <a:endParaRPr lang="zh-CN" altLang="en-US" sz="1300">
              <a:solidFill>
                <a:srgbClr val="FFFFFF"/>
              </a:solidFill>
              <a:ea typeface="微软雅黑" panose="020B0503020204020204" pitchFamily="34" charset="-122"/>
              <a:sym typeface="Arial" panose="020B0604020202020204" pitchFamily="34" charset="0"/>
            </a:endParaRPr>
          </a:p>
        </p:txBody>
      </p:sp>
      <p:grpSp>
        <p:nvGrpSpPr>
          <p:cNvPr id="17" name="组合 41"/>
          <p:cNvGrpSpPr>
            <a:grpSpLocks/>
          </p:cNvGrpSpPr>
          <p:nvPr/>
        </p:nvGrpSpPr>
        <p:grpSpPr bwMode="auto">
          <a:xfrm>
            <a:off x="5037311" y="3332132"/>
            <a:ext cx="424272" cy="417693"/>
            <a:chOff x="0" y="0"/>
            <a:chExt cx="453105" cy="448433"/>
          </a:xfrm>
        </p:grpSpPr>
        <p:sp>
          <p:nvSpPr>
            <p:cNvPr id="18" name="Freeform 136"/>
            <p:cNvSpPr>
              <a:spLocks noChangeArrowheads="1"/>
            </p:cNvSpPr>
            <p:nvPr/>
          </p:nvSpPr>
          <p:spPr bwMode="auto">
            <a:xfrm>
              <a:off x="0" y="251309"/>
              <a:ext cx="453105" cy="197124"/>
            </a:xfrm>
            <a:custGeom>
              <a:avLst/>
              <a:gdLst>
                <a:gd name="T0" fmla="*/ 227658 w 205"/>
                <a:gd name="T1" fmla="*/ 42083 h 89"/>
                <a:gd name="T2" fmla="*/ 103883 w 205"/>
                <a:gd name="T3" fmla="*/ 0 h 89"/>
                <a:gd name="T4" fmla="*/ 0 w 205"/>
                <a:gd name="T5" fmla="*/ 0 h 89"/>
                <a:gd name="T6" fmla="*/ 0 w 205"/>
                <a:gd name="T7" fmla="*/ 148397 h 89"/>
                <a:gd name="T8" fmla="*/ 48626 w 205"/>
                <a:gd name="T9" fmla="*/ 197124 h 89"/>
                <a:gd name="T10" fmla="*/ 404479 w 205"/>
                <a:gd name="T11" fmla="*/ 197124 h 89"/>
                <a:gd name="T12" fmla="*/ 453105 w 205"/>
                <a:gd name="T13" fmla="*/ 148397 h 89"/>
                <a:gd name="T14" fmla="*/ 453105 w 205"/>
                <a:gd name="T15" fmla="*/ 0 h 89"/>
                <a:gd name="T16" fmla="*/ 349222 w 205"/>
                <a:gd name="T17" fmla="*/ 0 h 89"/>
                <a:gd name="T18" fmla="*/ 227658 w 205"/>
                <a:gd name="T19" fmla="*/ 42083 h 8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05"/>
                <a:gd name="T31" fmla="*/ 0 h 89"/>
                <a:gd name="T32" fmla="*/ 205 w 205"/>
                <a:gd name="T33" fmla="*/ 89 h 8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19" name="Freeform 137"/>
            <p:cNvSpPr>
              <a:spLocks noEditPoints="1" noChangeArrowheads="1"/>
            </p:cNvSpPr>
            <p:nvPr/>
          </p:nvSpPr>
          <p:spPr bwMode="auto">
            <a:xfrm>
              <a:off x="0" y="0"/>
              <a:ext cx="453105" cy="260652"/>
            </a:xfrm>
            <a:custGeom>
              <a:avLst/>
              <a:gdLst>
                <a:gd name="T0" fmla="*/ 404479 w 205"/>
                <a:gd name="T1" fmla="*/ 92774 h 118"/>
                <a:gd name="T2" fmla="*/ 397848 w 205"/>
                <a:gd name="T3" fmla="*/ 92774 h 118"/>
                <a:gd name="T4" fmla="*/ 340381 w 205"/>
                <a:gd name="T5" fmla="*/ 92774 h 118"/>
                <a:gd name="T6" fmla="*/ 340381 w 205"/>
                <a:gd name="T7" fmla="*/ 48596 h 118"/>
                <a:gd name="T8" fmla="*/ 291755 w 205"/>
                <a:gd name="T9" fmla="*/ 0 h 118"/>
                <a:gd name="T10" fmla="*/ 161350 w 205"/>
                <a:gd name="T11" fmla="*/ 0 h 118"/>
                <a:gd name="T12" fmla="*/ 112724 w 205"/>
                <a:gd name="T13" fmla="*/ 48596 h 118"/>
                <a:gd name="T14" fmla="*/ 112724 w 205"/>
                <a:gd name="T15" fmla="*/ 92774 h 118"/>
                <a:gd name="T16" fmla="*/ 55257 w 205"/>
                <a:gd name="T17" fmla="*/ 92774 h 118"/>
                <a:gd name="T18" fmla="*/ 48626 w 205"/>
                <a:gd name="T19" fmla="*/ 92774 h 118"/>
                <a:gd name="T20" fmla="*/ 0 w 205"/>
                <a:gd name="T21" fmla="*/ 141371 h 118"/>
                <a:gd name="T22" fmla="*/ 0 w 205"/>
                <a:gd name="T23" fmla="*/ 223100 h 118"/>
                <a:gd name="T24" fmla="*/ 119354 w 205"/>
                <a:gd name="T25" fmla="*/ 223100 h 118"/>
                <a:gd name="T26" fmla="*/ 227658 w 205"/>
                <a:gd name="T27" fmla="*/ 260652 h 118"/>
                <a:gd name="T28" fmla="*/ 333751 w 205"/>
                <a:gd name="T29" fmla="*/ 223100 h 118"/>
                <a:gd name="T30" fmla="*/ 453105 w 205"/>
                <a:gd name="T31" fmla="*/ 223100 h 118"/>
                <a:gd name="T32" fmla="*/ 453105 w 205"/>
                <a:gd name="T33" fmla="*/ 141371 h 118"/>
                <a:gd name="T34" fmla="*/ 404479 w 205"/>
                <a:gd name="T35" fmla="*/ 92774 h 118"/>
                <a:gd name="T36" fmla="*/ 148088 w 205"/>
                <a:gd name="T37" fmla="*/ 57432 h 118"/>
                <a:gd name="T38" fmla="*/ 148088 w 205"/>
                <a:gd name="T39" fmla="*/ 48596 h 118"/>
                <a:gd name="T40" fmla="*/ 161350 w 205"/>
                <a:gd name="T41" fmla="*/ 37552 h 118"/>
                <a:gd name="T42" fmla="*/ 291755 w 205"/>
                <a:gd name="T43" fmla="*/ 37552 h 118"/>
                <a:gd name="T44" fmla="*/ 305017 w 205"/>
                <a:gd name="T45" fmla="*/ 48596 h 118"/>
                <a:gd name="T46" fmla="*/ 305017 w 205"/>
                <a:gd name="T47" fmla="*/ 57432 h 118"/>
                <a:gd name="T48" fmla="*/ 305017 w 205"/>
                <a:gd name="T49" fmla="*/ 92774 h 118"/>
                <a:gd name="T50" fmla="*/ 148088 w 205"/>
                <a:gd name="T51" fmla="*/ 92774 h 118"/>
                <a:gd name="T52" fmla="*/ 148088 w 205"/>
                <a:gd name="T53" fmla="*/ 57432 h 118"/>
                <a:gd name="T54" fmla="*/ 223237 w 205"/>
                <a:gd name="T55" fmla="*/ 223100 h 118"/>
                <a:gd name="T56" fmla="*/ 187873 w 205"/>
                <a:gd name="T57" fmla="*/ 189967 h 118"/>
                <a:gd name="T58" fmla="*/ 223237 w 205"/>
                <a:gd name="T59" fmla="*/ 154624 h 118"/>
                <a:gd name="T60" fmla="*/ 258601 w 205"/>
                <a:gd name="T61" fmla="*/ 189967 h 118"/>
                <a:gd name="T62" fmla="*/ 223237 w 205"/>
                <a:gd name="T63" fmla="*/ 223100 h 11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205"/>
                <a:gd name="T97" fmla="*/ 0 h 118"/>
                <a:gd name="T98" fmla="*/ 205 w 205"/>
                <a:gd name="T99" fmla="*/ 118 h 118"/>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grpSp>
        <p:nvGrpSpPr>
          <p:cNvPr id="20" name="组合 44"/>
          <p:cNvGrpSpPr>
            <a:grpSpLocks/>
          </p:cNvGrpSpPr>
          <p:nvPr/>
        </p:nvGrpSpPr>
        <p:grpSpPr bwMode="auto">
          <a:xfrm>
            <a:off x="3262870" y="2138558"/>
            <a:ext cx="496937" cy="532033"/>
            <a:chOff x="0" y="0"/>
            <a:chExt cx="466184" cy="501686"/>
          </a:xfrm>
        </p:grpSpPr>
        <p:sp>
          <p:nvSpPr>
            <p:cNvPr id="21" name="Freeform 154"/>
            <p:cNvSpPr>
              <a:spLocks noChangeArrowheads="1"/>
            </p:cNvSpPr>
            <p:nvPr/>
          </p:nvSpPr>
          <p:spPr bwMode="auto">
            <a:xfrm>
              <a:off x="141070" y="426012"/>
              <a:ext cx="50449" cy="46712"/>
            </a:xfrm>
            <a:custGeom>
              <a:avLst/>
              <a:gdLst>
                <a:gd name="T0" fmla="*/ 35095 w 23"/>
                <a:gd name="T1" fmla="*/ 0 h 21"/>
                <a:gd name="T2" fmla="*/ 35095 w 23"/>
                <a:gd name="T3" fmla="*/ 8898 h 21"/>
                <a:gd name="T4" fmla="*/ 41675 w 23"/>
                <a:gd name="T5" fmla="*/ 24468 h 21"/>
                <a:gd name="T6" fmla="*/ 21934 w 23"/>
                <a:gd name="T7" fmla="*/ 37814 h 21"/>
                <a:gd name="T8" fmla="*/ 8774 w 23"/>
                <a:gd name="T9" fmla="*/ 20019 h 21"/>
                <a:gd name="T10" fmla="*/ 13161 w 23"/>
                <a:gd name="T11" fmla="*/ 11122 h 21"/>
                <a:gd name="T12" fmla="*/ 13161 w 23"/>
                <a:gd name="T13" fmla="*/ 0 h 21"/>
                <a:gd name="T14" fmla="*/ 0 w 23"/>
                <a:gd name="T15" fmla="*/ 22244 h 21"/>
                <a:gd name="T16" fmla="*/ 24128 w 23"/>
                <a:gd name="T17" fmla="*/ 46712 h 21"/>
                <a:gd name="T18" fmla="*/ 50449 w 23"/>
                <a:gd name="T19" fmla="*/ 22244 h 21"/>
                <a:gd name="T20" fmla="*/ 35095 w 23"/>
                <a:gd name="T21" fmla="*/ 0 h 2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1"/>
                <a:gd name="T35" fmla="*/ 23 w 23"/>
                <a:gd name="T36" fmla="*/ 21 h 2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1">
                  <a:moveTo>
                    <a:pt x="16" y="0"/>
                  </a:moveTo>
                  <a:cubicBezTo>
                    <a:pt x="16" y="4"/>
                    <a:pt x="16" y="4"/>
                    <a:pt x="16" y="4"/>
                  </a:cubicBezTo>
                  <a:cubicBezTo>
                    <a:pt x="18" y="5"/>
                    <a:pt x="19" y="8"/>
                    <a:pt x="19" y="11"/>
                  </a:cubicBezTo>
                  <a:cubicBezTo>
                    <a:pt x="18" y="15"/>
                    <a:pt x="15" y="18"/>
                    <a:pt x="10" y="17"/>
                  </a:cubicBezTo>
                  <a:cubicBezTo>
                    <a:pt x="6" y="17"/>
                    <a:pt x="3" y="13"/>
                    <a:pt x="4" y="9"/>
                  </a:cubicBezTo>
                  <a:cubicBezTo>
                    <a:pt x="4" y="7"/>
                    <a:pt x="5" y="6"/>
                    <a:pt x="6" y="5"/>
                  </a:cubicBezTo>
                  <a:cubicBezTo>
                    <a:pt x="6" y="0"/>
                    <a:pt x="6" y="0"/>
                    <a:pt x="6" y="0"/>
                  </a:cubicBezTo>
                  <a:cubicBezTo>
                    <a:pt x="3" y="2"/>
                    <a:pt x="0" y="6"/>
                    <a:pt x="0" y="10"/>
                  </a:cubicBezTo>
                  <a:cubicBezTo>
                    <a:pt x="0" y="16"/>
                    <a:pt x="5" y="21"/>
                    <a:pt x="11" y="21"/>
                  </a:cubicBezTo>
                  <a:cubicBezTo>
                    <a:pt x="18" y="21"/>
                    <a:pt x="23" y="16"/>
                    <a:pt x="23" y="10"/>
                  </a:cubicBezTo>
                  <a:cubicBezTo>
                    <a:pt x="23" y="5"/>
                    <a:pt x="20" y="1"/>
                    <a:pt x="16" y="0"/>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2" name="Rectangle 155"/>
            <p:cNvSpPr>
              <a:spLocks noChangeArrowheads="1"/>
            </p:cNvSpPr>
            <p:nvPr/>
          </p:nvSpPr>
          <p:spPr bwMode="auto">
            <a:xfrm>
              <a:off x="160689" y="419472"/>
              <a:ext cx="9342" cy="32698"/>
            </a:xfrm>
            <a:prstGeom prst="rect">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endParaRPr lang="zh-CN" altLang="en-US" sz="1300">
                <a:solidFill>
                  <a:srgbClr val="000000"/>
                </a:solidFill>
                <a:ea typeface="微软雅黑" panose="020B0503020204020204" pitchFamily="34" charset="-122"/>
                <a:sym typeface="Arial" panose="020B0604020202020204" pitchFamily="34" charset="0"/>
              </a:endParaRPr>
            </a:p>
          </p:txBody>
        </p:sp>
        <p:sp>
          <p:nvSpPr>
            <p:cNvPr id="23" name="Freeform 156"/>
            <p:cNvSpPr>
              <a:spLocks noEditPoints="1" noChangeArrowheads="1"/>
            </p:cNvSpPr>
            <p:nvPr/>
          </p:nvSpPr>
          <p:spPr bwMode="auto">
            <a:xfrm>
              <a:off x="39238" y="81278"/>
              <a:ext cx="260652" cy="260652"/>
            </a:xfrm>
            <a:custGeom>
              <a:avLst/>
              <a:gdLst>
                <a:gd name="T0" fmla="*/ 53014 w 118"/>
                <a:gd name="T1" fmla="*/ 41969 h 118"/>
                <a:gd name="T2" fmla="*/ 41969 w 118"/>
                <a:gd name="T3" fmla="*/ 207638 h 118"/>
                <a:gd name="T4" fmla="*/ 207638 w 118"/>
                <a:gd name="T5" fmla="*/ 218683 h 118"/>
                <a:gd name="T6" fmla="*/ 218683 w 118"/>
                <a:gd name="T7" fmla="*/ 53014 h 118"/>
                <a:gd name="T8" fmla="*/ 53014 w 118"/>
                <a:gd name="T9" fmla="*/ 41969 h 118"/>
                <a:gd name="T10" fmla="*/ 141371 w 118"/>
                <a:gd name="T11" fmla="*/ 185549 h 118"/>
                <a:gd name="T12" fmla="*/ 141371 w 118"/>
                <a:gd name="T13" fmla="*/ 205429 h 118"/>
                <a:gd name="T14" fmla="*/ 123699 w 118"/>
                <a:gd name="T15" fmla="*/ 205429 h 118"/>
                <a:gd name="T16" fmla="*/ 123699 w 118"/>
                <a:gd name="T17" fmla="*/ 187758 h 118"/>
                <a:gd name="T18" fmla="*/ 90566 w 118"/>
                <a:gd name="T19" fmla="*/ 178922 h 118"/>
                <a:gd name="T20" fmla="*/ 94983 w 118"/>
                <a:gd name="T21" fmla="*/ 156833 h 118"/>
                <a:gd name="T22" fmla="*/ 128117 w 118"/>
                <a:gd name="T23" fmla="*/ 165669 h 118"/>
                <a:gd name="T24" fmla="*/ 145788 w 118"/>
                <a:gd name="T25" fmla="*/ 154624 h 118"/>
                <a:gd name="T26" fmla="*/ 125908 w 118"/>
                <a:gd name="T27" fmla="*/ 136953 h 118"/>
                <a:gd name="T28" fmla="*/ 90566 w 118"/>
                <a:gd name="T29" fmla="*/ 101610 h 118"/>
                <a:gd name="T30" fmla="*/ 123699 w 118"/>
                <a:gd name="T31" fmla="*/ 68476 h 118"/>
                <a:gd name="T32" fmla="*/ 123699 w 118"/>
                <a:gd name="T33" fmla="*/ 50805 h 118"/>
                <a:gd name="T34" fmla="*/ 141371 w 118"/>
                <a:gd name="T35" fmla="*/ 50805 h 118"/>
                <a:gd name="T36" fmla="*/ 141371 w 118"/>
                <a:gd name="T37" fmla="*/ 66267 h 118"/>
                <a:gd name="T38" fmla="*/ 170086 w 118"/>
                <a:gd name="T39" fmla="*/ 72894 h 118"/>
                <a:gd name="T40" fmla="*/ 163460 w 118"/>
                <a:gd name="T41" fmla="*/ 94983 h 118"/>
                <a:gd name="T42" fmla="*/ 136953 w 118"/>
                <a:gd name="T43" fmla="*/ 88357 h 118"/>
                <a:gd name="T44" fmla="*/ 121490 w 118"/>
                <a:gd name="T45" fmla="*/ 99401 h 118"/>
                <a:gd name="T46" fmla="*/ 143579 w 118"/>
                <a:gd name="T47" fmla="*/ 114864 h 118"/>
                <a:gd name="T48" fmla="*/ 174504 w 118"/>
                <a:gd name="T49" fmla="*/ 152415 h 118"/>
                <a:gd name="T50" fmla="*/ 141371 w 118"/>
                <a:gd name="T51" fmla="*/ 185549 h 11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118"/>
                <a:gd name="T79" fmla="*/ 0 h 118"/>
                <a:gd name="T80" fmla="*/ 118 w 118"/>
                <a:gd name="T81" fmla="*/ 118 h 118"/>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118" h="118">
                  <a:moveTo>
                    <a:pt x="24" y="19"/>
                  </a:moveTo>
                  <a:cubicBezTo>
                    <a:pt x="2" y="39"/>
                    <a:pt x="0" y="72"/>
                    <a:pt x="19" y="94"/>
                  </a:cubicBezTo>
                  <a:cubicBezTo>
                    <a:pt x="38" y="116"/>
                    <a:pt x="72" y="118"/>
                    <a:pt x="94" y="99"/>
                  </a:cubicBezTo>
                  <a:cubicBezTo>
                    <a:pt x="115" y="79"/>
                    <a:pt x="118" y="46"/>
                    <a:pt x="99" y="24"/>
                  </a:cubicBezTo>
                  <a:cubicBezTo>
                    <a:pt x="79" y="2"/>
                    <a:pt x="46" y="0"/>
                    <a:pt x="24" y="19"/>
                  </a:cubicBezTo>
                  <a:close/>
                  <a:moveTo>
                    <a:pt x="64" y="84"/>
                  </a:moveTo>
                  <a:cubicBezTo>
                    <a:pt x="64" y="93"/>
                    <a:pt x="64" y="93"/>
                    <a:pt x="64" y="93"/>
                  </a:cubicBezTo>
                  <a:cubicBezTo>
                    <a:pt x="56" y="93"/>
                    <a:pt x="56" y="93"/>
                    <a:pt x="56" y="93"/>
                  </a:cubicBezTo>
                  <a:cubicBezTo>
                    <a:pt x="56" y="85"/>
                    <a:pt x="56" y="85"/>
                    <a:pt x="56" y="85"/>
                  </a:cubicBezTo>
                  <a:cubicBezTo>
                    <a:pt x="50" y="85"/>
                    <a:pt x="44" y="83"/>
                    <a:pt x="41" y="81"/>
                  </a:cubicBezTo>
                  <a:cubicBezTo>
                    <a:pt x="43" y="71"/>
                    <a:pt x="43" y="71"/>
                    <a:pt x="43" y="71"/>
                  </a:cubicBezTo>
                  <a:cubicBezTo>
                    <a:pt x="47" y="73"/>
                    <a:pt x="52" y="75"/>
                    <a:pt x="58" y="75"/>
                  </a:cubicBezTo>
                  <a:cubicBezTo>
                    <a:pt x="63" y="75"/>
                    <a:pt x="66" y="73"/>
                    <a:pt x="66" y="70"/>
                  </a:cubicBezTo>
                  <a:cubicBezTo>
                    <a:pt x="66" y="66"/>
                    <a:pt x="63" y="64"/>
                    <a:pt x="57" y="62"/>
                  </a:cubicBezTo>
                  <a:cubicBezTo>
                    <a:pt x="48" y="59"/>
                    <a:pt x="41" y="55"/>
                    <a:pt x="41" y="46"/>
                  </a:cubicBezTo>
                  <a:cubicBezTo>
                    <a:pt x="41" y="39"/>
                    <a:pt x="47" y="33"/>
                    <a:pt x="56" y="31"/>
                  </a:cubicBezTo>
                  <a:cubicBezTo>
                    <a:pt x="56" y="23"/>
                    <a:pt x="56" y="23"/>
                    <a:pt x="56" y="23"/>
                  </a:cubicBezTo>
                  <a:cubicBezTo>
                    <a:pt x="64" y="23"/>
                    <a:pt x="64" y="23"/>
                    <a:pt x="64" y="23"/>
                  </a:cubicBezTo>
                  <a:cubicBezTo>
                    <a:pt x="64" y="30"/>
                    <a:pt x="64" y="30"/>
                    <a:pt x="64" y="30"/>
                  </a:cubicBezTo>
                  <a:cubicBezTo>
                    <a:pt x="70" y="30"/>
                    <a:pt x="74" y="32"/>
                    <a:pt x="77" y="33"/>
                  </a:cubicBezTo>
                  <a:cubicBezTo>
                    <a:pt x="74" y="43"/>
                    <a:pt x="74" y="43"/>
                    <a:pt x="74" y="43"/>
                  </a:cubicBezTo>
                  <a:cubicBezTo>
                    <a:pt x="72" y="42"/>
                    <a:pt x="68" y="40"/>
                    <a:pt x="62" y="40"/>
                  </a:cubicBezTo>
                  <a:cubicBezTo>
                    <a:pt x="56" y="40"/>
                    <a:pt x="55" y="42"/>
                    <a:pt x="55" y="45"/>
                  </a:cubicBezTo>
                  <a:cubicBezTo>
                    <a:pt x="55" y="48"/>
                    <a:pt x="58" y="50"/>
                    <a:pt x="65" y="52"/>
                  </a:cubicBezTo>
                  <a:cubicBezTo>
                    <a:pt x="75" y="56"/>
                    <a:pt x="79" y="61"/>
                    <a:pt x="79" y="69"/>
                  </a:cubicBezTo>
                  <a:cubicBezTo>
                    <a:pt x="79" y="76"/>
                    <a:pt x="74" y="83"/>
                    <a:pt x="64" y="84"/>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4" name="Freeform 157"/>
            <p:cNvSpPr>
              <a:spLocks noEditPoints="1" noChangeArrowheads="1"/>
            </p:cNvSpPr>
            <p:nvPr/>
          </p:nvSpPr>
          <p:spPr bwMode="auto">
            <a:xfrm>
              <a:off x="0" y="0"/>
              <a:ext cx="338194" cy="501686"/>
            </a:xfrm>
            <a:custGeom>
              <a:avLst/>
              <a:gdLst>
                <a:gd name="T0" fmla="*/ 305038 w 153"/>
                <a:gd name="T1" fmla="*/ 391182 h 227"/>
                <a:gd name="T2" fmla="*/ 35367 w 153"/>
                <a:gd name="T3" fmla="*/ 391182 h 227"/>
                <a:gd name="T4" fmla="*/ 35367 w 153"/>
                <a:gd name="T5" fmla="*/ 35361 h 227"/>
                <a:gd name="T6" fmla="*/ 305038 w 153"/>
                <a:gd name="T7" fmla="*/ 35361 h 227"/>
                <a:gd name="T8" fmla="*/ 305038 w 153"/>
                <a:gd name="T9" fmla="*/ 227637 h 227"/>
                <a:gd name="T10" fmla="*/ 307248 w 153"/>
                <a:gd name="T11" fmla="*/ 225427 h 227"/>
                <a:gd name="T12" fmla="*/ 338194 w 153"/>
                <a:gd name="T13" fmla="*/ 207747 h 227"/>
                <a:gd name="T14" fmla="*/ 338194 w 153"/>
                <a:gd name="T15" fmla="*/ 28731 h 227"/>
                <a:gd name="T16" fmla="*/ 311669 w 153"/>
                <a:gd name="T17" fmla="*/ 0 h 227"/>
                <a:gd name="T18" fmla="*/ 26525 w 153"/>
                <a:gd name="T19" fmla="*/ 0 h 227"/>
                <a:gd name="T20" fmla="*/ 0 w 153"/>
                <a:gd name="T21" fmla="*/ 28731 h 227"/>
                <a:gd name="T22" fmla="*/ 0 w 153"/>
                <a:gd name="T23" fmla="*/ 475165 h 227"/>
                <a:gd name="T24" fmla="*/ 26525 w 153"/>
                <a:gd name="T25" fmla="*/ 501686 h 227"/>
                <a:gd name="T26" fmla="*/ 311669 w 153"/>
                <a:gd name="T27" fmla="*/ 501686 h 227"/>
                <a:gd name="T28" fmla="*/ 338194 w 153"/>
                <a:gd name="T29" fmla="*/ 475165 h 227"/>
                <a:gd name="T30" fmla="*/ 338194 w 153"/>
                <a:gd name="T31" fmla="*/ 388972 h 227"/>
                <a:gd name="T32" fmla="*/ 305038 w 153"/>
                <a:gd name="T33" fmla="*/ 366872 h 227"/>
                <a:gd name="T34" fmla="*/ 305038 w 153"/>
                <a:gd name="T35" fmla="*/ 391182 h 227"/>
                <a:gd name="T36" fmla="*/ 165781 w 153"/>
                <a:gd name="T37" fmla="*/ 488426 h 227"/>
                <a:gd name="T38" fmla="*/ 123783 w 153"/>
                <a:gd name="T39" fmla="*/ 444224 h 227"/>
                <a:gd name="T40" fmla="*/ 165781 w 153"/>
                <a:gd name="T41" fmla="*/ 402233 h 227"/>
                <a:gd name="T42" fmla="*/ 209990 w 153"/>
                <a:gd name="T43" fmla="*/ 444224 h 227"/>
                <a:gd name="T44" fmla="*/ 165781 w 153"/>
                <a:gd name="T45" fmla="*/ 488426 h 227"/>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227"/>
                <a:gd name="T71" fmla="*/ 153 w 153"/>
                <a:gd name="T72" fmla="*/ 227 h 227"/>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227">
                  <a:moveTo>
                    <a:pt x="138" y="177"/>
                  </a:moveTo>
                  <a:cubicBezTo>
                    <a:pt x="16" y="177"/>
                    <a:pt x="16" y="177"/>
                    <a:pt x="16" y="177"/>
                  </a:cubicBezTo>
                  <a:cubicBezTo>
                    <a:pt x="16" y="16"/>
                    <a:pt x="16" y="16"/>
                    <a:pt x="16" y="16"/>
                  </a:cubicBezTo>
                  <a:cubicBezTo>
                    <a:pt x="138" y="16"/>
                    <a:pt x="138" y="16"/>
                    <a:pt x="138" y="16"/>
                  </a:cubicBezTo>
                  <a:cubicBezTo>
                    <a:pt x="138" y="103"/>
                    <a:pt x="138" y="103"/>
                    <a:pt x="138" y="103"/>
                  </a:cubicBezTo>
                  <a:cubicBezTo>
                    <a:pt x="138" y="103"/>
                    <a:pt x="139" y="102"/>
                    <a:pt x="139" y="102"/>
                  </a:cubicBezTo>
                  <a:cubicBezTo>
                    <a:pt x="144" y="98"/>
                    <a:pt x="148" y="95"/>
                    <a:pt x="153" y="94"/>
                  </a:cubicBezTo>
                  <a:cubicBezTo>
                    <a:pt x="153" y="13"/>
                    <a:pt x="153" y="13"/>
                    <a:pt x="153" y="13"/>
                  </a:cubicBezTo>
                  <a:cubicBezTo>
                    <a:pt x="153" y="6"/>
                    <a:pt x="148" y="0"/>
                    <a:pt x="141" y="0"/>
                  </a:cubicBezTo>
                  <a:cubicBezTo>
                    <a:pt x="12" y="0"/>
                    <a:pt x="12" y="0"/>
                    <a:pt x="12" y="0"/>
                  </a:cubicBezTo>
                  <a:cubicBezTo>
                    <a:pt x="6" y="0"/>
                    <a:pt x="0" y="6"/>
                    <a:pt x="0" y="13"/>
                  </a:cubicBezTo>
                  <a:cubicBezTo>
                    <a:pt x="0" y="215"/>
                    <a:pt x="0" y="215"/>
                    <a:pt x="0" y="215"/>
                  </a:cubicBezTo>
                  <a:cubicBezTo>
                    <a:pt x="0" y="222"/>
                    <a:pt x="6" y="227"/>
                    <a:pt x="12" y="227"/>
                  </a:cubicBezTo>
                  <a:cubicBezTo>
                    <a:pt x="141" y="227"/>
                    <a:pt x="141" y="227"/>
                    <a:pt x="141" y="227"/>
                  </a:cubicBezTo>
                  <a:cubicBezTo>
                    <a:pt x="148" y="227"/>
                    <a:pt x="153" y="222"/>
                    <a:pt x="153" y="215"/>
                  </a:cubicBezTo>
                  <a:cubicBezTo>
                    <a:pt x="153" y="176"/>
                    <a:pt x="153" y="176"/>
                    <a:pt x="153" y="176"/>
                  </a:cubicBezTo>
                  <a:cubicBezTo>
                    <a:pt x="148" y="174"/>
                    <a:pt x="142" y="170"/>
                    <a:pt x="138" y="166"/>
                  </a:cubicBezTo>
                  <a:lnTo>
                    <a:pt x="138" y="177"/>
                  </a:lnTo>
                  <a:close/>
                  <a:moveTo>
                    <a:pt x="75" y="221"/>
                  </a:moveTo>
                  <a:cubicBezTo>
                    <a:pt x="65" y="221"/>
                    <a:pt x="56" y="212"/>
                    <a:pt x="56" y="201"/>
                  </a:cubicBezTo>
                  <a:cubicBezTo>
                    <a:pt x="56" y="191"/>
                    <a:pt x="65" y="182"/>
                    <a:pt x="75" y="182"/>
                  </a:cubicBezTo>
                  <a:cubicBezTo>
                    <a:pt x="86" y="182"/>
                    <a:pt x="95" y="191"/>
                    <a:pt x="95" y="201"/>
                  </a:cubicBezTo>
                  <a:cubicBezTo>
                    <a:pt x="95" y="212"/>
                    <a:pt x="86" y="221"/>
                    <a:pt x="75" y="221"/>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25" name="Freeform 158"/>
            <p:cNvSpPr>
              <a:spLocks noEditPoints="1" noChangeArrowheads="1"/>
            </p:cNvSpPr>
            <p:nvPr/>
          </p:nvSpPr>
          <p:spPr bwMode="auto">
            <a:xfrm>
              <a:off x="275600" y="202729"/>
              <a:ext cx="190584" cy="190584"/>
            </a:xfrm>
            <a:custGeom>
              <a:avLst/>
              <a:gdLst>
                <a:gd name="T0" fmla="*/ 159559 w 86"/>
                <a:gd name="T1" fmla="*/ 37674 h 86"/>
                <a:gd name="T2" fmla="*/ 39890 w 86"/>
                <a:gd name="T3" fmla="*/ 31025 h 86"/>
                <a:gd name="T4" fmla="*/ 31025 w 86"/>
                <a:gd name="T5" fmla="*/ 150694 h 86"/>
                <a:gd name="T6" fmla="*/ 152910 w 86"/>
                <a:gd name="T7" fmla="*/ 159559 h 86"/>
                <a:gd name="T8" fmla="*/ 159559 w 86"/>
                <a:gd name="T9" fmla="*/ 37674 h 86"/>
                <a:gd name="T10" fmla="*/ 101940 w 86"/>
                <a:gd name="T11" fmla="*/ 139614 h 86"/>
                <a:gd name="T12" fmla="*/ 101940 w 86"/>
                <a:gd name="T13" fmla="*/ 155127 h 86"/>
                <a:gd name="T14" fmla="*/ 88644 w 86"/>
                <a:gd name="T15" fmla="*/ 155127 h 86"/>
                <a:gd name="T16" fmla="*/ 88644 w 86"/>
                <a:gd name="T17" fmla="*/ 141830 h 86"/>
                <a:gd name="T18" fmla="*/ 62051 w 86"/>
                <a:gd name="T19" fmla="*/ 135182 h 86"/>
                <a:gd name="T20" fmla="*/ 66483 w 86"/>
                <a:gd name="T21" fmla="*/ 117453 h 86"/>
                <a:gd name="T22" fmla="*/ 90860 w 86"/>
                <a:gd name="T23" fmla="*/ 124101 h 86"/>
                <a:gd name="T24" fmla="*/ 106372 w 86"/>
                <a:gd name="T25" fmla="*/ 115237 h 86"/>
                <a:gd name="T26" fmla="*/ 90860 w 86"/>
                <a:gd name="T27" fmla="*/ 101940 h 86"/>
                <a:gd name="T28" fmla="*/ 64267 w 86"/>
                <a:gd name="T29" fmla="*/ 75347 h 86"/>
                <a:gd name="T30" fmla="*/ 88644 w 86"/>
                <a:gd name="T31" fmla="*/ 48754 h 86"/>
                <a:gd name="T32" fmla="*/ 88644 w 86"/>
                <a:gd name="T33" fmla="*/ 33241 h 86"/>
                <a:gd name="T34" fmla="*/ 104156 w 86"/>
                <a:gd name="T35" fmla="*/ 33241 h 86"/>
                <a:gd name="T36" fmla="*/ 104156 w 86"/>
                <a:gd name="T37" fmla="*/ 46538 h 86"/>
                <a:gd name="T38" fmla="*/ 124101 w 86"/>
                <a:gd name="T39" fmla="*/ 50970 h 86"/>
                <a:gd name="T40" fmla="*/ 119669 w 86"/>
                <a:gd name="T41" fmla="*/ 68699 h 86"/>
                <a:gd name="T42" fmla="*/ 99724 w 86"/>
                <a:gd name="T43" fmla="*/ 64267 h 86"/>
                <a:gd name="T44" fmla="*/ 86428 w 86"/>
                <a:gd name="T45" fmla="*/ 70915 h 86"/>
                <a:gd name="T46" fmla="*/ 104156 w 86"/>
                <a:gd name="T47" fmla="*/ 84212 h 86"/>
                <a:gd name="T48" fmla="*/ 128533 w 86"/>
                <a:gd name="T49" fmla="*/ 113021 h 86"/>
                <a:gd name="T50" fmla="*/ 101940 w 86"/>
                <a:gd name="T51" fmla="*/ 139614 h 8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86"/>
                <a:gd name="T79" fmla="*/ 0 h 86"/>
                <a:gd name="T80" fmla="*/ 86 w 86"/>
                <a:gd name="T81" fmla="*/ 86 h 8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86" h="86">
                  <a:moveTo>
                    <a:pt x="72" y="17"/>
                  </a:moveTo>
                  <a:cubicBezTo>
                    <a:pt x="58" y="1"/>
                    <a:pt x="34" y="0"/>
                    <a:pt x="18" y="14"/>
                  </a:cubicBezTo>
                  <a:cubicBezTo>
                    <a:pt x="2" y="28"/>
                    <a:pt x="0" y="52"/>
                    <a:pt x="14" y="68"/>
                  </a:cubicBezTo>
                  <a:cubicBezTo>
                    <a:pt x="28" y="84"/>
                    <a:pt x="53" y="86"/>
                    <a:pt x="69" y="72"/>
                  </a:cubicBezTo>
                  <a:cubicBezTo>
                    <a:pt x="85" y="58"/>
                    <a:pt x="86" y="33"/>
                    <a:pt x="72" y="17"/>
                  </a:cubicBezTo>
                  <a:close/>
                  <a:moveTo>
                    <a:pt x="46" y="63"/>
                  </a:moveTo>
                  <a:cubicBezTo>
                    <a:pt x="46" y="70"/>
                    <a:pt x="46" y="70"/>
                    <a:pt x="46" y="70"/>
                  </a:cubicBezTo>
                  <a:cubicBezTo>
                    <a:pt x="40" y="70"/>
                    <a:pt x="40" y="70"/>
                    <a:pt x="40" y="70"/>
                  </a:cubicBezTo>
                  <a:cubicBezTo>
                    <a:pt x="40" y="64"/>
                    <a:pt x="40" y="64"/>
                    <a:pt x="40" y="64"/>
                  </a:cubicBezTo>
                  <a:cubicBezTo>
                    <a:pt x="35" y="64"/>
                    <a:pt x="31" y="62"/>
                    <a:pt x="28" y="61"/>
                  </a:cubicBezTo>
                  <a:cubicBezTo>
                    <a:pt x="30" y="53"/>
                    <a:pt x="30" y="53"/>
                    <a:pt x="30" y="53"/>
                  </a:cubicBezTo>
                  <a:cubicBezTo>
                    <a:pt x="33" y="55"/>
                    <a:pt x="37" y="56"/>
                    <a:pt x="41" y="56"/>
                  </a:cubicBezTo>
                  <a:cubicBezTo>
                    <a:pt x="45" y="56"/>
                    <a:pt x="48" y="54"/>
                    <a:pt x="48" y="52"/>
                  </a:cubicBezTo>
                  <a:cubicBezTo>
                    <a:pt x="48" y="49"/>
                    <a:pt x="46" y="48"/>
                    <a:pt x="41" y="46"/>
                  </a:cubicBezTo>
                  <a:cubicBezTo>
                    <a:pt x="34" y="44"/>
                    <a:pt x="29" y="40"/>
                    <a:pt x="29" y="34"/>
                  </a:cubicBezTo>
                  <a:cubicBezTo>
                    <a:pt x="29" y="28"/>
                    <a:pt x="33" y="23"/>
                    <a:pt x="40" y="22"/>
                  </a:cubicBezTo>
                  <a:cubicBezTo>
                    <a:pt x="40" y="15"/>
                    <a:pt x="40" y="15"/>
                    <a:pt x="40" y="15"/>
                  </a:cubicBezTo>
                  <a:cubicBezTo>
                    <a:pt x="47" y="15"/>
                    <a:pt x="47" y="15"/>
                    <a:pt x="47" y="15"/>
                  </a:cubicBezTo>
                  <a:cubicBezTo>
                    <a:pt x="47" y="21"/>
                    <a:pt x="47" y="21"/>
                    <a:pt x="47" y="21"/>
                  </a:cubicBezTo>
                  <a:cubicBezTo>
                    <a:pt x="51" y="21"/>
                    <a:pt x="54" y="22"/>
                    <a:pt x="56" y="23"/>
                  </a:cubicBezTo>
                  <a:cubicBezTo>
                    <a:pt x="54" y="31"/>
                    <a:pt x="54" y="31"/>
                    <a:pt x="54" y="31"/>
                  </a:cubicBezTo>
                  <a:cubicBezTo>
                    <a:pt x="53" y="30"/>
                    <a:pt x="50" y="29"/>
                    <a:pt x="45" y="29"/>
                  </a:cubicBezTo>
                  <a:cubicBezTo>
                    <a:pt x="40" y="29"/>
                    <a:pt x="39" y="31"/>
                    <a:pt x="39" y="32"/>
                  </a:cubicBezTo>
                  <a:cubicBezTo>
                    <a:pt x="39" y="35"/>
                    <a:pt x="41" y="36"/>
                    <a:pt x="47" y="38"/>
                  </a:cubicBezTo>
                  <a:cubicBezTo>
                    <a:pt x="55" y="41"/>
                    <a:pt x="58" y="45"/>
                    <a:pt x="58" y="51"/>
                  </a:cubicBezTo>
                  <a:cubicBezTo>
                    <a:pt x="58" y="57"/>
                    <a:pt x="54" y="62"/>
                    <a:pt x="46" y="6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grpSp>
        <p:nvGrpSpPr>
          <p:cNvPr id="26" name="组合 50"/>
          <p:cNvGrpSpPr>
            <a:grpSpLocks/>
          </p:cNvGrpSpPr>
          <p:nvPr/>
        </p:nvGrpSpPr>
        <p:grpSpPr bwMode="auto">
          <a:xfrm>
            <a:off x="1800188" y="3564313"/>
            <a:ext cx="380907" cy="364023"/>
            <a:chOff x="0" y="0"/>
            <a:chExt cx="490600" cy="471805"/>
          </a:xfrm>
        </p:grpSpPr>
        <p:sp>
          <p:nvSpPr>
            <p:cNvPr id="27" name="Oval 131"/>
            <p:cNvSpPr>
              <a:spLocks noChangeArrowheads="1"/>
            </p:cNvSpPr>
            <p:nvPr/>
          </p:nvSpPr>
          <p:spPr bwMode="auto">
            <a:xfrm>
              <a:off x="134915" y="0"/>
              <a:ext cx="220770" cy="223595"/>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endParaRPr lang="zh-CN" altLang="en-US" sz="1300">
                <a:solidFill>
                  <a:srgbClr val="000000"/>
                </a:solidFill>
                <a:ea typeface="微软雅黑" panose="020B0503020204020204" pitchFamily="34" charset="-122"/>
                <a:sym typeface="Arial" panose="020B0604020202020204" pitchFamily="34" charset="0"/>
              </a:endParaRPr>
            </a:p>
          </p:txBody>
        </p:sp>
        <p:sp>
          <p:nvSpPr>
            <p:cNvPr id="28" name="Freeform 134"/>
            <p:cNvSpPr>
              <a:spLocks noChangeArrowheads="1"/>
            </p:cNvSpPr>
            <p:nvPr/>
          </p:nvSpPr>
          <p:spPr bwMode="auto">
            <a:xfrm>
              <a:off x="0" y="258467"/>
              <a:ext cx="490600" cy="213338"/>
            </a:xfrm>
            <a:custGeom>
              <a:avLst/>
              <a:gdLst>
                <a:gd name="T0" fmla="*/ 85855 w 200"/>
                <a:gd name="T1" fmla="*/ 213338 h 87"/>
                <a:gd name="T2" fmla="*/ 85855 w 200"/>
                <a:gd name="T3" fmla="*/ 176556 h 87"/>
                <a:gd name="T4" fmla="*/ 112838 w 200"/>
                <a:gd name="T5" fmla="*/ 176556 h 87"/>
                <a:gd name="T6" fmla="*/ 112838 w 200"/>
                <a:gd name="T7" fmla="*/ 213338 h 87"/>
                <a:gd name="T8" fmla="*/ 380215 w 200"/>
                <a:gd name="T9" fmla="*/ 213338 h 87"/>
                <a:gd name="T10" fmla="*/ 380215 w 200"/>
                <a:gd name="T11" fmla="*/ 176556 h 87"/>
                <a:gd name="T12" fmla="*/ 407198 w 200"/>
                <a:gd name="T13" fmla="*/ 176556 h 87"/>
                <a:gd name="T14" fmla="*/ 407198 w 200"/>
                <a:gd name="T15" fmla="*/ 213338 h 87"/>
                <a:gd name="T16" fmla="*/ 488147 w 200"/>
                <a:gd name="T17" fmla="*/ 213338 h 87"/>
                <a:gd name="T18" fmla="*/ 490600 w 200"/>
                <a:gd name="T19" fmla="*/ 105443 h 87"/>
                <a:gd name="T20" fmla="*/ 382668 w 200"/>
                <a:gd name="T21" fmla="*/ 0 h 87"/>
                <a:gd name="T22" fmla="*/ 382668 w 200"/>
                <a:gd name="T23" fmla="*/ 0 h 87"/>
                <a:gd name="T24" fmla="*/ 382668 w 200"/>
                <a:gd name="T25" fmla="*/ 0 h 87"/>
                <a:gd name="T26" fmla="*/ 343420 w 200"/>
                <a:gd name="T27" fmla="*/ 0 h 87"/>
                <a:gd name="T28" fmla="*/ 245300 w 200"/>
                <a:gd name="T29" fmla="*/ 196173 h 87"/>
                <a:gd name="T30" fmla="*/ 147180 w 200"/>
                <a:gd name="T31" fmla="*/ 0 h 87"/>
                <a:gd name="T32" fmla="*/ 110385 w 200"/>
                <a:gd name="T33" fmla="*/ 0 h 87"/>
                <a:gd name="T34" fmla="*/ 110385 w 200"/>
                <a:gd name="T35" fmla="*/ 0 h 87"/>
                <a:gd name="T36" fmla="*/ 107932 w 200"/>
                <a:gd name="T37" fmla="*/ 0 h 87"/>
                <a:gd name="T38" fmla="*/ 2453 w 200"/>
                <a:gd name="T39" fmla="*/ 105443 h 87"/>
                <a:gd name="T40" fmla="*/ 0 w 200"/>
                <a:gd name="T41" fmla="*/ 213338 h 87"/>
                <a:gd name="T42" fmla="*/ 85855 w 200"/>
                <a:gd name="T43" fmla="*/ 213338 h 87"/>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200"/>
                <a:gd name="T67" fmla="*/ 0 h 87"/>
                <a:gd name="T68" fmla="*/ 200 w 200"/>
                <a:gd name="T69" fmla="*/ 87 h 87"/>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grpSp>
      <p:grpSp>
        <p:nvGrpSpPr>
          <p:cNvPr id="29" name="组合 53"/>
          <p:cNvGrpSpPr>
            <a:grpSpLocks/>
          </p:cNvGrpSpPr>
          <p:nvPr/>
        </p:nvGrpSpPr>
        <p:grpSpPr bwMode="auto">
          <a:xfrm>
            <a:off x="6653529" y="2531749"/>
            <a:ext cx="345746" cy="388524"/>
            <a:chOff x="0" y="0"/>
            <a:chExt cx="406393" cy="459645"/>
          </a:xfrm>
        </p:grpSpPr>
        <p:sp>
          <p:nvSpPr>
            <p:cNvPr id="30" name="Freeform 148"/>
            <p:cNvSpPr>
              <a:spLocks noEditPoints="1" noChangeArrowheads="1"/>
            </p:cNvSpPr>
            <p:nvPr/>
          </p:nvSpPr>
          <p:spPr bwMode="auto">
            <a:xfrm>
              <a:off x="55120" y="0"/>
              <a:ext cx="351273" cy="456842"/>
            </a:xfrm>
            <a:custGeom>
              <a:avLst/>
              <a:gdLst>
                <a:gd name="T0" fmla="*/ 346854 w 159"/>
                <a:gd name="T1" fmla="*/ 408289 h 207"/>
                <a:gd name="T2" fmla="*/ 196625 w 159"/>
                <a:gd name="T3" fmla="*/ 174350 h 207"/>
                <a:gd name="T4" fmla="*/ 203252 w 159"/>
                <a:gd name="T5" fmla="*/ 52967 h 207"/>
                <a:gd name="T6" fmla="*/ 92789 w 159"/>
                <a:gd name="T7" fmla="*/ 8828 h 207"/>
                <a:gd name="T8" fmla="*/ 154648 w 159"/>
                <a:gd name="T9" fmla="*/ 105934 h 207"/>
                <a:gd name="T10" fmla="*/ 81743 w 159"/>
                <a:gd name="T11" fmla="*/ 152281 h 207"/>
                <a:gd name="T12" fmla="*/ 22093 w 159"/>
                <a:gd name="T13" fmla="*/ 59588 h 207"/>
                <a:gd name="T14" fmla="*/ 22093 w 159"/>
                <a:gd name="T15" fmla="*/ 169936 h 207"/>
                <a:gd name="T16" fmla="*/ 136974 w 159"/>
                <a:gd name="T17" fmla="*/ 211869 h 207"/>
                <a:gd name="T18" fmla="*/ 287204 w 159"/>
                <a:gd name="T19" fmla="*/ 445807 h 207"/>
                <a:gd name="T20" fmla="*/ 315925 w 159"/>
                <a:gd name="T21" fmla="*/ 452428 h 207"/>
                <a:gd name="T22" fmla="*/ 340227 w 159"/>
                <a:gd name="T23" fmla="*/ 434772 h 207"/>
                <a:gd name="T24" fmla="*/ 346854 w 159"/>
                <a:gd name="T25" fmla="*/ 408289 h 207"/>
                <a:gd name="T26" fmla="*/ 318134 w 159"/>
                <a:gd name="T27" fmla="*/ 425944 h 207"/>
                <a:gd name="T28" fmla="*/ 296041 w 159"/>
                <a:gd name="T29" fmla="*/ 421531 h 207"/>
                <a:gd name="T30" fmla="*/ 302669 w 159"/>
                <a:gd name="T31" fmla="*/ 401668 h 207"/>
                <a:gd name="T32" fmla="*/ 322553 w 159"/>
                <a:gd name="T33" fmla="*/ 406082 h 207"/>
                <a:gd name="T34" fmla="*/ 318134 w 159"/>
                <a:gd name="T35" fmla="*/ 425944 h 20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59"/>
                <a:gd name="T55" fmla="*/ 0 h 207"/>
                <a:gd name="T56" fmla="*/ 159 w 159"/>
                <a:gd name="T57" fmla="*/ 207 h 207"/>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31" name="Freeform 149"/>
            <p:cNvSpPr>
              <a:spLocks noEditPoints="1" noChangeArrowheads="1"/>
            </p:cNvSpPr>
            <p:nvPr/>
          </p:nvSpPr>
          <p:spPr bwMode="auto">
            <a:xfrm>
              <a:off x="0" y="231691"/>
              <a:ext cx="231691" cy="227954"/>
            </a:xfrm>
            <a:custGeom>
              <a:avLst/>
              <a:gdLst>
                <a:gd name="T0" fmla="*/ 200799 w 105"/>
                <a:gd name="T1" fmla="*/ 57542 h 103"/>
                <a:gd name="T2" fmla="*/ 214038 w 105"/>
                <a:gd name="T3" fmla="*/ 44263 h 103"/>
                <a:gd name="T4" fmla="*/ 185353 w 105"/>
                <a:gd name="T5" fmla="*/ 15492 h 103"/>
                <a:gd name="T6" fmla="*/ 172113 w 105"/>
                <a:gd name="T7" fmla="*/ 28771 h 103"/>
                <a:gd name="T8" fmla="*/ 136808 w 105"/>
                <a:gd name="T9" fmla="*/ 15492 h 103"/>
                <a:gd name="T10" fmla="*/ 136808 w 105"/>
                <a:gd name="T11" fmla="*/ 0 h 103"/>
                <a:gd name="T12" fmla="*/ 94883 w 105"/>
                <a:gd name="T13" fmla="*/ 0 h 103"/>
                <a:gd name="T14" fmla="*/ 94883 w 105"/>
                <a:gd name="T15" fmla="*/ 15492 h 103"/>
                <a:gd name="T16" fmla="*/ 61784 w 105"/>
                <a:gd name="T17" fmla="*/ 28771 h 103"/>
                <a:gd name="T18" fmla="*/ 48545 w 105"/>
                <a:gd name="T19" fmla="*/ 15492 h 103"/>
                <a:gd name="T20" fmla="*/ 17653 w 105"/>
                <a:gd name="T21" fmla="*/ 44263 h 103"/>
                <a:gd name="T22" fmla="*/ 33099 w 105"/>
                <a:gd name="T23" fmla="*/ 59755 h 103"/>
                <a:gd name="T24" fmla="*/ 17653 w 105"/>
                <a:gd name="T25" fmla="*/ 92952 h 103"/>
                <a:gd name="T26" fmla="*/ 0 w 105"/>
                <a:gd name="T27" fmla="*/ 92952 h 103"/>
                <a:gd name="T28" fmla="*/ 0 w 105"/>
                <a:gd name="T29" fmla="*/ 135002 h 103"/>
                <a:gd name="T30" fmla="*/ 19859 w 105"/>
                <a:gd name="T31" fmla="*/ 135002 h 103"/>
                <a:gd name="T32" fmla="*/ 33099 w 105"/>
                <a:gd name="T33" fmla="*/ 168199 h 103"/>
                <a:gd name="T34" fmla="*/ 19859 w 105"/>
                <a:gd name="T35" fmla="*/ 181478 h 103"/>
                <a:gd name="T36" fmla="*/ 48545 w 105"/>
                <a:gd name="T37" fmla="*/ 210249 h 103"/>
                <a:gd name="T38" fmla="*/ 61784 w 105"/>
                <a:gd name="T39" fmla="*/ 196970 h 103"/>
                <a:gd name="T40" fmla="*/ 94883 w 105"/>
                <a:gd name="T41" fmla="*/ 210249 h 103"/>
                <a:gd name="T42" fmla="*/ 94883 w 105"/>
                <a:gd name="T43" fmla="*/ 227954 h 103"/>
                <a:gd name="T44" fmla="*/ 136808 w 105"/>
                <a:gd name="T45" fmla="*/ 227954 h 103"/>
                <a:gd name="T46" fmla="*/ 136808 w 105"/>
                <a:gd name="T47" fmla="*/ 210249 h 103"/>
                <a:gd name="T48" fmla="*/ 169907 w 105"/>
                <a:gd name="T49" fmla="*/ 196970 h 103"/>
                <a:gd name="T50" fmla="*/ 183146 w 105"/>
                <a:gd name="T51" fmla="*/ 210249 h 103"/>
                <a:gd name="T52" fmla="*/ 211832 w 105"/>
                <a:gd name="T53" fmla="*/ 181478 h 103"/>
                <a:gd name="T54" fmla="*/ 200799 w 105"/>
                <a:gd name="T55" fmla="*/ 168199 h 103"/>
                <a:gd name="T56" fmla="*/ 214038 w 105"/>
                <a:gd name="T57" fmla="*/ 135002 h 103"/>
                <a:gd name="T58" fmla="*/ 231691 w 105"/>
                <a:gd name="T59" fmla="*/ 135002 h 103"/>
                <a:gd name="T60" fmla="*/ 231691 w 105"/>
                <a:gd name="T61" fmla="*/ 92952 h 103"/>
                <a:gd name="T62" fmla="*/ 214038 w 105"/>
                <a:gd name="T63" fmla="*/ 92952 h 103"/>
                <a:gd name="T64" fmla="*/ 200799 w 105"/>
                <a:gd name="T65" fmla="*/ 57542 h 103"/>
                <a:gd name="T66" fmla="*/ 116949 w 105"/>
                <a:gd name="T67" fmla="*/ 183691 h 103"/>
                <a:gd name="T68" fmla="*/ 46338 w 105"/>
                <a:gd name="T69" fmla="*/ 112870 h 103"/>
                <a:gd name="T70" fmla="*/ 116949 w 105"/>
                <a:gd name="T71" fmla="*/ 42050 h 103"/>
                <a:gd name="T72" fmla="*/ 187559 w 105"/>
                <a:gd name="T73" fmla="*/ 112870 h 103"/>
                <a:gd name="T74" fmla="*/ 116949 w 105"/>
                <a:gd name="T75" fmla="*/ 183691 h 10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05"/>
                <a:gd name="T115" fmla="*/ 0 h 103"/>
                <a:gd name="T116" fmla="*/ 105 w 105"/>
                <a:gd name="T117" fmla="*/ 103 h 10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solidFill>
              <a:srgbClr val="FFFFFF"/>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ea typeface="微软雅黑" panose="020B0503020204020204" pitchFamily="34" charset="-122"/>
                <a:sym typeface="Arial" panose="020B0604020202020204" pitchFamily="34" charset="0"/>
              </a:endParaRPr>
            </a:p>
          </p:txBody>
        </p:sp>
        <p:sp>
          <p:nvSpPr>
            <p:cNvPr id="32" name="Oval 150"/>
            <p:cNvSpPr>
              <a:spLocks noChangeArrowheads="1"/>
            </p:cNvSpPr>
            <p:nvPr/>
          </p:nvSpPr>
          <p:spPr bwMode="auto">
            <a:xfrm>
              <a:off x="97160" y="326983"/>
              <a:ext cx="37370" cy="37370"/>
            </a:xfrm>
            <a:prstGeom prst="ellipse">
              <a:avLst/>
            </a:prstGeom>
            <a:solidFill>
              <a:srgbClr val="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endParaRPr lang="zh-CN" altLang="en-US" sz="1300">
                <a:solidFill>
                  <a:srgbClr val="000000"/>
                </a:solidFill>
                <a:ea typeface="微软雅黑" panose="020B0503020204020204" pitchFamily="34" charset="-122"/>
                <a:sym typeface="Arial" panose="020B0604020202020204" pitchFamily="34" charset="0"/>
              </a:endParaRPr>
            </a:p>
          </p:txBody>
        </p:sp>
      </p:grpSp>
      <p:sp>
        <p:nvSpPr>
          <p:cNvPr id="33" name="文本框 57"/>
          <p:cNvSpPr>
            <a:spLocks noChangeArrowheads="1"/>
          </p:cNvSpPr>
          <p:nvPr/>
        </p:nvSpPr>
        <p:spPr bwMode="auto">
          <a:xfrm>
            <a:off x="2427220" y="1007988"/>
            <a:ext cx="2114204" cy="68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b="1">
                <a:solidFill>
                  <a:schemeClr val="bg1"/>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CONTNET   TITLE   HERE</a:t>
            </a:r>
            <a:endParaRPr lang="en-US" altLang="zh-CN" sz="8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endParaRPr lang="en-US" altLang="zh-CN" sz="1000">
              <a:solidFill>
                <a:srgbClr val="000000"/>
              </a:solidFill>
              <a:ea typeface="微软雅黑" panose="020B0503020204020204" pitchFamily="34" charset="-122"/>
              <a:sym typeface="Arial" panose="020B0604020202020204" pitchFamily="34" charset="0"/>
            </a:endParaRPr>
          </a:p>
        </p:txBody>
      </p:sp>
      <p:sp>
        <p:nvSpPr>
          <p:cNvPr id="34" name="文本框 58"/>
          <p:cNvSpPr>
            <a:spLocks noChangeArrowheads="1"/>
          </p:cNvSpPr>
          <p:nvPr/>
        </p:nvSpPr>
        <p:spPr bwMode="auto">
          <a:xfrm>
            <a:off x="396106" y="2542250"/>
            <a:ext cx="2114204" cy="68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b="1">
                <a:solidFill>
                  <a:schemeClr val="bg1"/>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CONTNET   TITLE   HERE</a:t>
            </a:r>
            <a:endParaRPr lang="en-US" altLang="zh-CN" sz="8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endParaRPr lang="en-US" altLang="zh-CN" sz="1000">
              <a:solidFill>
                <a:srgbClr val="000000"/>
              </a:solidFill>
              <a:ea typeface="微软雅黑" panose="020B0503020204020204" pitchFamily="34" charset="-122"/>
              <a:sym typeface="Arial" panose="020B0604020202020204" pitchFamily="34" charset="0"/>
            </a:endParaRPr>
          </a:p>
        </p:txBody>
      </p:sp>
      <p:sp>
        <p:nvSpPr>
          <p:cNvPr id="35" name="文本框 59"/>
          <p:cNvSpPr>
            <a:spLocks noChangeArrowheads="1"/>
          </p:cNvSpPr>
          <p:nvPr/>
        </p:nvSpPr>
        <p:spPr bwMode="auto">
          <a:xfrm>
            <a:off x="4327066" y="4176851"/>
            <a:ext cx="2114204" cy="68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b="1">
                <a:solidFill>
                  <a:schemeClr val="bg1"/>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CONTNET   TITLE   HERE</a:t>
            </a:r>
            <a:endParaRPr lang="en-US" altLang="zh-CN" sz="8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endParaRPr lang="en-US" altLang="zh-CN" sz="1000">
              <a:solidFill>
                <a:srgbClr val="000000"/>
              </a:solidFill>
              <a:ea typeface="微软雅黑" panose="020B0503020204020204" pitchFamily="34" charset="-122"/>
              <a:sym typeface="Arial" panose="020B0604020202020204" pitchFamily="34" charset="0"/>
            </a:endParaRPr>
          </a:p>
        </p:txBody>
      </p:sp>
      <p:sp>
        <p:nvSpPr>
          <p:cNvPr id="36" name="文本框 60"/>
          <p:cNvSpPr>
            <a:spLocks noChangeArrowheads="1"/>
          </p:cNvSpPr>
          <p:nvPr/>
        </p:nvSpPr>
        <p:spPr bwMode="auto">
          <a:xfrm>
            <a:off x="6645325" y="3259794"/>
            <a:ext cx="2114204" cy="6836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391" tIns="33696" rIns="67391" bIns="33696">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buFont typeface="Arial" panose="020B0604020202020204" pitchFamily="34" charset="0"/>
              <a:defRPr kumimoji="1" sz="2400">
                <a:solidFill>
                  <a:schemeClr val="tx1"/>
                </a:solidFill>
                <a:latin typeface="Arial" panose="020B0604020202020204" pitchFamily="34" charset="0"/>
                <a:ea typeface="宋体" panose="02010600030101010101" pitchFamily="2" charset="-122"/>
              </a:defRPr>
            </a:lvl9pPr>
          </a:lstStyle>
          <a:p>
            <a:r>
              <a:rPr lang="en-US" altLang="zh-CN" b="1">
                <a:solidFill>
                  <a:schemeClr val="bg1"/>
                </a:solidFill>
                <a:ea typeface="微软雅黑" panose="020B0503020204020204" pitchFamily="34" charset="-122"/>
                <a:sym typeface="Arial" panose="020B0604020202020204" pitchFamily="34" charset="0"/>
              </a:rPr>
              <a:t>   </a:t>
            </a:r>
            <a:r>
              <a:rPr lang="en-US" altLang="zh-CN" sz="1000" b="1">
                <a:solidFill>
                  <a:srgbClr val="000000"/>
                </a:solidFill>
                <a:ea typeface="微软雅黑" panose="020B0503020204020204" pitchFamily="34" charset="-122"/>
                <a:sym typeface="Arial" panose="020B0604020202020204" pitchFamily="34" charset="0"/>
              </a:rPr>
              <a:t>CONTNET   TITLE   HERE</a:t>
            </a:r>
            <a:endParaRPr lang="en-US" altLang="zh-CN" sz="800" b="1">
              <a:solidFill>
                <a:srgbClr val="000000"/>
              </a:solidFill>
              <a:ea typeface="微软雅黑" panose="020B0503020204020204" pitchFamily="34" charset="-122"/>
              <a:sym typeface="Arial" panose="020B0604020202020204" pitchFamily="34" charset="0"/>
            </a:endParaRPr>
          </a:p>
          <a:p>
            <a:r>
              <a:rPr lang="en-US" altLang="zh-CN" sz="800">
                <a:solidFill>
                  <a:srgbClr val="000000"/>
                </a:solidFill>
                <a:ea typeface="微软雅黑" panose="020B0503020204020204" pitchFamily="34" charset="-122"/>
                <a:sym typeface="Arial" panose="020B0604020202020204" pitchFamily="34" charset="0"/>
              </a:rPr>
              <a:t>Click here to add  you to the  center of the  </a:t>
            </a:r>
          </a:p>
          <a:p>
            <a:r>
              <a:rPr lang="en-US" altLang="zh-CN" sz="800">
                <a:solidFill>
                  <a:srgbClr val="000000"/>
                </a:solidFill>
                <a:ea typeface="微软雅黑" panose="020B0503020204020204" pitchFamily="34" charset="-122"/>
                <a:sym typeface="Arial" panose="020B0604020202020204" pitchFamily="34" charset="0"/>
              </a:rPr>
              <a:t>narrative thought</a:t>
            </a:r>
            <a:endParaRPr lang="en-US" altLang="zh-CN" sz="1000">
              <a:solidFill>
                <a:srgbClr val="000000"/>
              </a:solidFill>
              <a:ea typeface="微软雅黑" panose="020B0503020204020204" pitchFamily="34" charset="-122"/>
              <a:sym typeface="Arial" panose="020B0604020202020204" pitchFamily="34" charset="0"/>
            </a:endParaRPr>
          </a:p>
        </p:txBody>
      </p:sp>
      <p:sp>
        <p:nvSpPr>
          <p:cNvPr id="37"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 13"/>
          <p:cNvGrpSpPr/>
          <p:nvPr/>
        </p:nvGrpSpPr>
        <p:grpSpPr>
          <a:xfrm>
            <a:off x="158527" y="1667077"/>
            <a:ext cx="8847933" cy="1975777"/>
            <a:chOff x="-92647" y="1563638"/>
            <a:chExt cx="8988871" cy="2016226"/>
          </a:xfrm>
          <a:solidFill>
            <a:schemeClr val="bg1">
              <a:lumMod val="75000"/>
            </a:schemeClr>
          </a:solidFill>
        </p:grpSpPr>
        <p:sp>
          <p:nvSpPr>
            <p:cNvPr id="3" name="Yarım Çerçeve 10"/>
            <p:cNvSpPr/>
            <p:nvPr/>
          </p:nvSpPr>
          <p:spPr>
            <a:xfrm>
              <a:off x="5148064"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1" fmla="*/ 0 w 2016224"/>
                <a:gd name="connsiteY0-2" fmla="*/ 0 h 1944216"/>
                <a:gd name="connsiteX1-3" fmla="*/ 2016224 w 2016224"/>
                <a:gd name="connsiteY1-4" fmla="*/ 0 h 1944216"/>
                <a:gd name="connsiteX2-5" fmla="*/ 1344156 w 2016224"/>
                <a:gd name="connsiteY2-6" fmla="*/ 648066 h 1944216"/>
                <a:gd name="connsiteX3-7" fmla="*/ 305943 w 2016224"/>
                <a:gd name="connsiteY3-8" fmla="*/ 212637 h 1944216"/>
                <a:gd name="connsiteX4-9" fmla="*/ 648066 w 2016224"/>
                <a:gd name="connsiteY4-10" fmla="*/ 1319296 h 1944216"/>
                <a:gd name="connsiteX5-11" fmla="*/ 0 w 2016224"/>
                <a:gd name="connsiteY5-12" fmla="*/ 1944216 h 1944216"/>
                <a:gd name="connsiteX6-13" fmla="*/ 0 w 2016224"/>
                <a:gd name="connsiteY6-14" fmla="*/ 0 h 1944216"/>
                <a:gd name="connsiteX0-15" fmla="*/ 0 w 2016224"/>
                <a:gd name="connsiteY0-16" fmla="*/ 0 h 1944216"/>
                <a:gd name="connsiteX1-17" fmla="*/ 2016224 w 2016224"/>
                <a:gd name="connsiteY1-18" fmla="*/ 0 h 1944216"/>
                <a:gd name="connsiteX2-19" fmla="*/ 1344156 w 2016224"/>
                <a:gd name="connsiteY2-20" fmla="*/ 648066 h 1944216"/>
                <a:gd name="connsiteX3-21" fmla="*/ 305943 w 2016224"/>
                <a:gd name="connsiteY3-22" fmla="*/ 212637 h 1944216"/>
                <a:gd name="connsiteX4-23" fmla="*/ 324604 w 2016224"/>
                <a:gd name="connsiteY4-24" fmla="*/ 1928896 h 1944216"/>
                <a:gd name="connsiteX5-25" fmla="*/ 0 w 2016224"/>
                <a:gd name="connsiteY5-26" fmla="*/ 1944216 h 1944216"/>
                <a:gd name="connsiteX6-27" fmla="*/ 0 w 2016224"/>
                <a:gd name="connsiteY6-28" fmla="*/ 0 h 1944216"/>
                <a:gd name="connsiteX0-29" fmla="*/ 0 w 2016224"/>
                <a:gd name="connsiteY0-30" fmla="*/ 0 h 1944216"/>
                <a:gd name="connsiteX1-31" fmla="*/ 2016224 w 2016224"/>
                <a:gd name="connsiteY1-32" fmla="*/ 0 h 1944216"/>
                <a:gd name="connsiteX2-33" fmla="*/ 1984858 w 2016224"/>
                <a:gd name="connsiteY2-34" fmla="*/ 187756 h 1944216"/>
                <a:gd name="connsiteX3-35" fmla="*/ 305943 w 2016224"/>
                <a:gd name="connsiteY3-36" fmla="*/ 212637 h 1944216"/>
                <a:gd name="connsiteX4-37" fmla="*/ 324604 w 2016224"/>
                <a:gd name="connsiteY4-38" fmla="*/ 1928896 h 1944216"/>
                <a:gd name="connsiteX5-39" fmla="*/ 0 w 2016224"/>
                <a:gd name="connsiteY5-40" fmla="*/ 1944216 h 1944216"/>
                <a:gd name="connsiteX6-41" fmla="*/ 0 w 2016224"/>
                <a:gd name="connsiteY6-42" fmla="*/ 0 h 1944216"/>
                <a:gd name="connsiteX0-43" fmla="*/ 0 w 2016224"/>
                <a:gd name="connsiteY0-44" fmla="*/ 0 h 1944216"/>
                <a:gd name="connsiteX1-45" fmla="*/ 2016224 w 2016224"/>
                <a:gd name="connsiteY1-46" fmla="*/ 0 h 1944216"/>
                <a:gd name="connsiteX2-47" fmla="*/ 2009739 w 2016224"/>
                <a:gd name="connsiteY2-48" fmla="*/ 212637 h 1944216"/>
                <a:gd name="connsiteX3-49" fmla="*/ 305943 w 2016224"/>
                <a:gd name="connsiteY3-50" fmla="*/ 212637 h 1944216"/>
                <a:gd name="connsiteX4-51" fmla="*/ 324604 w 2016224"/>
                <a:gd name="connsiteY4-52" fmla="*/ 1928896 h 1944216"/>
                <a:gd name="connsiteX5-53" fmla="*/ 0 w 2016224"/>
                <a:gd name="connsiteY5-54" fmla="*/ 1944216 h 1944216"/>
                <a:gd name="connsiteX6-55" fmla="*/ 0 w 2016224"/>
                <a:gd name="connsiteY6-56" fmla="*/ 0 h 1944216"/>
                <a:gd name="connsiteX0-57" fmla="*/ 0 w 2040841"/>
                <a:gd name="connsiteY0-58" fmla="*/ 0 h 1944216"/>
                <a:gd name="connsiteX1-59" fmla="*/ 2016224 w 2040841"/>
                <a:gd name="connsiteY1-60" fmla="*/ 0 h 1944216"/>
                <a:gd name="connsiteX2-61" fmla="*/ 2040841 w 2040841"/>
                <a:gd name="connsiteY2-62" fmla="*/ 200196 h 1944216"/>
                <a:gd name="connsiteX3-63" fmla="*/ 305943 w 2040841"/>
                <a:gd name="connsiteY3-64" fmla="*/ 212637 h 1944216"/>
                <a:gd name="connsiteX4-65" fmla="*/ 324604 w 2040841"/>
                <a:gd name="connsiteY4-66" fmla="*/ 1928896 h 1944216"/>
                <a:gd name="connsiteX5-67" fmla="*/ 0 w 2040841"/>
                <a:gd name="connsiteY5-68" fmla="*/ 1944216 h 1944216"/>
                <a:gd name="connsiteX6-69" fmla="*/ 0 w 2040841"/>
                <a:gd name="connsiteY6-70" fmla="*/ 0 h 1944216"/>
                <a:gd name="connsiteX0-71" fmla="*/ 0 w 2016224"/>
                <a:gd name="connsiteY0-72" fmla="*/ 0 h 1944216"/>
                <a:gd name="connsiteX1-73" fmla="*/ 2016224 w 2016224"/>
                <a:gd name="connsiteY1-74" fmla="*/ 0 h 1944216"/>
                <a:gd name="connsiteX2-75" fmla="*/ 2015959 w 2016224"/>
                <a:gd name="connsiteY2-76" fmla="*/ 212637 h 1944216"/>
                <a:gd name="connsiteX3-77" fmla="*/ 305943 w 2016224"/>
                <a:gd name="connsiteY3-78" fmla="*/ 212637 h 1944216"/>
                <a:gd name="connsiteX4-79" fmla="*/ 324604 w 2016224"/>
                <a:gd name="connsiteY4-80" fmla="*/ 1928896 h 1944216"/>
                <a:gd name="connsiteX5-81" fmla="*/ 0 w 2016224"/>
                <a:gd name="connsiteY5-82" fmla="*/ 1944216 h 1944216"/>
                <a:gd name="connsiteX6-83" fmla="*/ 0 w 2016224"/>
                <a:gd name="connsiteY6-84" fmla="*/ 0 h 1944216"/>
                <a:gd name="connsiteX0-85" fmla="*/ 0 w 2016224"/>
                <a:gd name="connsiteY0-86" fmla="*/ 0 h 1944216"/>
                <a:gd name="connsiteX1-87" fmla="*/ 2016224 w 2016224"/>
                <a:gd name="connsiteY1-88" fmla="*/ 0 h 1944216"/>
                <a:gd name="connsiteX2-89" fmla="*/ 2015959 w 2016224"/>
                <a:gd name="connsiteY2-90" fmla="*/ 212637 h 1944216"/>
                <a:gd name="connsiteX3-91" fmla="*/ 305943 w 2016224"/>
                <a:gd name="connsiteY3-92" fmla="*/ 212637 h 1944216"/>
                <a:gd name="connsiteX4-93" fmla="*/ 281061 w 2016224"/>
                <a:gd name="connsiteY4-94" fmla="*/ 1941337 h 1944216"/>
                <a:gd name="connsiteX5-95" fmla="*/ 0 w 2016224"/>
                <a:gd name="connsiteY5-96" fmla="*/ 1944216 h 1944216"/>
                <a:gd name="connsiteX6-97" fmla="*/ 0 w 2016224"/>
                <a:gd name="connsiteY6-98" fmla="*/ 0 h 1944216"/>
                <a:gd name="connsiteX0-99" fmla="*/ 0 w 2016224"/>
                <a:gd name="connsiteY0-100" fmla="*/ 0 h 1944216"/>
                <a:gd name="connsiteX1-101" fmla="*/ 2016224 w 2016224"/>
                <a:gd name="connsiteY1-102" fmla="*/ 0 h 1944216"/>
                <a:gd name="connsiteX2-103" fmla="*/ 2015959 w 2016224"/>
                <a:gd name="connsiteY2-104" fmla="*/ 212637 h 1944216"/>
                <a:gd name="connsiteX3-105" fmla="*/ 305943 w 2016224"/>
                <a:gd name="connsiteY3-106" fmla="*/ 212637 h 1944216"/>
                <a:gd name="connsiteX4-107" fmla="*/ 312163 w 2016224"/>
                <a:gd name="connsiteY4-108" fmla="*/ 1922676 h 1944216"/>
                <a:gd name="connsiteX5-109" fmla="*/ 0 w 2016224"/>
                <a:gd name="connsiteY5-110" fmla="*/ 1944216 h 1944216"/>
                <a:gd name="connsiteX6-111" fmla="*/ 0 w 2016224"/>
                <a:gd name="connsiteY6-112" fmla="*/ 0 h 1944216"/>
                <a:gd name="connsiteX0-113" fmla="*/ 0 w 2016224"/>
                <a:gd name="connsiteY0-114" fmla="*/ 0 h 1953778"/>
                <a:gd name="connsiteX1-115" fmla="*/ 2016224 w 2016224"/>
                <a:gd name="connsiteY1-116" fmla="*/ 0 h 1953778"/>
                <a:gd name="connsiteX2-117" fmla="*/ 2015959 w 2016224"/>
                <a:gd name="connsiteY2-118" fmla="*/ 212637 h 1953778"/>
                <a:gd name="connsiteX3-119" fmla="*/ 305943 w 2016224"/>
                <a:gd name="connsiteY3-120" fmla="*/ 212637 h 1953778"/>
                <a:gd name="connsiteX4-121" fmla="*/ 312163 w 2016224"/>
                <a:gd name="connsiteY4-122" fmla="*/ 1953778 h 1953778"/>
                <a:gd name="connsiteX5-123" fmla="*/ 0 w 2016224"/>
                <a:gd name="connsiteY5-124" fmla="*/ 1944216 h 1953778"/>
                <a:gd name="connsiteX6-125" fmla="*/ 0 w 2016224"/>
                <a:gd name="connsiteY6-126" fmla="*/ 0 h 1953778"/>
                <a:gd name="connsiteX0-127" fmla="*/ 0 w 2016224"/>
                <a:gd name="connsiteY0-128" fmla="*/ 0 h 1944216"/>
                <a:gd name="connsiteX1-129" fmla="*/ 2016224 w 2016224"/>
                <a:gd name="connsiteY1-130" fmla="*/ 0 h 1944216"/>
                <a:gd name="connsiteX2-131" fmla="*/ 2015959 w 2016224"/>
                <a:gd name="connsiteY2-132" fmla="*/ 212637 h 1944216"/>
                <a:gd name="connsiteX3-133" fmla="*/ 305943 w 2016224"/>
                <a:gd name="connsiteY3-134" fmla="*/ 212637 h 1944216"/>
                <a:gd name="connsiteX4-135" fmla="*/ 305942 w 2016224"/>
                <a:gd name="connsiteY4-136" fmla="*/ 1935117 h 1944216"/>
                <a:gd name="connsiteX5-137" fmla="*/ 0 w 2016224"/>
                <a:gd name="connsiteY5-138" fmla="*/ 1944216 h 1944216"/>
                <a:gd name="connsiteX6-139" fmla="*/ 0 w 2016224"/>
                <a:gd name="connsiteY6-140" fmla="*/ 0 h 1944216"/>
                <a:gd name="connsiteX0-141" fmla="*/ 0 w 2016224"/>
                <a:gd name="connsiteY0-142" fmla="*/ 0 h 1944216"/>
                <a:gd name="connsiteX1-143" fmla="*/ 2016224 w 2016224"/>
                <a:gd name="connsiteY1-144" fmla="*/ 0 h 1944216"/>
                <a:gd name="connsiteX2-145" fmla="*/ 2015959 w 2016224"/>
                <a:gd name="connsiteY2-146" fmla="*/ 212637 h 1944216"/>
                <a:gd name="connsiteX3-147" fmla="*/ 225078 w 2016224"/>
                <a:gd name="connsiteY3-148" fmla="*/ 212637 h 1944216"/>
                <a:gd name="connsiteX4-149" fmla="*/ 305942 w 2016224"/>
                <a:gd name="connsiteY4-150" fmla="*/ 1935117 h 1944216"/>
                <a:gd name="connsiteX5-151" fmla="*/ 0 w 2016224"/>
                <a:gd name="connsiteY5-152" fmla="*/ 1944216 h 1944216"/>
                <a:gd name="connsiteX6-153" fmla="*/ 0 w 2016224"/>
                <a:gd name="connsiteY6-154" fmla="*/ 0 h 1944216"/>
                <a:gd name="connsiteX0-155" fmla="*/ 0 w 2016224"/>
                <a:gd name="connsiteY0-156" fmla="*/ 0 h 1944216"/>
                <a:gd name="connsiteX1-157" fmla="*/ 2016224 w 2016224"/>
                <a:gd name="connsiteY1-158" fmla="*/ 0 h 1944216"/>
                <a:gd name="connsiteX2-159" fmla="*/ 2015959 w 2016224"/>
                <a:gd name="connsiteY2-160" fmla="*/ 212637 h 1944216"/>
                <a:gd name="connsiteX3-161" fmla="*/ 225078 w 2016224"/>
                <a:gd name="connsiteY3-162" fmla="*/ 212637 h 1944216"/>
                <a:gd name="connsiteX4-163" fmla="*/ 225076 w 2016224"/>
                <a:gd name="connsiteY4-164" fmla="*/ 1941338 h 1944216"/>
                <a:gd name="connsiteX5-165" fmla="*/ 0 w 2016224"/>
                <a:gd name="connsiteY5-166" fmla="*/ 1944216 h 1944216"/>
                <a:gd name="connsiteX6-167" fmla="*/ 0 w 2016224"/>
                <a:gd name="connsiteY6-168" fmla="*/ 0 h 1944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60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4" name="Yarım Çerçeve 10"/>
            <p:cNvSpPr/>
            <p:nvPr/>
          </p:nvSpPr>
          <p:spPr>
            <a:xfrm>
              <a:off x="1619672" y="1563638"/>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1" fmla="*/ 0 w 2016224"/>
                <a:gd name="connsiteY0-2" fmla="*/ 0 h 1944216"/>
                <a:gd name="connsiteX1-3" fmla="*/ 2016224 w 2016224"/>
                <a:gd name="connsiteY1-4" fmla="*/ 0 h 1944216"/>
                <a:gd name="connsiteX2-5" fmla="*/ 1344156 w 2016224"/>
                <a:gd name="connsiteY2-6" fmla="*/ 648066 h 1944216"/>
                <a:gd name="connsiteX3-7" fmla="*/ 305943 w 2016224"/>
                <a:gd name="connsiteY3-8" fmla="*/ 212637 h 1944216"/>
                <a:gd name="connsiteX4-9" fmla="*/ 648066 w 2016224"/>
                <a:gd name="connsiteY4-10" fmla="*/ 1319296 h 1944216"/>
                <a:gd name="connsiteX5-11" fmla="*/ 0 w 2016224"/>
                <a:gd name="connsiteY5-12" fmla="*/ 1944216 h 1944216"/>
                <a:gd name="connsiteX6-13" fmla="*/ 0 w 2016224"/>
                <a:gd name="connsiteY6-14" fmla="*/ 0 h 1944216"/>
                <a:gd name="connsiteX0-15" fmla="*/ 0 w 2016224"/>
                <a:gd name="connsiteY0-16" fmla="*/ 0 h 1944216"/>
                <a:gd name="connsiteX1-17" fmla="*/ 2016224 w 2016224"/>
                <a:gd name="connsiteY1-18" fmla="*/ 0 h 1944216"/>
                <a:gd name="connsiteX2-19" fmla="*/ 1344156 w 2016224"/>
                <a:gd name="connsiteY2-20" fmla="*/ 648066 h 1944216"/>
                <a:gd name="connsiteX3-21" fmla="*/ 305943 w 2016224"/>
                <a:gd name="connsiteY3-22" fmla="*/ 212637 h 1944216"/>
                <a:gd name="connsiteX4-23" fmla="*/ 324604 w 2016224"/>
                <a:gd name="connsiteY4-24" fmla="*/ 1928896 h 1944216"/>
                <a:gd name="connsiteX5-25" fmla="*/ 0 w 2016224"/>
                <a:gd name="connsiteY5-26" fmla="*/ 1944216 h 1944216"/>
                <a:gd name="connsiteX6-27" fmla="*/ 0 w 2016224"/>
                <a:gd name="connsiteY6-28" fmla="*/ 0 h 1944216"/>
                <a:gd name="connsiteX0-29" fmla="*/ 0 w 2016224"/>
                <a:gd name="connsiteY0-30" fmla="*/ 0 h 1944216"/>
                <a:gd name="connsiteX1-31" fmla="*/ 2016224 w 2016224"/>
                <a:gd name="connsiteY1-32" fmla="*/ 0 h 1944216"/>
                <a:gd name="connsiteX2-33" fmla="*/ 1984858 w 2016224"/>
                <a:gd name="connsiteY2-34" fmla="*/ 187756 h 1944216"/>
                <a:gd name="connsiteX3-35" fmla="*/ 305943 w 2016224"/>
                <a:gd name="connsiteY3-36" fmla="*/ 212637 h 1944216"/>
                <a:gd name="connsiteX4-37" fmla="*/ 324604 w 2016224"/>
                <a:gd name="connsiteY4-38" fmla="*/ 1928896 h 1944216"/>
                <a:gd name="connsiteX5-39" fmla="*/ 0 w 2016224"/>
                <a:gd name="connsiteY5-40" fmla="*/ 1944216 h 1944216"/>
                <a:gd name="connsiteX6-41" fmla="*/ 0 w 2016224"/>
                <a:gd name="connsiteY6-42" fmla="*/ 0 h 1944216"/>
                <a:gd name="connsiteX0-43" fmla="*/ 0 w 2016224"/>
                <a:gd name="connsiteY0-44" fmla="*/ 0 h 1944216"/>
                <a:gd name="connsiteX1-45" fmla="*/ 2016224 w 2016224"/>
                <a:gd name="connsiteY1-46" fmla="*/ 0 h 1944216"/>
                <a:gd name="connsiteX2-47" fmla="*/ 2009739 w 2016224"/>
                <a:gd name="connsiteY2-48" fmla="*/ 212637 h 1944216"/>
                <a:gd name="connsiteX3-49" fmla="*/ 305943 w 2016224"/>
                <a:gd name="connsiteY3-50" fmla="*/ 212637 h 1944216"/>
                <a:gd name="connsiteX4-51" fmla="*/ 324604 w 2016224"/>
                <a:gd name="connsiteY4-52" fmla="*/ 1928896 h 1944216"/>
                <a:gd name="connsiteX5-53" fmla="*/ 0 w 2016224"/>
                <a:gd name="connsiteY5-54" fmla="*/ 1944216 h 1944216"/>
                <a:gd name="connsiteX6-55" fmla="*/ 0 w 2016224"/>
                <a:gd name="connsiteY6-56" fmla="*/ 0 h 1944216"/>
                <a:gd name="connsiteX0-57" fmla="*/ 0 w 2040841"/>
                <a:gd name="connsiteY0-58" fmla="*/ 0 h 1944216"/>
                <a:gd name="connsiteX1-59" fmla="*/ 2016224 w 2040841"/>
                <a:gd name="connsiteY1-60" fmla="*/ 0 h 1944216"/>
                <a:gd name="connsiteX2-61" fmla="*/ 2040841 w 2040841"/>
                <a:gd name="connsiteY2-62" fmla="*/ 200196 h 1944216"/>
                <a:gd name="connsiteX3-63" fmla="*/ 305943 w 2040841"/>
                <a:gd name="connsiteY3-64" fmla="*/ 212637 h 1944216"/>
                <a:gd name="connsiteX4-65" fmla="*/ 324604 w 2040841"/>
                <a:gd name="connsiteY4-66" fmla="*/ 1928896 h 1944216"/>
                <a:gd name="connsiteX5-67" fmla="*/ 0 w 2040841"/>
                <a:gd name="connsiteY5-68" fmla="*/ 1944216 h 1944216"/>
                <a:gd name="connsiteX6-69" fmla="*/ 0 w 2040841"/>
                <a:gd name="connsiteY6-70" fmla="*/ 0 h 1944216"/>
                <a:gd name="connsiteX0-71" fmla="*/ 0 w 2016224"/>
                <a:gd name="connsiteY0-72" fmla="*/ 0 h 1944216"/>
                <a:gd name="connsiteX1-73" fmla="*/ 2016224 w 2016224"/>
                <a:gd name="connsiteY1-74" fmla="*/ 0 h 1944216"/>
                <a:gd name="connsiteX2-75" fmla="*/ 2015959 w 2016224"/>
                <a:gd name="connsiteY2-76" fmla="*/ 212637 h 1944216"/>
                <a:gd name="connsiteX3-77" fmla="*/ 305943 w 2016224"/>
                <a:gd name="connsiteY3-78" fmla="*/ 212637 h 1944216"/>
                <a:gd name="connsiteX4-79" fmla="*/ 324604 w 2016224"/>
                <a:gd name="connsiteY4-80" fmla="*/ 1928896 h 1944216"/>
                <a:gd name="connsiteX5-81" fmla="*/ 0 w 2016224"/>
                <a:gd name="connsiteY5-82" fmla="*/ 1944216 h 1944216"/>
                <a:gd name="connsiteX6-83" fmla="*/ 0 w 2016224"/>
                <a:gd name="connsiteY6-84" fmla="*/ 0 h 1944216"/>
                <a:gd name="connsiteX0-85" fmla="*/ 0 w 2016224"/>
                <a:gd name="connsiteY0-86" fmla="*/ 0 h 1944216"/>
                <a:gd name="connsiteX1-87" fmla="*/ 2016224 w 2016224"/>
                <a:gd name="connsiteY1-88" fmla="*/ 0 h 1944216"/>
                <a:gd name="connsiteX2-89" fmla="*/ 2015959 w 2016224"/>
                <a:gd name="connsiteY2-90" fmla="*/ 212637 h 1944216"/>
                <a:gd name="connsiteX3-91" fmla="*/ 305943 w 2016224"/>
                <a:gd name="connsiteY3-92" fmla="*/ 212637 h 1944216"/>
                <a:gd name="connsiteX4-93" fmla="*/ 281061 w 2016224"/>
                <a:gd name="connsiteY4-94" fmla="*/ 1941337 h 1944216"/>
                <a:gd name="connsiteX5-95" fmla="*/ 0 w 2016224"/>
                <a:gd name="connsiteY5-96" fmla="*/ 1944216 h 1944216"/>
                <a:gd name="connsiteX6-97" fmla="*/ 0 w 2016224"/>
                <a:gd name="connsiteY6-98" fmla="*/ 0 h 1944216"/>
                <a:gd name="connsiteX0-99" fmla="*/ 0 w 2016224"/>
                <a:gd name="connsiteY0-100" fmla="*/ 0 h 1944216"/>
                <a:gd name="connsiteX1-101" fmla="*/ 2016224 w 2016224"/>
                <a:gd name="connsiteY1-102" fmla="*/ 0 h 1944216"/>
                <a:gd name="connsiteX2-103" fmla="*/ 2015959 w 2016224"/>
                <a:gd name="connsiteY2-104" fmla="*/ 212637 h 1944216"/>
                <a:gd name="connsiteX3-105" fmla="*/ 305943 w 2016224"/>
                <a:gd name="connsiteY3-106" fmla="*/ 212637 h 1944216"/>
                <a:gd name="connsiteX4-107" fmla="*/ 312163 w 2016224"/>
                <a:gd name="connsiteY4-108" fmla="*/ 1922676 h 1944216"/>
                <a:gd name="connsiteX5-109" fmla="*/ 0 w 2016224"/>
                <a:gd name="connsiteY5-110" fmla="*/ 1944216 h 1944216"/>
                <a:gd name="connsiteX6-111" fmla="*/ 0 w 2016224"/>
                <a:gd name="connsiteY6-112" fmla="*/ 0 h 1944216"/>
                <a:gd name="connsiteX0-113" fmla="*/ 0 w 2016224"/>
                <a:gd name="connsiteY0-114" fmla="*/ 0 h 1953778"/>
                <a:gd name="connsiteX1-115" fmla="*/ 2016224 w 2016224"/>
                <a:gd name="connsiteY1-116" fmla="*/ 0 h 1953778"/>
                <a:gd name="connsiteX2-117" fmla="*/ 2015959 w 2016224"/>
                <a:gd name="connsiteY2-118" fmla="*/ 212637 h 1953778"/>
                <a:gd name="connsiteX3-119" fmla="*/ 305943 w 2016224"/>
                <a:gd name="connsiteY3-120" fmla="*/ 212637 h 1953778"/>
                <a:gd name="connsiteX4-121" fmla="*/ 312163 w 2016224"/>
                <a:gd name="connsiteY4-122" fmla="*/ 1953778 h 1953778"/>
                <a:gd name="connsiteX5-123" fmla="*/ 0 w 2016224"/>
                <a:gd name="connsiteY5-124" fmla="*/ 1944216 h 1953778"/>
                <a:gd name="connsiteX6-125" fmla="*/ 0 w 2016224"/>
                <a:gd name="connsiteY6-126" fmla="*/ 0 h 1953778"/>
                <a:gd name="connsiteX0-127" fmla="*/ 0 w 2016224"/>
                <a:gd name="connsiteY0-128" fmla="*/ 0 h 1944216"/>
                <a:gd name="connsiteX1-129" fmla="*/ 2016224 w 2016224"/>
                <a:gd name="connsiteY1-130" fmla="*/ 0 h 1944216"/>
                <a:gd name="connsiteX2-131" fmla="*/ 2015959 w 2016224"/>
                <a:gd name="connsiteY2-132" fmla="*/ 212637 h 1944216"/>
                <a:gd name="connsiteX3-133" fmla="*/ 305943 w 2016224"/>
                <a:gd name="connsiteY3-134" fmla="*/ 212637 h 1944216"/>
                <a:gd name="connsiteX4-135" fmla="*/ 305942 w 2016224"/>
                <a:gd name="connsiteY4-136" fmla="*/ 1935117 h 1944216"/>
                <a:gd name="connsiteX5-137" fmla="*/ 0 w 2016224"/>
                <a:gd name="connsiteY5-138" fmla="*/ 1944216 h 1944216"/>
                <a:gd name="connsiteX6-139" fmla="*/ 0 w 2016224"/>
                <a:gd name="connsiteY6-140" fmla="*/ 0 h 1944216"/>
                <a:gd name="connsiteX0-141" fmla="*/ 0 w 2016224"/>
                <a:gd name="connsiteY0-142" fmla="*/ 0 h 1944216"/>
                <a:gd name="connsiteX1-143" fmla="*/ 2016224 w 2016224"/>
                <a:gd name="connsiteY1-144" fmla="*/ 0 h 1944216"/>
                <a:gd name="connsiteX2-145" fmla="*/ 2015959 w 2016224"/>
                <a:gd name="connsiteY2-146" fmla="*/ 212637 h 1944216"/>
                <a:gd name="connsiteX3-147" fmla="*/ 225078 w 2016224"/>
                <a:gd name="connsiteY3-148" fmla="*/ 212637 h 1944216"/>
                <a:gd name="connsiteX4-149" fmla="*/ 305942 w 2016224"/>
                <a:gd name="connsiteY4-150" fmla="*/ 1935117 h 1944216"/>
                <a:gd name="connsiteX5-151" fmla="*/ 0 w 2016224"/>
                <a:gd name="connsiteY5-152" fmla="*/ 1944216 h 1944216"/>
                <a:gd name="connsiteX6-153" fmla="*/ 0 w 2016224"/>
                <a:gd name="connsiteY6-154" fmla="*/ 0 h 1944216"/>
                <a:gd name="connsiteX0-155" fmla="*/ 0 w 2016224"/>
                <a:gd name="connsiteY0-156" fmla="*/ 0 h 1944216"/>
                <a:gd name="connsiteX1-157" fmla="*/ 2016224 w 2016224"/>
                <a:gd name="connsiteY1-158" fmla="*/ 0 h 1944216"/>
                <a:gd name="connsiteX2-159" fmla="*/ 2015959 w 2016224"/>
                <a:gd name="connsiteY2-160" fmla="*/ 212637 h 1944216"/>
                <a:gd name="connsiteX3-161" fmla="*/ 225078 w 2016224"/>
                <a:gd name="connsiteY3-162" fmla="*/ 212637 h 1944216"/>
                <a:gd name="connsiteX4-163" fmla="*/ 225076 w 2016224"/>
                <a:gd name="connsiteY4-164" fmla="*/ 1941338 h 1944216"/>
                <a:gd name="connsiteX5-165" fmla="*/ 0 w 2016224"/>
                <a:gd name="connsiteY5-166" fmla="*/ 1944216 h 1944216"/>
                <a:gd name="connsiteX6-167" fmla="*/ 0 w 2016224"/>
                <a:gd name="connsiteY6-168" fmla="*/ 0 h 1944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60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5" name="Yarım Çerçeve 10"/>
            <p:cNvSpPr/>
            <p:nvPr/>
          </p:nvSpPr>
          <p:spPr>
            <a:xfrm rot="16200000">
              <a:off x="3393677"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1" fmla="*/ 0 w 2016224"/>
                <a:gd name="connsiteY0-2" fmla="*/ 0 h 1944216"/>
                <a:gd name="connsiteX1-3" fmla="*/ 2016224 w 2016224"/>
                <a:gd name="connsiteY1-4" fmla="*/ 0 h 1944216"/>
                <a:gd name="connsiteX2-5" fmla="*/ 1344156 w 2016224"/>
                <a:gd name="connsiteY2-6" fmla="*/ 648066 h 1944216"/>
                <a:gd name="connsiteX3-7" fmla="*/ 305943 w 2016224"/>
                <a:gd name="connsiteY3-8" fmla="*/ 212637 h 1944216"/>
                <a:gd name="connsiteX4-9" fmla="*/ 648066 w 2016224"/>
                <a:gd name="connsiteY4-10" fmla="*/ 1319296 h 1944216"/>
                <a:gd name="connsiteX5-11" fmla="*/ 0 w 2016224"/>
                <a:gd name="connsiteY5-12" fmla="*/ 1944216 h 1944216"/>
                <a:gd name="connsiteX6-13" fmla="*/ 0 w 2016224"/>
                <a:gd name="connsiteY6-14" fmla="*/ 0 h 1944216"/>
                <a:gd name="connsiteX0-15" fmla="*/ 0 w 2016224"/>
                <a:gd name="connsiteY0-16" fmla="*/ 0 h 1944216"/>
                <a:gd name="connsiteX1-17" fmla="*/ 2016224 w 2016224"/>
                <a:gd name="connsiteY1-18" fmla="*/ 0 h 1944216"/>
                <a:gd name="connsiteX2-19" fmla="*/ 1344156 w 2016224"/>
                <a:gd name="connsiteY2-20" fmla="*/ 648066 h 1944216"/>
                <a:gd name="connsiteX3-21" fmla="*/ 305943 w 2016224"/>
                <a:gd name="connsiteY3-22" fmla="*/ 212637 h 1944216"/>
                <a:gd name="connsiteX4-23" fmla="*/ 324604 w 2016224"/>
                <a:gd name="connsiteY4-24" fmla="*/ 1928896 h 1944216"/>
                <a:gd name="connsiteX5-25" fmla="*/ 0 w 2016224"/>
                <a:gd name="connsiteY5-26" fmla="*/ 1944216 h 1944216"/>
                <a:gd name="connsiteX6-27" fmla="*/ 0 w 2016224"/>
                <a:gd name="connsiteY6-28" fmla="*/ 0 h 1944216"/>
                <a:gd name="connsiteX0-29" fmla="*/ 0 w 2016224"/>
                <a:gd name="connsiteY0-30" fmla="*/ 0 h 1944216"/>
                <a:gd name="connsiteX1-31" fmla="*/ 2016224 w 2016224"/>
                <a:gd name="connsiteY1-32" fmla="*/ 0 h 1944216"/>
                <a:gd name="connsiteX2-33" fmla="*/ 1984858 w 2016224"/>
                <a:gd name="connsiteY2-34" fmla="*/ 187756 h 1944216"/>
                <a:gd name="connsiteX3-35" fmla="*/ 305943 w 2016224"/>
                <a:gd name="connsiteY3-36" fmla="*/ 212637 h 1944216"/>
                <a:gd name="connsiteX4-37" fmla="*/ 324604 w 2016224"/>
                <a:gd name="connsiteY4-38" fmla="*/ 1928896 h 1944216"/>
                <a:gd name="connsiteX5-39" fmla="*/ 0 w 2016224"/>
                <a:gd name="connsiteY5-40" fmla="*/ 1944216 h 1944216"/>
                <a:gd name="connsiteX6-41" fmla="*/ 0 w 2016224"/>
                <a:gd name="connsiteY6-42" fmla="*/ 0 h 1944216"/>
                <a:gd name="connsiteX0-43" fmla="*/ 0 w 2016224"/>
                <a:gd name="connsiteY0-44" fmla="*/ 0 h 1944216"/>
                <a:gd name="connsiteX1-45" fmla="*/ 2016224 w 2016224"/>
                <a:gd name="connsiteY1-46" fmla="*/ 0 h 1944216"/>
                <a:gd name="connsiteX2-47" fmla="*/ 2009739 w 2016224"/>
                <a:gd name="connsiteY2-48" fmla="*/ 212637 h 1944216"/>
                <a:gd name="connsiteX3-49" fmla="*/ 305943 w 2016224"/>
                <a:gd name="connsiteY3-50" fmla="*/ 212637 h 1944216"/>
                <a:gd name="connsiteX4-51" fmla="*/ 324604 w 2016224"/>
                <a:gd name="connsiteY4-52" fmla="*/ 1928896 h 1944216"/>
                <a:gd name="connsiteX5-53" fmla="*/ 0 w 2016224"/>
                <a:gd name="connsiteY5-54" fmla="*/ 1944216 h 1944216"/>
                <a:gd name="connsiteX6-55" fmla="*/ 0 w 2016224"/>
                <a:gd name="connsiteY6-56" fmla="*/ 0 h 1944216"/>
                <a:gd name="connsiteX0-57" fmla="*/ 0 w 2040841"/>
                <a:gd name="connsiteY0-58" fmla="*/ 0 h 1944216"/>
                <a:gd name="connsiteX1-59" fmla="*/ 2016224 w 2040841"/>
                <a:gd name="connsiteY1-60" fmla="*/ 0 h 1944216"/>
                <a:gd name="connsiteX2-61" fmla="*/ 2040841 w 2040841"/>
                <a:gd name="connsiteY2-62" fmla="*/ 200196 h 1944216"/>
                <a:gd name="connsiteX3-63" fmla="*/ 305943 w 2040841"/>
                <a:gd name="connsiteY3-64" fmla="*/ 212637 h 1944216"/>
                <a:gd name="connsiteX4-65" fmla="*/ 324604 w 2040841"/>
                <a:gd name="connsiteY4-66" fmla="*/ 1928896 h 1944216"/>
                <a:gd name="connsiteX5-67" fmla="*/ 0 w 2040841"/>
                <a:gd name="connsiteY5-68" fmla="*/ 1944216 h 1944216"/>
                <a:gd name="connsiteX6-69" fmla="*/ 0 w 2040841"/>
                <a:gd name="connsiteY6-70" fmla="*/ 0 h 1944216"/>
                <a:gd name="connsiteX0-71" fmla="*/ 0 w 2016224"/>
                <a:gd name="connsiteY0-72" fmla="*/ 0 h 1944216"/>
                <a:gd name="connsiteX1-73" fmla="*/ 2016224 w 2016224"/>
                <a:gd name="connsiteY1-74" fmla="*/ 0 h 1944216"/>
                <a:gd name="connsiteX2-75" fmla="*/ 2015959 w 2016224"/>
                <a:gd name="connsiteY2-76" fmla="*/ 212637 h 1944216"/>
                <a:gd name="connsiteX3-77" fmla="*/ 305943 w 2016224"/>
                <a:gd name="connsiteY3-78" fmla="*/ 212637 h 1944216"/>
                <a:gd name="connsiteX4-79" fmla="*/ 324604 w 2016224"/>
                <a:gd name="connsiteY4-80" fmla="*/ 1928896 h 1944216"/>
                <a:gd name="connsiteX5-81" fmla="*/ 0 w 2016224"/>
                <a:gd name="connsiteY5-82" fmla="*/ 1944216 h 1944216"/>
                <a:gd name="connsiteX6-83" fmla="*/ 0 w 2016224"/>
                <a:gd name="connsiteY6-84" fmla="*/ 0 h 1944216"/>
                <a:gd name="connsiteX0-85" fmla="*/ 0 w 2016224"/>
                <a:gd name="connsiteY0-86" fmla="*/ 0 h 1944216"/>
                <a:gd name="connsiteX1-87" fmla="*/ 2016224 w 2016224"/>
                <a:gd name="connsiteY1-88" fmla="*/ 0 h 1944216"/>
                <a:gd name="connsiteX2-89" fmla="*/ 2015959 w 2016224"/>
                <a:gd name="connsiteY2-90" fmla="*/ 212637 h 1944216"/>
                <a:gd name="connsiteX3-91" fmla="*/ 305943 w 2016224"/>
                <a:gd name="connsiteY3-92" fmla="*/ 212637 h 1944216"/>
                <a:gd name="connsiteX4-93" fmla="*/ 281061 w 2016224"/>
                <a:gd name="connsiteY4-94" fmla="*/ 1941337 h 1944216"/>
                <a:gd name="connsiteX5-95" fmla="*/ 0 w 2016224"/>
                <a:gd name="connsiteY5-96" fmla="*/ 1944216 h 1944216"/>
                <a:gd name="connsiteX6-97" fmla="*/ 0 w 2016224"/>
                <a:gd name="connsiteY6-98" fmla="*/ 0 h 1944216"/>
                <a:gd name="connsiteX0-99" fmla="*/ 0 w 2016224"/>
                <a:gd name="connsiteY0-100" fmla="*/ 0 h 1944216"/>
                <a:gd name="connsiteX1-101" fmla="*/ 2016224 w 2016224"/>
                <a:gd name="connsiteY1-102" fmla="*/ 0 h 1944216"/>
                <a:gd name="connsiteX2-103" fmla="*/ 2015959 w 2016224"/>
                <a:gd name="connsiteY2-104" fmla="*/ 212637 h 1944216"/>
                <a:gd name="connsiteX3-105" fmla="*/ 305943 w 2016224"/>
                <a:gd name="connsiteY3-106" fmla="*/ 212637 h 1944216"/>
                <a:gd name="connsiteX4-107" fmla="*/ 312163 w 2016224"/>
                <a:gd name="connsiteY4-108" fmla="*/ 1922676 h 1944216"/>
                <a:gd name="connsiteX5-109" fmla="*/ 0 w 2016224"/>
                <a:gd name="connsiteY5-110" fmla="*/ 1944216 h 1944216"/>
                <a:gd name="connsiteX6-111" fmla="*/ 0 w 2016224"/>
                <a:gd name="connsiteY6-112" fmla="*/ 0 h 1944216"/>
                <a:gd name="connsiteX0-113" fmla="*/ 0 w 2016224"/>
                <a:gd name="connsiteY0-114" fmla="*/ 0 h 1953778"/>
                <a:gd name="connsiteX1-115" fmla="*/ 2016224 w 2016224"/>
                <a:gd name="connsiteY1-116" fmla="*/ 0 h 1953778"/>
                <a:gd name="connsiteX2-117" fmla="*/ 2015959 w 2016224"/>
                <a:gd name="connsiteY2-118" fmla="*/ 212637 h 1953778"/>
                <a:gd name="connsiteX3-119" fmla="*/ 305943 w 2016224"/>
                <a:gd name="connsiteY3-120" fmla="*/ 212637 h 1953778"/>
                <a:gd name="connsiteX4-121" fmla="*/ 312163 w 2016224"/>
                <a:gd name="connsiteY4-122" fmla="*/ 1953778 h 1953778"/>
                <a:gd name="connsiteX5-123" fmla="*/ 0 w 2016224"/>
                <a:gd name="connsiteY5-124" fmla="*/ 1944216 h 1953778"/>
                <a:gd name="connsiteX6-125" fmla="*/ 0 w 2016224"/>
                <a:gd name="connsiteY6-126" fmla="*/ 0 h 1953778"/>
                <a:gd name="connsiteX0-127" fmla="*/ 0 w 2016224"/>
                <a:gd name="connsiteY0-128" fmla="*/ 0 h 1944216"/>
                <a:gd name="connsiteX1-129" fmla="*/ 2016224 w 2016224"/>
                <a:gd name="connsiteY1-130" fmla="*/ 0 h 1944216"/>
                <a:gd name="connsiteX2-131" fmla="*/ 2015959 w 2016224"/>
                <a:gd name="connsiteY2-132" fmla="*/ 212637 h 1944216"/>
                <a:gd name="connsiteX3-133" fmla="*/ 305943 w 2016224"/>
                <a:gd name="connsiteY3-134" fmla="*/ 212637 h 1944216"/>
                <a:gd name="connsiteX4-135" fmla="*/ 305942 w 2016224"/>
                <a:gd name="connsiteY4-136" fmla="*/ 1935117 h 1944216"/>
                <a:gd name="connsiteX5-137" fmla="*/ 0 w 2016224"/>
                <a:gd name="connsiteY5-138" fmla="*/ 1944216 h 1944216"/>
                <a:gd name="connsiteX6-139" fmla="*/ 0 w 2016224"/>
                <a:gd name="connsiteY6-140" fmla="*/ 0 h 1944216"/>
                <a:gd name="connsiteX0-141" fmla="*/ 0 w 2016224"/>
                <a:gd name="connsiteY0-142" fmla="*/ 0 h 1944216"/>
                <a:gd name="connsiteX1-143" fmla="*/ 2016224 w 2016224"/>
                <a:gd name="connsiteY1-144" fmla="*/ 0 h 1944216"/>
                <a:gd name="connsiteX2-145" fmla="*/ 2015959 w 2016224"/>
                <a:gd name="connsiteY2-146" fmla="*/ 212637 h 1944216"/>
                <a:gd name="connsiteX3-147" fmla="*/ 225078 w 2016224"/>
                <a:gd name="connsiteY3-148" fmla="*/ 212637 h 1944216"/>
                <a:gd name="connsiteX4-149" fmla="*/ 305942 w 2016224"/>
                <a:gd name="connsiteY4-150" fmla="*/ 1935117 h 1944216"/>
                <a:gd name="connsiteX5-151" fmla="*/ 0 w 2016224"/>
                <a:gd name="connsiteY5-152" fmla="*/ 1944216 h 1944216"/>
                <a:gd name="connsiteX6-153" fmla="*/ 0 w 2016224"/>
                <a:gd name="connsiteY6-154" fmla="*/ 0 h 1944216"/>
                <a:gd name="connsiteX0-155" fmla="*/ 0 w 2016224"/>
                <a:gd name="connsiteY0-156" fmla="*/ 0 h 1944216"/>
                <a:gd name="connsiteX1-157" fmla="*/ 2016224 w 2016224"/>
                <a:gd name="connsiteY1-158" fmla="*/ 0 h 1944216"/>
                <a:gd name="connsiteX2-159" fmla="*/ 2015959 w 2016224"/>
                <a:gd name="connsiteY2-160" fmla="*/ 212637 h 1944216"/>
                <a:gd name="connsiteX3-161" fmla="*/ 225078 w 2016224"/>
                <a:gd name="connsiteY3-162" fmla="*/ 212637 h 1944216"/>
                <a:gd name="connsiteX4-163" fmla="*/ 225076 w 2016224"/>
                <a:gd name="connsiteY4-164" fmla="*/ 1941338 h 1944216"/>
                <a:gd name="connsiteX5-165" fmla="*/ 0 w 2016224"/>
                <a:gd name="connsiteY5-166" fmla="*/ 1944216 h 1944216"/>
                <a:gd name="connsiteX6-167" fmla="*/ 0 w 2016224"/>
                <a:gd name="connsiteY6-168" fmla="*/ 0 h 1944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60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6" name="Yarım Çerçeve 10"/>
            <p:cNvSpPr/>
            <p:nvPr/>
          </p:nvSpPr>
          <p:spPr>
            <a:xfrm rot="16200000">
              <a:off x="-128651" y="1599643"/>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1" fmla="*/ 0 w 2016224"/>
                <a:gd name="connsiteY0-2" fmla="*/ 0 h 1944216"/>
                <a:gd name="connsiteX1-3" fmla="*/ 2016224 w 2016224"/>
                <a:gd name="connsiteY1-4" fmla="*/ 0 h 1944216"/>
                <a:gd name="connsiteX2-5" fmla="*/ 1344156 w 2016224"/>
                <a:gd name="connsiteY2-6" fmla="*/ 648066 h 1944216"/>
                <a:gd name="connsiteX3-7" fmla="*/ 305943 w 2016224"/>
                <a:gd name="connsiteY3-8" fmla="*/ 212637 h 1944216"/>
                <a:gd name="connsiteX4-9" fmla="*/ 648066 w 2016224"/>
                <a:gd name="connsiteY4-10" fmla="*/ 1319296 h 1944216"/>
                <a:gd name="connsiteX5-11" fmla="*/ 0 w 2016224"/>
                <a:gd name="connsiteY5-12" fmla="*/ 1944216 h 1944216"/>
                <a:gd name="connsiteX6-13" fmla="*/ 0 w 2016224"/>
                <a:gd name="connsiteY6-14" fmla="*/ 0 h 1944216"/>
                <a:gd name="connsiteX0-15" fmla="*/ 0 w 2016224"/>
                <a:gd name="connsiteY0-16" fmla="*/ 0 h 1944216"/>
                <a:gd name="connsiteX1-17" fmla="*/ 2016224 w 2016224"/>
                <a:gd name="connsiteY1-18" fmla="*/ 0 h 1944216"/>
                <a:gd name="connsiteX2-19" fmla="*/ 1344156 w 2016224"/>
                <a:gd name="connsiteY2-20" fmla="*/ 648066 h 1944216"/>
                <a:gd name="connsiteX3-21" fmla="*/ 305943 w 2016224"/>
                <a:gd name="connsiteY3-22" fmla="*/ 212637 h 1944216"/>
                <a:gd name="connsiteX4-23" fmla="*/ 324604 w 2016224"/>
                <a:gd name="connsiteY4-24" fmla="*/ 1928896 h 1944216"/>
                <a:gd name="connsiteX5-25" fmla="*/ 0 w 2016224"/>
                <a:gd name="connsiteY5-26" fmla="*/ 1944216 h 1944216"/>
                <a:gd name="connsiteX6-27" fmla="*/ 0 w 2016224"/>
                <a:gd name="connsiteY6-28" fmla="*/ 0 h 1944216"/>
                <a:gd name="connsiteX0-29" fmla="*/ 0 w 2016224"/>
                <a:gd name="connsiteY0-30" fmla="*/ 0 h 1944216"/>
                <a:gd name="connsiteX1-31" fmla="*/ 2016224 w 2016224"/>
                <a:gd name="connsiteY1-32" fmla="*/ 0 h 1944216"/>
                <a:gd name="connsiteX2-33" fmla="*/ 1984858 w 2016224"/>
                <a:gd name="connsiteY2-34" fmla="*/ 187756 h 1944216"/>
                <a:gd name="connsiteX3-35" fmla="*/ 305943 w 2016224"/>
                <a:gd name="connsiteY3-36" fmla="*/ 212637 h 1944216"/>
                <a:gd name="connsiteX4-37" fmla="*/ 324604 w 2016224"/>
                <a:gd name="connsiteY4-38" fmla="*/ 1928896 h 1944216"/>
                <a:gd name="connsiteX5-39" fmla="*/ 0 w 2016224"/>
                <a:gd name="connsiteY5-40" fmla="*/ 1944216 h 1944216"/>
                <a:gd name="connsiteX6-41" fmla="*/ 0 w 2016224"/>
                <a:gd name="connsiteY6-42" fmla="*/ 0 h 1944216"/>
                <a:gd name="connsiteX0-43" fmla="*/ 0 w 2016224"/>
                <a:gd name="connsiteY0-44" fmla="*/ 0 h 1944216"/>
                <a:gd name="connsiteX1-45" fmla="*/ 2016224 w 2016224"/>
                <a:gd name="connsiteY1-46" fmla="*/ 0 h 1944216"/>
                <a:gd name="connsiteX2-47" fmla="*/ 2009739 w 2016224"/>
                <a:gd name="connsiteY2-48" fmla="*/ 212637 h 1944216"/>
                <a:gd name="connsiteX3-49" fmla="*/ 305943 w 2016224"/>
                <a:gd name="connsiteY3-50" fmla="*/ 212637 h 1944216"/>
                <a:gd name="connsiteX4-51" fmla="*/ 324604 w 2016224"/>
                <a:gd name="connsiteY4-52" fmla="*/ 1928896 h 1944216"/>
                <a:gd name="connsiteX5-53" fmla="*/ 0 w 2016224"/>
                <a:gd name="connsiteY5-54" fmla="*/ 1944216 h 1944216"/>
                <a:gd name="connsiteX6-55" fmla="*/ 0 w 2016224"/>
                <a:gd name="connsiteY6-56" fmla="*/ 0 h 1944216"/>
                <a:gd name="connsiteX0-57" fmla="*/ 0 w 2040841"/>
                <a:gd name="connsiteY0-58" fmla="*/ 0 h 1944216"/>
                <a:gd name="connsiteX1-59" fmla="*/ 2016224 w 2040841"/>
                <a:gd name="connsiteY1-60" fmla="*/ 0 h 1944216"/>
                <a:gd name="connsiteX2-61" fmla="*/ 2040841 w 2040841"/>
                <a:gd name="connsiteY2-62" fmla="*/ 200196 h 1944216"/>
                <a:gd name="connsiteX3-63" fmla="*/ 305943 w 2040841"/>
                <a:gd name="connsiteY3-64" fmla="*/ 212637 h 1944216"/>
                <a:gd name="connsiteX4-65" fmla="*/ 324604 w 2040841"/>
                <a:gd name="connsiteY4-66" fmla="*/ 1928896 h 1944216"/>
                <a:gd name="connsiteX5-67" fmla="*/ 0 w 2040841"/>
                <a:gd name="connsiteY5-68" fmla="*/ 1944216 h 1944216"/>
                <a:gd name="connsiteX6-69" fmla="*/ 0 w 2040841"/>
                <a:gd name="connsiteY6-70" fmla="*/ 0 h 1944216"/>
                <a:gd name="connsiteX0-71" fmla="*/ 0 w 2016224"/>
                <a:gd name="connsiteY0-72" fmla="*/ 0 h 1944216"/>
                <a:gd name="connsiteX1-73" fmla="*/ 2016224 w 2016224"/>
                <a:gd name="connsiteY1-74" fmla="*/ 0 h 1944216"/>
                <a:gd name="connsiteX2-75" fmla="*/ 2015959 w 2016224"/>
                <a:gd name="connsiteY2-76" fmla="*/ 212637 h 1944216"/>
                <a:gd name="connsiteX3-77" fmla="*/ 305943 w 2016224"/>
                <a:gd name="connsiteY3-78" fmla="*/ 212637 h 1944216"/>
                <a:gd name="connsiteX4-79" fmla="*/ 324604 w 2016224"/>
                <a:gd name="connsiteY4-80" fmla="*/ 1928896 h 1944216"/>
                <a:gd name="connsiteX5-81" fmla="*/ 0 w 2016224"/>
                <a:gd name="connsiteY5-82" fmla="*/ 1944216 h 1944216"/>
                <a:gd name="connsiteX6-83" fmla="*/ 0 w 2016224"/>
                <a:gd name="connsiteY6-84" fmla="*/ 0 h 1944216"/>
                <a:gd name="connsiteX0-85" fmla="*/ 0 w 2016224"/>
                <a:gd name="connsiteY0-86" fmla="*/ 0 h 1944216"/>
                <a:gd name="connsiteX1-87" fmla="*/ 2016224 w 2016224"/>
                <a:gd name="connsiteY1-88" fmla="*/ 0 h 1944216"/>
                <a:gd name="connsiteX2-89" fmla="*/ 2015959 w 2016224"/>
                <a:gd name="connsiteY2-90" fmla="*/ 212637 h 1944216"/>
                <a:gd name="connsiteX3-91" fmla="*/ 305943 w 2016224"/>
                <a:gd name="connsiteY3-92" fmla="*/ 212637 h 1944216"/>
                <a:gd name="connsiteX4-93" fmla="*/ 281061 w 2016224"/>
                <a:gd name="connsiteY4-94" fmla="*/ 1941337 h 1944216"/>
                <a:gd name="connsiteX5-95" fmla="*/ 0 w 2016224"/>
                <a:gd name="connsiteY5-96" fmla="*/ 1944216 h 1944216"/>
                <a:gd name="connsiteX6-97" fmla="*/ 0 w 2016224"/>
                <a:gd name="connsiteY6-98" fmla="*/ 0 h 1944216"/>
                <a:gd name="connsiteX0-99" fmla="*/ 0 w 2016224"/>
                <a:gd name="connsiteY0-100" fmla="*/ 0 h 1944216"/>
                <a:gd name="connsiteX1-101" fmla="*/ 2016224 w 2016224"/>
                <a:gd name="connsiteY1-102" fmla="*/ 0 h 1944216"/>
                <a:gd name="connsiteX2-103" fmla="*/ 2015959 w 2016224"/>
                <a:gd name="connsiteY2-104" fmla="*/ 212637 h 1944216"/>
                <a:gd name="connsiteX3-105" fmla="*/ 305943 w 2016224"/>
                <a:gd name="connsiteY3-106" fmla="*/ 212637 h 1944216"/>
                <a:gd name="connsiteX4-107" fmla="*/ 312163 w 2016224"/>
                <a:gd name="connsiteY4-108" fmla="*/ 1922676 h 1944216"/>
                <a:gd name="connsiteX5-109" fmla="*/ 0 w 2016224"/>
                <a:gd name="connsiteY5-110" fmla="*/ 1944216 h 1944216"/>
                <a:gd name="connsiteX6-111" fmla="*/ 0 w 2016224"/>
                <a:gd name="connsiteY6-112" fmla="*/ 0 h 1944216"/>
                <a:gd name="connsiteX0-113" fmla="*/ 0 w 2016224"/>
                <a:gd name="connsiteY0-114" fmla="*/ 0 h 1953778"/>
                <a:gd name="connsiteX1-115" fmla="*/ 2016224 w 2016224"/>
                <a:gd name="connsiteY1-116" fmla="*/ 0 h 1953778"/>
                <a:gd name="connsiteX2-117" fmla="*/ 2015959 w 2016224"/>
                <a:gd name="connsiteY2-118" fmla="*/ 212637 h 1953778"/>
                <a:gd name="connsiteX3-119" fmla="*/ 305943 w 2016224"/>
                <a:gd name="connsiteY3-120" fmla="*/ 212637 h 1953778"/>
                <a:gd name="connsiteX4-121" fmla="*/ 312163 w 2016224"/>
                <a:gd name="connsiteY4-122" fmla="*/ 1953778 h 1953778"/>
                <a:gd name="connsiteX5-123" fmla="*/ 0 w 2016224"/>
                <a:gd name="connsiteY5-124" fmla="*/ 1944216 h 1953778"/>
                <a:gd name="connsiteX6-125" fmla="*/ 0 w 2016224"/>
                <a:gd name="connsiteY6-126" fmla="*/ 0 h 1953778"/>
                <a:gd name="connsiteX0-127" fmla="*/ 0 w 2016224"/>
                <a:gd name="connsiteY0-128" fmla="*/ 0 h 1944216"/>
                <a:gd name="connsiteX1-129" fmla="*/ 2016224 w 2016224"/>
                <a:gd name="connsiteY1-130" fmla="*/ 0 h 1944216"/>
                <a:gd name="connsiteX2-131" fmla="*/ 2015959 w 2016224"/>
                <a:gd name="connsiteY2-132" fmla="*/ 212637 h 1944216"/>
                <a:gd name="connsiteX3-133" fmla="*/ 305943 w 2016224"/>
                <a:gd name="connsiteY3-134" fmla="*/ 212637 h 1944216"/>
                <a:gd name="connsiteX4-135" fmla="*/ 305942 w 2016224"/>
                <a:gd name="connsiteY4-136" fmla="*/ 1935117 h 1944216"/>
                <a:gd name="connsiteX5-137" fmla="*/ 0 w 2016224"/>
                <a:gd name="connsiteY5-138" fmla="*/ 1944216 h 1944216"/>
                <a:gd name="connsiteX6-139" fmla="*/ 0 w 2016224"/>
                <a:gd name="connsiteY6-140" fmla="*/ 0 h 1944216"/>
                <a:gd name="connsiteX0-141" fmla="*/ 0 w 2016224"/>
                <a:gd name="connsiteY0-142" fmla="*/ 0 h 1944216"/>
                <a:gd name="connsiteX1-143" fmla="*/ 2016224 w 2016224"/>
                <a:gd name="connsiteY1-144" fmla="*/ 0 h 1944216"/>
                <a:gd name="connsiteX2-145" fmla="*/ 2015959 w 2016224"/>
                <a:gd name="connsiteY2-146" fmla="*/ 212637 h 1944216"/>
                <a:gd name="connsiteX3-147" fmla="*/ 225078 w 2016224"/>
                <a:gd name="connsiteY3-148" fmla="*/ 212637 h 1944216"/>
                <a:gd name="connsiteX4-149" fmla="*/ 305942 w 2016224"/>
                <a:gd name="connsiteY4-150" fmla="*/ 1935117 h 1944216"/>
                <a:gd name="connsiteX5-151" fmla="*/ 0 w 2016224"/>
                <a:gd name="connsiteY5-152" fmla="*/ 1944216 h 1944216"/>
                <a:gd name="connsiteX6-153" fmla="*/ 0 w 2016224"/>
                <a:gd name="connsiteY6-154" fmla="*/ 0 h 1944216"/>
                <a:gd name="connsiteX0-155" fmla="*/ 0 w 2016224"/>
                <a:gd name="connsiteY0-156" fmla="*/ 0 h 1944216"/>
                <a:gd name="connsiteX1-157" fmla="*/ 2016224 w 2016224"/>
                <a:gd name="connsiteY1-158" fmla="*/ 0 h 1944216"/>
                <a:gd name="connsiteX2-159" fmla="*/ 2015959 w 2016224"/>
                <a:gd name="connsiteY2-160" fmla="*/ 212637 h 1944216"/>
                <a:gd name="connsiteX3-161" fmla="*/ 225078 w 2016224"/>
                <a:gd name="connsiteY3-162" fmla="*/ 212637 h 1944216"/>
                <a:gd name="connsiteX4-163" fmla="*/ 225076 w 2016224"/>
                <a:gd name="connsiteY4-164" fmla="*/ 1941338 h 1944216"/>
                <a:gd name="connsiteX5-165" fmla="*/ 0 w 2016224"/>
                <a:gd name="connsiteY5-166" fmla="*/ 1944216 h 1944216"/>
                <a:gd name="connsiteX6-167" fmla="*/ 0 w 2016224"/>
                <a:gd name="connsiteY6-168" fmla="*/ 0 h 1944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60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7" name="Yarım Çerçeve 10"/>
            <p:cNvSpPr/>
            <p:nvPr/>
          </p:nvSpPr>
          <p:spPr>
            <a:xfrm rot="16200000">
              <a:off x="6916004" y="1599644"/>
              <a:ext cx="2016224" cy="1944216"/>
            </a:xfrm>
            <a:custGeom>
              <a:avLst/>
              <a:gdLst>
                <a:gd name="connsiteX0" fmla="*/ 0 w 2016224"/>
                <a:gd name="connsiteY0" fmla="*/ 0 h 1944216"/>
                <a:gd name="connsiteX1" fmla="*/ 2016224 w 2016224"/>
                <a:gd name="connsiteY1" fmla="*/ 0 h 1944216"/>
                <a:gd name="connsiteX2" fmla="*/ 1344156 w 2016224"/>
                <a:gd name="connsiteY2" fmla="*/ 648066 h 1944216"/>
                <a:gd name="connsiteX3" fmla="*/ 648066 w 2016224"/>
                <a:gd name="connsiteY3" fmla="*/ 648066 h 1944216"/>
                <a:gd name="connsiteX4" fmla="*/ 648066 w 2016224"/>
                <a:gd name="connsiteY4" fmla="*/ 1319296 h 1944216"/>
                <a:gd name="connsiteX5" fmla="*/ 0 w 2016224"/>
                <a:gd name="connsiteY5" fmla="*/ 1944216 h 1944216"/>
                <a:gd name="connsiteX6" fmla="*/ 0 w 2016224"/>
                <a:gd name="connsiteY6" fmla="*/ 0 h 1944216"/>
                <a:gd name="connsiteX0-1" fmla="*/ 0 w 2016224"/>
                <a:gd name="connsiteY0-2" fmla="*/ 0 h 1944216"/>
                <a:gd name="connsiteX1-3" fmla="*/ 2016224 w 2016224"/>
                <a:gd name="connsiteY1-4" fmla="*/ 0 h 1944216"/>
                <a:gd name="connsiteX2-5" fmla="*/ 1344156 w 2016224"/>
                <a:gd name="connsiteY2-6" fmla="*/ 648066 h 1944216"/>
                <a:gd name="connsiteX3-7" fmla="*/ 305943 w 2016224"/>
                <a:gd name="connsiteY3-8" fmla="*/ 212637 h 1944216"/>
                <a:gd name="connsiteX4-9" fmla="*/ 648066 w 2016224"/>
                <a:gd name="connsiteY4-10" fmla="*/ 1319296 h 1944216"/>
                <a:gd name="connsiteX5-11" fmla="*/ 0 w 2016224"/>
                <a:gd name="connsiteY5-12" fmla="*/ 1944216 h 1944216"/>
                <a:gd name="connsiteX6-13" fmla="*/ 0 w 2016224"/>
                <a:gd name="connsiteY6-14" fmla="*/ 0 h 1944216"/>
                <a:gd name="connsiteX0-15" fmla="*/ 0 w 2016224"/>
                <a:gd name="connsiteY0-16" fmla="*/ 0 h 1944216"/>
                <a:gd name="connsiteX1-17" fmla="*/ 2016224 w 2016224"/>
                <a:gd name="connsiteY1-18" fmla="*/ 0 h 1944216"/>
                <a:gd name="connsiteX2-19" fmla="*/ 1344156 w 2016224"/>
                <a:gd name="connsiteY2-20" fmla="*/ 648066 h 1944216"/>
                <a:gd name="connsiteX3-21" fmla="*/ 305943 w 2016224"/>
                <a:gd name="connsiteY3-22" fmla="*/ 212637 h 1944216"/>
                <a:gd name="connsiteX4-23" fmla="*/ 324604 w 2016224"/>
                <a:gd name="connsiteY4-24" fmla="*/ 1928896 h 1944216"/>
                <a:gd name="connsiteX5-25" fmla="*/ 0 w 2016224"/>
                <a:gd name="connsiteY5-26" fmla="*/ 1944216 h 1944216"/>
                <a:gd name="connsiteX6-27" fmla="*/ 0 w 2016224"/>
                <a:gd name="connsiteY6-28" fmla="*/ 0 h 1944216"/>
                <a:gd name="connsiteX0-29" fmla="*/ 0 w 2016224"/>
                <a:gd name="connsiteY0-30" fmla="*/ 0 h 1944216"/>
                <a:gd name="connsiteX1-31" fmla="*/ 2016224 w 2016224"/>
                <a:gd name="connsiteY1-32" fmla="*/ 0 h 1944216"/>
                <a:gd name="connsiteX2-33" fmla="*/ 1984858 w 2016224"/>
                <a:gd name="connsiteY2-34" fmla="*/ 187756 h 1944216"/>
                <a:gd name="connsiteX3-35" fmla="*/ 305943 w 2016224"/>
                <a:gd name="connsiteY3-36" fmla="*/ 212637 h 1944216"/>
                <a:gd name="connsiteX4-37" fmla="*/ 324604 w 2016224"/>
                <a:gd name="connsiteY4-38" fmla="*/ 1928896 h 1944216"/>
                <a:gd name="connsiteX5-39" fmla="*/ 0 w 2016224"/>
                <a:gd name="connsiteY5-40" fmla="*/ 1944216 h 1944216"/>
                <a:gd name="connsiteX6-41" fmla="*/ 0 w 2016224"/>
                <a:gd name="connsiteY6-42" fmla="*/ 0 h 1944216"/>
                <a:gd name="connsiteX0-43" fmla="*/ 0 w 2016224"/>
                <a:gd name="connsiteY0-44" fmla="*/ 0 h 1944216"/>
                <a:gd name="connsiteX1-45" fmla="*/ 2016224 w 2016224"/>
                <a:gd name="connsiteY1-46" fmla="*/ 0 h 1944216"/>
                <a:gd name="connsiteX2-47" fmla="*/ 2009739 w 2016224"/>
                <a:gd name="connsiteY2-48" fmla="*/ 212637 h 1944216"/>
                <a:gd name="connsiteX3-49" fmla="*/ 305943 w 2016224"/>
                <a:gd name="connsiteY3-50" fmla="*/ 212637 h 1944216"/>
                <a:gd name="connsiteX4-51" fmla="*/ 324604 w 2016224"/>
                <a:gd name="connsiteY4-52" fmla="*/ 1928896 h 1944216"/>
                <a:gd name="connsiteX5-53" fmla="*/ 0 w 2016224"/>
                <a:gd name="connsiteY5-54" fmla="*/ 1944216 h 1944216"/>
                <a:gd name="connsiteX6-55" fmla="*/ 0 w 2016224"/>
                <a:gd name="connsiteY6-56" fmla="*/ 0 h 1944216"/>
                <a:gd name="connsiteX0-57" fmla="*/ 0 w 2040841"/>
                <a:gd name="connsiteY0-58" fmla="*/ 0 h 1944216"/>
                <a:gd name="connsiteX1-59" fmla="*/ 2016224 w 2040841"/>
                <a:gd name="connsiteY1-60" fmla="*/ 0 h 1944216"/>
                <a:gd name="connsiteX2-61" fmla="*/ 2040841 w 2040841"/>
                <a:gd name="connsiteY2-62" fmla="*/ 200196 h 1944216"/>
                <a:gd name="connsiteX3-63" fmla="*/ 305943 w 2040841"/>
                <a:gd name="connsiteY3-64" fmla="*/ 212637 h 1944216"/>
                <a:gd name="connsiteX4-65" fmla="*/ 324604 w 2040841"/>
                <a:gd name="connsiteY4-66" fmla="*/ 1928896 h 1944216"/>
                <a:gd name="connsiteX5-67" fmla="*/ 0 w 2040841"/>
                <a:gd name="connsiteY5-68" fmla="*/ 1944216 h 1944216"/>
                <a:gd name="connsiteX6-69" fmla="*/ 0 w 2040841"/>
                <a:gd name="connsiteY6-70" fmla="*/ 0 h 1944216"/>
                <a:gd name="connsiteX0-71" fmla="*/ 0 w 2016224"/>
                <a:gd name="connsiteY0-72" fmla="*/ 0 h 1944216"/>
                <a:gd name="connsiteX1-73" fmla="*/ 2016224 w 2016224"/>
                <a:gd name="connsiteY1-74" fmla="*/ 0 h 1944216"/>
                <a:gd name="connsiteX2-75" fmla="*/ 2015959 w 2016224"/>
                <a:gd name="connsiteY2-76" fmla="*/ 212637 h 1944216"/>
                <a:gd name="connsiteX3-77" fmla="*/ 305943 w 2016224"/>
                <a:gd name="connsiteY3-78" fmla="*/ 212637 h 1944216"/>
                <a:gd name="connsiteX4-79" fmla="*/ 324604 w 2016224"/>
                <a:gd name="connsiteY4-80" fmla="*/ 1928896 h 1944216"/>
                <a:gd name="connsiteX5-81" fmla="*/ 0 w 2016224"/>
                <a:gd name="connsiteY5-82" fmla="*/ 1944216 h 1944216"/>
                <a:gd name="connsiteX6-83" fmla="*/ 0 w 2016224"/>
                <a:gd name="connsiteY6-84" fmla="*/ 0 h 1944216"/>
                <a:gd name="connsiteX0-85" fmla="*/ 0 w 2016224"/>
                <a:gd name="connsiteY0-86" fmla="*/ 0 h 1944216"/>
                <a:gd name="connsiteX1-87" fmla="*/ 2016224 w 2016224"/>
                <a:gd name="connsiteY1-88" fmla="*/ 0 h 1944216"/>
                <a:gd name="connsiteX2-89" fmla="*/ 2015959 w 2016224"/>
                <a:gd name="connsiteY2-90" fmla="*/ 212637 h 1944216"/>
                <a:gd name="connsiteX3-91" fmla="*/ 305943 w 2016224"/>
                <a:gd name="connsiteY3-92" fmla="*/ 212637 h 1944216"/>
                <a:gd name="connsiteX4-93" fmla="*/ 281061 w 2016224"/>
                <a:gd name="connsiteY4-94" fmla="*/ 1941337 h 1944216"/>
                <a:gd name="connsiteX5-95" fmla="*/ 0 w 2016224"/>
                <a:gd name="connsiteY5-96" fmla="*/ 1944216 h 1944216"/>
                <a:gd name="connsiteX6-97" fmla="*/ 0 w 2016224"/>
                <a:gd name="connsiteY6-98" fmla="*/ 0 h 1944216"/>
                <a:gd name="connsiteX0-99" fmla="*/ 0 w 2016224"/>
                <a:gd name="connsiteY0-100" fmla="*/ 0 h 1944216"/>
                <a:gd name="connsiteX1-101" fmla="*/ 2016224 w 2016224"/>
                <a:gd name="connsiteY1-102" fmla="*/ 0 h 1944216"/>
                <a:gd name="connsiteX2-103" fmla="*/ 2015959 w 2016224"/>
                <a:gd name="connsiteY2-104" fmla="*/ 212637 h 1944216"/>
                <a:gd name="connsiteX3-105" fmla="*/ 305943 w 2016224"/>
                <a:gd name="connsiteY3-106" fmla="*/ 212637 h 1944216"/>
                <a:gd name="connsiteX4-107" fmla="*/ 312163 w 2016224"/>
                <a:gd name="connsiteY4-108" fmla="*/ 1922676 h 1944216"/>
                <a:gd name="connsiteX5-109" fmla="*/ 0 w 2016224"/>
                <a:gd name="connsiteY5-110" fmla="*/ 1944216 h 1944216"/>
                <a:gd name="connsiteX6-111" fmla="*/ 0 w 2016224"/>
                <a:gd name="connsiteY6-112" fmla="*/ 0 h 1944216"/>
                <a:gd name="connsiteX0-113" fmla="*/ 0 w 2016224"/>
                <a:gd name="connsiteY0-114" fmla="*/ 0 h 1953778"/>
                <a:gd name="connsiteX1-115" fmla="*/ 2016224 w 2016224"/>
                <a:gd name="connsiteY1-116" fmla="*/ 0 h 1953778"/>
                <a:gd name="connsiteX2-117" fmla="*/ 2015959 w 2016224"/>
                <a:gd name="connsiteY2-118" fmla="*/ 212637 h 1953778"/>
                <a:gd name="connsiteX3-119" fmla="*/ 305943 w 2016224"/>
                <a:gd name="connsiteY3-120" fmla="*/ 212637 h 1953778"/>
                <a:gd name="connsiteX4-121" fmla="*/ 312163 w 2016224"/>
                <a:gd name="connsiteY4-122" fmla="*/ 1953778 h 1953778"/>
                <a:gd name="connsiteX5-123" fmla="*/ 0 w 2016224"/>
                <a:gd name="connsiteY5-124" fmla="*/ 1944216 h 1953778"/>
                <a:gd name="connsiteX6-125" fmla="*/ 0 w 2016224"/>
                <a:gd name="connsiteY6-126" fmla="*/ 0 h 1953778"/>
                <a:gd name="connsiteX0-127" fmla="*/ 0 w 2016224"/>
                <a:gd name="connsiteY0-128" fmla="*/ 0 h 1944216"/>
                <a:gd name="connsiteX1-129" fmla="*/ 2016224 w 2016224"/>
                <a:gd name="connsiteY1-130" fmla="*/ 0 h 1944216"/>
                <a:gd name="connsiteX2-131" fmla="*/ 2015959 w 2016224"/>
                <a:gd name="connsiteY2-132" fmla="*/ 212637 h 1944216"/>
                <a:gd name="connsiteX3-133" fmla="*/ 305943 w 2016224"/>
                <a:gd name="connsiteY3-134" fmla="*/ 212637 h 1944216"/>
                <a:gd name="connsiteX4-135" fmla="*/ 305942 w 2016224"/>
                <a:gd name="connsiteY4-136" fmla="*/ 1935117 h 1944216"/>
                <a:gd name="connsiteX5-137" fmla="*/ 0 w 2016224"/>
                <a:gd name="connsiteY5-138" fmla="*/ 1944216 h 1944216"/>
                <a:gd name="connsiteX6-139" fmla="*/ 0 w 2016224"/>
                <a:gd name="connsiteY6-140" fmla="*/ 0 h 1944216"/>
                <a:gd name="connsiteX0-141" fmla="*/ 0 w 2016224"/>
                <a:gd name="connsiteY0-142" fmla="*/ 0 h 1944216"/>
                <a:gd name="connsiteX1-143" fmla="*/ 2016224 w 2016224"/>
                <a:gd name="connsiteY1-144" fmla="*/ 0 h 1944216"/>
                <a:gd name="connsiteX2-145" fmla="*/ 2015959 w 2016224"/>
                <a:gd name="connsiteY2-146" fmla="*/ 212637 h 1944216"/>
                <a:gd name="connsiteX3-147" fmla="*/ 225078 w 2016224"/>
                <a:gd name="connsiteY3-148" fmla="*/ 212637 h 1944216"/>
                <a:gd name="connsiteX4-149" fmla="*/ 305942 w 2016224"/>
                <a:gd name="connsiteY4-150" fmla="*/ 1935117 h 1944216"/>
                <a:gd name="connsiteX5-151" fmla="*/ 0 w 2016224"/>
                <a:gd name="connsiteY5-152" fmla="*/ 1944216 h 1944216"/>
                <a:gd name="connsiteX6-153" fmla="*/ 0 w 2016224"/>
                <a:gd name="connsiteY6-154" fmla="*/ 0 h 1944216"/>
                <a:gd name="connsiteX0-155" fmla="*/ 0 w 2016224"/>
                <a:gd name="connsiteY0-156" fmla="*/ 0 h 1944216"/>
                <a:gd name="connsiteX1-157" fmla="*/ 2016224 w 2016224"/>
                <a:gd name="connsiteY1-158" fmla="*/ 0 h 1944216"/>
                <a:gd name="connsiteX2-159" fmla="*/ 2015959 w 2016224"/>
                <a:gd name="connsiteY2-160" fmla="*/ 212637 h 1944216"/>
                <a:gd name="connsiteX3-161" fmla="*/ 225078 w 2016224"/>
                <a:gd name="connsiteY3-162" fmla="*/ 212637 h 1944216"/>
                <a:gd name="connsiteX4-163" fmla="*/ 225076 w 2016224"/>
                <a:gd name="connsiteY4-164" fmla="*/ 1941338 h 1944216"/>
                <a:gd name="connsiteX5-165" fmla="*/ 0 w 2016224"/>
                <a:gd name="connsiteY5-166" fmla="*/ 1944216 h 1944216"/>
                <a:gd name="connsiteX6-167" fmla="*/ 0 w 2016224"/>
                <a:gd name="connsiteY6-168" fmla="*/ 0 h 1944216"/>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Lst>
              <a:rect l="l" t="t" r="r" b="b"/>
              <a:pathLst>
                <a:path w="2016224" h="1944216">
                  <a:moveTo>
                    <a:pt x="0" y="0"/>
                  </a:moveTo>
                  <a:lnTo>
                    <a:pt x="2016224" y="0"/>
                  </a:lnTo>
                  <a:cubicBezTo>
                    <a:pt x="2016136" y="70879"/>
                    <a:pt x="2016047" y="141758"/>
                    <a:pt x="2015959" y="212637"/>
                  </a:cubicBezTo>
                  <a:lnTo>
                    <a:pt x="225078" y="212637"/>
                  </a:lnTo>
                  <a:cubicBezTo>
                    <a:pt x="227151" y="782650"/>
                    <a:pt x="223003" y="1371325"/>
                    <a:pt x="225076" y="1941338"/>
                  </a:cubicBezTo>
                  <a:lnTo>
                    <a:pt x="0" y="1944216"/>
                  </a:lnTo>
                  <a:lnTo>
                    <a:pt x="0" y="0"/>
                  </a:lnTo>
                  <a:close/>
                </a:path>
              </a:pathLst>
            </a:cu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tr-TR" sz="600">
                <a:solidFill>
                  <a:schemeClr val="tx1"/>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8" name="Gözyaşı Damlası 15"/>
          <p:cNvSpPr/>
          <p:nvPr/>
        </p:nvSpPr>
        <p:spPr>
          <a:xfrm>
            <a:off x="762791" y="2085101"/>
            <a:ext cx="553826" cy="564508"/>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just">
              <a:lnSpc>
                <a:spcPct val="120000"/>
              </a:lnSpc>
              <a:spcBef>
                <a:spcPts val="0"/>
              </a:spcBef>
              <a:spcAft>
                <a:spcPts val="0"/>
              </a:spcAft>
            </a:pPr>
            <a:endParaRPr lang="tr-TR"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9" name="AutoShape 29"/>
          <p:cNvSpPr/>
          <p:nvPr/>
        </p:nvSpPr>
        <p:spPr bwMode="auto">
          <a:xfrm>
            <a:off x="924073" y="2264424"/>
            <a:ext cx="231265" cy="205864"/>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chemeClr val="bg1"/>
          </a:solidFill>
          <a:ln>
            <a:noFill/>
          </a:ln>
          <a:effectLst/>
        </p:spPr>
        <p:txBody>
          <a:bodyPr lIns="99814" tIns="99814" rIns="99814" bIns="99814" anchor="ctr"/>
          <a:lstStyle/>
          <a:p>
            <a:pPr algn="just" defTabSz="898126">
              <a:lnSpc>
                <a:spcPct val="120000"/>
              </a:lnSpc>
              <a:spcBef>
                <a:spcPts val="0"/>
              </a:spcBef>
              <a:spcAft>
                <a:spcPts val="0"/>
              </a:spcAft>
              <a:defRPr/>
            </a:pPr>
            <a:endParaRPr lang="es-ES" sz="6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0" name="Gözyaşı Damlası 36"/>
          <p:cNvSpPr/>
          <p:nvPr/>
        </p:nvSpPr>
        <p:spPr>
          <a:xfrm>
            <a:off x="2559390" y="2051307"/>
            <a:ext cx="553826" cy="564508"/>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just">
              <a:lnSpc>
                <a:spcPct val="120000"/>
              </a:lnSpc>
              <a:spcBef>
                <a:spcPts val="0"/>
              </a:spcBef>
              <a:spcAft>
                <a:spcPts val="0"/>
              </a:spcAft>
            </a:pPr>
            <a:endParaRPr lang="tr-TR"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1" name="Gözyaşı Damlası 40"/>
          <p:cNvSpPr/>
          <p:nvPr/>
        </p:nvSpPr>
        <p:spPr>
          <a:xfrm>
            <a:off x="4328380" y="2037251"/>
            <a:ext cx="553826" cy="564508"/>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just">
              <a:lnSpc>
                <a:spcPct val="120000"/>
              </a:lnSpc>
              <a:spcBef>
                <a:spcPts val="0"/>
              </a:spcBef>
              <a:spcAft>
                <a:spcPts val="0"/>
              </a:spcAft>
            </a:pPr>
            <a:endParaRPr lang="tr-TR"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2" name="Gözyaşı Damlası 42"/>
          <p:cNvSpPr/>
          <p:nvPr/>
        </p:nvSpPr>
        <p:spPr>
          <a:xfrm>
            <a:off x="6176588" y="2051307"/>
            <a:ext cx="553826" cy="564508"/>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just">
              <a:lnSpc>
                <a:spcPct val="120000"/>
              </a:lnSpc>
              <a:spcBef>
                <a:spcPts val="0"/>
              </a:spcBef>
              <a:spcAft>
                <a:spcPts val="0"/>
              </a:spcAft>
            </a:pPr>
            <a:endParaRPr lang="tr-TR"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3" name="Gözyaşı Damlası 44"/>
          <p:cNvSpPr/>
          <p:nvPr/>
        </p:nvSpPr>
        <p:spPr>
          <a:xfrm>
            <a:off x="7856771" y="2051307"/>
            <a:ext cx="553826" cy="564508"/>
          </a:xfrm>
          <a:prstGeom prst="teardrop">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3898" tIns="31949" rIns="63898" bIns="31949" rtlCol="0" anchor="ctr"/>
          <a:lstStyle/>
          <a:p>
            <a:pPr algn="just">
              <a:lnSpc>
                <a:spcPct val="120000"/>
              </a:lnSpc>
              <a:spcBef>
                <a:spcPts val="0"/>
              </a:spcBef>
              <a:spcAft>
                <a:spcPts val="0"/>
              </a:spcAft>
            </a:pPr>
            <a:endParaRPr lang="tr-TR"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4" name="AutoShape 115"/>
          <p:cNvSpPr/>
          <p:nvPr/>
        </p:nvSpPr>
        <p:spPr bwMode="auto">
          <a:xfrm>
            <a:off x="2740935" y="2227717"/>
            <a:ext cx="212637" cy="21169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357" y="18801"/>
                </a:moveTo>
                <a:cubicBezTo>
                  <a:pt x="21518" y="18965"/>
                  <a:pt x="21599" y="19177"/>
                  <a:pt x="21599" y="19436"/>
                </a:cubicBezTo>
                <a:cubicBezTo>
                  <a:pt x="21599" y="19580"/>
                  <a:pt x="21518" y="19775"/>
                  <a:pt x="21357" y="20018"/>
                </a:cubicBezTo>
                <a:cubicBezTo>
                  <a:pt x="21193" y="20261"/>
                  <a:pt x="20989" y="20504"/>
                  <a:pt x="20746" y="20741"/>
                </a:cubicBezTo>
                <a:cubicBezTo>
                  <a:pt x="20503" y="20978"/>
                  <a:pt x="20260" y="21184"/>
                  <a:pt x="20023" y="21348"/>
                </a:cubicBezTo>
                <a:cubicBezTo>
                  <a:pt x="19783" y="21518"/>
                  <a:pt x="19593" y="21599"/>
                  <a:pt x="19447" y="21599"/>
                </a:cubicBezTo>
                <a:cubicBezTo>
                  <a:pt x="19189" y="21599"/>
                  <a:pt x="18975" y="21515"/>
                  <a:pt x="18811" y="21343"/>
                </a:cubicBezTo>
                <a:lnTo>
                  <a:pt x="13957" y="16502"/>
                </a:lnTo>
                <a:cubicBezTo>
                  <a:pt x="13217" y="16980"/>
                  <a:pt x="12428" y="17350"/>
                  <a:pt x="11589" y="17604"/>
                </a:cubicBezTo>
                <a:cubicBezTo>
                  <a:pt x="10750" y="17864"/>
                  <a:pt x="9891" y="17991"/>
                  <a:pt x="9007" y="17991"/>
                </a:cubicBezTo>
                <a:cubicBezTo>
                  <a:pt x="7769" y="17991"/>
                  <a:pt x="6608" y="17759"/>
                  <a:pt x="5517" y="17290"/>
                </a:cubicBezTo>
                <a:cubicBezTo>
                  <a:pt x="4427" y="16822"/>
                  <a:pt x="3469" y="16175"/>
                  <a:pt x="2644" y="15353"/>
                </a:cubicBezTo>
                <a:cubicBezTo>
                  <a:pt x="1816" y="14534"/>
                  <a:pt x="1172" y="13580"/>
                  <a:pt x="700" y="12487"/>
                </a:cubicBezTo>
                <a:cubicBezTo>
                  <a:pt x="231" y="11400"/>
                  <a:pt x="0" y="10236"/>
                  <a:pt x="0" y="8999"/>
                </a:cubicBezTo>
                <a:cubicBezTo>
                  <a:pt x="0" y="7768"/>
                  <a:pt x="231" y="6602"/>
                  <a:pt x="700" y="5515"/>
                </a:cubicBezTo>
                <a:cubicBezTo>
                  <a:pt x="1169" y="4422"/>
                  <a:pt x="1816" y="3467"/>
                  <a:pt x="2644" y="2645"/>
                </a:cubicBezTo>
                <a:cubicBezTo>
                  <a:pt x="3469" y="1827"/>
                  <a:pt x="4424" y="1180"/>
                  <a:pt x="5512" y="708"/>
                </a:cubicBezTo>
                <a:cubicBezTo>
                  <a:pt x="6600" y="237"/>
                  <a:pt x="7764" y="0"/>
                  <a:pt x="9007" y="0"/>
                </a:cubicBezTo>
                <a:cubicBezTo>
                  <a:pt x="10244" y="0"/>
                  <a:pt x="11403" y="237"/>
                  <a:pt x="12488" y="708"/>
                </a:cubicBezTo>
                <a:cubicBezTo>
                  <a:pt x="13573" y="1180"/>
                  <a:pt x="14530" y="1827"/>
                  <a:pt x="15358" y="2645"/>
                </a:cubicBezTo>
                <a:cubicBezTo>
                  <a:pt x="16183" y="3467"/>
                  <a:pt x="16830" y="4422"/>
                  <a:pt x="17299" y="5515"/>
                </a:cubicBezTo>
                <a:cubicBezTo>
                  <a:pt x="17768" y="6602"/>
                  <a:pt x="18003" y="7768"/>
                  <a:pt x="18003" y="8999"/>
                </a:cubicBezTo>
                <a:cubicBezTo>
                  <a:pt x="18003" y="9886"/>
                  <a:pt x="17873" y="10747"/>
                  <a:pt x="17616" y="11589"/>
                </a:cubicBezTo>
                <a:cubicBezTo>
                  <a:pt x="17359" y="12433"/>
                  <a:pt x="16991" y="13218"/>
                  <a:pt x="16514" y="13947"/>
                </a:cubicBezTo>
                <a:lnTo>
                  <a:pt x="21357" y="18801"/>
                </a:lnTo>
                <a:close/>
                <a:moveTo>
                  <a:pt x="3596" y="8999"/>
                </a:moveTo>
                <a:cubicBezTo>
                  <a:pt x="3596" y="9759"/>
                  <a:pt x="3740" y="10465"/>
                  <a:pt x="4028" y="11117"/>
                </a:cubicBezTo>
                <a:cubicBezTo>
                  <a:pt x="4317" y="11770"/>
                  <a:pt x="4707" y="12337"/>
                  <a:pt x="5193" y="12820"/>
                </a:cubicBezTo>
                <a:cubicBezTo>
                  <a:pt x="5679" y="13300"/>
                  <a:pt x="6252" y="13684"/>
                  <a:pt x="6908" y="13969"/>
                </a:cubicBezTo>
                <a:cubicBezTo>
                  <a:pt x="7566" y="14252"/>
                  <a:pt x="8264" y="14393"/>
                  <a:pt x="9004" y="14393"/>
                </a:cubicBezTo>
                <a:cubicBezTo>
                  <a:pt x="9744" y="14393"/>
                  <a:pt x="10439" y="14252"/>
                  <a:pt x="11092" y="13969"/>
                </a:cubicBezTo>
                <a:cubicBezTo>
                  <a:pt x="11745" y="13684"/>
                  <a:pt x="12318" y="13300"/>
                  <a:pt x="12801" y="12820"/>
                </a:cubicBezTo>
                <a:cubicBezTo>
                  <a:pt x="13290" y="12337"/>
                  <a:pt x="13677" y="11770"/>
                  <a:pt x="13965" y="11117"/>
                </a:cubicBezTo>
                <a:cubicBezTo>
                  <a:pt x="14254" y="10465"/>
                  <a:pt x="14398" y="9759"/>
                  <a:pt x="14398" y="8999"/>
                </a:cubicBezTo>
                <a:cubicBezTo>
                  <a:pt x="14398" y="8259"/>
                  <a:pt x="14254" y="7565"/>
                  <a:pt x="13965" y="6912"/>
                </a:cubicBezTo>
                <a:cubicBezTo>
                  <a:pt x="13674" y="6257"/>
                  <a:pt x="13290" y="5684"/>
                  <a:pt x="12801" y="5192"/>
                </a:cubicBezTo>
                <a:cubicBezTo>
                  <a:pt x="12315" y="4704"/>
                  <a:pt x="11745" y="4317"/>
                  <a:pt x="11092" y="4032"/>
                </a:cubicBezTo>
                <a:cubicBezTo>
                  <a:pt x="10439" y="3749"/>
                  <a:pt x="9741" y="3605"/>
                  <a:pt x="9004" y="3605"/>
                </a:cubicBezTo>
                <a:cubicBezTo>
                  <a:pt x="8267" y="3605"/>
                  <a:pt x="7566" y="3749"/>
                  <a:pt x="6908" y="4032"/>
                </a:cubicBezTo>
                <a:cubicBezTo>
                  <a:pt x="6252" y="4317"/>
                  <a:pt x="5676" y="4704"/>
                  <a:pt x="5193" y="5192"/>
                </a:cubicBezTo>
                <a:cubicBezTo>
                  <a:pt x="4707" y="5684"/>
                  <a:pt x="4317" y="6257"/>
                  <a:pt x="4028" y="6912"/>
                </a:cubicBezTo>
                <a:cubicBezTo>
                  <a:pt x="3740" y="7565"/>
                  <a:pt x="3596" y="8256"/>
                  <a:pt x="3596" y="8999"/>
                </a:cubicBezTo>
                <a:moveTo>
                  <a:pt x="9007" y="5591"/>
                </a:moveTo>
                <a:cubicBezTo>
                  <a:pt x="9185" y="5591"/>
                  <a:pt x="9343" y="5656"/>
                  <a:pt x="9473" y="5785"/>
                </a:cubicBezTo>
                <a:cubicBezTo>
                  <a:pt x="9603" y="5918"/>
                  <a:pt x="9668" y="6082"/>
                  <a:pt x="9668" y="6279"/>
                </a:cubicBezTo>
                <a:cubicBezTo>
                  <a:pt x="9668" y="6460"/>
                  <a:pt x="9603" y="6616"/>
                  <a:pt x="9473" y="6745"/>
                </a:cubicBezTo>
                <a:cubicBezTo>
                  <a:pt x="9343" y="6878"/>
                  <a:pt x="9185" y="6943"/>
                  <a:pt x="9007" y="6943"/>
                </a:cubicBezTo>
                <a:cubicBezTo>
                  <a:pt x="8439" y="6943"/>
                  <a:pt x="7953" y="7144"/>
                  <a:pt x="7552" y="7536"/>
                </a:cubicBezTo>
                <a:cubicBezTo>
                  <a:pt x="7151" y="7934"/>
                  <a:pt x="6950" y="8423"/>
                  <a:pt x="6950" y="8996"/>
                </a:cubicBezTo>
                <a:cubicBezTo>
                  <a:pt x="6950" y="9180"/>
                  <a:pt x="6885" y="9332"/>
                  <a:pt x="6755" y="9465"/>
                </a:cubicBezTo>
                <a:cubicBezTo>
                  <a:pt x="6622" y="9595"/>
                  <a:pt x="6467" y="9657"/>
                  <a:pt x="6289" y="9657"/>
                </a:cubicBezTo>
                <a:cubicBezTo>
                  <a:pt x="6080" y="9657"/>
                  <a:pt x="5913" y="9595"/>
                  <a:pt x="5786" y="9465"/>
                </a:cubicBezTo>
                <a:cubicBezTo>
                  <a:pt x="5659" y="9332"/>
                  <a:pt x="5599" y="9180"/>
                  <a:pt x="5599" y="8996"/>
                </a:cubicBezTo>
                <a:cubicBezTo>
                  <a:pt x="5599" y="8539"/>
                  <a:pt x="5684" y="8104"/>
                  <a:pt x="5862" y="7686"/>
                </a:cubicBezTo>
                <a:cubicBezTo>
                  <a:pt x="6037" y="7271"/>
                  <a:pt x="6280" y="6907"/>
                  <a:pt x="6597" y="6590"/>
                </a:cubicBezTo>
                <a:cubicBezTo>
                  <a:pt x="6905" y="6277"/>
                  <a:pt x="7264" y="6028"/>
                  <a:pt x="7676" y="5856"/>
                </a:cubicBezTo>
                <a:cubicBezTo>
                  <a:pt x="8086" y="5681"/>
                  <a:pt x="8529" y="5591"/>
                  <a:pt x="9007" y="5591"/>
                </a:cubicBezTo>
              </a:path>
            </a:pathLst>
          </a:custGeom>
          <a:solidFill>
            <a:schemeClr val="bg1"/>
          </a:solidFill>
          <a:ln>
            <a:noFill/>
          </a:ln>
          <a:effectLst/>
        </p:spPr>
        <p:txBody>
          <a:bodyPr lIns="99814" tIns="99814" rIns="99814" bIns="99814" anchor="ctr"/>
          <a:lstStyle/>
          <a:p>
            <a:pPr algn="just" defTabSz="898126">
              <a:lnSpc>
                <a:spcPct val="120000"/>
              </a:lnSpc>
              <a:spcBef>
                <a:spcPts val="0"/>
              </a:spcBef>
              <a:spcAft>
                <a:spcPts val="0"/>
              </a:spcAft>
              <a:defRPr/>
            </a:pPr>
            <a:endParaRPr lang="es-ES" sz="6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5" name="Freeform 78"/>
          <p:cNvSpPr>
            <a:spLocks noEditPoints="1"/>
          </p:cNvSpPr>
          <p:nvPr/>
        </p:nvSpPr>
        <p:spPr bwMode="auto">
          <a:xfrm>
            <a:off x="4487308" y="2205040"/>
            <a:ext cx="235970" cy="228932"/>
          </a:xfrm>
          <a:custGeom>
            <a:avLst/>
            <a:gdLst>
              <a:gd name="T0" fmla="*/ 172 w 241"/>
              <a:gd name="T1" fmla="*/ 0 h 234"/>
              <a:gd name="T2" fmla="*/ 102 w 241"/>
              <a:gd name="T3" fmla="*/ 50 h 234"/>
              <a:gd name="T4" fmla="*/ 102 w 241"/>
              <a:gd name="T5" fmla="*/ 50 h 234"/>
              <a:gd name="T6" fmla="*/ 26 w 241"/>
              <a:gd name="T7" fmla="*/ 126 h 234"/>
              <a:gd name="T8" fmla="*/ 2 w 241"/>
              <a:gd name="T9" fmla="*/ 201 h 234"/>
              <a:gd name="T10" fmla="*/ 26 w 241"/>
              <a:gd name="T11" fmla="*/ 234 h 234"/>
              <a:gd name="T12" fmla="*/ 96 w 241"/>
              <a:gd name="T13" fmla="*/ 216 h 234"/>
              <a:gd name="T14" fmla="*/ 220 w 241"/>
              <a:gd name="T15" fmla="*/ 97 h 234"/>
              <a:gd name="T16" fmla="*/ 117 w 241"/>
              <a:gd name="T17" fmla="*/ 174 h 234"/>
              <a:gd name="T18" fmla="*/ 181 w 241"/>
              <a:gd name="T19" fmla="*/ 86 h 234"/>
              <a:gd name="T20" fmla="*/ 174 w 241"/>
              <a:gd name="T21" fmla="*/ 123 h 234"/>
              <a:gd name="T22" fmla="*/ 117 w 241"/>
              <a:gd name="T23" fmla="*/ 180 h 234"/>
              <a:gd name="T24" fmla="*/ 108 w 241"/>
              <a:gd name="T25" fmla="*/ 148 h 234"/>
              <a:gd name="T26" fmla="*/ 84 w 241"/>
              <a:gd name="T27" fmla="*/ 125 h 234"/>
              <a:gd name="T28" fmla="*/ 169 w 241"/>
              <a:gd name="T29" fmla="*/ 66 h 234"/>
              <a:gd name="T30" fmla="*/ 108 w 241"/>
              <a:gd name="T31" fmla="*/ 148 h 234"/>
              <a:gd name="T32" fmla="*/ 56 w 241"/>
              <a:gd name="T33" fmla="*/ 117 h 234"/>
              <a:gd name="T34" fmla="*/ 146 w 241"/>
              <a:gd name="T35" fmla="*/ 53 h 234"/>
              <a:gd name="T36" fmla="*/ 31 w 241"/>
              <a:gd name="T37" fmla="*/ 219 h 234"/>
              <a:gd name="T38" fmla="*/ 15 w 241"/>
              <a:gd name="T39" fmla="*/ 209 h 234"/>
              <a:gd name="T40" fmla="*/ 23 w 241"/>
              <a:gd name="T41" fmla="*/ 177 h 234"/>
              <a:gd name="T42" fmla="*/ 58 w 241"/>
              <a:gd name="T43" fmla="*/ 211 h 234"/>
              <a:gd name="T44" fmla="*/ 65 w 241"/>
              <a:gd name="T45" fmla="*/ 210 h 234"/>
              <a:gd name="T46" fmla="*/ 26 w 241"/>
              <a:gd name="T47" fmla="*/ 169 h 234"/>
              <a:gd name="T48" fmla="*/ 36 w 241"/>
              <a:gd name="T49" fmla="*/ 138 h 234"/>
              <a:gd name="T50" fmla="*/ 95 w 241"/>
              <a:gd name="T51" fmla="*/ 201 h 234"/>
              <a:gd name="T52" fmla="*/ 65 w 241"/>
              <a:gd name="T53" fmla="*/ 210 h 234"/>
              <a:gd name="T54" fmla="*/ 198 w 241"/>
              <a:gd name="T55" fmla="*/ 99 h 234"/>
              <a:gd name="T56" fmla="*/ 179 w 241"/>
              <a:gd name="T57" fmla="*/ 55 h 234"/>
              <a:gd name="T58" fmla="*/ 148 w 241"/>
              <a:gd name="T59" fmla="*/ 24 h 234"/>
              <a:gd name="T60" fmla="*/ 205 w 241"/>
              <a:gd name="T61" fmla="*/ 30 h 234"/>
              <a:gd name="T62" fmla="*/ 210 w 241"/>
              <a:gd name="T63" fmla="*/ 86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1" h="234">
                <a:moveTo>
                  <a:pt x="215" y="19"/>
                </a:moveTo>
                <a:cubicBezTo>
                  <a:pt x="203" y="7"/>
                  <a:pt x="187" y="0"/>
                  <a:pt x="172" y="0"/>
                </a:cubicBezTo>
                <a:cubicBezTo>
                  <a:pt x="159" y="0"/>
                  <a:pt x="146" y="5"/>
                  <a:pt x="138" y="14"/>
                </a:cubicBezTo>
                <a:cubicBezTo>
                  <a:pt x="102" y="50"/>
                  <a:pt x="102" y="50"/>
                  <a:pt x="102" y="50"/>
                </a:cubicBezTo>
                <a:cubicBezTo>
                  <a:pt x="102" y="50"/>
                  <a:pt x="102" y="50"/>
                  <a:pt x="102" y="50"/>
                </a:cubicBezTo>
                <a:cubicBezTo>
                  <a:pt x="102" y="50"/>
                  <a:pt x="102" y="50"/>
                  <a:pt x="102" y="50"/>
                </a:cubicBezTo>
                <a:cubicBezTo>
                  <a:pt x="102" y="50"/>
                  <a:pt x="102" y="50"/>
                  <a:pt x="102" y="50"/>
                </a:cubicBezTo>
                <a:cubicBezTo>
                  <a:pt x="26" y="126"/>
                  <a:pt x="26" y="126"/>
                  <a:pt x="26" y="126"/>
                </a:cubicBezTo>
                <a:cubicBezTo>
                  <a:pt x="23" y="130"/>
                  <a:pt x="20" y="134"/>
                  <a:pt x="19" y="139"/>
                </a:cubicBezTo>
                <a:cubicBezTo>
                  <a:pt x="2" y="201"/>
                  <a:pt x="2" y="201"/>
                  <a:pt x="2" y="201"/>
                </a:cubicBezTo>
                <a:cubicBezTo>
                  <a:pt x="2" y="201"/>
                  <a:pt x="0" y="206"/>
                  <a:pt x="0" y="209"/>
                </a:cubicBezTo>
                <a:cubicBezTo>
                  <a:pt x="0" y="223"/>
                  <a:pt x="12" y="234"/>
                  <a:pt x="26" y="234"/>
                </a:cubicBezTo>
                <a:cubicBezTo>
                  <a:pt x="29" y="234"/>
                  <a:pt x="34" y="233"/>
                  <a:pt x="34" y="233"/>
                </a:cubicBezTo>
                <a:cubicBezTo>
                  <a:pt x="96" y="216"/>
                  <a:pt x="96" y="216"/>
                  <a:pt x="96" y="216"/>
                </a:cubicBezTo>
                <a:cubicBezTo>
                  <a:pt x="101" y="215"/>
                  <a:pt x="105" y="213"/>
                  <a:pt x="109" y="209"/>
                </a:cubicBezTo>
                <a:cubicBezTo>
                  <a:pt x="220" y="97"/>
                  <a:pt x="220" y="97"/>
                  <a:pt x="220" y="97"/>
                </a:cubicBezTo>
                <a:cubicBezTo>
                  <a:pt x="241" y="76"/>
                  <a:pt x="238" y="42"/>
                  <a:pt x="215" y="19"/>
                </a:cubicBezTo>
                <a:close/>
                <a:moveTo>
                  <a:pt x="117" y="174"/>
                </a:moveTo>
                <a:cubicBezTo>
                  <a:pt x="117" y="168"/>
                  <a:pt x="115" y="161"/>
                  <a:pt x="112" y="155"/>
                </a:cubicBezTo>
                <a:cubicBezTo>
                  <a:pt x="181" y="86"/>
                  <a:pt x="181" y="86"/>
                  <a:pt x="181" y="86"/>
                </a:cubicBezTo>
                <a:cubicBezTo>
                  <a:pt x="185" y="99"/>
                  <a:pt x="183" y="113"/>
                  <a:pt x="174" y="123"/>
                </a:cubicBezTo>
                <a:cubicBezTo>
                  <a:pt x="174" y="123"/>
                  <a:pt x="174" y="123"/>
                  <a:pt x="174" y="123"/>
                </a:cubicBezTo>
                <a:cubicBezTo>
                  <a:pt x="174" y="123"/>
                  <a:pt x="174" y="123"/>
                  <a:pt x="174" y="123"/>
                </a:cubicBezTo>
                <a:cubicBezTo>
                  <a:pt x="117" y="180"/>
                  <a:pt x="117" y="180"/>
                  <a:pt x="117" y="180"/>
                </a:cubicBezTo>
                <a:cubicBezTo>
                  <a:pt x="117" y="178"/>
                  <a:pt x="118" y="176"/>
                  <a:pt x="117" y="174"/>
                </a:cubicBezTo>
                <a:close/>
                <a:moveTo>
                  <a:pt x="108" y="148"/>
                </a:moveTo>
                <a:cubicBezTo>
                  <a:pt x="106" y="144"/>
                  <a:pt x="103" y="140"/>
                  <a:pt x="99" y="136"/>
                </a:cubicBezTo>
                <a:cubicBezTo>
                  <a:pt x="94" y="131"/>
                  <a:pt x="89" y="128"/>
                  <a:pt x="84" y="125"/>
                </a:cubicBezTo>
                <a:cubicBezTo>
                  <a:pt x="154" y="55"/>
                  <a:pt x="154" y="55"/>
                  <a:pt x="154" y="55"/>
                </a:cubicBezTo>
                <a:cubicBezTo>
                  <a:pt x="159" y="58"/>
                  <a:pt x="164" y="61"/>
                  <a:pt x="169" y="66"/>
                </a:cubicBezTo>
                <a:cubicBezTo>
                  <a:pt x="173" y="70"/>
                  <a:pt x="176" y="74"/>
                  <a:pt x="178" y="79"/>
                </a:cubicBezTo>
                <a:lnTo>
                  <a:pt x="108" y="148"/>
                </a:lnTo>
                <a:close/>
                <a:moveTo>
                  <a:pt x="77" y="121"/>
                </a:moveTo>
                <a:cubicBezTo>
                  <a:pt x="70" y="119"/>
                  <a:pt x="63" y="117"/>
                  <a:pt x="56" y="117"/>
                </a:cubicBezTo>
                <a:cubicBezTo>
                  <a:pt x="112" y="60"/>
                  <a:pt x="112" y="60"/>
                  <a:pt x="112" y="60"/>
                </a:cubicBezTo>
                <a:cubicBezTo>
                  <a:pt x="121" y="52"/>
                  <a:pt x="133" y="50"/>
                  <a:pt x="146" y="53"/>
                </a:cubicBezTo>
                <a:lnTo>
                  <a:pt x="77" y="121"/>
                </a:lnTo>
                <a:close/>
                <a:moveTo>
                  <a:pt x="31" y="219"/>
                </a:moveTo>
                <a:cubicBezTo>
                  <a:pt x="30" y="219"/>
                  <a:pt x="28" y="219"/>
                  <a:pt x="26" y="220"/>
                </a:cubicBezTo>
                <a:cubicBezTo>
                  <a:pt x="20" y="219"/>
                  <a:pt x="15" y="215"/>
                  <a:pt x="15" y="209"/>
                </a:cubicBezTo>
                <a:cubicBezTo>
                  <a:pt x="15" y="207"/>
                  <a:pt x="16" y="205"/>
                  <a:pt x="16" y="204"/>
                </a:cubicBezTo>
                <a:cubicBezTo>
                  <a:pt x="23" y="177"/>
                  <a:pt x="23" y="177"/>
                  <a:pt x="23" y="177"/>
                </a:cubicBezTo>
                <a:cubicBezTo>
                  <a:pt x="32" y="176"/>
                  <a:pt x="41" y="180"/>
                  <a:pt x="48" y="187"/>
                </a:cubicBezTo>
                <a:cubicBezTo>
                  <a:pt x="55" y="194"/>
                  <a:pt x="58" y="203"/>
                  <a:pt x="58" y="211"/>
                </a:cubicBezTo>
                <a:lnTo>
                  <a:pt x="31" y="219"/>
                </a:lnTo>
                <a:close/>
                <a:moveTo>
                  <a:pt x="65" y="210"/>
                </a:moveTo>
                <a:cubicBezTo>
                  <a:pt x="65" y="200"/>
                  <a:pt x="61" y="190"/>
                  <a:pt x="53" y="182"/>
                </a:cubicBezTo>
                <a:cubicBezTo>
                  <a:pt x="45" y="174"/>
                  <a:pt x="35" y="170"/>
                  <a:pt x="26" y="169"/>
                </a:cubicBezTo>
                <a:cubicBezTo>
                  <a:pt x="33" y="143"/>
                  <a:pt x="33" y="143"/>
                  <a:pt x="33" y="143"/>
                </a:cubicBezTo>
                <a:cubicBezTo>
                  <a:pt x="33" y="141"/>
                  <a:pt x="34" y="139"/>
                  <a:pt x="36" y="138"/>
                </a:cubicBezTo>
                <a:cubicBezTo>
                  <a:pt x="50" y="127"/>
                  <a:pt x="73" y="130"/>
                  <a:pt x="88" y="146"/>
                </a:cubicBezTo>
                <a:cubicBezTo>
                  <a:pt x="105" y="163"/>
                  <a:pt x="108" y="187"/>
                  <a:pt x="95" y="201"/>
                </a:cubicBezTo>
                <a:cubicBezTo>
                  <a:pt x="94" y="202"/>
                  <a:pt x="93" y="202"/>
                  <a:pt x="92" y="202"/>
                </a:cubicBezTo>
                <a:lnTo>
                  <a:pt x="65" y="210"/>
                </a:lnTo>
                <a:close/>
                <a:moveTo>
                  <a:pt x="210" y="86"/>
                </a:moveTo>
                <a:cubicBezTo>
                  <a:pt x="198" y="99"/>
                  <a:pt x="198" y="99"/>
                  <a:pt x="198" y="99"/>
                </a:cubicBezTo>
                <a:cubicBezTo>
                  <a:pt x="198" y="97"/>
                  <a:pt x="198" y="96"/>
                  <a:pt x="198" y="94"/>
                </a:cubicBezTo>
                <a:cubicBezTo>
                  <a:pt x="196" y="80"/>
                  <a:pt x="190" y="66"/>
                  <a:pt x="179" y="55"/>
                </a:cubicBezTo>
                <a:cubicBezTo>
                  <a:pt x="167" y="44"/>
                  <a:pt x="151" y="37"/>
                  <a:pt x="136" y="37"/>
                </a:cubicBezTo>
                <a:cubicBezTo>
                  <a:pt x="148" y="24"/>
                  <a:pt x="148" y="24"/>
                  <a:pt x="148" y="24"/>
                </a:cubicBezTo>
                <a:cubicBezTo>
                  <a:pt x="154" y="18"/>
                  <a:pt x="162" y="15"/>
                  <a:pt x="172" y="15"/>
                </a:cubicBezTo>
                <a:cubicBezTo>
                  <a:pt x="183" y="15"/>
                  <a:pt x="196" y="20"/>
                  <a:pt x="205" y="30"/>
                </a:cubicBezTo>
                <a:cubicBezTo>
                  <a:pt x="214" y="38"/>
                  <a:pt x="219" y="49"/>
                  <a:pt x="219" y="60"/>
                </a:cubicBezTo>
                <a:cubicBezTo>
                  <a:pt x="220" y="70"/>
                  <a:pt x="217" y="80"/>
                  <a:pt x="210" y="86"/>
                </a:cubicBezTo>
                <a:close/>
              </a:path>
            </a:pathLst>
          </a:custGeom>
          <a:solidFill>
            <a:schemeClr val="bg1"/>
          </a:solidFill>
          <a:ln>
            <a:noFill/>
          </a:ln>
        </p:spPr>
        <p:txBody>
          <a:bodyPr vert="horz" wrap="square" lIns="179668" tIns="89834" rIns="179668" bIns="89834"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nvGrpSpPr>
          <p:cNvPr id="16" name="Group 55"/>
          <p:cNvGrpSpPr/>
          <p:nvPr/>
        </p:nvGrpSpPr>
        <p:grpSpPr>
          <a:xfrm>
            <a:off x="6349812" y="2226485"/>
            <a:ext cx="207378" cy="214153"/>
            <a:chOff x="998489" y="2241774"/>
            <a:chExt cx="256404" cy="239742"/>
          </a:xfrm>
          <a:solidFill>
            <a:schemeClr val="bg1"/>
          </a:solidFill>
        </p:grpSpPr>
        <p:sp>
          <p:nvSpPr>
            <p:cNvPr id="17" name="Freeform 58"/>
            <p:cNvSpPr>
              <a:spLocks noEditPoints="1"/>
            </p:cNvSpPr>
            <p:nvPr/>
          </p:nvSpPr>
          <p:spPr bwMode="auto">
            <a:xfrm>
              <a:off x="998489" y="2241774"/>
              <a:ext cx="256404" cy="239742"/>
            </a:xfrm>
            <a:custGeom>
              <a:avLst/>
              <a:gdLst>
                <a:gd name="T0" fmla="*/ 230 w 234"/>
                <a:gd name="T1" fmla="*/ 48 h 219"/>
                <a:gd name="T2" fmla="*/ 186 w 234"/>
                <a:gd name="T3" fmla="*/ 5 h 219"/>
                <a:gd name="T4" fmla="*/ 176 w 234"/>
                <a:gd name="T5" fmla="*/ 0 h 219"/>
                <a:gd name="T6" fmla="*/ 22 w 234"/>
                <a:gd name="T7" fmla="*/ 0 h 219"/>
                <a:gd name="T8" fmla="*/ 0 w 234"/>
                <a:gd name="T9" fmla="*/ 22 h 219"/>
                <a:gd name="T10" fmla="*/ 0 w 234"/>
                <a:gd name="T11" fmla="*/ 197 h 219"/>
                <a:gd name="T12" fmla="*/ 22 w 234"/>
                <a:gd name="T13" fmla="*/ 219 h 219"/>
                <a:gd name="T14" fmla="*/ 212 w 234"/>
                <a:gd name="T15" fmla="*/ 219 h 219"/>
                <a:gd name="T16" fmla="*/ 234 w 234"/>
                <a:gd name="T17" fmla="*/ 197 h 219"/>
                <a:gd name="T18" fmla="*/ 234 w 234"/>
                <a:gd name="T19" fmla="*/ 59 h 219"/>
                <a:gd name="T20" fmla="*/ 230 w 234"/>
                <a:gd name="T21" fmla="*/ 48 h 219"/>
                <a:gd name="T22" fmla="*/ 220 w 234"/>
                <a:gd name="T23" fmla="*/ 197 h 219"/>
                <a:gd name="T24" fmla="*/ 212 w 234"/>
                <a:gd name="T25" fmla="*/ 205 h 219"/>
                <a:gd name="T26" fmla="*/ 22 w 234"/>
                <a:gd name="T27" fmla="*/ 205 h 219"/>
                <a:gd name="T28" fmla="*/ 15 w 234"/>
                <a:gd name="T29" fmla="*/ 197 h 219"/>
                <a:gd name="T30" fmla="*/ 15 w 234"/>
                <a:gd name="T31" fmla="*/ 22 h 219"/>
                <a:gd name="T32" fmla="*/ 22 w 234"/>
                <a:gd name="T33" fmla="*/ 15 h 219"/>
                <a:gd name="T34" fmla="*/ 168 w 234"/>
                <a:gd name="T35" fmla="*/ 15 h 219"/>
                <a:gd name="T36" fmla="*/ 168 w 234"/>
                <a:gd name="T37" fmla="*/ 44 h 219"/>
                <a:gd name="T38" fmla="*/ 168 w 234"/>
                <a:gd name="T39" fmla="*/ 44 h 219"/>
                <a:gd name="T40" fmla="*/ 190 w 234"/>
                <a:gd name="T41" fmla="*/ 66 h 219"/>
                <a:gd name="T42" fmla="*/ 198 w 234"/>
                <a:gd name="T43" fmla="*/ 66 h 219"/>
                <a:gd name="T44" fmla="*/ 220 w 234"/>
                <a:gd name="T45" fmla="*/ 66 h 219"/>
                <a:gd name="T46" fmla="*/ 220 w 234"/>
                <a:gd name="T47" fmla="*/ 197 h 219"/>
                <a:gd name="T48" fmla="*/ 198 w 234"/>
                <a:gd name="T49" fmla="*/ 59 h 219"/>
                <a:gd name="T50" fmla="*/ 190 w 234"/>
                <a:gd name="T51" fmla="*/ 59 h 219"/>
                <a:gd name="T52" fmla="*/ 176 w 234"/>
                <a:gd name="T53" fmla="*/ 44 h 219"/>
                <a:gd name="T54" fmla="*/ 176 w 234"/>
                <a:gd name="T55" fmla="*/ 44 h 219"/>
                <a:gd name="T56" fmla="*/ 176 w 234"/>
                <a:gd name="T57" fmla="*/ 15 h 219"/>
                <a:gd name="T58" fmla="*/ 220 w 234"/>
                <a:gd name="T59" fmla="*/ 59 h 219"/>
                <a:gd name="T60" fmla="*/ 198 w 234"/>
                <a:gd name="T61" fmla="*/ 59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34" h="219">
                  <a:moveTo>
                    <a:pt x="230" y="48"/>
                  </a:moveTo>
                  <a:cubicBezTo>
                    <a:pt x="186" y="5"/>
                    <a:pt x="186" y="5"/>
                    <a:pt x="186" y="5"/>
                  </a:cubicBezTo>
                  <a:cubicBezTo>
                    <a:pt x="183" y="2"/>
                    <a:pt x="180" y="0"/>
                    <a:pt x="176" y="0"/>
                  </a:cubicBezTo>
                  <a:cubicBezTo>
                    <a:pt x="22" y="0"/>
                    <a:pt x="22" y="0"/>
                    <a:pt x="22" y="0"/>
                  </a:cubicBezTo>
                  <a:cubicBezTo>
                    <a:pt x="10" y="0"/>
                    <a:pt x="0" y="10"/>
                    <a:pt x="0" y="22"/>
                  </a:cubicBezTo>
                  <a:cubicBezTo>
                    <a:pt x="0" y="197"/>
                    <a:pt x="0" y="197"/>
                    <a:pt x="0" y="197"/>
                  </a:cubicBezTo>
                  <a:cubicBezTo>
                    <a:pt x="0" y="210"/>
                    <a:pt x="10" y="219"/>
                    <a:pt x="22" y="219"/>
                  </a:cubicBezTo>
                  <a:cubicBezTo>
                    <a:pt x="212" y="219"/>
                    <a:pt x="212" y="219"/>
                    <a:pt x="212" y="219"/>
                  </a:cubicBezTo>
                  <a:cubicBezTo>
                    <a:pt x="224" y="219"/>
                    <a:pt x="234" y="210"/>
                    <a:pt x="234" y="197"/>
                  </a:cubicBezTo>
                  <a:cubicBezTo>
                    <a:pt x="234" y="59"/>
                    <a:pt x="234" y="59"/>
                    <a:pt x="234" y="59"/>
                  </a:cubicBezTo>
                  <a:cubicBezTo>
                    <a:pt x="234" y="55"/>
                    <a:pt x="233" y="51"/>
                    <a:pt x="230" y="48"/>
                  </a:cubicBezTo>
                  <a:close/>
                  <a:moveTo>
                    <a:pt x="220" y="197"/>
                  </a:moveTo>
                  <a:cubicBezTo>
                    <a:pt x="220" y="202"/>
                    <a:pt x="216" y="205"/>
                    <a:pt x="212" y="205"/>
                  </a:cubicBezTo>
                  <a:cubicBezTo>
                    <a:pt x="22" y="205"/>
                    <a:pt x="22" y="205"/>
                    <a:pt x="22" y="205"/>
                  </a:cubicBezTo>
                  <a:cubicBezTo>
                    <a:pt x="18" y="205"/>
                    <a:pt x="15" y="202"/>
                    <a:pt x="15" y="197"/>
                  </a:cubicBezTo>
                  <a:cubicBezTo>
                    <a:pt x="15" y="22"/>
                    <a:pt x="15" y="22"/>
                    <a:pt x="15" y="22"/>
                  </a:cubicBezTo>
                  <a:cubicBezTo>
                    <a:pt x="15" y="18"/>
                    <a:pt x="18" y="15"/>
                    <a:pt x="22" y="15"/>
                  </a:cubicBezTo>
                  <a:cubicBezTo>
                    <a:pt x="168" y="15"/>
                    <a:pt x="168" y="15"/>
                    <a:pt x="168" y="15"/>
                  </a:cubicBezTo>
                  <a:cubicBezTo>
                    <a:pt x="168" y="44"/>
                    <a:pt x="168" y="44"/>
                    <a:pt x="168" y="44"/>
                  </a:cubicBezTo>
                  <a:cubicBezTo>
                    <a:pt x="168" y="44"/>
                    <a:pt x="168" y="44"/>
                    <a:pt x="168" y="44"/>
                  </a:cubicBezTo>
                  <a:cubicBezTo>
                    <a:pt x="168" y="56"/>
                    <a:pt x="178" y="66"/>
                    <a:pt x="190" y="66"/>
                  </a:cubicBezTo>
                  <a:cubicBezTo>
                    <a:pt x="198" y="66"/>
                    <a:pt x="198" y="66"/>
                    <a:pt x="198" y="66"/>
                  </a:cubicBezTo>
                  <a:cubicBezTo>
                    <a:pt x="220" y="66"/>
                    <a:pt x="220" y="66"/>
                    <a:pt x="220" y="66"/>
                  </a:cubicBezTo>
                  <a:lnTo>
                    <a:pt x="220" y="197"/>
                  </a:lnTo>
                  <a:close/>
                  <a:moveTo>
                    <a:pt x="198" y="59"/>
                  </a:moveTo>
                  <a:cubicBezTo>
                    <a:pt x="190" y="59"/>
                    <a:pt x="190" y="59"/>
                    <a:pt x="190" y="59"/>
                  </a:cubicBezTo>
                  <a:cubicBezTo>
                    <a:pt x="182" y="59"/>
                    <a:pt x="176" y="52"/>
                    <a:pt x="176" y="44"/>
                  </a:cubicBezTo>
                  <a:cubicBezTo>
                    <a:pt x="176" y="44"/>
                    <a:pt x="176" y="44"/>
                    <a:pt x="176" y="44"/>
                  </a:cubicBezTo>
                  <a:cubicBezTo>
                    <a:pt x="176" y="15"/>
                    <a:pt x="176" y="15"/>
                    <a:pt x="176" y="15"/>
                  </a:cubicBezTo>
                  <a:cubicBezTo>
                    <a:pt x="220" y="59"/>
                    <a:pt x="220" y="59"/>
                    <a:pt x="220" y="59"/>
                  </a:cubicBezTo>
                  <a:lnTo>
                    <a:pt x="198" y="5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Freeform 59"/>
            <p:cNvSpPr/>
            <p:nvPr/>
          </p:nvSpPr>
          <p:spPr bwMode="auto">
            <a:xfrm>
              <a:off x="1118823" y="2289908"/>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Freeform 60"/>
            <p:cNvSpPr/>
            <p:nvPr/>
          </p:nvSpPr>
          <p:spPr bwMode="auto">
            <a:xfrm>
              <a:off x="1118823" y="2313975"/>
              <a:ext cx="48597" cy="7868"/>
            </a:xfrm>
            <a:custGeom>
              <a:avLst/>
              <a:gdLst>
                <a:gd name="T0" fmla="*/ 4 w 44"/>
                <a:gd name="T1" fmla="*/ 7 h 7"/>
                <a:gd name="T2" fmla="*/ 40 w 44"/>
                <a:gd name="T3" fmla="*/ 7 h 7"/>
                <a:gd name="T4" fmla="*/ 44 w 44"/>
                <a:gd name="T5" fmla="*/ 4 h 7"/>
                <a:gd name="T6" fmla="*/ 40 w 44"/>
                <a:gd name="T7" fmla="*/ 0 h 7"/>
                <a:gd name="T8" fmla="*/ 4 w 44"/>
                <a:gd name="T9" fmla="*/ 0 h 7"/>
                <a:gd name="T10" fmla="*/ 0 w 44"/>
                <a:gd name="T11" fmla="*/ 4 h 7"/>
                <a:gd name="T12" fmla="*/ 4 w 44"/>
                <a:gd name="T13" fmla="*/ 7 h 7"/>
              </a:gdLst>
              <a:ahLst/>
              <a:cxnLst>
                <a:cxn ang="0">
                  <a:pos x="T0" y="T1"/>
                </a:cxn>
                <a:cxn ang="0">
                  <a:pos x="T2" y="T3"/>
                </a:cxn>
                <a:cxn ang="0">
                  <a:pos x="T4" y="T5"/>
                </a:cxn>
                <a:cxn ang="0">
                  <a:pos x="T6" y="T7"/>
                </a:cxn>
                <a:cxn ang="0">
                  <a:pos x="T8" y="T9"/>
                </a:cxn>
                <a:cxn ang="0">
                  <a:pos x="T10" y="T11"/>
                </a:cxn>
                <a:cxn ang="0">
                  <a:pos x="T12" y="T13"/>
                </a:cxn>
              </a:cxnLst>
              <a:rect l="0" t="0" r="r" b="b"/>
              <a:pathLst>
                <a:path w="44" h="7">
                  <a:moveTo>
                    <a:pt x="4" y="7"/>
                  </a:moveTo>
                  <a:cubicBezTo>
                    <a:pt x="40" y="7"/>
                    <a:pt x="40" y="7"/>
                    <a:pt x="40" y="7"/>
                  </a:cubicBezTo>
                  <a:cubicBezTo>
                    <a:pt x="42" y="7"/>
                    <a:pt x="44" y="6"/>
                    <a:pt x="44" y="4"/>
                  </a:cubicBezTo>
                  <a:cubicBezTo>
                    <a:pt x="44" y="2"/>
                    <a:pt x="42" y="0"/>
                    <a:pt x="40" y="0"/>
                  </a:cubicBezTo>
                  <a:cubicBezTo>
                    <a:pt x="4" y="0"/>
                    <a:pt x="4" y="0"/>
                    <a:pt x="4" y="0"/>
                  </a:cubicBezTo>
                  <a:cubicBezTo>
                    <a:pt x="2" y="0"/>
                    <a:pt x="0" y="2"/>
                    <a:pt x="0" y="4"/>
                  </a:cubicBezTo>
                  <a:cubicBezTo>
                    <a:pt x="0" y="6"/>
                    <a:pt x="2" y="7"/>
                    <a:pt x="4"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Freeform 61"/>
            <p:cNvSpPr/>
            <p:nvPr/>
          </p:nvSpPr>
          <p:spPr bwMode="auto">
            <a:xfrm>
              <a:off x="1118823" y="2338041"/>
              <a:ext cx="104135" cy="7868"/>
            </a:xfrm>
            <a:custGeom>
              <a:avLst/>
              <a:gdLst>
                <a:gd name="T0" fmla="*/ 0 w 95"/>
                <a:gd name="T1" fmla="*/ 4 h 7"/>
                <a:gd name="T2" fmla="*/ 4 w 95"/>
                <a:gd name="T3" fmla="*/ 7 h 7"/>
                <a:gd name="T4" fmla="*/ 91 w 95"/>
                <a:gd name="T5" fmla="*/ 7 h 7"/>
                <a:gd name="T6" fmla="*/ 95 w 95"/>
                <a:gd name="T7" fmla="*/ 4 h 7"/>
                <a:gd name="T8" fmla="*/ 91 w 95"/>
                <a:gd name="T9" fmla="*/ 0 h 7"/>
                <a:gd name="T10" fmla="*/ 4 w 95"/>
                <a:gd name="T11" fmla="*/ 0 h 7"/>
                <a:gd name="T12" fmla="*/ 0 w 95"/>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95" h="7">
                  <a:moveTo>
                    <a:pt x="0" y="4"/>
                  </a:moveTo>
                  <a:cubicBezTo>
                    <a:pt x="0" y="6"/>
                    <a:pt x="2" y="7"/>
                    <a:pt x="4" y="7"/>
                  </a:cubicBezTo>
                  <a:cubicBezTo>
                    <a:pt x="91" y="7"/>
                    <a:pt x="91" y="7"/>
                    <a:pt x="91" y="7"/>
                  </a:cubicBezTo>
                  <a:cubicBezTo>
                    <a:pt x="93" y="7"/>
                    <a:pt x="95" y="6"/>
                    <a:pt x="95" y="4"/>
                  </a:cubicBezTo>
                  <a:cubicBezTo>
                    <a:pt x="95" y="2"/>
                    <a:pt x="93" y="0"/>
                    <a:pt x="91" y="0"/>
                  </a:cubicBezTo>
                  <a:cubicBezTo>
                    <a:pt x="4" y="0"/>
                    <a:pt x="4" y="0"/>
                    <a:pt x="4" y="0"/>
                  </a:cubicBezTo>
                  <a:cubicBezTo>
                    <a:pt x="2" y="0"/>
                    <a:pt x="0" y="2"/>
                    <a:pt x="0" y="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Freeform 62"/>
            <p:cNvSpPr/>
            <p:nvPr/>
          </p:nvSpPr>
          <p:spPr bwMode="auto">
            <a:xfrm>
              <a:off x="1031349" y="2386175"/>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2" name="Freeform 63"/>
            <p:cNvSpPr/>
            <p:nvPr/>
          </p:nvSpPr>
          <p:spPr bwMode="auto">
            <a:xfrm>
              <a:off x="1031349" y="2410242"/>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3" name="Freeform 64"/>
            <p:cNvSpPr/>
            <p:nvPr/>
          </p:nvSpPr>
          <p:spPr bwMode="auto">
            <a:xfrm>
              <a:off x="1031349" y="24343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5"/>
                    <a:pt x="1" y="7"/>
                    <a:pt x="3" y="7"/>
                  </a:cubicBezTo>
                  <a:cubicBezTo>
                    <a:pt x="171" y="7"/>
                    <a:pt x="171" y="7"/>
                    <a:pt x="171" y="7"/>
                  </a:cubicBezTo>
                  <a:cubicBezTo>
                    <a:pt x="173" y="7"/>
                    <a:pt x="175" y="5"/>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4" name="Freeform 65"/>
            <p:cNvSpPr/>
            <p:nvPr/>
          </p:nvSpPr>
          <p:spPr bwMode="auto">
            <a:xfrm>
              <a:off x="1031349" y="2362108"/>
              <a:ext cx="191609" cy="7868"/>
            </a:xfrm>
            <a:custGeom>
              <a:avLst/>
              <a:gdLst>
                <a:gd name="T0" fmla="*/ 171 w 175"/>
                <a:gd name="T1" fmla="*/ 0 h 7"/>
                <a:gd name="T2" fmla="*/ 3 w 175"/>
                <a:gd name="T3" fmla="*/ 0 h 7"/>
                <a:gd name="T4" fmla="*/ 0 w 175"/>
                <a:gd name="T5" fmla="*/ 3 h 7"/>
                <a:gd name="T6" fmla="*/ 3 w 175"/>
                <a:gd name="T7" fmla="*/ 7 h 7"/>
                <a:gd name="T8" fmla="*/ 171 w 175"/>
                <a:gd name="T9" fmla="*/ 7 h 7"/>
                <a:gd name="T10" fmla="*/ 175 w 175"/>
                <a:gd name="T11" fmla="*/ 3 h 7"/>
                <a:gd name="T12" fmla="*/ 171 w 175"/>
                <a:gd name="T13" fmla="*/ 0 h 7"/>
              </a:gdLst>
              <a:ahLst/>
              <a:cxnLst>
                <a:cxn ang="0">
                  <a:pos x="T0" y="T1"/>
                </a:cxn>
                <a:cxn ang="0">
                  <a:pos x="T2" y="T3"/>
                </a:cxn>
                <a:cxn ang="0">
                  <a:pos x="T4" y="T5"/>
                </a:cxn>
                <a:cxn ang="0">
                  <a:pos x="T6" y="T7"/>
                </a:cxn>
                <a:cxn ang="0">
                  <a:pos x="T8" y="T9"/>
                </a:cxn>
                <a:cxn ang="0">
                  <a:pos x="T10" y="T11"/>
                </a:cxn>
                <a:cxn ang="0">
                  <a:pos x="T12" y="T13"/>
                </a:cxn>
              </a:cxnLst>
              <a:rect l="0" t="0" r="r" b="b"/>
              <a:pathLst>
                <a:path w="175" h="7">
                  <a:moveTo>
                    <a:pt x="171" y="0"/>
                  </a:moveTo>
                  <a:cubicBezTo>
                    <a:pt x="3" y="0"/>
                    <a:pt x="3" y="0"/>
                    <a:pt x="3" y="0"/>
                  </a:cubicBezTo>
                  <a:cubicBezTo>
                    <a:pt x="1" y="0"/>
                    <a:pt x="0" y="1"/>
                    <a:pt x="0" y="3"/>
                  </a:cubicBezTo>
                  <a:cubicBezTo>
                    <a:pt x="0" y="6"/>
                    <a:pt x="1" y="7"/>
                    <a:pt x="3" y="7"/>
                  </a:cubicBezTo>
                  <a:cubicBezTo>
                    <a:pt x="171" y="7"/>
                    <a:pt x="171" y="7"/>
                    <a:pt x="171" y="7"/>
                  </a:cubicBezTo>
                  <a:cubicBezTo>
                    <a:pt x="173" y="7"/>
                    <a:pt x="175" y="6"/>
                    <a:pt x="175" y="3"/>
                  </a:cubicBezTo>
                  <a:cubicBezTo>
                    <a:pt x="175" y="1"/>
                    <a:pt x="173" y="0"/>
                    <a:pt x="171"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5" name="Freeform 66"/>
            <p:cNvSpPr>
              <a:spLocks noEditPoints="1"/>
            </p:cNvSpPr>
            <p:nvPr/>
          </p:nvSpPr>
          <p:spPr bwMode="auto">
            <a:xfrm>
              <a:off x="1031349" y="2282040"/>
              <a:ext cx="71275" cy="63870"/>
            </a:xfrm>
            <a:custGeom>
              <a:avLst/>
              <a:gdLst>
                <a:gd name="T0" fmla="*/ 7 w 65"/>
                <a:gd name="T1" fmla="*/ 58 h 58"/>
                <a:gd name="T2" fmla="*/ 58 w 65"/>
                <a:gd name="T3" fmla="*/ 58 h 58"/>
                <a:gd name="T4" fmla="*/ 65 w 65"/>
                <a:gd name="T5" fmla="*/ 51 h 58"/>
                <a:gd name="T6" fmla="*/ 65 w 65"/>
                <a:gd name="T7" fmla="*/ 7 h 58"/>
                <a:gd name="T8" fmla="*/ 58 w 65"/>
                <a:gd name="T9" fmla="*/ 0 h 58"/>
                <a:gd name="T10" fmla="*/ 7 w 65"/>
                <a:gd name="T11" fmla="*/ 0 h 58"/>
                <a:gd name="T12" fmla="*/ 0 w 65"/>
                <a:gd name="T13" fmla="*/ 7 h 58"/>
                <a:gd name="T14" fmla="*/ 0 w 65"/>
                <a:gd name="T15" fmla="*/ 51 h 58"/>
                <a:gd name="T16" fmla="*/ 7 w 65"/>
                <a:gd name="T17" fmla="*/ 58 h 58"/>
                <a:gd name="T18" fmla="*/ 14 w 65"/>
                <a:gd name="T19" fmla="*/ 14 h 58"/>
                <a:gd name="T20" fmla="*/ 51 w 65"/>
                <a:gd name="T21" fmla="*/ 14 h 58"/>
                <a:gd name="T22" fmla="*/ 51 w 65"/>
                <a:gd name="T23" fmla="*/ 44 h 58"/>
                <a:gd name="T24" fmla="*/ 14 w 65"/>
                <a:gd name="T25" fmla="*/ 44 h 58"/>
                <a:gd name="T26" fmla="*/ 14 w 65"/>
                <a:gd name="T27" fmla="*/ 14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5" h="58">
                  <a:moveTo>
                    <a:pt x="7" y="58"/>
                  </a:moveTo>
                  <a:cubicBezTo>
                    <a:pt x="58" y="58"/>
                    <a:pt x="58" y="58"/>
                    <a:pt x="58" y="58"/>
                  </a:cubicBezTo>
                  <a:cubicBezTo>
                    <a:pt x="62" y="58"/>
                    <a:pt x="65" y="55"/>
                    <a:pt x="65" y="51"/>
                  </a:cubicBezTo>
                  <a:cubicBezTo>
                    <a:pt x="65" y="7"/>
                    <a:pt x="65" y="7"/>
                    <a:pt x="65" y="7"/>
                  </a:cubicBezTo>
                  <a:cubicBezTo>
                    <a:pt x="65" y="3"/>
                    <a:pt x="62" y="0"/>
                    <a:pt x="58" y="0"/>
                  </a:cubicBezTo>
                  <a:cubicBezTo>
                    <a:pt x="7" y="0"/>
                    <a:pt x="7" y="0"/>
                    <a:pt x="7" y="0"/>
                  </a:cubicBezTo>
                  <a:cubicBezTo>
                    <a:pt x="3" y="0"/>
                    <a:pt x="0" y="3"/>
                    <a:pt x="0" y="7"/>
                  </a:cubicBezTo>
                  <a:cubicBezTo>
                    <a:pt x="0" y="51"/>
                    <a:pt x="0" y="51"/>
                    <a:pt x="0" y="51"/>
                  </a:cubicBezTo>
                  <a:cubicBezTo>
                    <a:pt x="0" y="55"/>
                    <a:pt x="3" y="58"/>
                    <a:pt x="7" y="58"/>
                  </a:cubicBezTo>
                  <a:close/>
                  <a:moveTo>
                    <a:pt x="14" y="14"/>
                  </a:moveTo>
                  <a:cubicBezTo>
                    <a:pt x="51" y="14"/>
                    <a:pt x="51" y="14"/>
                    <a:pt x="51" y="14"/>
                  </a:cubicBezTo>
                  <a:cubicBezTo>
                    <a:pt x="51" y="44"/>
                    <a:pt x="51" y="44"/>
                    <a:pt x="51" y="44"/>
                  </a:cubicBezTo>
                  <a:cubicBezTo>
                    <a:pt x="14" y="44"/>
                    <a:pt x="14" y="44"/>
                    <a:pt x="14" y="44"/>
                  </a:cubicBezTo>
                  <a:lnTo>
                    <a:pt x="14" y="14"/>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128580" tIns="64290" rIns="128580" bIns="64290" numCol="1" anchor="t" anchorCtr="0" compatLnSpc="1"/>
            <a:lstStyle/>
            <a:p>
              <a:pPr algn="just">
                <a:lnSpc>
                  <a:spcPct val="120000"/>
                </a:lnSpc>
                <a:spcBef>
                  <a:spcPts val="0"/>
                </a:spcBef>
                <a:spcAft>
                  <a:spcPts val="0"/>
                </a:spcAft>
              </a:pPr>
              <a:endParaRPr lang="id-ID" sz="60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grpSp>
      <p:sp>
        <p:nvSpPr>
          <p:cNvPr id="26" name="AutoShape 66"/>
          <p:cNvSpPr/>
          <p:nvPr/>
        </p:nvSpPr>
        <p:spPr bwMode="auto">
          <a:xfrm>
            <a:off x="8002338" y="2207132"/>
            <a:ext cx="262693" cy="252859"/>
          </a:xfrm>
          <a:custGeom>
            <a:avLst/>
            <a:gdLst>
              <a:gd name="T0" fmla="*/ 10799 w 21598"/>
              <a:gd name="T1" fmla="*/ 10800 h 21600"/>
              <a:gd name="T2" fmla="*/ 10799 w 21598"/>
              <a:gd name="T3" fmla="*/ 10800 h 21600"/>
              <a:gd name="T4" fmla="*/ 10799 w 21598"/>
              <a:gd name="T5" fmla="*/ 10800 h 21600"/>
              <a:gd name="T6" fmla="*/ 10799 w 21598"/>
              <a:gd name="T7" fmla="*/ 10800 h 21600"/>
            </a:gdLst>
            <a:ahLst/>
            <a:cxnLst>
              <a:cxn ang="0">
                <a:pos x="T0" y="T1"/>
              </a:cxn>
              <a:cxn ang="0">
                <a:pos x="T2" y="T3"/>
              </a:cxn>
              <a:cxn ang="0">
                <a:pos x="T4" y="T5"/>
              </a:cxn>
              <a:cxn ang="0">
                <a:pos x="T6" y="T7"/>
              </a:cxn>
            </a:cxnLst>
            <a:rect l="0" t="0" r="r" b="b"/>
            <a:pathLst>
              <a:path w="21598" h="21600">
                <a:moveTo>
                  <a:pt x="17537" y="12697"/>
                </a:moveTo>
                <a:lnTo>
                  <a:pt x="19798" y="9997"/>
                </a:lnTo>
                <a:lnTo>
                  <a:pt x="19798" y="17284"/>
                </a:lnTo>
                <a:cubicBezTo>
                  <a:pt x="19798" y="17874"/>
                  <a:pt x="19700" y="18429"/>
                  <a:pt x="19505" y="18949"/>
                </a:cubicBezTo>
                <a:cubicBezTo>
                  <a:pt x="19309" y="19469"/>
                  <a:pt x="19049" y="19928"/>
                  <a:pt x="18721" y="20321"/>
                </a:cubicBezTo>
                <a:cubicBezTo>
                  <a:pt x="18394" y="20715"/>
                  <a:pt x="18014" y="21027"/>
                  <a:pt x="17583" y="21256"/>
                </a:cubicBezTo>
                <a:cubicBezTo>
                  <a:pt x="17153" y="21485"/>
                  <a:pt x="16690" y="21599"/>
                  <a:pt x="16188" y="21599"/>
                </a:cubicBezTo>
                <a:lnTo>
                  <a:pt x="3595" y="21599"/>
                </a:lnTo>
                <a:cubicBezTo>
                  <a:pt x="3103" y="21599"/>
                  <a:pt x="2635" y="21485"/>
                  <a:pt x="2195" y="21256"/>
                </a:cubicBezTo>
                <a:cubicBezTo>
                  <a:pt x="1754" y="21027"/>
                  <a:pt x="1372" y="20715"/>
                  <a:pt x="1052" y="20321"/>
                </a:cubicBezTo>
                <a:cubicBezTo>
                  <a:pt x="734" y="19928"/>
                  <a:pt x="477" y="19469"/>
                  <a:pt x="286" y="18949"/>
                </a:cubicBezTo>
                <a:cubicBezTo>
                  <a:pt x="95" y="18429"/>
                  <a:pt x="0" y="17874"/>
                  <a:pt x="0" y="17284"/>
                </a:cubicBezTo>
                <a:lnTo>
                  <a:pt x="0" y="4315"/>
                </a:lnTo>
                <a:cubicBezTo>
                  <a:pt x="0" y="3722"/>
                  <a:pt x="95" y="3164"/>
                  <a:pt x="286" y="2632"/>
                </a:cubicBezTo>
                <a:cubicBezTo>
                  <a:pt x="477" y="2106"/>
                  <a:pt x="734" y="1645"/>
                  <a:pt x="1052" y="1263"/>
                </a:cubicBezTo>
                <a:cubicBezTo>
                  <a:pt x="1372" y="878"/>
                  <a:pt x="1754" y="572"/>
                  <a:pt x="2195" y="343"/>
                </a:cubicBezTo>
                <a:cubicBezTo>
                  <a:pt x="2635" y="114"/>
                  <a:pt x="3103" y="0"/>
                  <a:pt x="3595" y="0"/>
                </a:cubicBezTo>
                <a:lnTo>
                  <a:pt x="16188" y="0"/>
                </a:lnTo>
                <a:cubicBezTo>
                  <a:pt x="16401" y="0"/>
                  <a:pt x="16605" y="26"/>
                  <a:pt x="16798" y="82"/>
                </a:cubicBezTo>
                <a:lnTo>
                  <a:pt x="14608" y="2714"/>
                </a:lnTo>
                <a:lnTo>
                  <a:pt x="3595" y="2714"/>
                </a:lnTo>
                <a:cubicBezTo>
                  <a:pt x="3228" y="2714"/>
                  <a:pt x="2914" y="2867"/>
                  <a:pt x="2652" y="3184"/>
                </a:cubicBezTo>
                <a:cubicBezTo>
                  <a:pt x="2391" y="3496"/>
                  <a:pt x="2261" y="3875"/>
                  <a:pt x="2261" y="4315"/>
                </a:cubicBezTo>
                <a:lnTo>
                  <a:pt x="2261" y="17284"/>
                </a:lnTo>
                <a:cubicBezTo>
                  <a:pt x="2261" y="17724"/>
                  <a:pt x="2391" y="18101"/>
                  <a:pt x="2652" y="18412"/>
                </a:cubicBezTo>
                <a:cubicBezTo>
                  <a:pt x="2914" y="18729"/>
                  <a:pt x="3228" y="18888"/>
                  <a:pt x="3595" y="18888"/>
                </a:cubicBezTo>
                <a:lnTo>
                  <a:pt x="16188" y="18888"/>
                </a:lnTo>
                <a:cubicBezTo>
                  <a:pt x="16556" y="18888"/>
                  <a:pt x="16874" y="18729"/>
                  <a:pt x="17138" y="18412"/>
                </a:cubicBezTo>
                <a:cubicBezTo>
                  <a:pt x="17405" y="18101"/>
                  <a:pt x="17537" y="17724"/>
                  <a:pt x="17537" y="17284"/>
                </a:cubicBezTo>
                <a:lnTo>
                  <a:pt x="17537" y="12697"/>
                </a:lnTo>
                <a:close/>
                <a:moveTo>
                  <a:pt x="21333" y="2796"/>
                </a:moveTo>
                <a:cubicBezTo>
                  <a:pt x="21514" y="3011"/>
                  <a:pt x="21599" y="3272"/>
                  <a:pt x="21597" y="3578"/>
                </a:cubicBezTo>
                <a:cubicBezTo>
                  <a:pt x="21592" y="3881"/>
                  <a:pt x="21504" y="4136"/>
                  <a:pt x="21333" y="4342"/>
                </a:cubicBezTo>
                <a:lnTo>
                  <a:pt x="13005" y="14346"/>
                </a:lnTo>
                <a:lnTo>
                  <a:pt x="11854" y="15721"/>
                </a:lnTo>
                <a:cubicBezTo>
                  <a:pt x="11676" y="15938"/>
                  <a:pt x="11458" y="16044"/>
                  <a:pt x="11206" y="16044"/>
                </a:cubicBezTo>
                <a:cubicBezTo>
                  <a:pt x="10951" y="16044"/>
                  <a:pt x="10733" y="15938"/>
                  <a:pt x="10555" y="15721"/>
                </a:cubicBezTo>
                <a:lnTo>
                  <a:pt x="9383" y="14346"/>
                </a:lnTo>
                <a:lnTo>
                  <a:pt x="4779" y="8787"/>
                </a:lnTo>
                <a:cubicBezTo>
                  <a:pt x="4600" y="8573"/>
                  <a:pt x="4507" y="8314"/>
                  <a:pt x="4507" y="8006"/>
                </a:cubicBezTo>
                <a:cubicBezTo>
                  <a:pt x="4507" y="7703"/>
                  <a:pt x="4600" y="7441"/>
                  <a:pt x="4779" y="7227"/>
                </a:cubicBezTo>
                <a:lnTo>
                  <a:pt x="5927" y="5846"/>
                </a:lnTo>
                <a:cubicBezTo>
                  <a:pt x="6106" y="5635"/>
                  <a:pt x="6323" y="5526"/>
                  <a:pt x="6578" y="5526"/>
                </a:cubicBezTo>
                <a:cubicBezTo>
                  <a:pt x="6830" y="5526"/>
                  <a:pt x="7043" y="5634"/>
                  <a:pt x="7214" y="5846"/>
                </a:cubicBezTo>
                <a:lnTo>
                  <a:pt x="11198" y="10632"/>
                </a:lnTo>
                <a:lnTo>
                  <a:pt x="18861" y="1404"/>
                </a:lnTo>
                <a:cubicBezTo>
                  <a:pt x="19040" y="1186"/>
                  <a:pt x="19262" y="1084"/>
                  <a:pt x="19524" y="1087"/>
                </a:cubicBezTo>
                <a:cubicBezTo>
                  <a:pt x="19786" y="1092"/>
                  <a:pt x="20001" y="1198"/>
                  <a:pt x="20173" y="1404"/>
                </a:cubicBezTo>
                <a:lnTo>
                  <a:pt x="21333" y="2796"/>
                </a:lnTo>
                <a:close/>
              </a:path>
            </a:pathLst>
          </a:custGeom>
          <a:solidFill>
            <a:schemeClr val="bg1"/>
          </a:solidFill>
          <a:ln>
            <a:noFill/>
          </a:ln>
          <a:effectLst/>
        </p:spPr>
        <p:txBody>
          <a:bodyPr lIns="99814" tIns="99814" rIns="99814" bIns="99814" anchor="ctr"/>
          <a:lstStyle/>
          <a:p>
            <a:pPr algn="just" defTabSz="898126">
              <a:lnSpc>
                <a:spcPct val="120000"/>
              </a:lnSpc>
              <a:spcBef>
                <a:spcPts val="0"/>
              </a:spcBef>
              <a:spcAft>
                <a:spcPts val="0"/>
              </a:spcAft>
              <a:defRPr/>
            </a:pPr>
            <a:endParaRPr lang="es-ES" sz="600" dirty="0">
              <a:solidFill>
                <a:srgbClr val="44CEB9"/>
              </a:solidFill>
              <a:effectLst>
                <a:outerShdw blurRad="38100" dist="38100" dir="2700000" algn="tl">
                  <a:srgbClr val="000000"/>
                </a:outerShdw>
              </a:effectLst>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7" name="Metin kutusu 17"/>
          <p:cNvSpPr txBox="1"/>
          <p:nvPr/>
        </p:nvSpPr>
        <p:spPr>
          <a:xfrm>
            <a:off x="521052" y="2792716"/>
            <a:ext cx="1204943" cy="507720"/>
          </a:xfrm>
          <a:prstGeom prst="rect">
            <a:avLst/>
          </a:prstGeom>
          <a:noFill/>
        </p:spPr>
        <p:txBody>
          <a:bodyPr wrap="square" lIns="63898" tIns="31949" rIns="63898" bIns="31949" rtlCol="0">
            <a:spAutoFit/>
          </a:bodyPr>
          <a:lstStyle/>
          <a:p>
            <a:pPr algn="just">
              <a:lnSpc>
                <a:spcPct val="120000"/>
              </a:lnSpc>
              <a:spcBef>
                <a:spcPts val="0"/>
              </a:spcBef>
              <a:spcAft>
                <a:spcPts val="0"/>
              </a:spcAft>
            </a:pPr>
            <a:r>
              <a:rPr lang="en-US" altLang="zh-CN" sz="6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US" altLang="zh-CN" sz="600" b="1"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8" name="Metin kutusu 60"/>
          <p:cNvSpPr txBox="1"/>
          <p:nvPr/>
        </p:nvSpPr>
        <p:spPr>
          <a:xfrm>
            <a:off x="2210837" y="2816952"/>
            <a:ext cx="1204943" cy="507720"/>
          </a:xfrm>
          <a:prstGeom prst="rect">
            <a:avLst/>
          </a:prstGeom>
          <a:noFill/>
        </p:spPr>
        <p:txBody>
          <a:bodyPr wrap="square" lIns="63898" tIns="31949" rIns="63898" bIns="31949" rtlCol="0">
            <a:spAutoFit/>
          </a:bodyPr>
          <a:lstStyle/>
          <a:p>
            <a:pPr algn="just">
              <a:lnSpc>
                <a:spcPct val="120000"/>
              </a:lnSpc>
              <a:spcBef>
                <a:spcPts val="0"/>
              </a:spcBef>
              <a:spcAft>
                <a:spcPts val="0"/>
              </a:spcAft>
            </a:pPr>
            <a:r>
              <a:rPr lang="en-US" altLang="zh-CN" sz="6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US" altLang="zh-CN" sz="600" b="1"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9" name="Metin kutusu 61"/>
          <p:cNvSpPr txBox="1"/>
          <p:nvPr/>
        </p:nvSpPr>
        <p:spPr>
          <a:xfrm>
            <a:off x="4025238" y="2769547"/>
            <a:ext cx="1204943" cy="507720"/>
          </a:xfrm>
          <a:prstGeom prst="rect">
            <a:avLst/>
          </a:prstGeom>
          <a:noFill/>
        </p:spPr>
        <p:txBody>
          <a:bodyPr wrap="square" lIns="63898" tIns="31949" rIns="63898" bIns="31949" rtlCol="0">
            <a:spAutoFit/>
          </a:bodyPr>
          <a:lstStyle/>
          <a:p>
            <a:pPr algn="just">
              <a:lnSpc>
                <a:spcPct val="120000"/>
              </a:lnSpc>
              <a:spcBef>
                <a:spcPts val="0"/>
              </a:spcBef>
              <a:spcAft>
                <a:spcPts val="0"/>
              </a:spcAft>
            </a:pPr>
            <a:r>
              <a:rPr lang="en-US" altLang="zh-CN" sz="6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US" altLang="zh-CN" sz="600" b="1"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0" name="Metin kutusu 62"/>
          <p:cNvSpPr txBox="1"/>
          <p:nvPr/>
        </p:nvSpPr>
        <p:spPr>
          <a:xfrm>
            <a:off x="5851030" y="2824593"/>
            <a:ext cx="1204943" cy="507720"/>
          </a:xfrm>
          <a:prstGeom prst="rect">
            <a:avLst/>
          </a:prstGeom>
          <a:noFill/>
        </p:spPr>
        <p:txBody>
          <a:bodyPr wrap="square" lIns="63898" tIns="31949" rIns="63898" bIns="31949" rtlCol="0">
            <a:spAutoFit/>
          </a:bodyPr>
          <a:lstStyle/>
          <a:p>
            <a:pPr algn="just">
              <a:lnSpc>
                <a:spcPct val="120000"/>
              </a:lnSpc>
              <a:spcBef>
                <a:spcPts val="0"/>
              </a:spcBef>
              <a:spcAft>
                <a:spcPts val="0"/>
              </a:spcAft>
            </a:pPr>
            <a:r>
              <a:rPr lang="en-US" altLang="zh-CN" sz="6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US" altLang="zh-CN" sz="600" b="1"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Metin kutusu 63"/>
          <p:cNvSpPr txBox="1"/>
          <p:nvPr/>
        </p:nvSpPr>
        <p:spPr>
          <a:xfrm>
            <a:off x="7554644" y="2816952"/>
            <a:ext cx="1158081" cy="618520"/>
          </a:xfrm>
          <a:prstGeom prst="rect">
            <a:avLst/>
          </a:prstGeom>
          <a:noFill/>
        </p:spPr>
        <p:txBody>
          <a:bodyPr wrap="square" lIns="63898" tIns="31949" rIns="63898" bIns="31949" rtlCol="0">
            <a:spAutoFit/>
          </a:bodyPr>
          <a:lstStyle/>
          <a:p>
            <a:pPr algn="just">
              <a:lnSpc>
                <a:spcPct val="120000"/>
              </a:lnSpc>
              <a:spcBef>
                <a:spcPts val="0"/>
              </a:spcBef>
              <a:spcAft>
                <a:spcPts val="0"/>
              </a:spcAft>
            </a:pPr>
            <a:r>
              <a:rPr lang="en-US" altLang="zh-CN" sz="600"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rPr>
              <a:t>Please replace text, click add relevant headline, modify the text content, also can copy your content to this directly.</a:t>
            </a:r>
            <a:endParaRPr lang="en-US" altLang="zh-CN" sz="600" b="1" dirty="0">
              <a:solidFill>
                <a:schemeClr val="bg1">
                  <a:lumMod val="65000"/>
                </a:schemeClr>
              </a:solidFill>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Text Placeholder 3"/>
          <p:cNvSpPr txBox="1"/>
          <p:nvPr/>
        </p:nvSpPr>
        <p:spPr>
          <a:xfrm>
            <a:off x="3857426" y="231289"/>
            <a:ext cx="1384995" cy="276999"/>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18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710844466"/>
      </p:ext>
    </p:extLst>
  </p:cSld>
  <p:clrMapOvr>
    <a:masterClrMapping/>
  </p:clrMapOvr>
  <mc:AlternateContent xmlns:mc="http://schemas.openxmlformats.org/markup-compatibility/2006" xmlns:p14="http://schemas.microsoft.com/office/powerpoint/2010/main">
    <mc:Choice Requires="p14">
      <p:transition spd="slow" p14:dur="1400" advTm="12952">
        <p14:doors dir="vert"/>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000"/>
                                        <p:tgtEl>
                                          <p:spTgt spid="2"/>
                                        </p:tgtEl>
                                      </p:cBhvr>
                                    </p:animEffect>
                                  </p:childTnLst>
                                </p:cTn>
                              </p:par>
                            </p:childTnLst>
                          </p:cTn>
                        </p:par>
                        <p:par>
                          <p:cTn id="8" fill="hold">
                            <p:stCondLst>
                              <p:cond delay="1000"/>
                            </p:stCondLst>
                            <p:childTnLst>
                              <p:par>
                                <p:cTn id="9" presetID="4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1000"/>
                                        <p:tgtEl>
                                          <p:spTgt spid="8"/>
                                        </p:tgtEl>
                                      </p:cBhvr>
                                    </p:animEffect>
                                    <p:anim calcmode="lin" valueType="num">
                                      <p:cBhvr>
                                        <p:cTn id="12" dur="1000" fill="hold"/>
                                        <p:tgtEl>
                                          <p:spTgt spid="8"/>
                                        </p:tgtEl>
                                        <p:attrNameLst>
                                          <p:attrName>ppt_x</p:attrName>
                                        </p:attrNameLst>
                                      </p:cBhvr>
                                      <p:tavLst>
                                        <p:tav tm="0">
                                          <p:val>
                                            <p:strVal val="#ppt_x"/>
                                          </p:val>
                                        </p:tav>
                                        <p:tav tm="100000">
                                          <p:val>
                                            <p:strVal val="#ppt_x"/>
                                          </p:val>
                                        </p:tav>
                                      </p:tavLst>
                                    </p:anim>
                                    <p:anim calcmode="lin" valueType="num">
                                      <p:cBhvr>
                                        <p:cTn id="13" dur="1000" fill="hold"/>
                                        <p:tgtEl>
                                          <p:spTgt spid="8"/>
                                        </p:tgtEl>
                                        <p:attrNameLst>
                                          <p:attrName>ppt_y</p:attrName>
                                        </p:attrNameLst>
                                      </p:cBhvr>
                                      <p:tavLst>
                                        <p:tav tm="0">
                                          <p:val>
                                            <p:strVal val="#ppt_y+.1"/>
                                          </p:val>
                                        </p:tav>
                                        <p:tav tm="100000">
                                          <p:val>
                                            <p:strVal val="#ppt_y"/>
                                          </p:val>
                                        </p:tav>
                                      </p:tavLst>
                                    </p:anim>
                                  </p:childTnLst>
                                </p:cTn>
                              </p:par>
                            </p:childTnLst>
                          </p:cTn>
                        </p:par>
                        <p:par>
                          <p:cTn id="14" fill="hold">
                            <p:stCondLst>
                              <p:cond delay="2000"/>
                            </p:stCondLst>
                            <p:childTnLst>
                              <p:par>
                                <p:cTn id="15" presetID="42" presetClass="entr" presetSubtype="0"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childTnLst>
                          </p:cTn>
                        </p:par>
                        <p:par>
                          <p:cTn id="20" fill="hold">
                            <p:stCondLst>
                              <p:cond delay="3000"/>
                            </p:stCondLst>
                            <p:childTnLst>
                              <p:par>
                                <p:cTn id="21" presetID="4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1000"/>
                                        <p:tgtEl>
                                          <p:spTgt spid="10"/>
                                        </p:tgtEl>
                                      </p:cBhvr>
                                    </p:animEffect>
                                    <p:anim calcmode="lin" valueType="num">
                                      <p:cBhvr>
                                        <p:cTn id="24" dur="1000" fill="hold"/>
                                        <p:tgtEl>
                                          <p:spTgt spid="10"/>
                                        </p:tgtEl>
                                        <p:attrNameLst>
                                          <p:attrName>ppt_x</p:attrName>
                                        </p:attrNameLst>
                                      </p:cBhvr>
                                      <p:tavLst>
                                        <p:tav tm="0">
                                          <p:val>
                                            <p:strVal val="#ppt_x"/>
                                          </p:val>
                                        </p:tav>
                                        <p:tav tm="100000">
                                          <p:val>
                                            <p:strVal val="#ppt_x"/>
                                          </p:val>
                                        </p:tav>
                                      </p:tavLst>
                                    </p:anim>
                                    <p:anim calcmode="lin" valueType="num">
                                      <p:cBhvr>
                                        <p:cTn id="25" dur="100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400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50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1000"/>
                                        <p:tgtEl>
                                          <p:spTgt spid="12"/>
                                        </p:tgtEl>
                                      </p:cBhvr>
                                    </p:animEffect>
                                    <p:anim calcmode="lin" valueType="num">
                                      <p:cBhvr>
                                        <p:cTn id="36" dur="1000" fill="hold"/>
                                        <p:tgtEl>
                                          <p:spTgt spid="12"/>
                                        </p:tgtEl>
                                        <p:attrNameLst>
                                          <p:attrName>ppt_x</p:attrName>
                                        </p:attrNameLst>
                                      </p:cBhvr>
                                      <p:tavLst>
                                        <p:tav tm="0">
                                          <p:val>
                                            <p:strVal val="#ppt_x"/>
                                          </p:val>
                                        </p:tav>
                                        <p:tav tm="100000">
                                          <p:val>
                                            <p:strVal val="#ppt_x"/>
                                          </p:val>
                                        </p:tav>
                                      </p:tavLst>
                                    </p:anim>
                                    <p:anim calcmode="lin" valueType="num">
                                      <p:cBhvr>
                                        <p:cTn id="37" dur="100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60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7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80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9000"/>
                            </p:stCondLst>
                            <p:childTnLst>
                              <p:par>
                                <p:cTn id="57" presetID="42" presetClass="entr" presetSubtype="0"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1000"/>
                                        <p:tgtEl>
                                          <p:spTgt spid="16"/>
                                        </p:tgtEl>
                                      </p:cBhvr>
                                    </p:animEffect>
                                    <p:anim calcmode="lin" valueType="num">
                                      <p:cBhvr>
                                        <p:cTn id="60" dur="1000" fill="hold"/>
                                        <p:tgtEl>
                                          <p:spTgt spid="16"/>
                                        </p:tgtEl>
                                        <p:attrNameLst>
                                          <p:attrName>ppt_x</p:attrName>
                                        </p:attrNameLst>
                                      </p:cBhvr>
                                      <p:tavLst>
                                        <p:tav tm="0">
                                          <p:val>
                                            <p:strVal val="#ppt_x"/>
                                          </p:val>
                                        </p:tav>
                                        <p:tav tm="100000">
                                          <p:val>
                                            <p:strVal val="#ppt_x"/>
                                          </p:val>
                                        </p:tav>
                                      </p:tavLst>
                                    </p:anim>
                                    <p:anim calcmode="lin" valueType="num">
                                      <p:cBhvr>
                                        <p:cTn id="61" dur="100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10000"/>
                            </p:stCondLst>
                            <p:childTnLst>
                              <p:par>
                                <p:cTn id="63" presetID="42" presetClass="entr" presetSubtype="0" fill="hold" grpId="0" nodeType="afterEffect">
                                  <p:stCondLst>
                                    <p:cond delay="0"/>
                                  </p:stCondLst>
                                  <p:childTnLst>
                                    <p:set>
                                      <p:cBhvr>
                                        <p:cTn id="64" dur="1" fill="hold">
                                          <p:stCondLst>
                                            <p:cond delay="0"/>
                                          </p:stCondLst>
                                        </p:cTn>
                                        <p:tgtEl>
                                          <p:spTgt spid="26"/>
                                        </p:tgtEl>
                                        <p:attrNameLst>
                                          <p:attrName>style.visibility</p:attrName>
                                        </p:attrNameLst>
                                      </p:cBhvr>
                                      <p:to>
                                        <p:strVal val="visible"/>
                                      </p:to>
                                    </p:set>
                                    <p:animEffect transition="in" filter="fade">
                                      <p:cBhvr>
                                        <p:cTn id="65" dur="1000"/>
                                        <p:tgtEl>
                                          <p:spTgt spid="26"/>
                                        </p:tgtEl>
                                      </p:cBhvr>
                                    </p:animEffect>
                                    <p:anim calcmode="lin" valueType="num">
                                      <p:cBhvr>
                                        <p:cTn id="66" dur="1000" fill="hold"/>
                                        <p:tgtEl>
                                          <p:spTgt spid="26"/>
                                        </p:tgtEl>
                                        <p:attrNameLst>
                                          <p:attrName>ppt_x</p:attrName>
                                        </p:attrNameLst>
                                      </p:cBhvr>
                                      <p:tavLst>
                                        <p:tav tm="0">
                                          <p:val>
                                            <p:strVal val="#ppt_x"/>
                                          </p:val>
                                        </p:tav>
                                        <p:tav tm="100000">
                                          <p:val>
                                            <p:strVal val="#ppt_x"/>
                                          </p:val>
                                        </p:tav>
                                      </p:tavLst>
                                    </p:anim>
                                    <p:anim calcmode="lin" valueType="num">
                                      <p:cBhvr>
                                        <p:cTn id="67" dur="1000" fill="hold"/>
                                        <p:tgtEl>
                                          <p:spTgt spid="26"/>
                                        </p:tgtEl>
                                        <p:attrNameLst>
                                          <p:attrName>ppt_y</p:attrName>
                                        </p:attrNameLst>
                                      </p:cBhvr>
                                      <p:tavLst>
                                        <p:tav tm="0">
                                          <p:val>
                                            <p:strVal val="#ppt_y+.1"/>
                                          </p:val>
                                        </p:tav>
                                        <p:tav tm="100000">
                                          <p:val>
                                            <p:strVal val="#ppt_y"/>
                                          </p:val>
                                        </p:tav>
                                      </p:tavLst>
                                    </p:anim>
                                  </p:childTnLst>
                                </p:cTn>
                              </p:par>
                            </p:childTnLst>
                          </p:cTn>
                        </p:par>
                        <p:par>
                          <p:cTn id="68" fill="hold">
                            <p:stCondLst>
                              <p:cond delay="11000"/>
                            </p:stCondLst>
                            <p:childTnLst>
                              <p:par>
                                <p:cTn id="69" presetID="42" presetClass="entr" presetSubtype="0" fill="hold" grpId="0" nodeType="afterEffect">
                                  <p:stCondLst>
                                    <p:cond delay="0"/>
                                  </p:stCondLst>
                                  <p:childTnLst>
                                    <p:set>
                                      <p:cBhvr>
                                        <p:cTn id="70" dur="1" fill="hold">
                                          <p:stCondLst>
                                            <p:cond delay="0"/>
                                          </p:stCondLst>
                                        </p:cTn>
                                        <p:tgtEl>
                                          <p:spTgt spid="27"/>
                                        </p:tgtEl>
                                        <p:attrNameLst>
                                          <p:attrName>style.visibility</p:attrName>
                                        </p:attrNameLst>
                                      </p:cBhvr>
                                      <p:to>
                                        <p:strVal val="visible"/>
                                      </p:to>
                                    </p:set>
                                    <p:animEffect transition="in" filter="fade">
                                      <p:cBhvr>
                                        <p:cTn id="71" dur="1000"/>
                                        <p:tgtEl>
                                          <p:spTgt spid="27"/>
                                        </p:tgtEl>
                                      </p:cBhvr>
                                    </p:animEffect>
                                    <p:anim calcmode="lin" valueType="num">
                                      <p:cBhvr>
                                        <p:cTn id="72" dur="1000" fill="hold"/>
                                        <p:tgtEl>
                                          <p:spTgt spid="27"/>
                                        </p:tgtEl>
                                        <p:attrNameLst>
                                          <p:attrName>ppt_x</p:attrName>
                                        </p:attrNameLst>
                                      </p:cBhvr>
                                      <p:tavLst>
                                        <p:tav tm="0">
                                          <p:val>
                                            <p:strVal val="#ppt_x"/>
                                          </p:val>
                                        </p:tav>
                                        <p:tav tm="100000">
                                          <p:val>
                                            <p:strVal val="#ppt_x"/>
                                          </p:val>
                                        </p:tav>
                                      </p:tavLst>
                                    </p:anim>
                                    <p:anim calcmode="lin" valueType="num">
                                      <p:cBhvr>
                                        <p:cTn id="73" dur="1000" fill="hold"/>
                                        <p:tgtEl>
                                          <p:spTgt spid="27"/>
                                        </p:tgtEl>
                                        <p:attrNameLst>
                                          <p:attrName>ppt_y</p:attrName>
                                        </p:attrNameLst>
                                      </p:cBhvr>
                                      <p:tavLst>
                                        <p:tav tm="0">
                                          <p:val>
                                            <p:strVal val="#ppt_y+.1"/>
                                          </p:val>
                                        </p:tav>
                                        <p:tav tm="100000">
                                          <p:val>
                                            <p:strVal val="#ppt_y"/>
                                          </p:val>
                                        </p:tav>
                                      </p:tavLst>
                                    </p:anim>
                                  </p:childTnLst>
                                </p:cTn>
                              </p:par>
                            </p:childTnLst>
                          </p:cTn>
                        </p:par>
                        <p:par>
                          <p:cTn id="74" fill="hold">
                            <p:stCondLst>
                              <p:cond delay="12000"/>
                            </p:stCondLst>
                            <p:childTnLst>
                              <p:par>
                                <p:cTn id="75" presetID="42" presetClass="entr" presetSubtype="0" fill="hold" grpId="0" nodeType="afterEffect">
                                  <p:stCondLst>
                                    <p:cond delay="0"/>
                                  </p:stCondLst>
                                  <p:childTnLst>
                                    <p:set>
                                      <p:cBhvr>
                                        <p:cTn id="76" dur="1" fill="hold">
                                          <p:stCondLst>
                                            <p:cond delay="0"/>
                                          </p:stCondLst>
                                        </p:cTn>
                                        <p:tgtEl>
                                          <p:spTgt spid="28"/>
                                        </p:tgtEl>
                                        <p:attrNameLst>
                                          <p:attrName>style.visibility</p:attrName>
                                        </p:attrNameLst>
                                      </p:cBhvr>
                                      <p:to>
                                        <p:strVal val="visible"/>
                                      </p:to>
                                    </p:set>
                                    <p:animEffect transition="in" filter="fade">
                                      <p:cBhvr>
                                        <p:cTn id="77" dur="1000"/>
                                        <p:tgtEl>
                                          <p:spTgt spid="28"/>
                                        </p:tgtEl>
                                      </p:cBhvr>
                                    </p:animEffect>
                                    <p:anim calcmode="lin" valueType="num">
                                      <p:cBhvr>
                                        <p:cTn id="78" dur="1000" fill="hold"/>
                                        <p:tgtEl>
                                          <p:spTgt spid="28"/>
                                        </p:tgtEl>
                                        <p:attrNameLst>
                                          <p:attrName>ppt_x</p:attrName>
                                        </p:attrNameLst>
                                      </p:cBhvr>
                                      <p:tavLst>
                                        <p:tav tm="0">
                                          <p:val>
                                            <p:strVal val="#ppt_x"/>
                                          </p:val>
                                        </p:tav>
                                        <p:tav tm="100000">
                                          <p:val>
                                            <p:strVal val="#ppt_x"/>
                                          </p:val>
                                        </p:tav>
                                      </p:tavLst>
                                    </p:anim>
                                    <p:anim calcmode="lin" valueType="num">
                                      <p:cBhvr>
                                        <p:cTn id="79" dur="1000" fill="hold"/>
                                        <p:tgtEl>
                                          <p:spTgt spid="28"/>
                                        </p:tgtEl>
                                        <p:attrNameLst>
                                          <p:attrName>ppt_y</p:attrName>
                                        </p:attrNameLst>
                                      </p:cBhvr>
                                      <p:tavLst>
                                        <p:tav tm="0">
                                          <p:val>
                                            <p:strVal val="#ppt_y+.1"/>
                                          </p:val>
                                        </p:tav>
                                        <p:tav tm="100000">
                                          <p:val>
                                            <p:strVal val="#ppt_y"/>
                                          </p:val>
                                        </p:tav>
                                      </p:tavLst>
                                    </p:anim>
                                  </p:childTnLst>
                                </p:cTn>
                              </p:par>
                            </p:childTnLst>
                          </p:cTn>
                        </p:par>
                        <p:par>
                          <p:cTn id="80" fill="hold">
                            <p:stCondLst>
                              <p:cond delay="13000"/>
                            </p:stCondLst>
                            <p:childTnLst>
                              <p:par>
                                <p:cTn id="81" presetID="42"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1000"/>
                                        <p:tgtEl>
                                          <p:spTgt spid="29"/>
                                        </p:tgtEl>
                                      </p:cBhvr>
                                    </p:animEffect>
                                    <p:anim calcmode="lin" valueType="num">
                                      <p:cBhvr>
                                        <p:cTn id="84" dur="1000" fill="hold"/>
                                        <p:tgtEl>
                                          <p:spTgt spid="29"/>
                                        </p:tgtEl>
                                        <p:attrNameLst>
                                          <p:attrName>ppt_x</p:attrName>
                                        </p:attrNameLst>
                                      </p:cBhvr>
                                      <p:tavLst>
                                        <p:tav tm="0">
                                          <p:val>
                                            <p:strVal val="#ppt_x"/>
                                          </p:val>
                                        </p:tav>
                                        <p:tav tm="100000">
                                          <p:val>
                                            <p:strVal val="#ppt_x"/>
                                          </p:val>
                                        </p:tav>
                                      </p:tavLst>
                                    </p:anim>
                                    <p:anim calcmode="lin" valueType="num">
                                      <p:cBhvr>
                                        <p:cTn id="85" dur="1000" fill="hold"/>
                                        <p:tgtEl>
                                          <p:spTgt spid="29"/>
                                        </p:tgtEl>
                                        <p:attrNameLst>
                                          <p:attrName>ppt_y</p:attrName>
                                        </p:attrNameLst>
                                      </p:cBhvr>
                                      <p:tavLst>
                                        <p:tav tm="0">
                                          <p:val>
                                            <p:strVal val="#ppt_y+.1"/>
                                          </p:val>
                                        </p:tav>
                                        <p:tav tm="100000">
                                          <p:val>
                                            <p:strVal val="#ppt_y"/>
                                          </p:val>
                                        </p:tav>
                                      </p:tavLst>
                                    </p:anim>
                                  </p:childTnLst>
                                </p:cTn>
                              </p:par>
                            </p:childTnLst>
                          </p:cTn>
                        </p:par>
                        <p:par>
                          <p:cTn id="86" fill="hold">
                            <p:stCondLst>
                              <p:cond delay="14000"/>
                            </p:stCondLst>
                            <p:childTnLst>
                              <p:par>
                                <p:cTn id="87" presetID="42" presetClass="entr" presetSubtype="0" fill="hold" grpId="0" nodeType="afterEffect">
                                  <p:stCondLst>
                                    <p:cond delay="0"/>
                                  </p:stCondLst>
                                  <p:childTnLst>
                                    <p:set>
                                      <p:cBhvr>
                                        <p:cTn id="88" dur="1" fill="hold">
                                          <p:stCondLst>
                                            <p:cond delay="0"/>
                                          </p:stCondLst>
                                        </p:cTn>
                                        <p:tgtEl>
                                          <p:spTgt spid="30"/>
                                        </p:tgtEl>
                                        <p:attrNameLst>
                                          <p:attrName>style.visibility</p:attrName>
                                        </p:attrNameLst>
                                      </p:cBhvr>
                                      <p:to>
                                        <p:strVal val="visible"/>
                                      </p:to>
                                    </p:set>
                                    <p:animEffect transition="in" filter="fade">
                                      <p:cBhvr>
                                        <p:cTn id="89" dur="1000"/>
                                        <p:tgtEl>
                                          <p:spTgt spid="30"/>
                                        </p:tgtEl>
                                      </p:cBhvr>
                                    </p:animEffect>
                                    <p:anim calcmode="lin" valueType="num">
                                      <p:cBhvr>
                                        <p:cTn id="90" dur="1000" fill="hold"/>
                                        <p:tgtEl>
                                          <p:spTgt spid="30"/>
                                        </p:tgtEl>
                                        <p:attrNameLst>
                                          <p:attrName>ppt_x</p:attrName>
                                        </p:attrNameLst>
                                      </p:cBhvr>
                                      <p:tavLst>
                                        <p:tav tm="0">
                                          <p:val>
                                            <p:strVal val="#ppt_x"/>
                                          </p:val>
                                        </p:tav>
                                        <p:tav tm="100000">
                                          <p:val>
                                            <p:strVal val="#ppt_x"/>
                                          </p:val>
                                        </p:tav>
                                      </p:tavLst>
                                    </p:anim>
                                    <p:anim calcmode="lin" valueType="num">
                                      <p:cBhvr>
                                        <p:cTn id="91" dur="1000" fill="hold"/>
                                        <p:tgtEl>
                                          <p:spTgt spid="30"/>
                                        </p:tgtEl>
                                        <p:attrNameLst>
                                          <p:attrName>ppt_y</p:attrName>
                                        </p:attrNameLst>
                                      </p:cBhvr>
                                      <p:tavLst>
                                        <p:tav tm="0">
                                          <p:val>
                                            <p:strVal val="#ppt_y+.1"/>
                                          </p:val>
                                        </p:tav>
                                        <p:tav tm="100000">
                                          <p:val>
                                            <p:strVal val="#ppt_y"/>
                                          </p:val>
                                        </p:tav>
                                      </p:tavLst>
                                    </p:anim>
                                  </p:childTnLst>
                                </p:cTn>
                              </p:par>
                            </p:childTnLst>
                          </p:cTn>
                        </p:par>
                        <p:par>
                          <p:cTn id="92" fill="hold">
                            <p:stCondLst>
                              <p:cond delay="15000"/>
                            </p:stCondLst>
                            <p:childTnLst>
                              <p:par>
                                <p:cTn id="93" presetID="42" presetClass="entr" presetSubtype="0" fill="hold" grpId="0" nodeType="afterEffect">
                                  <p:stCondLst>
                                    <p:cond delay="0"/>
                                  </p:stCondLst>
                                  <p:childTnLst>
                                    <p:set>
                                      <p:cBhvr>
                                        <p:cTn id="94" dur="1" fill="hold">
                                          <p:stCondLst>
                                            <p:cond delay="0"/>
                                          </p:stCondLst>
                                        </p:cTn>
                                        <p:tgtEl>
                                          <p:spTgt spid="31"/>
                                        </p:tgtEl>
                                        <p:attrNameLst>
                                          <p:attrName>style.visibility</p:attrName>
                                        </p:attrNameLst>
                                      </p:cBhvr>
                                      <p:to>
                                        <p:strVal val="visible"/>
                                      </p:to>
                                    </p:set>
                                    <p:animEffect transition="in" filter="fade">
                                      <p:cBhvr>
                                        <p:cTn id="95" dur="1000"/>
                                        <p:tgtEl>
                                          <p:spTgt spid="31"/>
                                        </p:tgtEl>
                                      </p:cBhvr>
                                    </p:animEffect>
                                    <p:anim calcmode="lin" valueType="num">
                                      <p:cBhvr>
                                        <p:cTn id="96" dur="1000" fill="hold"/>
                                        <p:tgtEl>
                                          <p:spTgt spid="31"/>
                                        </p:tgtEl>
                                        <p:attrNameLst>
                                          <p:attrName>ppt_x</p:attrName>
                                        </p:attrNameLst>
                                      </p:cBhvr>
                                      <p:tavLst>
                                        <p:tav tm="0">
                                          <p:val>
                                            <p:strVal val="#ppt_x"/>
                                          </p:val>
                                        </p:tav>
                                        <p:tav tm="100000">
                                          <p:val>
                                            <p:strVal val="#ppt_x"/>
                                          </p:val>
                                        </p:tav>
                                      </p:tavLst>
                                    </p:anim>
                                    <p:anim calcmode="lin" valueType="num">
                                      <p:cBhvr>
                                        <p:cTn id="97"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26" grpId="0" animBg="1"/>
      <p:bldP spid="27" grpId="0"/>
      <p:bldP spid="28" grpId="0"/>
      <p:bldP spid="29" grpId="0"/>
      <p:bldP spid="30" grpId="0"/>
      <p:bldP spid="3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132410" y="1584052"/>
            <a:ext cx="2736304" cy="1080120"/>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3311526" y="1804696"/>
            <a:ext cx="2378074" cy="643452"/>
          </a:xfrm>
          <a:prstGeom prst="rect">
            <a:avLst/>
          </a:prstGeom>
          <a:solidFill>
            <a:schemeClr val="tx1">
              <a:lumMod val="95000"/>
              <a:lumOff val="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latin typeface="黑体" panose="02010600030101010101" pitchFamily="2" charset="-122"/>
                <a:ea typeface="黑体" panose="02010600030101010101" pitchFamily="2" charset="-122"/>
              </a:rPr>
              <a:t>第二部分</a:t>
            </a:r>
          </a:p>
        </p:txBody>
      </p:sp>
      <p:sp>
        <p:nvSpPr>
          <p:cNvPr id="6" name="Text Placeholder 3"/>
          <p:cNvSpPr txBox="1"/>
          <p:nvPr/>
        </p:nvSpPr>
        <p:spPr>
          <a:xfrm>
            <a:off x="3098725" y="2758246"/>
            <a:ext cx="2769989" cy="553998"/>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898082">
              <a:spcBef>
                <a:spcPct val="20000"/>
              </a:spcBef>
              <a:defRPr/>
            </a:pPr>
            <a:r>
              <a:rPr lang="zh-CN" alt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rPr>
              <a:t>单击添加标题</a:t>
            </a:r>
            <a:endParaRPr lang="en-US" sz="3600" dirty="0">
              <a:solidFill>
                <a:schemeClr val="tx1">
                  <a:lumMod val="75000"/>
                  <a:lumOff val="2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192986140"/>
      </p:ext>
    </p:extLst>
  </p:cSld>
  <p:clrMapOvr>
    <a:masterClrMapping/>
  </p:clrMapOvr>
  <mc:AlternateContent xmlns:mc="http://schemas.openxmlformats.org/markup-compatibility/2006" xmlns:p14="http://schemas.microsoft.com/office/powerpoint/2010/main">
    <mc:Choice Requires="p14">
      <p:transition spd="slow" p14:dur="1300" advTm="12952">
        <p14:pan dir="u"/>
      </p:transition>
    </mc:Choice>
    <mc:Fallback xmlns="">
      <p:transition spd="slow" advTm="12952">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par>
                          <p:cTn id="8" fill="hold">
                            <p:stCondLst>
                              <p:cond delay="2000"/>
                            </p:stCondLst>
                            <p:childTnLst>
                              <p:par>
                                <p:cTn id="9" presetID="9"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ssolve">
                                      <p:cBhvr>
                                        <p:cTn id="11" dur="500"/>
                                        <p:tgtEl>
                                          <p:spTgt spid="5"/>
                                        </p:tgtEl>
                                      </p:cBhvr>
                                    </p:animEffect>
                                  </p:childTnLst>
                                </p:cTn>
                              </p:par>
                            </p:childTnLst>
                          </p:cTn>
                        </p:par>
                        <p:par>
                          <p:cTn id="12" fill="hold">
                            <p:stCondLst>
                              <p:cond delay="2500"/>
                            </p:stCondLst>
                            <p:childTnLst>
                              <p:par>
                                <p:cTn id="13" presetID="19" presetClass="entr" presetSubtype="1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0" fill="hold"/>
                                        <p:tgtEl>
                                          <p:spTgt spid="6"/>
                                        </p:tgtEl>
                                        <p:attrNameLst>
                                          <p:attrName>ppt_w</p:attrName>
                                        </p:attrNameLst>
                                      </p:cBhvr>
                                      <p:tavLst>
                                        <p:tav tm="0" fmla="#ppt_w*sin(2.5*pi*$)">
                                          <p:val>
                                            <p:fltVal val="0"/>
                                          </p:val>
                                        </p:tav>
                                        <p:tav tm="100000">
                                          <p:val>
                                            <p:fltVal val="1"/>
                                          </p:val>
                                        </p:tav>
                                      </p:tavLst>
                                    </p:anim>
                                    <p:anim calcmode="lin" valueType="num">
                                      <p:cBhvr>
                                        <p:cTn id="16" dur="5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P spid="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ok1.6"/>
</p:tagLst>
</file>

<file path=ppt/tags/tag2.xml><?xml version="1.0" encoding="utf-8"?>
<p:tagLst xmlns:a="http://schemas.openxmlformats.org/drawingml/2006/main" xmlns:r="http://schemas.openxmlformats.org/officeDocument/2006/relationships" xmlns:p="http://schemas.openxmlformats.org/presentationml/2006/main">
  <p:tag name="TIMING" val="|1.4|0.6|0.4|0.3|0.4|0.3|0.2|0.2|0.2|0.2|0.2|0.2|0.2"/>
</p:tagLst>
</file>

<file path=ppt/tags/tag3.xml><?xml version="1.0" encoding="utf-8"?>
<p:tagLst xmlns:a="http://schemas.openxmlformats.org/drawingml/2006/main" xmlns:r="http://schemas.openxmlformats.org/officeDocument/2006/relationships" xmlns:p="http://schemas.openxmlformats.org/presentationml/2006/main">
  <p:tag name="TIMING" val="|0.5"/>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68</TotalTime>
  <Words>2268</Words>
  <Application>Microsoft Office PowerPoint</Application>
  <PresentationFormat>自定义</PresentationFormat>
  <Paragraphs>278</Paragraphs>
  <Slides>26</Slides>
  <Notes>26</Notes>
  <HiddenSlides>0</HiddenSlides>
  <MMClips>1</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26</vt:i4>
      </vt:variant>
    </vt:vector>
  </HeadingPairs>
  <TitlesOfParts>
    <vt:vector size="36" baseType="lpstr">
      <vt:lpstr>Lato Light</vt:lpstr>
      <vt:lpstr>Open Sans Light</vt:lpstr>
      <vt:lpstr>等线</vt:lpstr>
      <vt:lpstr>黑体</vt:lpstr>
      <vt:lpstr>华文黑体</vt:lpstr>
      <vt:lpstr>宋体</vt:lpstr>
      <vt:lpstr>微软雅黑</vt:lpstr>
      <vt:lpstr>Arial</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ok1.6</dc:title>
  <cp:lastModifiedBy>Windows 用户</cp:lastModifiedBy>
  <cp:revision>24</cp:revision>
  <dcterms:modified xsi:type="dcterms:W3CDTF">2017-07-26T11:36:14Z</dcterms:modified>
</cp:coreProperties>
</file>