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62" r:id="rId2"/>
    <p:sldId id="263" r:id="rId3"/>
    <p:sldId id="265" r:id="rId4"/>
    <p:sldId id="267" r:id="rId5"/>
    <p:sldId id="268" r:id="rId6"/>
    <p:sldId id="269" r:id="rId7"/>
    <p:sldId id="271" r:id="rId8"/>
    <p:sldId id="272" r:id="rId9"/>
    <p:sldId id="260" r:id="rId10"/>
    <p:sldId id="273" r:id="rId11"/>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89988"/>
    <a:srgbClr val="F9F7E2"/>
    <a:srgbClr val="1E2B58"/>
    <a:srgbClr val="1C3247"/>
    <a:srgbClr val="D0A771"/>
    <a:srgbClr val="FFC000"/>
    <a:srgbClr val="27A1B4"/>
    <a:srgbClr val="27C18D"/>
    <a:srgbClr val="146087"/>
    <a:srgbClr val="AC2B2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1715" autoAdjust="0"/>
  </p:normalViewPr>
  <p:slideViewPr>
    <p:cSldViewPr snapToGrid="0">
      <p:cViewPr varScale="1">
        <p:scale>
          <a:sx n="65" d="100"/>
          <a:sy n="65" d="100"/>
        </p:scale>
        <p:origin x="-918" y="-10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76A6EE4-84ED-4C65-8EFB-12DFE497D1A4}" type="datetimeFigureOut">
              <a:rPr lang="zh-CN" altLang="en-US" smtClean="0"/>
              <a:t>2016/5/30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4613016-FA98-4345-A08D-3CE199026A36}" type="slidenum">
              <a:rPr lang="zh-CN" altLang="en-US" smtClean="0"/>
              <a:t>‹#›</a:t>
            </a:fld>
            <a:endParaRPr lang="zh-CN" altLang="en-US"/>
          </a:p>
        </p:txBody>
      </p:sp>
    </p:spTree>
    <p:extLst>
      <p:ext uri="{BB962C8B-B14F-4D97-AF65-F5344CB8AC3E}">
        <p14:creationId xmlns:p14="http://schemas.microsoft.com/office/powerpoint/2010/main" val="22693348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613016-FA98-4345-A08D-3CE199026A36}" type="slidenum">
              <a:rPr lang="zh-CN" altLang="en-US" smtClean="0"/>
              <a:t>1</a:t>
            </a:fld>
            <a:endParaRPr lang="zh-CN" altLang="en-US"/>
          </a:p>
        </p:txBody>
      </p:sp>
    </p:spTree>
    <p:extLst>
      <p:ext uri="{BB962C8B-B14F-4D97-AF65-F5344CB8AC3E}">
        <p14:creationId xmlns:p14="http://schemas.microsoft.com/office/powerpoint/2010/main" val="42036832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4613016-FA98-4345-A08D-3CE199026A36}" type="slidenum">
              <a:rPr lang="zh-CN" altLang="en-US" smtClean="0"/>
              <a:t>4</a:t>
            </a:fld>
            <a:endParaRPr lang="zh-CN" altLang="en-US"/>
          </a:p>
        </p:txBody>
      </p:sp>
    </p:spTree>
    <p:extLst>
      <p:ext uri="{BB962C8B-B14F-4D97-AF65-F5344CB8AC3E}">
        <p14:creationId xmlns:p14="http://schemas.microsoft.com/office/powerpoint/2010/main" val="25683602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4613016-FA98-4345-A08D-3CE199026A36}" type="slidenum">
              <a:rPr lang="zh-CN" altLang="en-US" smtClean="0"/>
              <a:t>5</a:t>
            </a:fld>
            <a:endParaRPr lang="zh-CN" altLang="en-US"/>
          </a:p>
        </p:txBody>
      </p:sp>
    </p:spTree>
    <p:extLst>
      <p:ext uri="{BB962C8B-B14F-4D97-AF65-F5344CB8AC3E}">
        <p14:creationId xmlns:p14="http://schemas.microsoft.com/office/powerpoint/2010/main" val="21922004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4613016-FA98-4345-A08D-3CE199026A36}" type="slidenum">
              <a:rPr lang="zh-CN" altLang="en-US" smtClean="0"/>
              <a:t>7</a:t>
            </a:fld>
            <a:endParaRPr lang="zh-CN" altLang="en-US"/>
          </a:p>
        </p:txBody>
      </p:sp>
    </p:spTree>
    <p:extLst>
      <p:ext uri="{BB962C8B-B14F-4D97-AF65-F5344CB8AC3E}">
        <p14:creationId xmlns:p14="http://schemas.microsoft.com/office/powerpoint/2010/main" val="35533864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4613016-FA98-4345-A08D-3CE199026A36}" type="slidenum">
              <a:rPr lang="zh-CN" altLang="en-US" smtClean="0"/>
              <a:t>8</a:t>
            </a:fld>
            <a:endParaRPr lang="zh-CN" altLang="en-US"/>
          </a:p>
        </p:txBody>
      </p:sp>
    </p:spTree>
    <p:extLst>
      <p:ext uri="{BB962C8B-B14F-4D97-AF65-F5344CB8AC3E}">
        <p14:creationId xmlns:p14="http://schemas.microsoft.com/office/powerpoint/2010/main" val="5644917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CEA7192A-90B7-4563-AB0A-2315CCFD9A06}" type="datetimeFigureOut">
              <a:rPr lang="zh-CN" altLang="en-US" smtClean="0"/>
              <a:t>2016/5/30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AE164FA-6498-4C63-8D9E-8BB68322C827}" type="slidenum">
              <a:rPr lang="zh-CN" altLang="en-US" smtClean="0"/>
              <a:t>‹#›</a:t>
            </a:fld>
            <a:endParaRPr lang="zh-CN" altLang="en-US"/>
          </a:p>
        </p:txBody>
      </p:sp>
    </p:spTree>
    <p:extLst>
      <p:ext uri="{BB962C8B-B14F-4D97-AF65-F5344CB8AC3E}">
        <p14:creationId xmlns:p14="http://schemas.microsoft.com/office/powerpoint/2010/main" val="31542448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EA7192A-90B7-4563-AB0A-2315CCFD9A06}" type="datetimeFigureOut">
              <a:rPr lang="zh-CN" altLang="en-US" smtClean="0"/>
              <a:t>2016/5/30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AE164FA-6498-4C63-8D9E-8BB68322C827}" type="slidenum">
              <a:rPr lang="zh-CN" altLang="en-US" smtClean="0"/>
              <a:t>‹#›</a:t>
            </a:fld>
            <a:endParaRPr lang="zh-CN" altLang="en-US"/>
          </a:p>
        </p:txBody>
      </p:sp>
    </p:spTree>
    <p:extLst>
      <p:ext uri="{BB962C8B-B14F-4D97-AF65-F5344CB8AC3E}">
        <p14:creationId xmlns:p14="http://schemas.microsoft.com/office/powerpoint/2010/main" val="41168475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EA7192A-90B7-4563-AB0A-2315CCFD9A06}" type="datetimeFigureOut">
              <a:rPr lang="zh-CN" altLang="en-US" smtClean="0"/>
              <a:t>2016/5/30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AE164FA-6498-4C63-8D9E-8BB68322C827}" type="slidenum">
              <a:rPr lang="zh-CN" altLang="en-US" smtClean="0"/>
              <a:t>‹#›</a:t>
            </a:fld>
            <a:endParaRPr lang="zh-CN" altLang="en-US"/>
          </a:p>
        </p:txBody>
      </p:sp>
    </p:spTree>
    <p:extLst>
      <p:ext uri="{BB962C8B-B14F-4D97-AF65-F5344CB8AC3E}">
        <p14:creationId xmlns:p14="http://schemas.microsoft.com/office/powerpoint/2010/main" val="1697862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EA7192A-90B7-4563-AB0A-2315CCFD9A06}" type="datetimeFigureOut">
              <a:rPr lang="zh-CN" altLang="en-US" smtClean="0"/>
              <a:t>2016/5/30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AE164FA-6498-4C63-8D9E-8BB68322C827}" type="slidenum">
              <a:rPr lang="zh-CN" altLang="en-US" smtClean="0"/>
              <a:t>‹#›</a:t>
            </a:fld>
            <a:endParaRPr lang="zh-CN" altLang="en-US"/>
          </a:p>
        </p:txBody>
      </p:sp>
    </p:spTree>
    <p:extLst>
      <p:ext uri="{BB962C8B-B14F-4D97-AF65-F5344CB8AC3E}">
        <p14:creationId xmlns:p14="http://schemas.microsoft.com/office/powerpoint/2010/main" val="41780304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CEA7192A-90B7-4563-AB0A-2315CCFD9A06}" type="datetimeFigureOut">
              <a:rPr lang="zh-CN" altLang="en-US" smtClean="0"/>
              <a:t>2016/5/30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AE164FA-6498-4C63-8D9E-8BB68322C827}" type="slidenum">
              <a:rPr lang="zh-CN" altLang="en-US" smtClean="0"/>
              <a:t>‹#›</a:t>
            </a:fld>
            <a:endParaRPr lang="zh-CN" altLang="en-US"/>
          </a:p>
        </p:txBody>
      </p:sp>
    </p:spTree>
    <p:extLst>
      <p:ext uri="{BB962C8B-B14F-4D97-AF65-F5344CB8AC3E}">
        <p14:creationId xmlns:p14="http://schemas.microsoft.com/office/powerpoint/2010/main" val="30142728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CEA7192A-90B7-4563-AB0A-2315CCFD9A06}" type="datetimeFigureOut">
              <a:rPr lang="zh-CN" altLang="en-US" smtClean="0"/>
              <a:t>2016/5/30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AE164FA-6498-4C63-8D9E-8BB68322C827}" type="slidenum">
              <a:rPr lang="zh-CN" altLang="en-US" smtClean="0"/>
              <a:t>‹#›</a:t>
            </a:fld>
            <a:endParaRPr lang="zh-CN" altLang="en-US"/>
          </a:p>
        </p:txBody>
      </p:sp>
    </p:spTree>
    <p:extLst>
      <p:ext uri="{BB962C8B-B14F-4D97-AF65-F5344CB8AC3E}">
        <p14:creationId xmlns:p14="http://schemas.microsoft.com/office/powerpoint/2010/main" val="37606770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CEA7192A-90B7-4563-AB0A-2315CCFD9A06}" type="datetimeFigureOut">
              <a:rPr lang="zh-CN" altLang="en-US" smtClean="0"/>
              <a:t>2016/5/30</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AAE164FA-6498-4C63-8D9E-8BB68322C827}" type="slidenum">
              <a:rPr lang="zh-CN" altLang="en-US" smtClean="0"/>
              <a:t>‹#›</a:t>
            </a:fld>
            <a:endParaRPr lang="zh-CN" altLang="en-US"/>
          </a:p>
        </p:txBody>
      </p:sp>
    </p:spTree>
    <p:extLst>
      <p:ext uri="{BB962C8B-B14F-4D97-AF65-F5344CB8AC3E}">
        <p14:creationId xmlns:p14="http://schemas.microsoft.com/office/powerpoint/2010/main" val="203706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CEA7192A-90B7-4563-AB0A-2315CCFD9A06}" type="datetimeFigureOut">
              <a:rPr lang="zh-CN" altLang="en-US" smtClean="0"/>
              <a:t>2016/5/30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AAE164FA-6498-4C63-8D9E-8BB68322C827}" type="slidenum">
              <a:rPr lang="zh-CN" altLang="en-US" smtClean="0"/>
              <a:t>‹#›</a:t>
            </a:fld>
            <a:endParaRPr lang="zh-CN" altLang="en-US"/>
          </a:p>
        </p:txBody>
      </p:sp>
    </p:spTree>
    <p:extLst>
      <p:ext uri="{BB962C8B-B14F-4D97-AF65-F5344CB8AC3E}">
        <p14:creationId xmlns:p14="http://schemas.microsoft.com/office/powerpoint/2010/main" val="10187714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CEA7192A-90B7-4563-AB0A-2315CCFD9A06}" type="datetimeFigureOut">
              <a:rPr lang="zh-CN" altLang="en-US" smtClean="0"/>
              <a:t>2016/5/30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AAE164FA-6498-4C63-8D9E-8BB68322C827}" type="slidenum">
              <a:rPr lang="zh-CN" altLang="en-US" smtClean="0"/>
              <a:t>‹#›</a:t>
            </a:fld>
            <a:endParaRPr lang="zh-CN" altLang="en-US"/>
          </a:p>
        </p:txBody>
      </p:sp>
    </p:spTree>
    <p:extLst>
      <p:ext uri="{BB962C8B-B14F-4D97-AF65-F5344CB8AC3E}">
        <p14:creationId xmlns:p14="http://schemas.microsoft.com/office/powerpoint/2010/main" val="15555300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CEA7192A-90B7-4563-AB0A-2315CCFD9A06}" type="datetimeFigureOut">
              <a:rPr lang="zh-CN" altLang="en-US" smtClean="0"/>
              <a:t>2016/5/30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AE164FA-6498-4C63-8D9E-8BB68322C827}" type="slidenum">
              <a:rPr lang="zh-CN" altLang="en-US" smtClean="0"/>
              <a:t>‹#›</a:t>
            </a:fld>
            <a:endParaRPr lang="zh-CN" altLang="en-US"/>
          </a:p>
        </p:txBody>
      </p:sp>
    </p:spTree>
    <p:extLst>
      <p:ext uri="{BB962C8B-B14F-4D97-AF65-F5344CB8AC3E}">
        <p14:creationId xmlns:p14="http://schemas.microsoft.com/office/powerpoint/2010/main" val="39602989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CEA7192A-90B7-4563-AB0A-2315CCFD9A06}" type="datetimeFigureOut">
              <a:rPr lang="zh-CN" altLang="en-US" smtClean="0"/>
              <a:t>2016/5/30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AE164FA-6498-4C63-8D9E-8BB68322C827}" type="slidenum">
              <a:rPr lang="zh-CN" altLang="en-US" smtClean="0"/>
              <a:t>‹#›</a:t>
            </a:fld>
            <a:endParaRPr lang="zh-CN" altLang="en-US"/>
          </a:p>
        </p:txBody>
      </p:sp>
    </p:spTree>
    <p:extLst>
      <p:ext uri="{BB962C8B-B14F-4D97-AF65-F5344CB8AC3E}">
        <p14:creationId xmlns:p14="http://schemas.microsoft.com/office/powerpoint/2010/main" val="27428172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EA7192A-90B7-4563-AB0A-2315CCFD9A06}" type="datetimeFigureOut">
              <a:rPr lang="zh-CN" altLang="en-US" smtClean="0"/>
              <a:t>2016/5/30</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E164FA-6498-4C63-8D9E-8BB68322C827}" type="slidenum">
              <a:rPr lang="zh-CN" altLang="en-US" smtClean="0"/>
              <a:t>‹#›</a:t>
            </a:fld>
            <a:endParaRPr lang="zh-CN" altLang="en-US"/>
          </a:p>
        </p:txBody>
      </p:sp>
    </p:spTree>
    <p:extLst>
      <p:ext uri="{BB962C8B-B14F-4D97-AF65-F5344CB8AC3E}">
        <p14:creationId xmlns:p14="http://schemas.microsoft.com/office/powerpoint/2010/main" val="269846051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3.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microsoft.com/office/2007/relationships/hdphoto" Target="../media/hdphoto2.wdp"/></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microsoft.com/office/2007/relationships/hdphoto" Target="../media/hdphoto1.wdp"/></Relationships>
</file>

<file path=ppt/slides/_rels/slide9.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5.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9F7E2"/>
        </a:solidFill>
        <a:effectLst/>
      </p:bgPr>
    </p:bg>
    <p:spTree>
      <p:nvGrpSpPr>
        <p:cNvPr id="1" name=""/>
        <p:cNvGrpSpPr/>
        <p:nvPr/>
      </p:nvGrpSpPr>
      <p:grpSpPr>
        <a:xfrm>
          <a:off x="0" y="0"/>
          <a:ext cx="0" cy="0"/>
          <a:chOff x="0" y="0"/>
          <a:chExt cx="0" cy="0"/>
        </a:xfrm>
      </p:grpSpPr>
      <p:sp>
        <p:nvSpPr>
          <p:cNvPr id="82" name="任意多边形 81"/>
          <p:cNvSpPr/>
          <p:nvPr/>
        </p:nvSpPr>
        <p:spPr>
          <a:xfrm rot="16200000">
            <a:off x="-708320" y="5938703"/>
            <a:ext cx="502232" cy="865916"/>
          </a:xfrm>
          <a:custGeom>
            <a:avLst/>
            <a:gdLst>
              <a:gd name="connsiteX0" fmla="*/ 502232 w 502232"/>
              <a:gd name="connsiteY0" fmla="*/ 432958 h 865916"/>
              <a:gd name="connsiteX1" fmla="*/ 502231 w 502232"/>
              <a:gd name="connsiteY1" fmla="*/ 432958 h 865916"/>
              <a:gd name="connsiteX2" fmla="*/ 251115 w 502232"/>
              <a:gd name="connsiteY2" fmla="*/ 865916 h 865916"/>
              <a:gd name="connsiteX3" fmla="*/ 0 w 502232"/>
              <a:gd name="connsiteY3" fmla="*/ 432958 h 865916"/>
              <a:gd name="connsiteX4" fmla="*/ 1 w 502232"/>
              <a:gd name="connsiteY4" fmla="*/ 432958 h 865916"/>
              <a:gd name="connsiteX5" fmla="*/ 251117 w 502232"/>
              <a:gd name="connsiteY5" fmla="*/ 0 h 865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2232" h="865916">
                <a:moveTo>
                  <a:pt x="502232" y="432958"/>
                </a:moveTo>
                <a:lnTo>
                  <a:pt x="502231" y="432958"/>
                </a:lnTo>
                <a:lnTo>
                  <a:pt x="251115" y="865916"/>
                </a:lnTo>
                <a:lnTo>
                  <a:pt x="0" y="432958"/>
                </a:lnTo>
                <a:lnTo>
                  <a:pt x="1" y="432958"/>
                </a:lnTo>
                <a:lnTo>
                  <a:pt x="251117" y="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a:off x="5761041" y="1858346"/>
            <a:ext cx="669919" cy="577516"/>
          </a:xfrm>
          <a:prstGeom prst="triangle">
            <a:avLst/>
          </a:prstGeom>
          <a:solidFill>
            <a:srgbClr val="1E2B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p:nvSpPr>
        <p:spPr>
          <a:xfrm rot="10800000">
            <a:off x="5761041" y="4419825"/>
            <a:ext cx="669919" cy="577516"/>
          </a:xfrm>
          <a:prstGeom prst="triangle">
            <a:avLst/>
          </a:prstGeom>
          <a:solidFill>
            <a:srgbClr val="BDD1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等腰三角形 11"/>
          <p:cNvSpPr/>
          <p:nvPr/>
        </p:nvSpPr>
        <p:spPr>
          <a:xfrm rot="5400000">
            <a:off x="7263066" y="3111603"/>
            <a:ext cx="669919" cy="577516"/>
          </a:xfrm>
          <a:prstGeom prst="triangle">
            <a:avLst/>
          </a:prstGeom>
          <a:solidFill>
            <a:srgbClr val="E620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等腰三角形 12"/>
          <p:cNvSpPr/>
          <p:nvPr/>
        </p:nvSpPr>
        <p:spPr>
          <a:xfrm rot="16200000">
            <a:off x="4287256" y="3111604"/>
            <a:ext cx="669919" cy="577516"/>
          </a:xfrm>
          <a:prstGeom prst="triangle">
            <a:avLst/>
          </a:prstGeom>
          <a:solidFill>
            <a:srgbClr val="4899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Oval 41"/>
          <p:cNvSpPr>
            <a:spLocks noChangeArrowheads="1"/>
          </p:cNvSpPr>
          <p:nvPr/>
        </p:nvSpPr>
        <p:spPr bwMode="auto">
          <a:xfrm>
            <a:off x="5761871" y="3076575"/>
            <a:ext cx="144462" cy="144463"/>
          </a:xfrm>
          <a:prstGeom prst="ellipse">
            <a:avLst/>
          </a:prstGeom>
          <a:gradFill rotWithShape="1">
            <a:gsLst>
              <a:gs pos="0">
                <a:srgbClr val="1E2B58">
                  <a:alpha val="14000"/>
                </a:srgbClr>
              </a:gs>
              <a:gs pos="100000">
                <a:srgbClr val="1E2B58"/>
              </a:gs>
            </a:gsLst>
            <a:path path="shape">
              <a:fillToRect l="50000" t="50000" r="50000" b="50000"/>
            </a:path>
          </a:gradFill>
          <a:ln>
            <a:noFill/>
          </a:ln>
          <a:effectLst/>
        </p:spPr>
        <p:txBody>
          <a:bodyPr wrap="none" anchor="ctr"/>
          <a:lstStyle/>
          <a:p>
            <a:endParaRPr lang="zh-CN" altLang="en-US"/>
          </a:p>
        </p:txBody>
      </p:sp>
      <p:sp>
        <p:nvSpPr>
          <p:cNvPr id="15" name="Oval 42"/>
          <p:cNvSpPr>
            <a:spLocks noChangeArrowheads="1"/>
          </p:cNvSpPr>
          <p:nvPr/>
        </p:nvSpPr>
        <p:spPr bwMode="auto">
          <a:xfrm>
            <a:off x="5834896" y="3436938"/>
            <a:ext cx="71437" cy="71437"/>
          </a:xfrm>
          <a:prstGeom prst="ellipse">
            <a:avLst/>
          </a:prstGeom>
          <a:gradFill rotWithShape="1">
            <a:gsLst>
              <a:gs pos="0">
                <a:srgbClr val="1E2B58">
                  <a:alpha val="14000"/>
                </a:srgbClr>
              </a:gs>
              <a:gs pos="100000">
                <a:srgbClr val="1E2B58"/>
              </a:gs>
            </a:gsLst>
            <a:path path="shape">
              <a:fillToRect l="50000" t="50000" r="50000" b="50000"/>
            </a:path>
          </a:gradFill>
          <a:ln>
            <a:noFill/>
          </a:ln>
          <a:effectLst/>
        </p:spPr>
        <p:txBody>
          <a:bodyPr wrap="none" anchor="ctr"/>
          <a:lstStyle/>
          <a:p>
            <a:endParaRPr lang="zh-CN" altLang="en-US"/>
          </a:p>
        </p:txBody>
      </p:sp>
      <p:sp>
        <p:nvSpPr>
          <p:cNvPr id="16" name="Oval 43"/>
          <p:cNvSpPr>
            <a:spLocks noChangeAspect="1" noChangeArrowheads="1"/>
          </p:cNvSpPr>
          <p:nvPr/>
        </p:nvSpPr>
        <p:spPr bwMode="auto">
          <a:xfrm>
            <a:off x="5834896" y="3221038"/>
            <a:ext cx="107950" cy="107950"/>
          </a:xfrm>
          <a:prstGeom prst="ellipse">
            <a:avLst/>
          </a:prstGeom>
          <a:gradFill rotWithShape="1">
            <a:gsLst>
              <a:gs pos="0">
                <a:srgbClr val="1E2B58">
                  <a:alpha val="14000"/>
                </a:srgbClr>
              </a:gs>
              <a:gs pos="100000">
                <a:srgbClr val="1E2B58"/>
              </a:gs>
            </a:gsLst>
            <a:path path="shape">
              <a:fillToRect l="50000" t="50000" r="50000" b="50000"/>
            </a:path>
          </a:gradFill>
          <a:ln>
            <a:noFill/>
          </a:ln>
          <a:effectLst/>
        </p:spPr>
        <p:txBody>
          <a:bodyPr wrap="none" anchor="ctr"/>
          <a:lstStyle/>
          <a:p>
            <a:endParaRPr lang="zh-CN" altLang="en-US"/>
          </a:p>
        </p:txBody>
      </p:sp>
      <p:sp>
        <p:nvSpPr>
          <p:cNvPr id="17" name="Oval 44"/>
          <p:cNvSpPr>
            <a:spLocks noChangeArrowheads="1"/>
          </p:cNvSpPr>
          <p:nvPr/>
        </p:nvSpPr>
        <p:spPr bwMode="auto">
          <a:xfrm>
            <a:off x="5834896" y="3363913"/>
            <a:ext cx="73025" cy="73025"/>
          </a:xfrm>
          <a:prstGeom prst="ellipse">
            <a:avLst/>
          </a:prstGeom>
          <a:gradFill rotWithShape="1">
            <a:gsLst>
              <a:gs pos="0">
                <a:srgbClr val="1E2B58">
                  <a:alpha val="14000"/>
                </a:srgbClr>
              </a:gs>
              <a:gs pos="100000">
                <a:srgbClr val="1E2B58"/>
              </a:gs>
            </a:gsLst>
            <a:path path="shape">
              <a:fillToRect l="50000" t="50000" r="50000" b="50000"/>
            </a:path>
          </a:gradFill>
          <a:ln>
            <a:noFill/>
          </a:ln>
          <a:effectLst/>
        </p:spPr>
        <p:txBody>
          <a:bodyPr wrap="none" anchor="ctr"/>
          <a:lstStyle/>
          <a:p>
            <a:endParaRPr lang="zh-CN" altLang="en-US"/>
          </a:p>
        </p:txBody>
      </p:sp>
      <p:sp>
        <p:nvSpPr>
          <p:cNvPr id="18" name="Oval 45"/>
          <p:cNvSpPr>
            <a:spLocks noChangeArrowheads="1"/>
          </p:cNvSpPr>
          <p:nvPr/>
        </p:nvSpPr>
        <p:spPr bwMode="auto">
          <a:xfrm>
            <a:off x="5834896" y="3076575"/>
            <a:ext cx="144462" cy="144463"/>
          </a:xfrm>
          <a:prstGeom prst="ellipse">
            <a:avLst/>
          </a:prstGeom>
          <a:gradFill rotWithShape="1">
            <a:gsLst>
              <a:gs pos="0">
                <a:srgbClr val="1E2B58">
                  <a:alpha val="14000"/>
                </a:srgbClr>
              </a:gs>
              <a:gs pos="100000">
                <a:srgbClr val="1E2B58"/>
              </a:gs>
            </a:gsLst>
            <a:path path="shape">
              <a:fillToRect l="50000" t="50000" r="50000" b="50000"/>
            </a:path>
          </a:gradFill>
          <a:ln>
            <a:noFill/>
          </a:ln>
          <a:effectLst/>
        </p:spPr>
        <p:txBody>
          <a:bodyPr wrap="none" anchor="ctr"/>
          <a:lstStyle/>
          <a:p>
            <a:endParaRPr lang="zh-CN" altLang="en-US"/>
          </a:p>
        </p:txBody>
      </p:sp>
      <p:sp>
        <p:nvSpPr>
          <p:cNvPr id="19" name="Oval 46"/>
          <p:cNvSpPr>
            <a:spLocks noChangeAspect="1" noChangeArrowheads="1"/>
          </p:cNvSpPr>
          <p:nvPr/>
        </p:nvSpPr>
        <p:spPr bwMode="auto">
          <a:xfrm>
            <a:off x="5834896" y="2932113"/>
            <a:ext cx="71437" cy="71437"/>
          </a:xfrm>
          <a:prstGeom prst="ellipse">
            <a:avLst/>
          </a:prstGeom>
          <a:gradFill rotWithShape="1">
            <a:gsLst>
              <a:gs pos="0">
                <a:srgbClr val="1E2B58">
                  <a:alpha val="14000"/>
                </a:srgbClr>
              </a:gs>
              <a:gs pos="100000">
                <a:srgbClr val="1E2B58"/>
              </a:gs>
            </a:gsLst>
            <a:path path="shape">
              <a:fillToRect l="50000" t="50000" r="50000" b="50000"/>
            </a:path>
          </a:gradFill>
          <a:ln>
            <a:noFill/>
          </a:ln>
          <a:effectLst/>
        </p:spPr>
        <p:txBody>
          <a:bodyPr wrap="none" anchor="ctr"/>
          <a:lstStyle/>
          <a:p>
            <a:endParaRPr lang="zh-CN" altLang="en-US"/>
          </a:p>
        </p:txBody>
      </p:sp>
      <p:sp>
        <p:nvSpPr>
          <p:cNvPr id="20" name="Oval 47"/>
          <p:cNvSpPr>
            <a:spLocks noChangeAspect="1" noChangeArrowheads="1"/>
          </p:cNvSpPr>
          <p:nvPr/>
        </p:nvSpPr>
        <p:spPr bwMode="auto">
          <a:xfrm>
            <a:off x="5906333" y="3508375"/>
            <a:ext cx="36513" cy="36513"/>
          </a:xfrm>
          <a:prstGeom prst="ellipse">
            <a:avLst/>
          </a:prstGeom>
          <a:gradFill rotWithShape="1">
            <a:gsLst>
              <a:gs pos="0">
                <a:srgbClr val="1E2B58">
                  <a:alpha val="14000"/>
                </a:srgbClr>
              </a:gs>
              <a:gs pos="100000">
                <a:srgbClr val="1E2B58"/>
              </a:gs>
            </a:gsLst>
            <a:path path="shape">
              <a:fillToRect l="50000" t="50000" r="50000" b="50000"/>
            </a:path>
          </a:gradFill>
          <a:ln>
            <a:noFill/>
          </a:ln>
          <a:effectLst/>
        </p:spPr>
        <p:txBody>
          <a:bodyPr wrap="none" anchor="ctr"/>
          <a:lstStyle/>
          <a:p>
            <a:endParaRPr lang="zh-CN" altLang="en-US"/>
          </a:p>
        </p:txBody>
      </p:sp>
      <p:sp>
        <p:nvSpPr>
          <p:cNvPr id="28" name="等腰三角形 27"/>
          <p:cNvSpPr/>
          <p:nvPr/>
        </p:nvSpPr>
        <p:spPr>
          <a:xfrm>
            <a:off x="5922674" y="3203742"/>
            <a:ext cx="187446" cy="161591"/>
          </a:xfrm>
          <a:prstGeom prst="triangle">
            <a:avLst/>
          </a:prstGeom>
          <a:solidFill>
            <a:srgbClr val="1E2B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等腰三角形 28"/>
          <p:cNvSpPr/>
          <p:nvPr/>
        </p:nvSpPr>
        <p:spPr>
          <a:xfrm>
            <a:off x="6075074" y="3356142"/>
            <a:ext cx="187446" cy="161591"/>
          </a:xfrm>
          <a:prstGeom prst="triangle">
            <a:avLst/>
          </a:prstGeom>
          <a:solidFill>
            <a:srgbClr val="E620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等腰三角形 29"/>
          <p:cNvSpPr/>
          <p:nvPr/>
        </p:nvSpPr>
        <p:spPr>
          <a:xfrm>
            <a:off x="6017265" y="3347048"/>
            <a:ext cx="187446" cy="161591"/>
          </a:xfrm>
          <a:prstGeom prst="triangle">
            <a:avLst/>
          </a:prstGeom>
          <a:solidFill>
            <a:srgbClr val="BDD1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等腰三角形 30"/>
          <p:cNvSpPr/>
          <p:nvPr/>
        </p:nvSpPr>
        <p:spPr>
          <a:xfrm>
            <a:off x="5981351" y="3449983"/>
            <a:ext cx="187446" cy="161591"/>
          </a:xfrm>
          <a:prstGeom prst="triangle">
            <a:avLst/>
          </a:prstGeom>
          <a:solidFill>
            <a:srgbClr val="4899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等腰三角形 31"/>
          <p:cNvSpPr/>
          <p:nvPr/>
        </p:nvSpPr>
        <p:spPr>
          <a:xfrm>
            <a:off x="5988377" y="3234351"/>
            <a:ext cx="192571" cy="166010"/>
          </a:xfrm>
          <a:prstGeom prst="triangle">
            <a:avLst/>
          </a:prstGeom>
          <a:solidFill>
            <a:srgbClr val="1E2B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等腰三角形 32"/>
          <p:cNvSpPr/>
          <p:nvPr/>
        </p:nvSpPr>
        <p:spPr>
          <a:xfrm>
            <a:off x="5999714" y="3289316"/>
            <a:ext cx="192571" cy="166010"/>
          </a:xfrm>
          <a:prstGeom prst="triangle">
            <a:avLst/>
          </a:prstGeom>
          <a:solidFill>
            <a:srgbClr val="1E2B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等腰三角形 33"/>
          <p:cNvSpPr/>
          <p:nvPr/>
        </p:nvSpPr>
        <p:spPr>
          <a:xfrm>
            <a:off x="6009926" y="3317356"/>
            <a:ext cx="192571" cy="166010"/>
          </a:xfrm>
          <a:prstGeom prst="triangle">
            <a:avLst/>
          </a:prstGeom>
          <a:solidFill>
            <a:srgbClr val="1E2B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等腰三角形 34"/>
          <p:cNvSpPr/>
          <p:nvPr/>
        </p:nvSpPr>
        <p:spPr>
          <a:xfrm>
            <a:off x="6009925" y="3248371"/>
            <a:ext cx="192571" cy="166010"/>
          </a:xfrm>
          <a:prstGeom prst="triangle">
            <a:avLst/>
          </a:prstGeom>
          <a:solidFill>
            <a:srgbClr val="1E2B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等腰三角形 35"/>
          <p:cNvSpPr/>
          <p:nvPr/>
        </p:nvSpPr>
        <p:spPr>
          <a:xfrm>
            <a:off x="6558835" y="3248371"/>
            <a:ext cx="192571" cy="166010"/>
          </a:xfrm>
          <a:prstGeom prst="triangle">
            <a:avLst/>
          </a:prstGeom>
          <a:solidFill>
            <a:srgbClr val="1E2B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等腰三角形 36"/>
          <p:cNvSpPr/>
          <p:nvPr/>
        </p:nvSpPr>
        <p:spPr>
          <a:xfrm>
            <a:off x="6840708" y="3248371"/>
            <a:ext cx="192571" cy="166010"/>
          </a:xfrm>
          <a:prstGeom prst="triangle">
            <a:avLst/>
          </a:prstGeom>
          <a:solidFill>
            <a:srgbClr val="1E2B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等腰三角形 37"/>
          <p:cNvSpPr/>
          <p:nvPr/>
        </p:nvSpPr>
        <p:spPr>
          <a:xfrm>
            <a:off x="7122581" y="3248371"/>
            <a:ext cx="192571" cy="166010"/>
          </a:xfrm>
          <a:prstGeom prst="triangle">
            <a:avLst/>
          </a:prstGeom>
          <a:solidFill>
            <a:srgbClr val="1E2B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等腰三角形 38"/>
          <p:cNvSpPr/>
          <p:nvPr/>
        </p:nvSpPr>
        <p:spPr>
          <a:xfrm>
            <a:off x="7421771" y="3248371"/>
            <a:ext cx="192571" cy="166010"/>
          </a:xfrm>
          <a:prstGeom prst="triangle">
            <a:avLst/>
          </a:prstGeom>
          <a:solidFill>
            <a:srgbClr val="1E2B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等腰三角形 39"/>
          <p:cNvSpPr/>
          <p:nvPr/>
        </p:nvSpPr>
        <p:spPr>
          <a:xfrm>
            <a:off x="7768090" y="3248371"/>
            <a:ext cx="192571" cy="166010"/>
          </a:xfrm>
          <a:prstGeom prst="triangle">
            <a:avLst/>
          </a:prstGeom>
          <a:solidFill>
            <a:srgbClr val="1E2B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等腰三角形 40"/>
          <p:cNvSpPr/>
          <p:nvPr/>
        </p:nvSpPr>
        <p:spPr>
          <a:xfrm>
            <a:off x="8049963" y="3248371"/>
            <a:ext cx="192571" cy="166010"/>
          </a:xfrm>
          <a:prstGeom prst="triangle">
            <a:avLst/>
          </a:prstGeom>
          <a:solidFill>
            <a:srgbClr val="1E2B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等腰三角形 41"/>
          <p:cNvSpPr/>
          <p:nvPr/>
        </p:nvSpPr>
        <p:spPr>
          <a:xfrm>
            <a:off x="8331836" y="3248371"/>
            <a:ext cx="192571" cy="166010"/>
          </a:xfrm>
          <a:prstGeom prst="triangle">
            <a:avLst/>
          </a:prstGeom>
          <a:solidFill>
            <a:srgbClr val="1E2B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等腰三角形 42"/>
          <p:cNvSpPr/>
          <p:nvPr/>
        </p:nvSpPr>
        <p:spPr>
          <a:xfrm>
            <a:off x="8631026" y="3248371"/>
            <a:ext cx="192571" cy="166010"/>
          </a:xfrm>
          <a:prstGeom prst="triangle">
            <a:avLst/>
          </a:prstGeom>
          <a:solidFill>
            <a:srgbClr val="1E2B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等腰三角形 43"/>
          <p:cNvSpPr/>
          <p:nvPr/>
        </p:nvSpPr>
        <p:spPr>
          <a:xfrm>
            <a:off x="9041741" y="3248371"/>
            <a:ext cx="192571" cy="166010"/>
          </a:xfrm>
          <a:prstGeom prst="triangle">
            <a:avLst/>
          </a:prstGeom>
          <a:solidFill>
            <a:srgbClr val="1E2B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等腰三角形 44"/>
          <p:cNvSpPr/>
          <p:nvPr/>
        </p:nvSpPr>
        <p:spPr>
          <a:xfrm>
            <a:off x="9323614" y="3248371"/>
            <a:ext cx="192571" cy="166010"/>
          </a:xfrm>
          <a:prstGeom prst="triangle">
            <a:avLst/>
          </a:prstGeom>
          <a:solidFill>
            <a:srgbClr val="1E2B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等腰三角形 45"/>
          <p:cNvSpPr/>
          <p:nvPr/>
        </p:nvSpPr>
        <p:spPr>
          <a:xfrm>
            <a:off x="9605487" y="3248371"/>
            <a:ext cx="192571" cy="166010"/>
          </a:xfrm>
          <a:prstGeom prst="triangle">
            <a:avLst/>
          </a:prstGeom>
          <a:solidFill>
            <a:srgbClr val="1E2B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等腰三角形 46"/>
          <p:cNvSpPr/>
          <p:nvPr/>
        </p:nvSpPr>
        <p:spPr>
          <a:xfrm>
            <a:off x="9904677" y="3248371"/>
            <a:ext cx="192571" cy="166010"/>
          </a:xfrm>
          <a:prstGeom prst="triangle">
            <a:avLst/>
          </a:prstGeom>
          <a:solidFill>
            <a:srgbClr val="1E2B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等腰三角形 47"/>
          <p:cNvSpPr/>
          <p:nvPr/>
        </p:nvSpPr>
        <p:spPr>
          <a:xfrm>
            <a:off x="10250996" y="3248371"/>
            <a:ext cx="192571" cy="166010"/>
          </a:xfrm>
          <a:prstGeom prst="triangle">
            <a:avLst/>
          </a:prstGeom>
          <a:solidFill>
            <a:srgbClr val="1E2B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等腰三角形 48"/>
          <p:cNvSpPr/>
          <p:nvPr/>
        </p:nvSpPr>
        <p:spPr>
          <a:xfrm>
            <a:off x="10532869" y="3248371"/>
            <a:ext cx="192571" cy="166010"/>
          </a:xfrm>
          <a:prstGeom prst="triangle">
            <a:avLst/>
          </a:prstGeom>
          <a:solidFill>
            <a:srgbClr val="1E2B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等腰三角形 49"/>
          <p:cNvSpPr/>
          <p:nvPr/>
        </p:nvSpPr>
        <p:spPr>
          <a:xfrm>
            <a:off x="10814742" y="3248371"/>
            <a:ext cx="192571" cy="166010"/>
          </a:xfrm>
          <a:prstGeom prst="triangle">
            <a:avLst/>
          </a:prstGeom>
          <a:solidFill>
            <a:srgbClr val="1E2B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等腰三角形 50"/>
          <p:cNvSpPr/>
          <p:nvPr/>
        </p:nvSpPr>
        <p:spPr>
          <a:xfrm>
            <a:off x="11113932" y="3248371"/>
            <a:ext cx="192571" cy="166010"/>
          </a:xfrm>
          <a:prstGeom prst="triangle">
            <a:avLst/>
          </a:prstGeom>
          <a:solidFill>
            <a:srgbClr val="1E2B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等腰三角形 26"/>
          <p:cNvSpPr/>
          <p:nvPr/>
        </p:nvSpPr>
        <p:spPr>
          <a:xfrm>
            <a:off x="6096000" y="3076575"/>
            <a:ext cx="669919" cy="577516"/>
          </a:xfrm>
          <a:prstGeom prst="triangle">
            <a:avLst/>
          </a:prstGeom>
          <a:solidFill>
            <a:srgbClr val="1E2B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等腰三角形 51"/>
          <p:cNvSpPr/>
          <p:nvPr/>
        </p:nvSpPr>
        <p:spPr>
          <a:xfrm>
            <a:off x="6052341" y="3234351"/>
            <a:ext cx="192571" cy="166010"/>
          </a:xfrm>
          <a:prstGeom prst="triangle">
            <a:avLst/>
          </a:prstGeom>
          <a:solidFill>
            <a:srgbClr val="1E2B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等腰三角形 52"/>
          <p:cNvSpPr/>
          <p:nvPr/>
        </p:nvSpPr>
        <p:spPr>
          <a:xfrm>
            <a:off x="6063678" y="3289316"/>
            <a:ext cx="192571" cy="166010"/>
          </a:xfrm>
          <a:prstGeom prst="triangle">
            <a:avLst/>
          </a:prstGeom>
          <a:solidFill>
            <a:srgbClr val="1E2B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等腰三角形 53"/>
          <p:cNvSpPr/>
          <p:nvPr/>
        </p:nvSpPr>
        <p:spPr>
          <a:xfrm>
            <a:off x="6073890" y="3317356"/>
            <a:ext cx="192571" cy="166010"/>
          </a:xfrm>
          <a:prstGeom prst="triangle">
            <a:avLst/>
          </a:prstGeom>
          <a:solidFill>
            <a:srgbClr val="1E2B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等腰三角形 54"/>
          <p:cNvSpPr/>
          <p:nvPr/>
        </p:nvSpPr>
        <p:spPr>
          <a:xfrm>
            <a:off x="6073889" y="3248371"/>
            <a:ext cx="192571" cy="166010"/>
          </a:xfrm>
          <a:prstGeom prst="triangle">
            <a:avLst/>
          </a:prstGeom>
          <a:solidFill>
            <a:srgbClr val="1E2B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 name="任意多边形 79"/>
          <p:cNvSpPr/>
          <p:nvPr/>
        </p:nvSpPr>
        <p:spPr>
          <a:xfrm>
            <a:off x="-295835" y="5759820"/>
            <a:ext cx="12747811" cy="1223683"/>
          </a:xfrm>
          <a:custGeom>
            <a:avLst/>
            <a:gdLst>
              <a:gd name="connsiteX0" fmla="*/ 5369323 w 12747811"/>
              <a:gd name="connsiteY0" fmla="*/ 360727 h 1223683"/>
              <a:gd name="connsiteX1" fmla="*/ 5369323 w 12747811"/>
              <a:gd name="connsiteY1" fmla="*/ 862958 h 1223683"/>
              <a:gd name="connsiteX2" fmla="*/ 5802281 w 12747811"/>
              <a:gd name="connsiteY2" fmla="*/ 611843 h 1223683"/>
              <a:gd name="connsiteX3" fmla="*/ 4602284 w 12747811"/>
              <a:gd name="connsiteY3" fmla="*/ 360727 h 1223683"/>
              <a:gd name="connsiteX4" fmla="*/ 4602284 w 12747811"/>
              <a:gd name="connsiteY4" fmla="*/ 862958 h 1223683"/>
              <a:gd name="connsiteX5" fmla="*/ 5035242 w 12747811"/>
              <a:gd name="connsiteY5" fmla="*/ 611843 h 1223683"/>
              <a:gd name="connsiteX6" fmla="*/ 3835245 w 12747811"/>
              <a:gd name="connsiteY6" fmla="*/ 360727 h 1223683"/>
              <a:gd name="connsiteX7" fmla="*/ 3835245 w 12747811"/>
              <a:gd name="connsiteY7" fmla="*/ 862958 h 1223683"/>
              <a:gd name="connsiteX8" fmla="*/ 4268203 w 12747811"/>
              <a:gd name="connsiteY8" fmla="*/ 611843 h 1223683"/>
              <a:gd name="connsiteX9" fmla="*/ 3068199 w 12747811"/>
              <a:gd name="connsiteY9" fmla="*/ 360727 h 1223683"/>
              <a:gd name="connsiteX10" fmla="*/ 3068199 w 12747811"/>
              <a:gd name="connsiteY10" fmla="*/ 862958 h 1223683"/>
              <a:gd name="connsiteX11" fmla="*/ 3501157 w 12747811"/>
              <a:gd name="connsiteY11" fmla="*/ 611843 h 1223683"/>
              <a:gd name="connsiteX12" fmla="*/ 1534101 w 12747811"/>
              <a:gd name="connsiteY12" fmla="*/ 360727 h 1223683"/>
              <a:gd name="connsiteX13" fmla="*/ 1534101 w 12747811"/>
              <a:gd name="connsiteY13" fmla="*/ 862958 h 1223683"/>
              <a:gd name="connsiteX14" fmla="*/ 1967059 w 12747811"/>
              <a:gd name="connsiteY14" fmla="*/ 611843 h 1223683"/>
              <a:gd name="connsiteX15" fmla="*/ 2301150 w 12747811"/>
              <a:gd name="connsiteY15" fmla="*/ 360726 h 1223683"/>
              <a:gd name="connsiteX16" fmla="*/ 2301150 w 12747811"/>
              <a:gd name="connsiteY16" fmla="*/ 862957 h 1223683"/>
              <a:gd name="connsiteX17" fmla="*/ 2734108 w 12747811"/>
              <a:gd name="connsiteY17" fmla="*/ 611842 h 1223683"/>
              <a:gd name="connsiteX18" fmla="*/ 767052 w 12747811"/>
              <a:gd name="connsiteY18" fmla="*/ 360726 h 1223683"/>
              <a:gd name="connsiteX19" fmla="*/ 767052 w 12747811"/>
              <a:gd name="connsiteY19" fmla="*/ 862957 h 1223683"/>
              <a:gd name="connsiteX20" fmla="*/ 1200010 w 12747811"/>
              <a:gd name="connsiteY20" fmla="*/ 611842 h 1223683"/>
              <a:gd name="connsiteX21" fmla="*/ 10804889 w 12747811"/>
              <a:gd name="connsiteY21" fmla="*/ 351564 h 1223683"/>
              <a:gd name="connsiteX22" fmla="*/ 10804889 w 12747811"/>
              <a:gd name="connsiteY22" fmla="*/ 853795 h 1223683"/>
              <a:gd name="connsiteX23" fmla="*/ 11237847 w 12747811"/>
              <a:gd name="connsiteY23" fmla="*/ 602680 h 1223683"/>
              <a:gd name="connsiteX24" fmla="*/ 10037851 w 12747811"/>
              <a:gd name="connsiteY24" fmla="*/ 351564 h 1223683"/>
              <a:gd name="connsiteX25" fmla="*/ 10037851 w 12747811"/>
              <a:gd name="connsiteY25" fmla="*/ 853795 h 1223683"/>
              <a:gd name="connsiteX26" fmla="*/ 10470809 w 12747811"/>
              <a:gd name="connsiteY26" fmla="*/ 602680 h 1223683"/>
              <a:gd name="connsiteX27" fmla="*/ 9270811 w 12747811"/>
              <a:gd name="connsiteY27" fmla="*/ 351564 h 1223683"/>
              <a:gd name="connsiteX28" fmla="*/ 9270811 w 12747811"/>
              <a:gd name="connsiteY28" fmla="*/ 853795 h 1223683"/>
              <a:gd name="connsiteX29" fmla="*/ 9703769 w 12747811"/>
              <a:gd name="connsiteY29" fmla="*/ 602680 h 1223683"/>
              <a:gd name="connsiteX30" fmla="*/ 8503764 w 12747811"/>
              <a:gd name="connsiteY30" fmla="*/ 351564 h 1223683"/>
              <a:gd name="connsiteX31" fmla="*/ 8503764 w 12747811"/>
              <a:gd name="connsiteY31" fmla="*/ 853795 h 1223683"/>
              <a:gd name="connsiteX32" fmla="*/ 8936721 w 12747811"/>
              <a:gd name="connsiteY32" fmla="*/ 602680 h 1223683"/>
              <a:gd name="connsiteX33" fmla="*/ 6969666 w 12747811"/>
              <a:gd name="connsiteY33" fmla="*/ 351564 h 1223683"/>
              <a:gd name="connsiteX34" fmla="*/ 6969666 w 12747811"/>
              <a:gd name="connsiteY34" fmla="*/ 853795 h 1223683"/>
              <a:gd name="connsiteX35" fmla="*/ 7402624 w 12747811"/>
              <a:gd name="connsiteY35" fmla="*/ 602680 h 1223683"/>
              <a:gd name="connsiteX36" fmla="*/ 11571939 w 12747811"/>
              <a:gd name="connsiteY36" fmla="*/ 351563 h 1223683"/>
              <a:gd name="connsiteX37" fmla="*/ 11571939 w 12747811"/>
              <a:gd name="connsiteY37" fmla="*/ 853794 h 1223683"/>
              <a:gd name="connsiteX38" fmla="*/ 12004897 w 12747811"/>
              <a:gd name="connsiteY38" fmla="*/ 602679 h 1223683"/>
              <a:gd name="connsiteX39" fmla="*/ 7736715 w 12747811"/>
              <a:gd name="connsiteY39" fmla="*/ 351563 h 1223683"/>
              <a:gd name="connsiteX40" fmla="*/ 7736715 w 12747811"/>
              <a:gd name="connsiteY40" fmla="*/ 853794 h 1223683"/>
              <a:gd name="connsiteX41" fmla="*/ 8169673 w 12747811"/>
              <a:gd name="connsiteY41" fmla="*/ 602679 h 1223683"/>
              <a:gd name="connsiteX42" fmla="*/ 6202617 w 12747811"/>
              <a:gd name="connsiteY42" fmla="*/ 351563 h 1223683"/>
              <a:gd name="connsiteX43" fmla="*/ 6202617 w 12747811"/>
              <a:gd name="connsiteY43" fmla="*/ 853794 h 1223683"/>
              <a:gd name="connsiteX44" fmla="*/ 6635575 w 12747811"/>
              <a:gd name="connsiteY44" fmla="*/ 602679 h 1223683"/>
              <a:gd name="connsiteX45" fmla="*/ 0 w 12747811"/>
              <a:gd name="connsiteY45" fmla="*/ 0 h 1223683"/>
              <a:gd name="connsiteX46" fmla="*/ 12747811 w 12747811"/>
              <a:gd name="connsiteY46" fmla="*/ 0 h 1223683"/>
              <a:gd name="connsiteX47" fmla="*/ 12747811 w 12747811"/>
              <a:gd name="connsiteY47" fmla="*/ 1223683 h 1223683"/>
              <a:gd name="connsiteX48" fmla="*/ 0 w 12747811"/>
              <a:gd name="connsiteY48" fmla="*/ 1223683 h 12236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12747811" h="1223683">
                <a:moveTo>
                  <a:pt x="5369323" y="360727"/>
                </a:moveTo>
                <a:lnTo>
                  <a:pt x="5369323" y="862958"/>
                </a:lnTo>
                <a:lnTo>
                  <a:pt x="5802281" y="611843"/>
                </a:lnTo>
                <a:close/>
                <a:moveTo>
                  <a:pt x="4602284" y="360727"/>
                </a:moveTo>
                <a:lnTo>
                  <a:pt x="4602284" y="862958"/>
                </a:lnTo>
                <a:lnTo>
                  <a:pt x="5035242" y="611843"/>
                </a:lnTo>
                <a:close/>
                <a:moveTo>
                  <a:pt x="3835245" y="360727"/>
                </a:moveTo>
                <a:lnTo>
                  <a:pt x="3835245" y="862958"/>
                </a:lnTo>
                <a:lnTo>
                  <a:pt x="4268203" y="611843"/>
                </a:lnTo>
                <a:close/>
                <a:moveTo>
                  <a:pt x="3068199" y="360727"/>
                </a:moveTo>
                <a:lnTo>
                  <a:pt x="3068199" y="862958"/>
                </a:lnTo>
                <a:lnTo>
                  <a:pt x="3501157" y="611843"/>
                </a:lnTo>
                <a:close/>
                <a:moveTo>
                  <a:pt x="1534101" y="360727"/>
                </a:moveTo>
                <a:lnTo>
                  <a:pt x="1534101" y="862958"/>
                </a:lnTo>
                <a:lnTo>
                  <a:pt x="1967059" y="611843"/>
                </a:lnTo>
                <a:close/>
                <a:moveTo>
                  <a:pt x="2301150" y="360726"/>
                </a:moveTo>
                <a:lnTo>
                  <a:pt x="2301150" y="862957"/>
                </a:lnTo>
                <a:lnTo>
                  <a:pt x="2734108" y="611842"/>
                </a:lnTo>
                <a:close/>
                <a:moveTo>
                  <a:pt x="767052" y="360726"/>
                </a:moveTo>
                <a:lnTo>
                  <a:pt x="767052" y="862957"/>
                </a:lnTo>
                <a:lnTo>
                  <a:pt x="1200010" y="611842"/>
                </a:lnTo>
                <a:close/>
                <a:moveTo>
                  <a:pt x="10804889" y="351564"/>
                </a:moveTo>
                <a:lnTo>
                  <a:pt x="10804889" y="853795"/>
                </a:lnTo>
                <a:lnTo>
                  <a:pt x="11237847" y="602680"/>
                </a:lnTo>
                <a:close/>
                <a:moveTo>
                  <a:pt x="10037851" y="351564"/>
                </a:moveTo>
                <a:lnTo>
                  <a:pt x="10037851" y="853795"/>
                </a:lnTo>
                <a:lnTo>
                  <a:pt x="10470809" y="602680"/>
                </a:lnTo>
                <a:close/>
                <a:moveTo>
                  <a:pt x="9270811" y="351564"/>
                </a:moveTo>
                <a:lnTo>
                  <a:pt x="9270811" y="853795"/>
                </a:lnTo>
                <a:lnTo>
                  <a:pt x="9703769" y="602680"/>
                </a:lnTo>
                <a:close/>
                <a:moveTo>
                  <a:pt x="8503764" y="351564"/>
                </a:moveTo>
                <a:lnTo>
                  <a:pt x="8503764" y="853795"/>
                </a:lnTo>
                <a:lnTo>
                  <a:pt x="8936721" y="602680"/>
                </a:lnTo>
                <a:close/>
                <a:moveTo>
                  <a:pt x="6969666" y="351564"/>
                </a:moveTo>
                <a:lnTo>
                  <a:pt x="6969666" y="853795"/>
                </a:lnTo>
                <a:lnTo>
                  <a:pt x="7402624" y="602680"/>
                </a:lnTo>
                <a:close/>
                <a:moveTo>
                  <a:pt x="11571939" y="351563"/>
                </a:moveTo>
                <a:lnTo>
                  <a:pt x="11571939" y="853794"/>
                </a:lnTo>
                <a:lnTo>
                  <a:pt x="12004897" y="602679"/>
                </a:lnTo>
                <a:close/>
                <a:moveTo>
                  <a:pt x="7736715" y="351563"/>
                </a:moveTo>
                <a:lnTo>
                  <a:pt x="7736715" y="853794"/>
                </a:lnTo>
                <a:lnTo>
                  <a:pt x="8169673" y="602679"/>
                </a:lnTo>
                <a:close/>
                <a:moveTo>
                  <a:pt x="6202617" y="351563"/>
                </a:moveTo>
                <a:lnTo>
                  <a:pt x="6202617" y="853794"/>
                </a:lnTo>
                <a:lnTo>
                  <a:pt x="6635575" y="602679"/>
                </a:lnTo>
                <a:close/>
                <a:moveTo>
                  <a:pt x="0" y="0"/>
                </a:moveTo>
                <a:lnTo>
                  <a:pt x="12747811" y="0"/>
                </a:lnTo>
                <a:lnTo>
                  <a:pt x="12747811" y="1223683"/>
                </a:lnTo>
                <a:lnTo>
                  <a:pt x="0" y="1223683"/>
                </a:lnTo>
                <a:close/>
              </a:path>
            </a:pathLst>
          </a:custGeom>
          <a:solidFill>
            <a:srgbClr val="F9F7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文本框 83"/>
          <p:cNvSpPr txBox="1"/>
          <p:nvPr/>
        </p:nvSpPr>
        <p:spPr>
          <a:xfrm>
            <a:off x="5344849" y="6197030"/>
            <a:ext cx="1522722" cy="369332"/>
          </a:xfrm>
          <a:prstGeom prst="rect">
            <a:avLst/>
          </a:prstGeom>
          <a:noFill/>
        </p:spPr>
        <p:txBody>
          <a:bodyPr wrap="square" rtlCol="0">
            <a:spAutoFit/>
          </a:bodyPr>
          <a:lstStyle/>
          <a:p>
            <a:pPr algn="ctr"/>
            <a:r>
              <a:rPr lang="en-US" altLang="zh-CN" b="1" dirty="0" smtClean="0">
                <a:solidFill>
                  <a:srgbClr val="489988"/>
                </a:solidFill>
                <a:latin typeface="张海山锐线体简" panose="02000000000000000000" pitchFamily="2" charset="-122"/>
                <a:ea typeface="张海山锐线体简" panose="02000000000000000000" pitchFamily="2" charset="-122"/>
              </a:rPr>
              <a:t>LOADING</a:t>
            </a:r>
            <a:endParaRPr lang="zh-CN" altLang="en-US" b="1" dirty="0">
              <a:solidFill>
                <a:srgbClr val="489988"/>
              </a:solidFill>
              <a:latin typeface="张海山锐线体简" panose="02000000000000000000" pitchFamily="2" charset="-122"/>
              <a:ea typeface="张海山锐线体简" panose="02000000000000000000" pitchFamily="2" charset="-122"/>
            </a:endParaRPr>
          </a:p>
        </p:txBody>
      </p:sp>
    </p:spTree>
    <p:extLst>
      <p:ext uri="{BB962C8B-B14F-4D97-AF65-F5344CB8AC3E}">
        <p14:creationId xmlns:p14="http://schemas.microsoft.com/office/powerpoint/2010/main" val="4154503492"/>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mph" presetSubtype="0" repeatCount="indefinite" fill="hold" grpId="0" nodeType="withEffect">
                                      <p:stCondLst>
                                        <p:cond delay="0"/>
                                      </p:stCondLst>
                                      <p:iterate type="lt">
                                        <p:tmPct val="10000"/>
                                      </p:iterate>
                                      <p:childTnLst>
                                        <p:animMotion origin="layout" path="M -1.25E-6 4.44444E-6 L -1.25E-6 -0.07223 " pathEditMode="relative" rAng="0" ptsTypes="AA">
                                          <p:cBhvr>
                                            <p:cTn id="6" dur="250" accel="50000" decel="50000" autoRev="1" fill="hold">
                                              <p:stCondLst>
                                                <p:cond delay="0"/>
                                              </p:stCondLst>
                                            </p:cTn>
                                            <p:tgtEl>
                                              <p:spTgt spid="84"/>
                                            </p:tgtEl>
                                            <p:attrNameLst>
                                              <p:attrName>ppt_x</p:attrName>
                                              <p:attrName>ppt_y</p:attrName>
                                            </p:attrNameLst>
                                          </p:cBhvr>
                                          <p:rCtr x="0" y="-3611"/>
                                        </p:animMotion>
                                        <p:animRot by="1500000">
                                          <p:cBhvr>
                                            <p:cTn id="7" dur="125" fill="hold">
                                              <p:stCondLst>
                                                <p:cond delay="0"/>
                                              </p:stCondLst>
                                            </p:cTn>
                                            <p:tgtEl>
                                              <p:spTgt spid="84"/>
                                            </p:tgtEl>
                                            <p:attrNameLst>
                                              <p:attrName>r</p:attrName>
                                            </p:attrNameLst>
                                          </p:cBhvr>
                                        </p:animRot>
                                        <p:animRot by="-1500000">
                                          <p:cBhvr>
                                            <p:cTn id="8" dur="125" fill="hold">
                                              <p:stCondLst>
                                                <p:cond delay="125"/>
                                              </p:stCondLst>
                                            </p:cTn>
                                            <p:tgtEl>
                                              <p:spTgt spid="84"/>
                                            </p:tgtEl>
                                            <p:attrNameLst>
                                              <p:attrName>r</p:attrName>
                                            </p:attrNameLst>
                                          </p:cBhvr>
                                        </p:animRot>
                                        <p:animRot by="-1500000">
                                          <p:cBhvr>
                                            <p:cTn id="9" dur="125" fill="hold">
                                              <p:stCondLst>
                                                <p:cond delay="250"/>
                                              </p:stCondLst>
                                            </p:cTn>
                                            <p:tgtEl>
                                              <p:spTgt spid="84"/>
                                            </p:tgtEl>
                                            <p:attrNameLst>
                                              <p:attrName>r</p:attrName>
                                            </p:attrNameLst>
                                          </p:cBhvr>
                                        </p:animRot>
                                        <p:animRot by="1500000">
                                          <p:cBhvr>
                                            <p:cTn id="10" dur="125" fill="hold">
                                              <p:stCondLst>
                                                <p:cond delay="375"/>
                                              </p:stCondLst>
                                            </p:cTn>
                                            <p:tgtEl>
                                              <p:spTgt spid="84"/>
                                            </p:tgtEl>
                                            <p:attrNameLst>
                                              <p:attrName>r</p:attrName>
                                            </p:attrNameLst>
                                          </p:cBhvr>
                                        </p:animRot>
                                      </p:childTnLst>
                                    </p:cTn>
                                  </p:par>
                                  <p:par>
                                    <p:cTn id="11" presetID="42" presetClass="path" presetSubtype="0" repeatCount="4000" fill="hold" grpId="0" nodeType="withEffect">
                                      <p:stCondLst>
                                        <p:cond delay="0"/>
                                      </p:stCondLst>
                                      <p:childTnLst>
                                        <p:animMotion origin="layout" path="M -6.93889E-18 4.81481E-6 L 1.09635 0.00185 " pathEditMode="relative" rAng="0" ptsTypes="AA">
                                          <p:cBhvr>
                                            <p:cTn id="12" dur="3000" fill="hold"/>
                                            <p:tgtEl>
                                              <p:spTgt spid="82"/>
                                            </p:tgtEl>
                                            <p:attrNameLst>
                                              <p:attrName>ppt_x</p:attrName>
                                              <p:attrName>ppt_y</p:attrName>
                                            </p:attrNameLst>
                                          </p:cBhvr>
                                          <p:rCtr x="54818" y="93"/>
                                        </p:animMotion>
                                      </p:childTnLst>
                                    </p:cTn>
                                  </p:par>
                                  <p:par>
                                    <p:cTn id="13" presetID="53" presetClass="entr" presetSubtype="16"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200" fill="hold"/>
                                            <p:tgtEl>
                                              <p:spTgt spid="4"/>
                                            </p:tgtEl>
                                            <p:attrNameLst>
                                              <p:attrName>ppt_w</p:attrName>
                                            </p:attrNameLst>
                                          </p:cBhvr>
                                          <p:tavLst>
                                            <p:tav tm="0">
                                              <p:val>
                                                <p:fltVal val="0"/>
                                              </p:val>
                                            </p:tav>
                                            <p:tav tm="100000">
                                              <p:val>
                                                <p:strVal val="#ppt_w"/>
                                              </p:val>
                                            </p:tav>
                                          </p:tavLst>
                                        </p:anim>
                                        <p:anim calcmode="lin" valueType="num">
                                          <p:cBhvr>
                                            <p:cTn id="16" dur="200" fill="hold"/>
                                            <p:tgtEl>
                                              <p:spTgt spid="4"/>
                                            </p:tgtEl>
                                            <p:attrNameLst>
                                              <p:attrName>ppt_h</p:attrName>
                                            </p:attrNameLst>
                                          </p:cBhvr>
                                          <p:tavLst>
                                            <p:tav tm="0">
                                              <p:val>
                                                <p:fltVal val="0"/>
                                              </p:val>
                                            </p:tav>
                                            <p:tav tm="100000">
                                              <p:val>
                                                <p:strVal val="#ppt_h"/>
                                              </p:val>
                                            </p:tav>
                                          </p:tavLst>
                                        </p:anim>
                                        <p:animEffect transition="in" filter="fade">
                                          <p:cBhvr>
                                            <p:cTn id="17" dur="200"/>
                                            <p:tgtEl>
                                              <p:spTgt spid="4"/>
                                            </p:tgtEl>
                                          </p:cBhvr>
                                        </p:animEffect>
                                      </p:childTnLst>
                                    </p:cTn>
                                  </p:par>
                                  <p:par>
                                    <p:cTn id="18" presetID="6" presetClass="emph" presetSubtype="0" fill="hold" grpId="1" nodeType="withEffect">
                                      <p:stCondLst>
                                        <p:cond delay="200"/>
                                      </p:stCondLst>
                                      <p:childTnLst>
                                        <p:animScale>
                                          <p:cBhvr>
                                            <p:cTn id="19" dur="200" fill="hold"/>
                                            <p:tgtEl>
                                              <p:spTgt spid="4"/>
                                            </p:tgtEl>
                                          </p:cBhvr>
                                          <p:by x="125000" y="125000"/>
                                        </p:animScale>
                                      </p:childTnLst>
                                    </p:cTn>
                                  </p:par>
                                  <p:par>
                                    <p:cTn id="20" presetID="6" presetClass="emph" presetSubtype="0" fill="hold" grpId="2" nodeType="withEffect">
                                      <p:stCondLst>
                                        <p:cond delay="400"/>
                                      </p:stCondLst>
                                      <p:childTnLst>
                                        <p:animScale>
                                          <p:cBhvr>
                                            <p:cTn id="21" dur="200" fill="hold"/>
                                            <p:tgtEl>
                                              <p:spTgt spid="4"/>
                                            </p:tgtEl>
                                          </p:cBhvr>
                                          <p:by x="75000" y="75000"/>
                                        </p:animScale>
                                      </p:childTnLst>
                                    </p:cTn>
                                  </p:par>
                                  <p:par>
                                    <p:cTn id="22" presetID="53" presetClass="entr" presetSubtype="16" fill="hold" grpId="0" nodeType="withEffect">
                                      <p:stCondLst>
                                        <p:cond delay="600"/>
                                      </p:stCondLst>
                                      <p:childTnLst>
                                        <p:set>
                                          <p:cBhvr>
                                            <p:cTn id="23" dur="1" fill="hold">
                                              <p:stCondLst>
                                                <p:cond delay="0"/>
                                              </p:stCondLst>
                                            </p:cTn>
                                            <p:tgtEl>
                                              <p:spTgt spid="12"/>
                                            </p:tgtEl>
                                            <p:attrNameLst>
                                              <p:attrName>style.visibility</p:attrName>
                                            </p:attrNameLst>
                                          </p:cBhvr>
                                          <p:to>
                                            <p:strVal val="visible"/>
                                          </p:to>
                                        </p:set>
                                        <p:anim calcmode="lin" valueType="num">
                                          <p:cBhvr>
                                            <p:cTn id="24" dur="200" fill="hold"/>
                                            <p:tgtEl>
                                              <p:spTgt spid="12"/>
                                            </p:tgtEl>
                                            <p:attrNameLst>
                                              <p:attrName>ppt_w</p:attrName>
                                            </p:attrNameLst>
                                          </p:cBhvr>
                                          <p:tavLst>
                                            <p:tav tm="0">
                                              <p:val>
                                                <p:fltVal val="0"/>
                                              </p:val>
                                            </p:tav>
                                            <p:tav tm="100000">
                                              <p:val>
                                                <p:strVal val="#ppt_w"/>
                                              </p:val>
                                            </p:tav>
                                          </p:tavLst>
                                        </p:anim>
                                        <p:anim calcmode="lin" valueType="num">
                                          <p:cBhvr>
                                            <p:cTn id="25" dur="200" fill="hold"/>
                                            <p:tgtEl>
                                              <p:spTgt spid="12"/>
                                            </p:tgtEl>
                                            <p:attrNameLst>
                                              <p:attrName>ppt_h</p:attrName>
                                            </p:attrNameLst>
                                          </p:cBhvr>
                                          <p:tavLst>
                                            <p:tav tm="0">
                                              <p:val>
                                                <p:fltVal val="0"/>
                                              </p:val>
                                            </p:tav>
                                            <p:tav tm="100000">
                                              <p:val>
                                                <p:strVal val="#ppt_h"/>
                                              </p:val>
                                            </p:tav>
                                          </p:tavLst>
                                        </p:anim>
                                        <p:animEffect transition="in" filter="fade">
                                          <p:cBhvr>
                                            <p:cTn id="26" dur="200"/>
                                            <p:tgtEl>
                                              <p:spTgt spid="12"/>
                                            </p:tgtEl>
                                          </p:cBhvr>
                                        </p:animEffect>
                                      </p:childTnLst>
                                    </p:cTn>
                                  </p:par>
                                  <p:par>
                                    <p:cTn id="27" presetID="6" presetClass="emph" presetSubtype="0" fill="hold" grpId="1" nodeType="withEffect">
                                      <p:stCondLst>
                                        <p:cond delay="800"/>
                                      </p:stCondLst>
                                      <p:childTnLst>
                                        <p:animScale>
                                          <p:cBhvr>
                                            <p:cTn id="28" dur="200" fill="hold"/>
                                            <p:tgtEl>
                                              <p:spTgt spid="12"/>
                                            </p:tgtEl>
                                          </p:cBhvr>
                                          <p:by x="125000" y="125000"/>
                                        </p:animScale>
                                      </p:childTnLst>
                                    </p:cTn>
                                  </p:par>
                                  <p:par>
                                    <p:cTn id="29" presetID="6" presetClass="emph" presetSubtype="0" fill="hold" grpId="2" nodeType="withEffect">
                                      <p:stCondLst>
                                        <p:cond delay="1000"/>
                                      </p:stCondLst>
                                      <p:childTnLst>
                                        <p:animScale>
                                          <p:cBhvr>
                                            <p:cTn id="30" dur="200" fill="hold"/>
                                            <p:tgtEl>
                                              <p:spTgt spid="12"/>
                                            </p:tgtEl>
                                          </p:cBhvr>
                                          <p:by x="75000" y="75000"/>
                                        </p:animScale>
                                      </p:childTnLst>
                                    </p:cTn>
                                  </p:par>
                                  <p:par>
                                    <p:cTn id="31" presetID="53" presetClass="entr" presetSubtype="16" fill="hold" grpId="0" nodeType="withEffect">
                                      <p:stCondLst>
                                        <p:cond delay="1200"/>
                                      </p:stCondLst>
                                      <p:childTnLst>
                                        <p:set>
                                          <p:cBhvr>
                                            <p:cTn id="32" dur="1" fill="hold">
                                              <p:stCondLst>
                                                <p:cond delay="0"/>
                                              </p:stCondLst>
                                            </p:cTn>
                                            <p:tgtEl>
                                              <p:spTgt spid="11"/>
                                            </p:tgtEl>
                                            <p:attrNameLst>
                                              <p:attrName>style.visibility</p:attrName>
                                            </p:attrNameLst>
                                          </p:cBhvr>
                                          <p:to>
                                            <p:strVal val="visible"/>
                                          </p:to>
                                        </p:set>
                                        <p:anim calcmode="lin" valueType="num">
                                          <p:cBhvr>
                                            <p:cTn id="33" dur="200" fill="hold"/>
                                            <p:tgtEl>
                                              <p:spTgt spid="11"/>
                                            </p:tgtEl>
                                            <p:attrNameLst>
                                              <p:attrName>ppt_w</p:attrName>
                                            </p:attrNameLst>
                                          </p:cBhvr>
                                          <p:tavLst>
                                            <p:tav tm="0">
                                              <p:val>
                                                <p:fltVal val="0"/>
                                              </p:val>
                                            </p:tav>
                                            <p:tav tm="100000">
                                              <p:val>
                                                <p:strVal val="#ppt_w"/>
                                              </p:val>
                                            </p:tav>
                                          </p:tavLst>
                                        </p:anim>
                                        <p:anim calcmode="lin" valueType="num">
                                          <p:cBhvr>
                                            <p:cTn id="34" dur="200" fill="hold"/>
                                            <p:tgtEl>
                                              <p:spTgt spid="11"/>
                                            </p:tgtEl>
                                            <p:attrNameLst>
                                              <p:attrName>ppt_h</p:attrName>
                                            </p:attrNameLst>
                                          </p:cBhvr>
                                          <p:tavLst>
                                            <p:tav tm="0">
                                              <p:val>
                                                <p:fltVal val="0"/>
                                              </p:val>
                                            </p:tav>
                                            <p:tav tm="100000">
                                              <p:val>
                                                <p:strVal val="#ppt_h"/>
                                              </p:val>
                                            </p:tav>
                                          </p:tavLst>
                                        </p:anim>
                                        <p:animEffect transition="in" filter="fade">
                                          <p:cBhvr>
                                            <p:cTn id="35" dur="200"/>
                                            <p:tgtEl>
                                              <p:spTgt spid="11"/>
                                            </p:tgtEl>
                                          </p:cBhvr>
                                        </p:animEffect>
                                      </p:childTnLst>
                                    </p:cTn>
                                  </p:par>
                                  <p:par>
                                    <p:cTn id="36" presetID="6" presetClass="emph" presetSubtype="0" fill="hold" grpId="1" nodeType="withEffect">
                                      <p:stCondLst>
                                        <p:cond delay="1400"/>
                                      </p:stCondLst>
                                      <p:childTnLst>
                                        <p:animScale>
                                          <p:cBhvr>
                                            <p:cTn id="37" dur="200" fill="hold"/>
                                            <p:tgtEl>
                                              <p:spTgt spid="11"/>
                                            </p:tgtEl>
                                          </p:cBhvr>
                                          <p:by x="125000" y="125000"/>
                                        </p:animScale>
                                      </p:childTnLst>
                                    </p:cTn>
                                  </p:par>
                                  <p:par>
                                    <p:cTn id="38" presetID="6" presetClass="emph" presetSubtype="0" fill="hold" grpId="2" nodeType="withEffect">
                                      <p:stCondLst>
                                        <p:cond delay="1600"/>
                                      </p:stCondLst>
                                      <p:childTnLst>
                                        <p:animScale>
                                          <p:cBhvr>
                                            <p:cTn id="39" dur="200" fill="hold"/>
                                            <p:tgtEl>
                                              <p:spTgt spid="11"/>
                                            </p:tgtEl>
                                          </p:cBhvr>
                                          <p:by x="75000" y="75000"/>
                                        </p:animScale>
                                      </p:childTnLst>
                                    </p:cTn>
                                  </p:par>
                                  <p:par>
                                    <p:cTn id="40" presetID="53" presetClass="entr" presetSubtype="16" fill="hold" grpId="0" nodeType="withEffect">
                                      <p:stCondLst>
                                        <p:cond delay="1800"/>
                                      </p:stCondLst>
                                      <p:childTnLst>
                                        <p:set>
                                          <p:cBhvr>
                                            <p:cTn id="41" dur="1" fill="hold">
                                              <p:stCondLst>
                                                <p:cond delay="0"/>
                                              </p:stCondLst>
                                            </p:cTn>
                                            <p:tgtEl>
                                              <p:spTgt spid="13"/>
                                            </p:tgtEl>
                                            <p:attrNameLst>
                                              <p:attrName>style.visibility</p:attrName>
                                            </p:attrNameLst>
                                          </p:cBhvr>
                                          <p:to>
                                            <p:strVal val="visible"/>
                                          </p:to>
                                        </p:set>
                                        <p:anim calcmode="lin" valueType="num">
                                          <p:cBhvr>
                                            <p:cTn id="42" dur="200" fill="hold"/>
                                            <p:tgtEl>
                                              <p:spTgt spid="13"/>
                                            </p:tgtEl>
                                            <p:attrNameLst>
                                              <p:attrName>ppt_w</p:attrName>
                                            </p:attrNameLst>
                                          </p:cBhvr>
                                          <p:tavLst>
                                            <p:tav tm="0">
                                              <p:val>
                                                <p:fltVal val="0"/>
                                              </p:val>
                                            </p:tav>
                                            <p:tav tm="100000">
                                              <p:val>
                                                <p:strVal val="#ppt_w"/>
                                              </p:val>
                                            </p:tav>
                                          </p:tavLst>
                                        </p:anim>
                                        <p:anim calcmode="lin" valueType="num">
                                          <p:cBhvr>
                                            <p:cTn id="43" dur="200" fill="hold"/>
                                            <p:tgtEl>
                                              <p:spTgt spid="13"/>
                                            </p:tgtEl>
                                            <p:attrNameLst>
                                              <p:attrName>ppt_h</p:attrName>
                                            </p:attrNameLst>
                                          </p:cBhvr>
                                          <p:tavLst>
                                            <p:tav tm="0">
                                              <p:val>
                                                <p:fltVal val="0"/>
                                              </p:val>
                                            </p:tav>
                                            <p:tav tm="100000">
                                              <p:val>
                                                <p:strVal val="#ppt_h"/>
                                              </p:val>
                                            </p:tav>
                                          </p:tavLst>
                                        </p:anim>
                                        <p:animEffect transition="in" filter="fade">
                                          <p:cBhvr>
                                            <p:cTn id="44" dur="200"/>
                                            <p:tgtEl>
                                              <p:spTgt spid="13"/>
                                            </p:tgtEl>
                                          </p:cBhvr>
                                        </p:animEffect>
                                      </p:childTnLst>
                                    </p:cTn>
                                  </p:par>
                                  <p:par>
                                    <p:cTn id="45" presetID="6" presetClass="emph" presetSubtype="0" fill="hold" grpId="1" nodeType="withEffect">
                                      <p:stCondLst>
                                        <p:cond delay="2000"/>
                                      </p:stCondLst>
                                      <p:childTnLst>
                                        <p:animScale>
                                          <p:cBhvr>
                                            <p:cTn id="46" dur="200" fill="hold"/>
                                            <p:tgtEl>
                                              <p:spTgt spid="13"/>
                                            </p:tgtEl>
                                          </p:cBhvr>
                                          <p:by x="125000" y="125000"/>
                                        </p:animScale>
                                      </p:childTnLst>
                                    </p:cTn>
                                  </p:par>
                                  <p:par>
                                    <p:cTn id="47" presetID="6" presetClass="emph" presetSubtype="0" fill="hold" grpId="2" nodeType="withEffect">
                                      <p:stCondLst>
                                        <p:cond delay="2200"/>
                                      </p:stCondLst>
                                      <p:childTnLst>
                                        <p:animScale>
                                          <p:cBhvr>
                                            <p:cTn id="48" dur="200" fill="hold"/>
                                            <p:tgtEl>
                                              <p:spTgt spid="13"/>
                                            </p:tgtEl>
                                          </p:cBhvr>
                                          <p:by x="75000" y="75000"/>
                                        </p:animScale>
                                      </p:childTnLst>
                                    </p:cTn>
                                  </p:par>
                                  <p:par>
                                    <p:cTn id="49" presetID="8" presetClass="emph" presetSubtype="0" fill="hold" grpId="3" nodeType="withEffect">
                                      <p:stCondLst>
                                        <p:cond delay="2600"/>
                                      </p:stCondLst>
                                      <p:childTnLst>
                                        <p:animRot by="43200000">
                                          <p:cBhvr>
                                            <p:cTn id="50" dur="500" fill="hold"/>
                                            <p:tgtEl>
                                              <p:spTgt spid="4"/>
                                            </p:tgtEl>
                                            <p:attrNameLst>
                                              <p:attrName>r</p:attrName>
                                            </p:attrNameLst>
                                          </p:cBhvr>
                                        </p:animRot>
                                      </p:childTnLst>
                                    </p:cTn>
                                  </p:par>
                                  <p:par>
                                    <p:cTn id="51" presetID="23" presetClass="exit" presetSubtype="544" fill="hold" grpId="4" nodeType="withEffect">
                                      <p:stCondLst>
                                        <p:cond delay="2600"/>
                                      </p:stCondLst>
                                      <p:childTnLst>
                                        <p:anim calcmode="lin" valueType="num">
                                          <p:cBhvr>
                                            <p:cTn id="52" dur="500"/>
                                            <p:tgtEl>
                                              <p:spTgt spid="4"/>
                                            </p:tgtEl>
                                            <p:attrNameLst>
                                              <p:attrName>ppt_w</p:attrName>
                                            </p:attrNameLst>
                                          </p:cBhvr>
                                          <p:tavLst>
                                            <p:tav tm="0">
                                              <p:val>
                                                <p:strVal val="ppt_w"/>
                                              </p:val>
                                            </p:tav>
                                            <p:tav tm="100000">
                                              <p:val>
                                                <p:fltVal val="0"/>
                                              </p:val>
                                            </p:tav>
                                          </p:tavLst>
                                        </p:anim>
                                        <p:anim calcmode="lin" valueType="num">
                                          <p:cBhvr>
                                            <p:cTn id="53" dur="500"/>
                                            <p:tgtEl>
                                              <p:spTgt spid="4"/>
                                            </p:tgtEl>
                                            <p:attrNameLst>
                                              <p:attrName>ppt_h</p:attrName>
                                            </p:attrNameLst>
                                          </p:cBhvr>
                                          <p:tavLst>
                                            <p:tav tm="0">
                                              <p:val>
                                                <p:strVal val="ppt_h"/>
                                              </p:val>
                                            </p:tav>
                                            <p:tav tm="100000">
                                              <p:val>
                                                <p:fltVal val="0"/>
                                              </p:val>
                                            </p:tav>
                                          </p:tavLst>
                                        </p:anim>
                                        <p:anim calcmode="lin" valueType="num">
                                          <p:cBhvr>
                                            <p:cTn id="54" dur="500"/>
                                            <p:tgtEl>
                                              <p:spTgt spid="4"/>
                                            </p:tgtEl>
                                            <p:attrNameLst>
                                              <p:attrName>ppt_x</p:attrName>
                                            </p:attrNameLst>
                                          </p:cBhvr>
                                          <p:tavLst>
                                            <p:tav tm="0">
                                              <p:val>
                                                <p:strVal val="ppt_x"/>
                                              </p:val>
                                            </p:tav>
                                            <p:tav tm="100000">
                                              <p:val>
                                                <p:fltVal val="0.5"/>
                                              </p:val>
                                            </p:tav>
                                          </p:tavLst>
                                        </p:anim>
                                        <p:anim calcmode="lin" valueType="num">
                                          <p:cBhvr>
                                            <p:cTn id="55" dur="500"/>
                                            <p:tgtEl>
                                              <p:spTgt spid="4"/>
                                            </p:tgtEl>
                                            <p:attrNameLst>
                                              <p:attrName>ppt_y</p:attrName>
                                            </p:attrNameLst>
                                          </p:cBhvr>
                                          <p:tavLst>
                                            <p:tav tm="0">
                                              <p:val>
                                                <p:strVal val="ppt_y"/>
                                              </p:val>
                                            </p:tav>
                                            <p:tav tm="100000">
                                              <p:val>
                                                <p:fltVal val="0.5"/>
                                              </p:val>
                                            </p:tav>
                                          </p:tavLst>
                                        </p:anim>
                                        <p:set>
                                          <p:cBhvr>
                                            <p:cTn id="56" dur="1" fill="hold">
                                              <p:stCondLst>
                                                <p:cond delay="499"/>
                                              </p:stCondLst>
                                            </p:cTn>
                                            <p:tgtEl>
                                              <p:spTgt spid="4"/>
                                            </p:tgtEl>
                                            <p:attrNameLst>
                                              <p:attrName>style.visibility</p:attrName>
                                            </p:attrNameLst>
                                          </p:cBhvr>
                                          <p:to>
                                            <p:strVal val="hidden"/>
                                          </p:to>
                                        </p:set>
                                      </p:childTnLst>
                                    </p:cTn>
                                  </p:par>
                                  <p:par>
                                    <p:cTn id="57" presetID="8" presetClass="emph" presetSubtype="0" fill="hold" grpId="3" nodeType="withEffect">
                                      <p:stCondLst>
                                        <p:cond delay="2700"/>
                                      </p:stCondLst>
                                      <p:childTnLst>
                                        <p:animRot by="43200000">
                                          <p:cBhvr>
                                            <p:cTn id="58" dur="500" fill="hold"/>
                                            <p:tgtEl>
                                              <p:spTgt spid="12"/>
                                            </p:tgtEl>
                                            <p:attrNameLst>
                                              <p:attrName>r</p:attrName>
                                            </p:attrNameLst>
                                          </p:cBhvr>
                                        </p:animRot>
                                      </p:childTnLst>
                                    </p:cTn>
                                  </p:par>
                                  <p:par>
                                    <p:cTn id="59" presetID="23" presetClass="exit" presetSubtype="544" fill="hold" grpId="4" nodeType="withEffect">
                                      <p:stCondLst>
                                        <p:cond delay="2700"/>
                                      </p:stCondLst>
                                      <p:childTnLst>
                                        <p:anim calcmode="lin" valueType="num">
                                          <p:cBhvr>
                                            <p:cTn id="60" dur="500"/>
                                            <p:tgtEl>
                                              <p:spTgt spid="12"/>
                                            </p:tgtEl>
                                            <p:attrNameLst>
                                              <p:attrName>ppt_w</p:attrName>
                                            </p:attrNameLst>
                                          </p:cBhvr>
                                          <p:tavLst>
                                            <p:tav tm="0">
                                              <p:val>
                                                <p:strVal val="ppt_w"/>
                                              </p:val>
                                            </p:tav>
                                            <p:tav tm="100000">
                                              <p:val>
                                                <p:fltVal val="0"/>
                                              </p:val>
                                            </p:tav>
                                          </p:tavLst>
                                        </p:anim>
                                        <p:anim calcmode="lin" valueType="num">
                                          <p:cBhvr>
                                            <p:cTn id="61" dur="500"/>
                                            <p:tgtEl>
                                              <p:spTgt spid="12"/>
                                            </p:tgtEl>
                                            <p:attrNameLst>
                                              <p:attrName>ppt_h</p:attrName>
                                            </p:attrNameLst>
                                          </p:cBhvr>
                                          <p:tavLst>
                                            <p:tav tm="0">
                                              <p:val>
                                                <p:strVal val="ppt_h"/>
                                              </p:val>
                                            </p:tav>
                                            <p:tav tm="100000">
                                              <p:val>
                                                <p:fltVal val="0"/>
                                              </p:val>
                                            </p:tav>
                                          </p:tavLst>
                                        </p:anim>
                                        <p:anim calcmode="lin" valueType="num">
                                          <p:cBhvr>
                                            <p:cTn id="62" dur="500"/>
                                            <p:tgtEl>
                                              <p:spTgt spid="12"/>
                                            </p:tgtEl>
                                            <p:attrNameLst>
                                              <p:attrName>ppt_x</p:attrName>
                                            </p:attrNameLst>
                                          </p:cBhvr>
                                          <p:tavLst>
                                            <p:tav tm="0">
                                              <p:val>
                                                <p:strVal val="ppt_x"/>
                                              </p:val>
                                            </p:tav>
                                            <p:tav tm="100000">
                                              <p:val>
                                                <p:fltVal val="0.5"/>
                                              </p:val>
                                            </p:tav>
                                          </p:tavLst>
                                        </p:anim>
                                        <p:anim calcmode="lin" valueType="num">
                                          <p:cBhvr>
                                            <p:cTn id="63" dur="500"/>
                                            <p:tgtEl>
                                              <p:spTgt spid="12"/>
                                            </p:tgtEl>
                                            <p:attrNameLst>
                                              <p:attrName>ppt_y</p:attrName>
                                            </p:attrNameLst>
                                          </p:cBhvr>
                                          <p:tavLst>
                                            <p:tav tm="0">
                                              <p:val>
                                                <p:strVal val="ppt_y"/>
                                              </p:val>
                                            </p:tav>
                                            <p:tav tm="100000">
                                              <p:val>
                                                <p:fltVal val="0.5"/>
                                              </p:val>
                                            </p:tav>
                                          </p:tavLst>
                                        </p:anim>
                                        <p:set>
                                          <p:cBhvr>
                                            <p:cTn id="64" dur="1" fill="hold">
                                              <p:stCondLst>
                                                <p:cond delay="499"/>
                                              </p:stCondLst>
                                            </p:cTn>
                                            <p:tgtEl>
                                              <p:spTgt spid="12"/>
                                            </p:tgtEl>
                                            <p:attrNameLst>
                                              <p:attrName>style.visibility</p:attrName>
                                            </p:attrNameLst>
                                          </p:cBhvr>
                                          <p:to>
                                            <p:strVal val="hidden"/>
                                          </p:to>
                                        </p:set>
                                      </p:childTnLst>
                                    </p:cTn>
                                  </p:par>
                                  <p:par>
                                    <p:cTn id="65" presetID="8" presetClass="emph" presetSubtype="0" fill="hold" grpId="3" nodeType="withEffect">
                                      <p:stCondLst>
                                        <p:cond delay="2900"/>
                                      </p:stCondLst>
                                      <p:childTnLst>
                                        <p:animRot by="43200000">
                                          <p:cBhvr>
                                            <p:cTn id="66" dur="500" fill="hold"/>
                                            <p:tgtEl>
                                              <p:spTgt spid="11"/>
                                            </p:tgtEl>
                                            <p:attrNameLst>
                                              <p:attrName>r</p:attrName>
                                            </p:attrNameLst>
                                          </p:cBhvr>
                                        </p:animRot>
                                      </p:childTnLst>
                                    </p:cTn>
                                  </p:par>
                                  <p:par>
                                    <p:cTn id="67" presetID="23" presetClass="exit" presetSubtype="544" fill="hold" grpId="4" nodeType="withEffect">
                                      <p:stCondLst>
                                        <p:cond delay="2900"/>
                                      </p:stCondLst>
                                      <p:childTnLst>
                                        <p:anim calcmode="lin" valueType="num">
                                          <p:cBhvr>
                                            <p:cTn id="68" dur="500"/>
                                            <p:tgtEl>
                                              <p:spTgt spid="11"/>
                                            </p:tgtEl>
                                            <p:attrNameLst>
                                              <p:attrName>ppt_w</p:attrName>
                                            </p:attrNameLst>
                                          </p:cBhvr>
                                          <p:tavLst>
                                            <p:tav tm="0">
                                              <p:val>
                                                <p:strVal val="ppt_w"/>
                                              </p:val>
                                            </p:tav>
                                            <p:tav tm="100000">
                                              <p:val>
                                                <p:fltVal val="0"/>
                                              </p:val>
                                            </p:tav>
                                          </p:tavLst>
                                        </p:anim>
                                        <p:anim calcmode="lin" valueType="num">
                                          <p:cBhvr>
                                            <p:cTn id="69" dur="500"/>
                                            <p:tgtEl>
                                              <p:spTgt spid="11"/>
                                            </p:tgtEl>
                                            <p:attrNameLst>
                                              <p:attrName>ppt_h</p:attrName>
                                            </p:attrNameLst>
                                          </p:cBhvr>
                                          <p:tavLst>
                                            <p:tav tm="0">
                                              <p:val>
                                                <p:strVal val="ppt_h"/>
                                              </p:val>
                                            </p:tav>
                                            <p:tav tm="100000">
                                              <p:val>
                                                <p:fltVal val="0"/>
                                              </p:val>
                                            </p:tav>
                                          </p:tavLst>
                                        </p:anim>
                                        <p:anim calcmode="lin" valueType="num">
                                          <p:cBhvr>
                                            <p:cTn id="70" dur="500"/>
                                            <p:tgtEl>
                                              <p:spTgt spid="11"/>
                                            </p:tgtEl>
                                            <p:attrNameLst>
                                              <p:attrName>ppt_x</p:attrName>
                                            </p:attrNameLst>
                                          </p:cBhvr>
                                          <p:tavLst>
                                            <p:tav tm="0">
                                              <p:val>
                                                <p:strVal val="ppt_x"/>
                                              </p:val>
                                            </p:tav>
                                            <p:tav tm="100000">
                                              <p:val>
                                                <p:fltVal val="0.5"/>
                                              </p:val>
                                            </p:tav>
                                          </p:tavLst>
                                        </p:anim>
                                        <p:anim calcmode="lin" valueType="num">
                                          <p:cBhvr>
                                            <p:cTn id="71" dur="500"/>
                                            <p:tgtEl>
                                              <p:spTgt spid="11"/>
                                            </p:tgtEl>
                                            <p:attrNameLst>
                                              <p:attrName>ppt_y</p:attrName>
                                            </p:attrNameLst>
                                          </p:cBhvr>
                                          <p:tavLst>
                                            <p:tav tm="0">
                                              <p:val>
                                                <p:strVal val="ppt_y"/>
                                              </p:val>
                                            </p:tav>
                                            <p:tav tm="100000">
                                              <p:val>
                                                <p:fltVal val="0.5"/>
                                              </p:val>
                                            </p:tav>
                                          </p:tavLst>
                                        </p:anim>
                                        <p:set>
                                          <p:cBhvr>
                                            <p:cTn id="72" dur="1" fill="hold">
                                              <p:stCondLst>
                                                <p:cond delay="499"/>
                                              </p:stCondLst>
                                            </p:cTn>
                                            <p:tgtEl>
                                              <p:spTgt spid="11"/>
                                            </p:tgtEl>
                                            <p:attrNameLst>
                                              <p:attrName>style.visibility</p:attrName>
                                            </p:attrNameLst>
                                          </p:cBhvr>
                                          <p:to>
                                            <p:strVal val="hidden"/>
                                          </p:to>
                                        </p:set>
                                      </p:childTnLst>
                                    </p:cTn>
                                  </p:par>
                                  <p:par>
                                    <p:cTn id="73" presetID="8" presetClass="emph" presetSubtype="0" fill="hold" grpId="3" nodeType="withEffect">
                                      <p:stCondLst>
                                        <p:cond delay="3000"/>
                                      </p:stCondLst>
                                      <p:childTnLst>
                                        <p:animRot by="43200000">
                                          <p:cBhvr>
                                            <p:cTn id="74" dur="500" fill="hold"/>
                                            <p:tgtEl>
                                              <p:spTgt spid="13"/>
                                            </p:tgtEl>
                                            <p:attrNameLst>
                                              <p:attrName>r</p:attrName>
                                            </p:attrNameLst>
                                          </p:cBhvr>
                                        </p:animRot>
                                      </p:childTnLst>
                                    </p:cTn>
                                  </p:par>
                                  <p:par>
                                    <p:cTn id="75" presetID="23" presetClass="exit" presetSubtype="544" fill="hold" grpId="4" nodeType="withEffect">
                                      <p:stCondLst>
                                        <p:cond delay="3000"/>
                                      </p:stCondLst>
                                      <p:childTnLst>
                                        <p:anim calcmode="lin" valueType="num">
                                          <p:cBhvr>
                                            <p:cTn id="76" dur="500"/>
                                            <p:tgtEl>
                                              <p:spTgt spid="13"/>
                                            </p:tgtEl>
                                            <p:attrNameLst>
                                              <p:attrName>ppt_w</p:attrName>
                                            </p:attrNameLst>
                                          </p:cBhvr>
                                          <p:tavLst>
                                            <p:tav tm="0">
                                              <p:val>
                                                <p:strVal val="ppt_w"/>
                                              </p:val>
                                            </p:tav>
                                            <p:tav tm="100000">
                                              <p:val>
                                                <p:fltVal val="0"/>
                                              </p:val>
                                            </p:tav>
                                          </p:tavLst>
                                        </p:anim>
                                        <p:anim calcmode="lin" valueType="num">
                                          <p:cBhvr>
                                            <p:cTn id="77" dur="500"/>
                                            <p:tgtEl>
                                              <p:spTgt spid="13"/>
                                            </p:tgtEl>
                                            <p:attrNameLst>
                                              <p:attrName>ppt_h</p:attrName>
                                            </p:attrNameLst>
                                          </p:cBhvr>
                                          <p:tavLst>
                                            <p:tav tm="0">
                                              <p:val>
                                                <p:strVal val="ppt_h"/>
                                              </p:val>
                                            </p:tav>
                                            <p:tav tm="100000">
                                              <p:val>
                                                <p:fltVal val="0"/>
                                              </p:val>
                                            </p:tav>
                                          </p:tavLst>
                                        </p:anim>
                                        <p:anim calcmode="lin" valueType="num">
                                          <p:cBhvr>
                                            <p:cTn id="78" dur="500"/>
                                            <p:tgtEl>
                                              <p:spTgt spid="13"/>
                                            </p:tgtEl>
                                            <p:attrNameLst>
                                              <p:attrName>ppt_x</p:attrName>
                                            </p:attrNameLst>
                                          </p:cBhvr>
                                          <p:tavLst>
                                            <p:tav tm="0">
                                              <p:val>
                                                <p:strVal val="ppt_x"/>
                                              </p:val>
                                            </p:tav>
                                            <p:tav tm="100000">
                                              <p:val>
                                                <p:fltVal val="0.5"/>
                                              </p:val>
                                            </p:tav>
                                          </p:tavLst>
                                        </p:anim>
                                        <p:anim calcmode="lin" valueType="num">
                                          <p:cBhvr>
                                            <p:cTn id="79" dur="500"/>
                                            <p:tgtEl>
                                              <p:spTgt spid="13"/>
                                            </p:tgtEl>
                                            <p:attrNameLst>
                                              <p:attrName>ppt_y</p:attrName>
                                            </p:attrNameLst>
                                          </p:cBhvr>
                                          <p:tavLst>
                                            <p:tav tm="0">
                                              <p:val>
                                                <p:strVal val="ppt_y"/>
                                              </p:val>
                                            </p:tav>
                                            <p:tav tm="100000">
                                              <p:val>
                                                <p:fltVal val="0.5"/>
                                              </p:val>
                                            </p:tav>
                                          </p:tavLst>
                                        </p:anim>
                                        <p:set>
                                          <p:cBhvr>
                                            <p:cTn id="80" dur="1" fill="hold">
                                              <p:stCondLst>
                                                <p:cond delay="499"/>
                                              </p:stCondLst>
                                            </p:cTn>
                                            <p:tgtEl>
                                              <p:spTgt spid="13"/>
                                            </p:tgtEl>
                                            <p:attrNameLst>
                                              <p:attrName>style.visibility</p:attrName>
                                            </p:attrNameLst>
                                          </p:cBhvr>
                                          <p:to>
                                            <p:strVal val="hidden"/>
                                          </p:to>
                                        </p:set>
                                      </p:childTnLst>
                                    </p:cTn>
                                  </p:par>
                                  <p:par>
                                    <p:cTn id="81" presetID="1" presetClass="entr" presetSubtype="0" fill="hold" grpId="1" nodeType="withEffect">
                                      <p:stCondLst>
                                        <p:cond delay="3500"/>
                                      </p:stCondLst>
                                      <p:childTnLst>
                                        <p:set>
                                          <p:cBhvr>
                                            <p:cTn id="82" dur="1" fill="hold">
                                              <p:stCondLst>
                                                <p:cond delay="0"/>
                                              </p:stCondLst>
                                            </p:cTn>
                                            <p:tgtEl>
                                              <p:spTgt spid="27"/>
                                            </p:tgtEl>
                                            <p:attrNameLst>
                                              <p:attrName>style.visibility</p:attrName>
                                            </p:attrNameLst>
                                          </p:cBhvr>
                                          <p:to>
                                            <p:strVal val="visible"/>
                                          </p:to>
                                        </p:set>
                                      </p:childTnLst>
                                    </p:cTn>
                                  </p:par>
                                  <p:par>
                                    <p:cTn id="83" presetID="42" presetClass="path" presetSubtype="0" fill="hold" grpId="0" nodeType="withEffect" p14:presetBounceEnd="80000">
                                      <p:stCondLst>
                                        <p:cond delay="3500"/>
                                      </p:stCondLst>
                                      <p:childTnLst>
                                        <p:animMotion origin="layout" path="M -3.95833E-6 -7.40741E-7 L -0.022 0.00139 " pathEditMode="relative" rAng="0" ptsTypes="AA" p14:bounceEnd="80000">
                                          <p:cBhvr>
                                            <p:cTn id="84" dur="300" fill="hold"/>
                                            <p:tgtEl>
                                              <p:spTgt spid="27"/>
                                            </p:tgtEl>
                                            <p:attrNameLst>
                                              <p:attrName>ppt_x</p:attrName>
                                              <p:attrName>ppt_y</p:attrName>
                                            </p:attrNameLst>
                                          </p:cBhvr>
                                          <p:rCtr x="-1107" y="69"/>
                                        </p:animMotion>
                                      </p:childTnLst>
                                    </p:cTn>
                                  </p:par>
                                  <p:par>
                                    <p:cTn id="85" presetID="53" presetClass="entr" presetSubtype="0" fill="hold" grpId="0" nodeType="withEffect">
                                      <p:stCondLst>
                                        <p:cond delay="3700"/>
                                      </p:stCondLst>
                                      <p:childTnLst>
                                        <p:set>
                                          <p:cBhvr>
                                            <p:cTn id="86" dur="1" fill="hold">
                                              <p:stCondLst>
                                                <p:cond delay="0"/>
                                              </p:stCondLst>
                                            </p:cTn>
                                            <p:tgtEl>
                                              <p:spTgt spid="14"/>
                                            </p:tgtEl>
                                            <p:attrNameLst>
                                              <p:attrName>style.visibility</p:attrName>
                                            </p:attrNameLst>
                                          </p:cBhvr>
                                          <p:to>
                                            <p:strVal val="visible"/>
                                          </p:to>
                                        </p:set>
                                        <p:anim calcmode="lin" valueType="num">
                                          <p:cBhvr>
                                            <p:cTn id="87" dur="200" fill="hold"/>
                                            <p:tgtEl>
                                              <p:spTgt spid="14"/>
                                            </p:tgtEl>
                                            <p:attrNameLst>
                                              <p:attrName>ppt_w</p:attrName>
                                            </p:attrNameLst>
                                          </p:cBhvr>
                                          <p:tavLst>
                                            <p:tav tm="0">
                                              <p:val>
                                                <p:fltVal val="0"/>
                                              </p:val>
                                            </p:tav>
                                            <p:tav tm="100000">
                                              <p:val>
                                                <p:strVal val="#ppt_w"/>
                                              </p:val>
                                            </p:tav>
                                          </p:tavLst>
                                        </p:anim>
                                        <p:anim calcmode="lin" valueType="num">
                                          <p:cBhvr>
                                            <p:cTn id="88" dur="200" fill="hold"/>
                                            <p:tgtEl>
                                              <p:spTgt spid="14"/>
                                            </p:tgtEl>
                                            <p:attrNameLst>
                                              <p:attrName>ppt_h</p:attrName>
                                            </p:attrNameLst>
                                          </p:cBhvr>
                                          <p:tavLst>
                                            <p:tav tm="0">
                                              <p:val>
                                                <p:fltVal val="0"/>
                                              </p:val>
                                            </p:tav>
                                            <p:tav tm="100000">
                                              <p:val>
                                                <p:strVal val="#ppt_h"/>
                                              </p:val>
                                            </p:tav>
                                          </p:tavLst>
                                        </p:anim>
                                        <p:animEffect transition="in" filter="fade">
                                          <p:cBhvr>
                                            <p:cTn id="89" dur="200"/>
                                            <p:tgtEl>
                                              <p:spTgt spid="14"/>
                                            </p:tgtEl>
                                          </p:cBhvr>
                                        </p:animEffect>
                                      </p:childTnLst>
                                    </p:cTn>
                                  </p:par>
                                  <p:par>
                                    <p:cTn id="90" presetID="0" presetClass="path" presetSubtype="0" accel="50000" decel="50000" fill="hold" grpId="1" nodeType="withEffect">
                                      <p:stCondLst>
                                        <p:cond delay="3700"/>
                                      </p:stCondLst>
                                      <p:childTnLst>
                                        <p:animMotion origin="layout" path="M 4.375E-6 2.22222E-6 C -0.00365 -0.00834 -0.01967 -0.0294 -0.02227 -0.04977 C -0.02487 -0.07014 -0.01667 -0.10648 -0.01524 -0.1213 " pathEditMode="relative" rAng="0" ptsTypes="AAA">
                                          <p:cBhvr>
                                            <p:cTn id="91" dur="1000" fill="hold"/>
                                            <p:tgtEl>
                                              <p:spTgt spid="14"/>
                                            </p:tgtEl>
                                            <p:attrNameLst>
                                              <p:attrName>ppt_x</p:attrName>
                                              <p:attrName>ppt_y</p:attrName>
                                            </p:attrNameLst>
                                          </p:cBhvr>
                                          <p:rCtr x="-1146" y="-6065"/>
                                        </p:animMotion>
                                      </p:childTnLst>
                                    </p:cTn>
                                  </p:par>
                                  <p:par>
                                    <p:cTn id="92" presetID="10" presetClass="exit" presetSubtype="0" fill="hold" grpId="2" nodeType="withEffect">
                                      <p:stCondLst>
                                        <p:cond delay="3700"/>
                                      </p:stCondLst>
                                      <p:childTnLst>
                                        <p:animEffect transition="out" filter="fade">
                                          <p:cBhvr>
                                            <p:cTn id="93" dur="1000"/>
                                            <p:tgtEl>
                                              <p:spTgt spid="14"/>
                                            </p:tgtEl>
                                          </p:cBhvr>
                                        </p:animEffect>
                                        <p:set>
                                          <p:cBhvr>
                                            <p:cTn id="94" dur="1" fill="hold">
                                              <p:stCondLst>
                                                <p:cond delay="999"/>
                                              </p:stCondLst>
                                            </p:cTn>
                                            <p:tgtEl>
                                              <p:spTgt spid="14"/>
                                            </p:tgtEl>
                                            <p:attrNameLst>
                                              <p:attrName>style.visibility</p:attrName>
                                            </p:attrNameLst>
                                          </p:cBhvr>
                                          <p:to>
                                            <p:strVal val="hidden"/>
                                          </p:to>
                                        </p:set>
                                      </p:childTnLst>
                                    </p:cTn>
                                  </p:par>
                                  <p:par>
                                    <p:cTn id="95" presetID="53" presetClass="entr" presetSubtype="0" fill="hold" grpId="0" nodeType="withEffect">
                                      <p:stCondLst>
                                        <p:cond delay="3700"/>
                                      </p:stCondLst>
                                      <p:childTnLst>
                                        <p:set>
                                          <p:cBhvr>
                                            <p:cTn id="96" dur="1" fill="hold">
                                              <p:stCondLst>
                                                <p:cond delay="0"/>
                                              </p:stCondLst>
                                            </p:cTn>
                                            <p:tgtEl>
                                              <p:spTgt spid="15"/>
                                            </p:tgtEl>
                                            <p:attrNameLst>
                                              <p:attrName>style.visibility</p:attrName>
                                            </p:attrNameLst>
                                          </p:cBhvr>
                                          <p:to>
                                            <p:strVal val="visible"/>
                                          </p:to>
                                        </p:set>
                                        <p:anim calcmode="lin" valueType="num">
                                          <p:cBhvr>
                                            <p:cTn id="97" dur="200" fill="hold"/>
                                            <p:tgtEl>
                                              <p:spTgt spid="15"/>
                                            </p:tgtEl>
                                            <p:attrNameLst>
                                              <p:attrName>ppt_w</p:attrName>
                                            </p:attrNameLst>
                                          </p:cBhvr>
                                          <p:tavLst>
                                            <p:tav tm="0">
                                              <p:val>
                                                <p:fltVal val="0"/>
                                              </p:val>
                                            </p:tav>
                                            <p:tav tm="100000">
                                              <p:val>
                                                <p:strVal val="#ppt_w"/>
                                              </p:val>
                                            </p:tav>
                                          </p:tavLst>
                                        </p:anim>
                                        <p:anim calcmode="lin" valueType="num">
                                          <p:cBhvr>
                                            <p:cTn id="98" dur="200" fill="hold"/>
                                            <p:tgtEl>
                                              <p:spTgt spid="15"/>
                                            </p:tgtEl>
                                            <p:attrNameLst>
                                              <p:attrName>ppt_h</p:attrName>
                                            </p:attrNameLst>
                                          </p:cBhvr>
                                          <p:tavLst>
                                            <p:tav tm="0">
                                              <p:val>
                                                <p:fltVal val="0"/>
                                              </p:val>
                                            </p:tav>
                                            <p:tav tm="100000">
                                              <p:val>
                                                <p:strVal val="#ppt_h"/>
                                              </p:val>
                                            </p:tav>
                                          </p:tavLst>
                                        </p:anim>
                                        <p:animEffect transition="in" filter="fade">
                                          <p:cBhvr>
                                            <p:cTn id="99" dur="200"/>
                                            <p:tgtEl>
                                              <p:spTgt spid="15"/>
                                            </p:tgtEl>
                                          </p:cBhvr>
                                        </p:animEffect>
                                      </p:childTnLst>
                                    </p:cTn>
                                  </p:par>
                                  <p:par>
                                    <p:cTn id="100" presetID="0" presetClass="path" presetSubtype="0" accel="50000" decel="50000" fill="hold" grpId="1" nodeType="withEffect">
                                      <p:stCondLst>
                                        <p:cond delay="3700"/>
                                      </p:stCondLst>
                                      <p:childTnLst>
                                        <p:animMotion origin="layout" path="M -4.16667E-7 0 C -0.00404 -0.00625 -0.02604 -0.02894 -0.02799 -0.05023 C -0.02969 -0.07361 -0.03477 -0.12407 -0.01042 -0.14028 " pathEditMode="relative" rAng="0" ptsTypes="AAA">
                                          <p:cBhvr>
                                            <p:cTn id="101" dur="1000" fill="hold"/>
                                            <p:tgtEl>
                                              <p:spTgt spid="15"/>
                                            </p:tgtEl>
                                            <p:attrNameLst>
                                              <p:attrName>ppt_x</p:attrName>
                                              <p:attrName>ppt_y</p:attrName>
                                            </p:attrNameLst>
                                          </p:cBhvr>
                                          <p:rCtr x="-1484" y="-7014"/>
                                        </p:animMotion>
                                      </p:childTnLst>
                                    </p:cTn>
                                  </p:par>
                                  <p:par>
                                    <p:cTn id="102" presetID="10" presetClass="exit" presetSubtype="0" fill="hold" grpId="2" nodeType="withEffect">
                                      <p:stCondLst>
                                        <p:cond delay="3700"/>
                                      </p:stCondLst>
                                      <p:childTnLst>
                                        <p:animEffect transition="out" filter="fade">
                                          <p:cBhvr>
                                            <p:cTn id="103" dur="1000"/>
                                            <p:tgtEl>
                                              <p:spTgt spid="15"/>
                                            </p:tgtEl>
                                          </p:cBhvr>
                                        </p:animEffect>
                                        <p:set>
                                          <p:cBhvr>
                                            <p:cTn id="104" dur="1" fill="hold">
                                              <p:stCondLst>
                                                <p:cond delay="999"/>
                                              </p:stCondLst>
                                            </p:cTn>
                                            <p:tgtEl>
                                              <p:spTgt spid="15"/>
                                            </p:tgtEl>
                                            <p:attrNameLst>
                                              <p:attrName>style.visibility</p:attrName>
                                            </p:attrNameLst>
                                          </p:cBhvr>
                                          <p:to>
                                            <p:strVal val="hidden"/>
                                          </p:to>
                                        </p:set>
                                      </p:childTnLst>
                                    </p:cTn>
                                  </p:par>
                                  <p:par>
                                    <p:cTn id="105" presetID="53" presetClass="entr" presetSubtype="0" fill="hold" grpId="0" nodeType="withEffect">
                                      <p:stCondLst>
                                        <p:cond delay="3700"/>
                                      </p:stCondLst>
                                      <p:childTnLst>
                                        <p:set>
                                          <p:cBhvr>
                                            <p:cTn id="106" dur="1" fill="hold">
                                              <p:stCondLst>
                                                <p:cond delay="0"/>
                                              </p:stCondLst>
                                            </p:cTn>
                                            <p:tgtEl>
                                              <p:spTgt spid="16"/>
                                            </p:tgtEl>
                                            <p:attrNameLst>
                                              <p:attrName>style.visibility</p:attrName>
                                            </p:attrNameLst>
                                          </p:cBhvr>
                                          <p:to>
                                            <p:strVal val="visible"/>
                                          </p:to>
                                        </p:set>
                                        <p:anim calcmode="lin" valueType="num">
                                          <p:cBhvr>
                                            <p:cTn id="107" dur="200" fill="hold"/>
                                            <p:tgtEl>
                                              <p:spTgt spid="16"/>
                                            </p:tgtEl>
                                            <p:attrNameLst>
                                              <p:attrName>ppt_w</p:attrName>
                                            </p:attrNameLst>
                                          </p:cBhvr>
                                          <p:tavLst>
                                            <p:tav tm="0">
                                              <p:val>
                                                <p:fltVal val="0"/>
                                              </p:val>
                                            </p:tav>
                                            <p:tav tm="100000">
                                              <p:val>
                                                <p:strVal val="#ppt_w"/>
                                              </p:val>
                                            </p:tav>
                                          </p:tavLst>
                                        </p:anim>
                                        <p:anim calcmode="lin" valueType="num">
                                          <p:cBhvr>
                                            <p:cTn id="108" dur="200" fill="hold"/>
                                            <p:tgtEl>
                                              <p:spTgt spid="16"/>
                                            </p:tgtEl>
                                            <p:attrNameLst>
                                              <p:attrName>ppt_h</p:attrName>
                                            </p:attrNameLst>
                                          </p:cBhvr>
                                          <p:tavLst>
                                            <p:tav tm="0">
                                              <p:val>
                                                <p:fltVal val="0"/>
                                              </p:val>
                                            </p:tav>
                                            <p:tav tm="100000">
                                              <p:val>
                                                <p:strVal val="#ppt_h"/>
                                              </p:val>
                                            </p:tav>
                                          </p:tavLst>
                                        </p:anim>
                                        <p:animEffect transition="in" filter="fade">
                                          <p:cBhvr>
                                            <p:cTn id="109" dur="200"/>
                                            <p:tgtEl>
                                              <p:spTgt spid="16"/>
                                            </p:tgtEl>
                                          </p:cBhvr>
                                        </p:animEffect>
                                      </p:childTnLst>
                                    </p:cTn>
                                  </p:par>
                                  <p:par>
                                    <p:cTn id="110" presetID="0" presetClass="path" presetSubtype="0" accel="50000" decel="50000" fill="hold" grpId="1" nodeType="withEffect">
                                      <p:stCondLst>
                                        <p:cond delay="3700"/>
                                      </p:stCondLst>
                                      <p:childTnLst>
                                        <p:animMotion origin="layout" path="M -2.91667E-6 3.7037E-6 C -0.01028 -0.02408 -0.03372 -0.03056 -0.04778 -0.02662 C -0.06185 -0.02246 -0.07656 0.01296 -0.08424 0.02338 " pathEditMode="relative" rAng="0" ptsTypes="AAA">
                                          <p:cBhvr>
                                            <p:cTn id="111" dur="1000" fill="hold"/>
                                            <p:tgtEl>
                                              <p:spTgt spid="16"/>
                                            </p:tgtEl>
                                            <p:attrNameLst>
                                              <p:attrName>ppt_x</p:attrName>
                                              <p:attrName>ppt_y</p:attrName>
                                            </p:attrNameLst>
                                          </p:cBhvr>
                                          <p:rCtr x="-4219" y="-231"/>
                                        </p:animMotion>
                                      </p:childTnLst>
                                    </p:cTn>
                                  </p:par>
                                  <p:par>
                                    <p:cTn id="112" presetID="10" presetClass="exit" presetSubtype="0" fill="hold" grpId="2" nodeType="withEffect">
                                      <p:stCondLst>
                                        <p:cond delay="3700"/>
                                      </p:stCondLst>
                                      <p:childTnLst>
                                        <p:animEffect transition="out" filter="fade">
                                          <p:cBhvr>
                                            <p:cTn id="113" dur="1000"/>
                                            <p:tgtEl>
                                              <p:spTgt spid="16"/>
                                            </p:tgtEl>
                                          </p:cBhvr>
                                        </p:animEffect>
                                        <p:set>
                                          <p:cBhvr>
                                            <p:cTn id="114" dur="1" fill="hold">
                                              <p:stCondLst>
                                                <p:cond delay="999"/>
                                              </p:stCondLst>
                                            </p:cTn>
                                            <p:tgtEl>
                                              <p:spTgt spid="16"/>
                                            </p:tgtEl>
                                            <p:attrNameLst>
                                              <p:attrName>style.visibility</p:attrName>
                                            </p:attrNameLst>
                                          </p:cBhvr>
                                          <p:to>
                                            <p:strVal val="hidden"/>
                                          </p:to>
                                        </p:set>
                                      </p:childTnLst>
                                    </p:cTn>
                                  </p:par>
                                  <p:par>
                                    <p:cTn id="115" presetID="53" presetClass="entr" presetSubtype="0" fill="hold" grpId="0" nodeType="withEffect">
                                      <p:stCondLst>
                                        <p:cond delay="3700"/>
                                      </p:stCondLst>
                                      <p:childTnLst>
                                        <p:set>
                                          <p:cBhvr>
                                            <p:cTn id="116" dur="1" fill="hold">
                                              <p:stCondLst>
                                                <p:cond delay="0"/>
                                              </p:stCondLst>
                                            </p:cTn>
                                            <p:tgtEl>
                                              <p:spTgt spid="17"/>
                                            </p:tgtEl>
                                            <p:attrNameLst>
                                              <p:attrName>style.visibility</p:attrName>
                                            </p:attrNameLst>
                                          </p:cBhvr>
                                          <p:to>
                                            <p:strVal val="visible"/>
                                          </p:to>
                                        </p:set>
                                        <p:anim calcmode="lin" valueType="num">
                                          <p:cBhvr>
                                            <p:cTn id="117" dur="200" fill="hold"/>
                                            <p:tgtEl>
                                              <p:spTgt spid="17"/>
                                            </p:tgtEl>
                                            <p:attrNameLst>
                                              <p:attrName>ppt_w</p:attrName>
                                            </p:attrNameLst>
                                          </p:cBhvr>
                                          <p:tavLst>
                                            <p:tav tm="0">
                                              <p:val>
                                                <p:fltVal val="0"/>
                                              </p:val>
                                            </p:tav>
                                            <p:tav tm="100000">
                                              <p:val>
                                                <p:strVal val="#ppt_w"/>
                                              </p:val>
                                            </p:tav>
                                          </p:tavLst>
                                        </p:anim>
                                        <p:anim calcmode="lin" valueType="num">
                                          <p:cBhvr>
                                            <p:cTn id="118" dur="200" fill="hold"/>
                                            <p:tgtEl>
                                              <p:spTgt spid="17"/>
                                            </p:tgtEl>
                                            <p:attrNameLst>
                                              <p:attrName>ppt_h</p:attrName>
                                            </p:attrNameLst>
                                          </p:cBhvr>
                                          <p:tavLst>
                                            <p:tav tm="0">
                                              <p:val>
                                                <p:fltVal val="0"/>
                                              </p:val>
                                            </p:tav>
                                            <p:tav tm="100000">
                                              <p:val>
                                                <p:strVal val="#ppt_h"/>
                                              </p:val>
                                            </p:tav>
                                          </p:tavLst>
                                        </p:anim>
                                        <p:animEffect transition="in" filter="fade">
                                          <p:cBhvr>
                                            <p:cTn id="119" dur="200"/>
                                            <p:tgtEl>
                                              <p:spTgt spid="17"/>
                                            </p:tgtEl>
                                          </p:cBhvr>
                                        </p:animEffect>
                                      </p:childTnLst>
                                    </p:cTn>
                                  </p:par>
                                  <p:par>
                                    <p:cTn id="120" presetID="0" presetClass="path" presetSubtype="0" accel="50000" decel="50000" fill="hold" grpId="1" nodeType="withEffect">
                                      <p:stCondLst>
                                        <p:cond delay="3700"/>
                                      </p:stCondLst>
                                      <p:childTnLst>
                                        <p:animMotion origin="layout" path="M -6.25E-7 -3.33333E-6 C -0.00521 -0.00764 -0.02591 -0.02685 -0.03177 -0.04629 C -0.03763 -0.06574 -0.03476 -0.10185 -0.03555 -0.1162 " pathEditMode="relative" rAng="0" ptsTypes="AAA">
                                          <p:cBhvr>
                                            <p:cTn id="121" dur="1000" fill="hold"/>
                                            <p:tgtEl>
                                              <p:spTgt spid="17"/>
                                            </p:tgtEl>
                                            <p:attrNameLst>
                                              <p:attrName>ppt_x</p:attrName>
                                              <p:attrName>ppt_y</p:attrName>
                                            </p:attrNameLst>
                                          </p:cBhvr>
                                          <p:rCtr x="-1784" y="-5810"/>
                                        </p:animMotion>
                                      </p:childTnLst>
                                    </p:cTn>
                                  </p:par>
                                  <p:par>
                                    <p:cTn id="122" presetID="10" presetClass="exit" presetSubtype="0" fill="hold" grpId="2" nodeType="withEffect">
                                      <p:stCondLst>
                                        <p:cond delay="3700"/>
                                      </p:stCondLst>
                                      <p:childTnLst>
                                        <p:animEffect transition="out" filter="fade">
                                          <p:cBhvr>
                                            <p:cTn id="123" dur="1000"/>
                                            <p:tgtEl>
                                              <p:spTgt spid="17"/>
                                            </p:tgtEl>
                                          </p:cBhvr>
                                        </p:animEffect>
                                        <p:set>
                                          <p:cBhvr>
                                            <p:cTn id="124" dur="1" fill="hold">
                                              <p:stCondLst>
                                                <p:cond delay="999"/>
                                              </p:stCondLst>
                                            </p:cTn>
                                            <p:tgtEl>
                                              <p:spTgt spid="17"/>
                                            </p:tgtEl>
                                            <p:attrNameLst>
                                              <p:attrName>style.visibility</p:attrName>
                                            </p:attrNameLst>
                                          </p:cBhvr>
                                          <p:to>
                                            <p:strVal val="hidden"/>
                                          </p:to>
                                        </p:set>
                                      </p:childTnLst>
                                    </p:cTn>
                                  </p:par>
                                  <p:par>
                                    <p:cTn id="125" presetID="53" presetClass="entr" presetSubtype="0" fill="hold" grpId="0" nodeType="withEffect">
                                      <p:stCondLst>
                                        <p:cond delay="3700"/>
                                      </p:stCondLst>
                                      <p:childTnLst>
                                        <p:set>
                                          <p:cBhvr>
                                            <p:cTn id="126" dur="1" fill="hold">
                                              <p:stCondLst>
                                                <p:cond delay="0"/>
                                              </p:stCondLst>
                                            </p:cTn>
                                            <p:tgtEl>
                                              <p:spTgt spid="18"/>
                                            </p:tgtEl>
                                            <p:attrNameLst>
                                              <p:attrName>style.visibility</p:attrName>
                                            </p:attrNameLst>
                                          </p:cBhvr>
                                          <p:to>
                                            <p:strVal val="visible"/>
                                          </p:to>
                                        </p:set>
                                        <p:anim calcmode="lin" valueType="num">
                                          <p:cBhvr>
                                            <p:cTn id="127" dur="200" fill="hold"/>
                                            <p:tgtEl>
                                              <p:spTgt spid="18"/>
                                            </p:tgtEl>
                                            <p:attrNameLst>
                                              <p:attrName>ppt_w</p:attrName>
                                            </p:attrNameLst>
                                          </p:cBhvr>
                                          <p:tavLst>
                                            <p:tav tm="0">
                                              <p:val>
                                                <p:fltVal val="0"/>
                                              </p:val>
                                            </p:tav>
                                            <p:tav tm="100000">
                                              <p:val>
                                                <p:strVal val="#ppt_w"/>
                                              </p:val>
                                            </p:tav>
                                          </p:tavLst>
                                        </p:anim>
                                        <p:anim calcmode="lin" valueType="num">
                                          <p:cBhvr>
                                            <p:cTn id="128" dur="200" fill="hold"/>
                                            <p:tgtEl>
                                              <p:spTgt spid="18"/>
                                            </p:tgtEl>
                                            <p:attrNameLst>
                                              <p:attrName>ppt_h</p:attrName>
                                            </p:attrNameLst>
                                          </p:cBhvr>
                                          <p:tavLst>
                                            <p:tav tm="0">
                                              <p:val>
                                                <p:fltVal val="0"/>
                                              </p:val>
                                            </p:tav>
                                            <p:tav tm="100000">
                                              <p:val>
                                                <p:strVal val="#ppt_h"/>
                                              </p:val>
                                            </p:tav>
                                          </p:tavLst>
                                        </p:anim>
                                        <p:animEffect transition="in" filter="fade">
                                          <p:cBhvr>
                                            <p:cTn id="129" dur="200"/>
                                            <p:tgtEl>
                                              <p:spTgt spid="18"/>
                                            </p:tgtEl>
                                          </p:cBhvr>
                                        </p:animEffect>
                                      </p:childTnLst>
                                    </p:cTn>
                                  </p:par>
                                  <p:par>
                                    <p:cTn id="130" presetID="0" presetClass="path" presetSubtype="0" accel="50000" decel="50000" fill="hold" grpId="1" nodeType="withEffect">
                                      <p:stCondLst>
                                        <p:cond delay="3700"/>
                                      </p:stCondLst>
                                      <p:childTnLst>
                                        <p:animMotion origin="layout" path="M 4.79167E-6 2.22222E-6 C -0.00378 -0.0132 -0.02644 -0.03449 -0.04271 -0.03611 C -0.05899 -0.03773 -0.08607 -0.01551 -0.09753 -0.01019 " pathEditMode="relative" rAng="0" ptsTypes="AAA">
                                          <p:cBhvr>
                                            <p:cTn id="131" dur="1000" fill="hold"/>
                                            <p:tgtEl>
                                              <p:spTgt spid="18"/>
                                            </p:tgtEl>
                                            <p:attrNameLst>
                                              <p:attrName>ppt_x</p:attrName>
                                              <p:attrName>ppt_y</p:attrName>
                                            </p:attrNameLst>
                                          </p:cBhvr>
                                          <p:rCtr x="-4883" y="-1829"/>
                                        </p:animMotion>
                                      </p:childTnLst>
                                    </p:cTn>
                                  </p:par>
                                  <p:par>
                                    <p:cTn id="132" presetID="10" presetClass="exit" presetSubtype="0" fill="hold" grpId="2" nodeType="withEffect">
                                      <p:stCondLst>
                                        <p:cond delay="3700"/>
                                      </p:stCondLst>
                                      <p:childTnLst>
                                        <p:animEffect transition="out" filter="fade">
                                          <p:cBhvr>
                                            <p:cTn id="133" dur="1000"/>
                                            <p:tgtEl>
                                              <p:spTgt spid="18"/>
                                            </p:tgtEl>
                                          </p:cBhvr>
                                        </p:animEffect>
                                        <p:set>
                                          <p:cBhvr>
                                            <p:cTn id="134" dur="1" fill="hold">
                                              <p:stCondLst>
                                                <p:cond delay="999"/>
                                              </p:stCondLst>
                                            </p:cTn>
                                            <p:tgtEl>
                                              <p:spTgt spid="18"/>
                                            </p:tgtEl>
                                            <p:attrNameLst>
                                              <p:attrName>style.visibility</p:attrName>
                                            </p:attrNameLst>
                                          </p:cBhvr>
                                          <p:to>
                                            <p:strVal val="hidden"/>
                                          </p:to>
                                        </p:set>
                                      </p:childTnLst>
                                    </p:cTn>
                                  </p:par>
                                  <p:par>
                                    <p:cTn id="135" presetID="53" presetClass="entr" presetSubtype="0" fill="hold" grpId="0" nodeType="withEffect">
                                      <p:stCondLst>
                                        <p:cond delay="3700"/>
                                      </p:stCondLst>
                                      <p:childTnLst>
                                        <p:set>
                                          <p:cBhvr>
                                            <p:cTn id="136" dur="1" fill="hold">
                                              <p:stCondLst>
                                                <p:cond delay="0"/>
                                              </p:stCondLst>
                                            </p:cTn>
                                            <p:tgtEl>
                                              <p:spTgt spid="19"/>
                                            </p:tgtEl>
                                            <p:attrNameLst>
                                              <p:attrName>style.visibility</p:attrName>
                                            </p:attrNameLst>
                                          </p:cBhvr>
                                          <p:to>
                                            <p:strVal val="visible"/>
                                          </p:to>
                                        </p:set>
                                        <p:anim calcmode="lin" valueType="num">
                                          <p:cBhvr>
                                            <p:cTn id="137" dur="200" fill="hold"/>
                                            <p:tgtEl>
                                              <p:spTgt spid="19"/>
                                            </p:tgtEl>
                                            <p:attrNameLst>
                                              <p:attrName>ppt_w</p:attrName>
                                            </p:attrNameLst>
                                          </p:cBhvr>
                                          <p:tavLst>
                                            <p:tav tm="0">
                                              <p:val>
                                                <p:fltVal val="0"/>
                                              </p:val>
                                            </p:tav>
                                            <p:tav tm="100000">
                                              <p:val>
                                                <p:strVal val="#ppt_w"/>
                                              </p:val>
                                            </p:tav>
                                          </p:tavLst>
                                        </p:anim>
                                        <p:anim calcmode="lin" valueType="num">
                                          <p:cBhvr>
                                            <p:cTn id="138" dur="200" fill="hold"/>
                                            <p:tgtEl>
                                              <p:spTgt spid="19"/>
                                            </p:tgtEl>
                                            <p:attrNameLst>
                                              <p:attrName>ppt_h</p:attrName>
                                            </p:attrNameLst>
                                          </p:cBhvr>
                                          <p:tavLst>
                                            <p:tav tm="0">
                                              <p:val>
                                                <p:fltVal val="0"/>
                                              </p:val>
                                            </p:tav>
                                            <p:tav tm="100000">
                                              <p:val>
                                                <p:strVal val="#ppt_h"/>
                                              </p:val>
                                            </p:tav>
                                          </p:tavLst>
                                        </p:anim>
                                        <p:animEffect transition="in" filter="fade">
                                          <p:cBhvr>
                                            <p:cTn id="139" dur="200"/>
                                            <p:tgtEl>
                                              <p:spTgt spid="19"/>
                                            </p:tgtEl>
                                          </p:cBhvr>
                                        </p:animEffect>
                                      </p:childTnLst>
                                    </p:cTn>
                                  </p:par>
                                  <p:par>
                                    <p:cTn id="140" presetID="0" presetClass="path" presetSubtype="0" accel="50000" decel="50000" fill="hold" grpId="1" nodeType="withEffect">
                                      <p:stCondLst>
                                        <p:cond delay="3700"/>
                                      </p:stCondLst>
                                      <p:childTnLst>
                                        <p:animMotion origin="layout" path="M -4.16667E-7 1.11111E-6 C -0.00924 -0.01551 -0.03919 -0.00926 -0.05456 0.00301 C -0.06771 0.00949 -0.07135 0.02315 -0.07904 0.03796 " pathEditMode="relative" rAng="0" ptsTypes="AAA">
                                          <p:cBhvr>
                                            <p:cTn id="141" dur="1000" fill="hold"/>
                                            <p:tgtEl>
                                              <p:spTgt spid="19"/>
                                            </p:tgtEl>
                                            <p:attrNameLst>
                                              <p:attrName>ppt_x</p:attrName>
                                              <p:attrName>ppt_y</p:attrName>
                                            </p:attrNameLst>
                                          </p:cBhvr>
                                          <p:rCtr x="-3958" y="1435"/>
                                        </p:animMotion>
                                      </p:childTnLst>
                                    </p:cTn>
                                  </p:par>
                                  <p:par>
                                    <p:cTn id="142" presetID="10" presetClass="exit" presetSubtype="0" fill="hold" grpId="2" nodeType="withEffect">
                                      <p:stCondLst>
                                        <p:cond delay="3700"/>
                                      </p:stCondLst>
                                      <p:childTnLst>
                                        <p:animEffect transition="out" filter="fade">
                                          <p:cBhvr>
                                            <p:cTn id="143" dur="1000"/>
                                            <p:tgtEl>
                                              <p:spTgt spid="19"/>
                                            </p:tgtEl>
                                          </p:cBhvr>
                                        </p:animEffect>
                                        <p:set>
                                          <p:cBhvr>
                                            <p:cTn id="144" dur="1" fill="hold">
                                              <p:stCondLst>
                                                <p:cond delay="999"/>
                                              </p:stCondLst>
                                            </p:cTn>
                                            <p:tgtEl>
                                              <p:spTgt spid="19"/>
                                            </p:tgtEl>
                                            <p:attrNameLst>
                                              <p:attrName>style.visibility</p:attrName>
                                            </p:attrNameLst>
                                          </p:cBhvr>
                                          <p:to>
                                            <p:strVal val="hidden"/>
                                          </p:to>
                                        </p:set>
                                      </p:childTnLst>
                                    </p:cTn>
                                  </p:par>
                                  <p:par>
                                    <p:cTn id="145" presetID="53" presetClass="entr" presetSubtype="0" fill="hold" grpId="0" nodeType="withEffect">
                                      <p:stCondLst>
                                        <p:cond delay="3700"/>
                                      </p:stCondLst>
                                      <p:childTnLst>
                                        <p:set>
                                          <p:cBhvr>
                                            <p:cTn id="146" dur="1" fill="hold">
                                              <p:stCondLst>
                                                <p:cond delay="0"/>
                                              </p:stCondLst>
                                            </p:cTn>
                                            <p:tgtEl>
                                              <p:spTgt spid="20"/>
                                            </p:tgtEl>
                                            <p:attrNameLst>
                                              <p:attrName>style.visibility</p:attrName>
                                            </p:attrNameLst>
                                          </p:cBhvr>
                                          <p:to>
                                            <p:strVal val="visible"/>
                                          </p:to>
                                        </p:set>
                                        <p:anim calcmode="lin" valueType="num">
                                          <p:cBhvr>
                                            <p:cTn id="147" dur="200" fill="hold"/>
                                            <p:tgtEl>
                                              <p:spTgt spid="20"/>
                                            </p:tgtEl>
                                            <p:attrNameLst>
                                              <p:attrName>ppt_w</p:attrName>
                                            </p:attrNameLst>
                                          </p:cBhvr>
                                          <p:tavLst>
                                            <p:tav tm="0">
                                              <p:val>
                                                <p:fltVal val="0"/>
                                              </p:val>
                                            </p:tav>
                                            <p:tav tm="100000">
                                              <p:val>
                                                <p:strVal val="#ppt_w"/>
                                              </p:val>
                                            </p:tav>
                                          </p:tavLst>
                                        </p:anim>
                                        <p:anim calcmode="lin" valueType="num">
                                          <p:cBhvr>
                                            <p:cTn id="148" dur="200" fill="hold"/>
                                            <p:tgtEl>
                                              <p:spTgt spid="20"/>
                                            </p:tgtEl>
                                            <p:attrNameLst>
                                              <p:attrName>ppt_h</p:attrName>
                                            </p:attrNameLst>
                                          </p:cBhvr>
                                          <p:tavLst>
                                            <p:tav tm="0">
                                              <p:val>
                                                <p:fltVal val="0"/>
                                              </p:val>
                                            </p:tav>
                                            <p:tav tm="100000">
                                              <p:val>
                                                <p:strVal val="#ppt_h"/>
                                              </p:val>
                                            </p:tav>
                                          </p:tavLst>
                                        </p:anim>
                                        <p:animEffect transition="in" filter="fade">
                                          <p:cBhvr>
                                            <p:cTn id="149" dur="200"/>
                                            <p:tgtEl>
                                              <p:spTgt spid="20"/>
                                            </p:tgtEl>
                                          </p:cBhvr>
                                        </p:animEffect>
                                      </p:childTnLst>
                                    </p:cTn>
                                  </p:par>
                                  <p:par>
                                    <p:cTn id="150" presetID="0" presetClass="path" presetSubtype="0" accel="50000" decel="50000" fill="hold" grpId="1" nodeType="withEffect">
                                      <p:stCondLst>
                                        <p:cond delay="3700"/>
                                      </p:stCondLst>
                                      <p:childTnLst>
                                        <p:animMotion origin="layout" path="M 2.5E-6 -3.7037E-7 C -0.00274 -0.00995 -0.01315 -0.03611 -0.01667 -0.05856 C -0.02018 -0.08102 -0.02018 -0.11944 -0.02097 -0.13542 " pathEditMode="relative" rAng="0" ptsTypes="AAA">
                                          <p:cBhvr>
                                            <p:cTn id="151" dur="1000" fill="hold"/>
                                            <p:tgtEl>
                                              <p:spTgt spid="20"/>
                                            </p:tgtEl>
                                            <p:attrNameLst>
                                              <p:attrName>ppt_x</p:attrName>
                                              <p:attrName>ppt_y</p:attrName>
                                            </p:attrNameLst>
                                          </p:cBhvr>
                                          <p:rCtr x="-1055" y="-6782"/>
                                        </p:animMotion>
                                      </p:childTnLst>
                                    </p:cTn>
                                  </p:par>
                                  <p:par>
                                    <p:cTn id="152" presetID="10" presetClass="exit" presetSubtype="0" fill="hold" grpId="2" nodeType="withEffect">
                                      <p:stCondLst>
                                        <p:cond delay="3700"/>
                                      </p:stCondLst>
                                      <p:childTnLst>
                                        <p:animEffect transition="out" filter="fade">
                                          <p:cBhvr>
                                            <p:cTn id="153" dur="1000"/>
                                            <p:tgtEl>
                                              <p:spTgt spid="20"/>
                                            </p:tgtEl>
                                          </p:cBhvr>
                                        </p:animEffect>
                                        <p:set>
                                          <p:cBhvr>
                                            <p:cTn id="154" dur="1" fill="hold">
                                              <p:stCondLst>
                                                <p:cond delay="999"/>
                                              </p:stCondLst>
                                            </p:cTn>
                                            <p:tgtEl>
                                              <p:spTgt spid="20"/>
                                            </p:tgtEl>
                                            <p:attrNameLst>
                                              <p:attrName>style.visibility</p:attrName>
                                            </p:attrNameLst>
                                          </p:cBhvr>
                                          <p:to>
                                            <p:strVal val="hidden"/>
                                          </p:to>
                                        </p:set>
                                      </p:childTnLst>
                                    </p:cTn>
                                  </p:par>
                                  <p:par>
                                    <p:cTn id="155" presetID="8" presetClass="emph" presetSubtype="0" fill="hold" grpId="2" nodeType="withEffect">
                                      <p:stCondLst>
                                        <p:cond delay="4900"/>
                                      </p:stCondLst>
                                      <p:childTnLst>
                                        <p:animRot by="70200000">
                                          <p:cBhvr>
                                            <p:cTn id="156" dur="500" fill="hold"/>
                                            <p:tgtEl>
                                              <p:spTgt spid="27"/>
                                            </p:tgtEl>
                                            <p:attrNameLst>
                                              <p:attrName>r</p:attrName>
                                            </p:attrNameLst>
                                          </p:cBhvr>
                                        </p:animRot>
                                      </p:childTnLst>
                                    </p:cTn>
                                  </p:par>
                                  <p:par>
                                    <p:cTn id="157" presetID="53" presetClass="entr" presetSubtype="0" fill="hold" grpId="0" nodeType="withEffect">
                                      <p:stCondLst>
                                        <p:cond delay="4900"/>
                                      </p:stCondLst>
                                      <p:childTnLst>
                                        <p:set>
                                          <p:cBhvr>
                                            <p:cTn id="158" dur="1" fill="hold">
                                              <p:stCondLst>
                                                <p:cond delay="0"/>
                                              </p:stCondLst>
                                            </p:cTn>
                                            <p:tgtEl>
                                              <p:spTgt spid="28"/>
                                            </p:tgtEl>
                                            <p:attrNameLst>
                                              <p:attrName>style.visibility</p:attrName>
                                            </p:attrNameLst>
                                          </p:cBhvr>
                                          <p:to>
                                            <p:strVal val="visible"/>
                                          </p:to>
                                        </p:set>
                                        <p:anim calcmode="lin" valueType="num">
                                          <p:cBhvr>
                                            <p:cTn id="159" dur="200" fill="hold"/>
                                            <p:tgtEl>
                                              <p:spTgt spid="28"/>
                                            </p:tgtEl>
                                            <p:attrNameLst>
                                              <p:attrName>ppt_w</p:attrName>
                                            </p:attrNameLst>
                                          </p:cBhvr>
                                          <p:tavLst>
                                            <p:tav tm="0">
                                              <p:val>
                                                <p:fltVal val="0"/>
                                              </p:val>
                                            </p:tav>
                                            <p:tav tm="100000">
                                              <p:val>
                                                <p:strVal val="#ppt_w"/>
                                              </p:val>
                                            </p:tav>
                                          </p:tavLst>
                                        </p:anim>
                                        <p:anim calcmode="lin" valueType="num">
                                          <p:cBhvr>
                                            <p:cTn id="160" dur="200" fill="hold"/>
                                            <p:tgtEl>
                                              <p:spTgt spid="28"/>
                                            </p:tgtEl>
                                            <p:attrNameLst>
                                              <p:attrName>ppt_h</p:attrName>
                                            </p:attrNameLst>
                                          </p:cBhvr>
                                          <p:tavLst>
                                            <p:tav tm="0">
                                              <p:val>
                                                <p:fltVal val="0"/>
                                              </p:val>
                                            </p:tav>
                                            <p:tav tm="100000">
                                              <p:val>
                                                <p:strVal val="#ppt_h"/>
                                              </p:val>
                                            </p:tav>
                                          </p:tavLst>
                                        </p:anim>
                                        <p:animEffect transition="in" filter="fade">
                                          <p:cBhvr>
                                            <p:cTn id="161" dur="200"/>
                                            <p:tgtEl>
                                              <p:spTgt spid="28"/>
                                            </p:tgtEl>
                                          </p:cBhvr>
                                        </p:animEffect>
                                      </p:childTnLst>
                                    </p:cTn>
                                  </p:par>
                                  <p:par>
                                    <p:cTn id="162" presetID="0" presetClass="path" presetSubtype="0" accel="50000" decel="50000" fill="hold" grpId="1" nodeType="withEffect">
                                      <p:stCondLst>
                                        <p:cond delay="4900"/>
                                      </p:stCondLst>
                                      <p:childTnLst>
                                        <p:animMotion origin="layout" path="M 4.16667E-7 -4.07407E-6 C -0.01341 -0.04166 -0.04362 -0.05277 -0.06185 -0.04606 C -0.07995 -0.03888 -0.09896 0.02246 -0.10872 0.04051 " pathEditMode="relative" rAng="0" ptsTypes="AAA">
                                          <p:cBhvr>
                                            <p:cTn id="163" dur="1000" fill="hold"/>
                                            <p:tgtEl>
                                              <p:spTgt spid="28"/>
                                            </p:tgtEl>
                                            <p:attrNameLst>
                                              <p:attrName>ppt_x</p:attrName>
                                              <p:attrName>ppt_y</p:attrName>
                                            </p:attrNameLst>
                                          </p:cBhvr>
                                          <p:rCtr x="-5443" y="-370"/>
                                        </p:animMotion>
                                      </p:childTnLst>
                                    </p:cTn>
                                  </p:par>
                                  <p:par>
                                    <p:cTn id="164" presetID="10" presetClass="exit" presetSubtype="0" fill="hold" grpId="2" nodeType="withEffect">
                                      <p:stCondLst>
                                        <p:cond delay="4900"/>
                                      </p:stCondLst>
                                      <p:childTnLst>
                                        <p:animEffect transition="out" filter="fade">
                                          <p:cBhvr>
                                            <p:cTn id="165" dur="1000"/>
                                            <p:tgtEl>
                                              <p:spTgt spid="28"/>
                                            </p:tgtEl>
                                          </p:cBhvr>
                                        </p:animEffect>
                                        <p:set>
                                          <p:cBhvr>
                                            <p:cTn id="166" dur="1" fill="hold">
                                              <p:stCondLst>
                                                <p:cond delay="999"/>
                                              </p:stCondLst>
                                            </p:cTn>
                                            <p:tgtEl>
                                              <p:spTgt spid="28"/>
                                            </p:tgtEl>
                                            <p:attrNameLst>
                                              <p:attrName>style.visibility</p:attrName>
                                            </p:attrNameLst>
                                          </p:cBhvr>
                                          <p:to>
                                            <p:strVal val="hidden"/>
                                          </p:to>
                                        </p:set>
                                      </p:childTnLst>
                                    </p:cTn>
                                  </p:par>
                                  <p:par>
                                    <p:cTn id="167" presetID="53" presetClass="entr" presetSubtype="0" fill="hold" grpId="0" nodeType="withEffect">
                                      <p:stCondLst>
                                        <p:cond delay="5000"/>
                                      </p:stCondLst>
                                      <p:childTnLst>
                                        <p:set>
                                          <p:cBhvr>
                                            <p:cTn id="168" dur="1" fill="hold">
                                              <p:stCondLst>
                                                <p:cond delay="0"/>
                                              </p:stCondLst>
                                            </p:cTn>
                                            <p:tgtEl>
                                              <p:spTgt spid="29"/>
                                            </p:tgtEl>
                                            <p:attrNameLst>
                                              <p:attrName>style.visibility</p:attrName>
                                            </p:attrNameLst>
                                          </p:cBhvr>
                                          <p:to>
                                            <p:strVal val="visible"/>
                                          </p:to>
                                        </p:set>
                                        <p:anim calcmode="lin" valueType="num">
                                          <p:cBhvr>
                                            <p:cTn id="169" dur="200" fill="hold"/>
                                            <p:tgtEl>
                                              <p:spTgt spid="29"/>
                                            </p:tgtEl>
                                            <p:attrNameLst>
                                              <p:attrName>ppt_w</p:attrName>
                                            </p:attrNameLst>
                                          </p:cBhvr>
                                          <p:tavLst>
                                            <p:tav tm="0">
                                              <p:val>
                                                <p:fltVal val="0"/>
                                              </p:val>
                                            </p:tav>
                                            <p:tav tm="100000">
                                              <p:val>
                                                <p:strVal val="#ppt_w"/>
                                              </p:val>
                                            </p:tav>
                                          </p:tavLst>
                                        </p:anim>
                                        <p:anim calcmode="lin" valueType="num">
                                          <p:cBhvr>
                                            <p:cTn id="170" dur="200" fill="hold"/>
                                            <p:tgtEl>
                                              <p:spTgt spid="29"/>
                                            </p:tgtEl>
                                            <p:attrNameLst>
                                              <p:attrName>ppt_h</p:attrName>
                                            </p:attrNameLst>
                                          </p:cBhvr>
                                          <p:tavLst>
                                            <p:tav tm="0">
                                              <p:val>
                                                <p:fltVal val="0"/>
                                              </p:val>
                                            </p:tav>
                                            <p:tav tm="100000">
                                              <p:val>
                                                <p:strVal val="#ppt_h"/>
                                              </p:val>
                                            </p:tav>
                                          </p:tavLst>
                                        </p:anim>
                                        <p:animEffect transition="in" filter="fade">
                                          <p:cBhvr>
                                            <p:cTn id="171" dur="200"/>
                                            <p:tgtEl>
                                              <p:spTgt spid="29"/>
                                            </p:tgtEl>
                                          </p:cBhvr>
                                        </p:animEffect>
                                      </p:childTnLst>
                                    </p:cTn>
                                  </p:par>
                                  <p:par>
                                    <p:cTn id="172" presetID="0" presetClass="path" presetSubtype="0" accel="50000" decel="50000" fill="hold" grpId="1" nodeType="withEffect">
                                      <p:stCondLst>
                                        <p:cond delay="5000"/>
                                      </p:stCondLst>
                                      <p:childTnLst>
                                        <p:animMotion origin="layout" path="M -0.00052 -0.00903 C 0.01224 -0.0507 0.04141 -0.06181 0.05885 -0.0551 C 0.0763 -0.04792 0.09466 0.01342 0.1043 0.03148 " pathEditMode="relative" rAng="0" ptsTypes="AAA">
                                          <p:cBhvr>
                                            <p:cTn id="173" dur="1000" fill="hold"/>
                                            <p:tgtEl>
                                              <p:spTgt spid="29"/>
                                            </p:tgtEl>
                                            <p:attrNameLst>
                                              <p:attrName>ppt_x</p:attrName>
                                              <p:attrName>ppt_y</p:attrName>
                                            </p:attrNameLst>
                                          </p:cBhvr>
                                          <p:rCtr x="5234" y="-370"/>
                                        </p:animMotion>
                                      </p:childTnLst>
                                    </p:cTn>
                                  </p:par>
                                  <p:par>
                                    <p:cTn id="174" presetID="10" presetClass="exit" presetSubtype="0" fill="hold" grpId="2" nodeType="withEffect">
                                      <p:stCondLst>
                                        <p:cond delay="5000"/>
                                      </p:stCondLst>
                                      <p:childTnLst>
                                        <p:animEffect transition="out" filter="fade">
                                          <p:cBhvr>
                                            <p:cTn id="175" dur="1000"/>
                                            <p:tgtEl>
                                              <p:spTgt spid="29"/>
                                            </p:tgtEl>
                                          </p:cBhvr>
                                        </p:animEffect>
                                        <p:set>
                                          <p:cBhvr>
                                            <p:cTn id="176" dur="1" fill="hold">
                                              <p:stCondLst>
                                                <p:cond delay="999"/>
                                              </p:stCondLst>
                                            </p:cTn>
                                            <p:tgtEl>
                                              <p:spTgt spid="29"/>
                                            </p:tgtEl>
                                            <p:attrNameLst>
                                              <p:attrName>style.visibility</p:attrName>
                                            </p:attrNameLst>
                                          </p:cBhvr>
                                          <p:to>
                                            <p:strVal val="hidden"/>
                                          </p:to>
                                        </p:set>
                                      </p:childTnLst>
                                    </p:cTn>
                                  </p:par>
                                  <p:par>
                                    <p:cTn id="177" presetID="53" presetClass="entr" presetSubtype="0" fill="hold" grpId="0" nodeType="withEffect">
                                      <p:stCondLst>
                                        <p:cond delay="5000"/>
                                      </p:stCondLst>
                                      <p:childTnLst>
                                        <p:set>
                                          <p:cBhvr>
                                            <p:cTn id="178" dur="1" fill="hold">
                                              <p:stCondLst>
                                                <p:cond delay="0"/>
                                              </p:stCondLst>
                                            </p:cTn>
                                            <p:tgtEl>
                                              <p:spTgt spid="30"/>
                                            </p:tgtEl>
                                            <p:attrNameLst>
                                              <p:attrName>style.visibility</p:attrName>
                                            </p:attrNameLst>
                                          </p:cBhvr>
                                          <p:to>
                                            <p:strVal val="visible"/>
                                          </p:to>
                                        </p:set>
                                        <p:anim calcmode="lin" valueType="num">
                                          <p:cBhvr>
                                            <p:cTn id="179" dur="200" fill="hold"/>
                                            <p:tgtEl>
                                              <p:spTgt spid="30"/>
                                            </p:tgtEl>
                                            <p:attrNameLst>
                                              <p:attrName>ppt_w</p:attrName>
                                            </p:attrNameLst>
                                          </p:cBhvr>
                                          <p:tavLst>
                                            <p:tav tm="0">
                                              <p:val>
                                                <p:fltVal val="0"/>
                                              </p:val>
                                            </p:tav>
                                            <p:tav tm="100000">
                                              <p:val>
                                                <p:strVal val="#ppt_w"/>
                                              </p:val>
                                            </p:tav>
                                          </p:tavLst>
                                        </p:anim>
                                        <p:anim calcmode="lin" valueType="num">
                                          <p:cBhvr>
                                            <p:cTn id="180" dur="200" fill="hold"/>
                                            <p:tgtEl>
                                              <p:spTgt spid="30"/>
                                            </p:tgtEl>
                                            <p:attrNameLst>
                                              <p:attrName>ppt_h</p:attrName>
                                            </p:attrNameLst>
                                          </p:cBhvr>
                                          <p:tavLst>
                                            <p:tav tm="0">
                                              <p:val>
                                                <p:fltVal val="0"/>
                                              </p:val>
                                            </p:tav>
                                            <p:tav tm="100000">
                                              <p:val>
                                                <p:strVal val="#ppt_h"/>
                                              </p:val>
                                            </p:tav>
                                          </p:tavLst>
                                        </p:anim>
                                        <p:animEffect transition="in" filter="fade">
                                          <p:cBhvr>
                                            <p:cTn id="181" dur="200"/>
                                            <p:tgtEl>
                                              <p:spTgt spid="30"/>
                                            </p:tgtEl>
                                          </p:cBhvr>
                                        </p:animEffect>
                                      </p:childTnLst>
                                    </p:cTn>
                                  </p:par>
                                  <p:par>
                                    <p:cTn id="182" presetID="0" presetClass="path" presetSubtype="0" accel="50000" decel="50000" fill="hold" grpId="1" nodeType="withEffect">
                                      <p:stCondLst>
                                        <p:cond delay="5000"/>
                                      </p:stCondLst>
                                      <p:childTnLst>
                                        <p:animMotion origin="layout" path="M 0.0043 -0.00764 C -0.00898 -0.04653 -0.00065 -0.08704 0.01029 -0.10394 C 0.02188 -0.11991 0.0586 -0.10648 0.07136 -0.10718 " pathEditMode="relative" rAng="18300000" ptsTypes="AAA">
                                          <p:cBhvr>
                                            <p:cTn id="183" dur="1000" fill="hold"/>
                                            <p:tgtEl>
                                              <p:spTgt spid="30"/>
                                            </p:tgtEl>
                                            <p:attrNameLst>
                                              <p:attrName>ppt_x</p:attrName>
                                              <p:attrName>ppt_y</p:attrName>
                                            </p:attrNameLst>
                                          </p:cBhvr>
                                          <p:rCtr x="2240" y="-6366"/>
                                        </p:animMotion>
                                      </p:childTnLst>
                                    </p:cTn>
                                  </p:par>
                                  <p:par>
                                    <p:cTn id="184" presetID="10" presetClass="exit" presetSubtype="0" fill="hold" grpId="2" nodeType="withEffect">
                                      <p:stCondLst>
                                        <p:cond delay="5000"/>
                                      </p:stCondLst>
                                      <p:childTnLst>
                                        <p:animEffect transition="out" filter="fade">
                                          <p:cBhvr>
                                            <p:cTn id="185" dur="1000"/>
                                            <p:tgtEl>
                                              <p:spTgt spid="30"/>
                                            </p:tgtEl>
                                          </p:cBhvr>
                                        </p:animEffect>
                                        <p:set>
                                          <p:cBhvr>
                                            <p:cTn id="186" dur="1" fill="hold">
                                              <p:stCondLst>
                                                <p:cond delay="999"/>
                                              </p:stCondLst>
                                            </p:cTn>
                                            <p:tgtEl>
                                              <p:spTgt spid="30"/>
                                            </p:tgtEl>
                                            <p:attrNameLst>
                                              <p:attrName>style.visibility</p:attrName>
                                            </p:attrNameLst>
                                          </p:cBhvr>
                                          <p:to>
                                            <p:strVal val="hidden"/>
                                          </p:to>
                                        </p:set>
                                      </p:childTnLst>
                                    </p:cTn>
                                  </p:par>
                                  <p:par>
                                    <p:cTn id="187" presetID="53" presetClass="entr" presetSubtype="0" fill="hold" grpId="0" nodeType="withEffect">
                                      <p:stCondLst>
                                        <p:cond delay="5000"/>
                                      </p:stCondLst>
                                      <p:childTnLst>
                                        <p:set>
                                          <p:cBhvr>
                                            <p:cTn id="188" dur="1" fill="hold">
                                              <p:stCondLst>
                                                <p:cond delay="0"/>
                                              </p:stCondLst>
                                            </p:cTn>
                                            <p:tgtEl>
                                              <p:spTgt spid="31"/>
                                            </p:tgtEl>
                                            <p:attrNameLst>
                                              <p:attrName>style.visibility</p:attrName>
                                            </p:attrNameLst>
                                          </p:cBhvr>
                                          <p:to>
                                            <p:strVal val="visible"/>
                                          </p:to>
                                        </p:set>
                                        <p:anim calcmode="lin" valueType="num">
                                          <p:cBhvr>
                                            <p:cTn id="189" dur="200" fill="hold"/>
                                            <p:tgtEl>
                                              <p:spTgt spid="31"/>
                                            </p:tgtEl>
                                            <p:attrNameLst>
                                              <p:attrName>ppt_w</p:attrName>
                                            </p:attrNameLst>
                                          </p:cBhvr>
                                          <p:tavLst>
                                            <p:tav tm="0">
                                              <p:val>
                                                <p:fltVal val="0"/>
                                              </p:val>
                                            </p:tav>
                                            <p:tav tm="100000">
                                              <p:val>
                                                <p:strVal val="#ppt_w"/>
                                              </p:val>
                                            </p:tav>
                                          </p:tavLst>
                                        </p:anim>
                                        <p:anim calcmode="lin" valueType="num">
                                          <p:cBhvr>
                                            <p:cTn id="190" dur="200" fill="hold"/>
                                            <p:tgtEl>
                                              <p:spTgt spid="31"/>
                                            </p:tgtEl>
                                            <p:attrNameLst>
                                              <p:attrName>ppt_h</p:attrName>
                                            </p:attrNameLst>
                                          </p:cBhvr>
                                          <p:tavLst>
                                            <p:tav tm="0">
                                              <p:val>
                                                <p:fltVal val="0"/>
                                              </p:val>
                                            </p:tav>
                                            <p:tav tm="100000">
                                              <p:val>
                                                <p:strVal val="#ppt_h"/>
                                              </p:val>
                                            </p:tav>
                                          </p:tavLst>
                                        </p:anim>
                                        <p:animEffect transition="in" filter="fade">
                                          <p:cBhvr>
                                            <p:cTn id="191" dur="200"/>
                                            <p:tgtEl>
                                              <p:spTgt spid="31"/>
                                            </p:tgtEl>
                                          </p:cBhvr>
                                        </p:animEffect>
                                      </p:childTnLst>
                                    </p:cTn>
                                  </p:par>
                                  <p:par>
                                    <p:cTn id="192" presetID="0" presetClass="path" presetSubtype="0" accel="50000" decel="50000" fill="hold" grpId="1" nodeType="withEffect">
                                      <p:stCondLst>
                                        <p:cond delay="5000"/>
                                      </p:stCondLst>
                                      <p:childTnLst>
                                        <p:animMotion origin="layout" path="M 0.00716 -0.02269 C 0.02526 -0.00764 0.03216 0.03333 0.03112 0.05903 C 0.02943 0.08426 0.00573 0.11551 -0.00052 0.13079 " pathEditMode="relative" rAng="5040000" ptsTypes="AAA">
                                          <p:cBhvr>
                                            <p:cTn id="193" dur="1000" fill="hold"/>
                                            <p:tgtEl>
                                              <p:spTgt spid="31"/>
                                            </p:tgtEl>
                                            <p:attrNameLst>
                                              <p:attrName>ppt_x</p:attrName>
                                              <p:attrName>ppt_y</p:attrName>
                                            </p:attrNameLst>
                                          </p:cBhvr>
                                          <p:rCtr x="599" y="7477"/>
                                        </p:animMotion>
                                      </p:childTnLst>
                                    </p:cTn>
                                  </p:par>
                                  <p:par>
                                    <p:cTn id="194" presetID="10" presetClass="exit" presetSubtype="0" fill="hold" grpId="2" nodeType="withEffect">
                                      <p:stCondLst>
                                        <p:cond delay="5000"/>
                                      </p:stCondLst>
                                      <p:childTnLst>
                                        <p:animEffect transition="out" filter="fade">
                                          <p:cBhvr>
                                            <p:cTn id="195" dur="1000"/>
                                            <p:tgtEl>
                                              <p:spTgt spid="31"/>
                                            </p:tgtEl>
                                          </p:cBhvr>
                                        </p:animEffect>
                                        <p:set>
                                          <p:cBhvr>
                                            <p:cTn id="196" dur="1" fill="hold">
                                              <p:stCondLst>
                                                <p:cond delay="999"/>
                                              </p:stCondLst>
                                            </p:cTn>
                                            <p:tgtEl>
                                              <p:spTgt spid="31"/>
                                            </p:tgtEl>
                                            <p:attrNameLst>
                                              <p:attrName>style.visibility</p:attrName>
                                            </p:attrNameLst>
                                          </p:cBhvr>
                                          <p:to>
                                            <p:strVal val="hidden"/>
                                          </p:to>
                                        </p:set>
                                      </p:childTnLst>
                                    </p:cTn>
                                  </p:par>
                                  <p:par>
                                    <p:cTn id="197" presetID="53" presetClass="entr" presetSubtype="0" fill="hold" grpId="0" nodeType="withEffect">
                                      <p:stCondLst>
                                        <p:cond delay="6200"/>
                                      </p:stCondLst>
                                      <p:childTnLst>
                                        <p:set>
                                          <p:cBhvr>
                                            <p:cTn id="198" dur="1" fill="hold">
                                              <p:stCondLst>
                                                <p:cond delay="0"/>
                                              </p:stCondLst>
                                            </p:cTn>
                                            <p:tgtEl>
                                              <p:spTgt spid="32"/>
                                            </p:tgtEl>
                                            <p:attrNameLst>
                                              <p:attrName>style.visibility</p:attrName>
                                            </p:attrNameLst>
                                          </p:cBhvr>
                                          <p:to>
                                            <p:strVal val="visible"/>
                                          </p:to>
                                        </p:set>
                                        <p:anim calcmode="lin" valueType="num">
                                          <p:cBhvr>
                                            <p:cTn id="199" dur="200" fill="hold"/>
                                            <p:tgtEl>
                                              <p:spTgt spid="32"/>
                                            </p:tgtEl>
                                            <p:attrNameLst>
                                              <p:attrName>ppt_w</p:attrName>
                                            </p:attrNameLst>
                                          </p:cBhvr>
                                          <p:tavLst>
                                            <p:tav tm="0">
                                              <p:val>
                                                <p:fltVal val="0"/>
                                              </p:val>
                                            </p:tav>
                                            <p:tav tm="100000">
                                              <p:val>
                                                <p:strVal val="#ppt_w"/>
                                              </p:val>
                                            </p:tav>
                                          </p:tavLst>
                                        </p:anim>
                                        <p:anim calcmode="lin" valueType="num">
                                          <p:cBhvr>
                                            <p:cTn id="200" dur="200" fill="hold"/>
                                            <p:tgtEl>
                                              <p:spTgt spid="32"/>
                                            </p:tgtEl>
                                            <p:attrNameLst>
                                              <p:attrName>ppt_h</p:attrName>
                                            </p:attrNameLst>
                                          </p:cBhvr>
                                          <p:tavLst>
                                            <p:tav tm="0">
                                              <p:val>
                                                <p:fltVal val="0"/>
                                              </p:val>
                                            </p:tav>
                                            <p:tav tm="100000">
                                              <p:val>
                                                <p:strVal val="#ppt_h"/>
                                              </p:val>
                                            </p:tav>
                                          </p:tavLst>
                                        </p:anim>
                                        <p:animEffect transition="in" filter="fade">
                                          <p:cBhvr>
                                            <p:cTn id="201" dur="200"/>
                                            <p:tgtEl>
                                              <p:spTgt spid="32"/>
                                            </p:tgtEl>
                                          </p:cBhvr>
                                        </p:animEffect>
                                      </p:childTnLst>
                                    </p:cTn>
                                  </p:par>
                                  <p:par>
                                    <p:cTn id="202" presetID="0" presetClass="path" presetSubtype="0" accel="50000" decel="50000" fill="hold" grpId="1" nodeType="withEffect">
                                      <p:stCondLst>
                                        <p:cond delay="6200"/>
                                      </p:stCondLst>
                                      <p:childTnLst>
                                        <p:animMotion origin="layout" path="M 1.45833E-6 -4.81481E-6 C -0.00365 -0.00856 -0.02318 -0.00347 -0.02565 -0.02407 C -0.02826 -0.04444 -0.08373 0.0044 -0.08229 -0.01064 " pathEditMode="relative" rAng="0" ptsTypes="AAA">
                                          <p:cBhvr>
                                            <p:cTn id="203" dur="1000" fill="hold"/>
                                            <p:tgtEl>
                                              <p:spTgt spid="32"/>
                                            </p:tgtEl>
                                            <p:attrNameLst>
                                              <p:attrName>ppt_x</p:attrName>
                                              <p:attrName>ppt_y</p:attrName>
                                            </p:attrNameLst>
                                          </p:cBhvr>
                                          <p:rCtr x="-4115" y="-1458"/>
                                        </p:animMotion>
                                      </p:childTnLst>
                                    </p:cTn>
                                  </p:par>
                                  <p:par>
                                    <p:cTn id="204" presetID="10" presetClass="exit" presetSubtype="0" fill="hold" grpId="2" nodeType="withEffect">
                                      <p:stCondLst>
                                        <p:cond delay="6200"/>
                                      </p:stCondLst>
                                      <p:childTnLst>
                                        <p:animEffect transition="out" filter="fade">
                                          <p:cBhvr>
                                            <p:cTn id="205" dur="1000"/>
                                            <p:tgtEl>
                                              <p:spTgt spid="32"/>
                                            </p:tgtEl>
                                          </p:cBhvr>
                                        </p:animEffect>
                                        <p:set>
                                          <p:cBhvr>
                                            <p:cTn id="206" dur="1" fill="hold">
                                              <p:stCondLst>
                                                <p:cond delay="999"/>
                                              </p:stCondLst>
                                            </p:cTn>
                                            <p:tgtEl>
                                              <p:spTgt spid="32"/>
                                            </p:tgtEl>
                                            <p:attrNameLst>
                                              <p:attrName>style.visibility</p:attrName>
                                            </p:attrNameLst>
                                          </p:cBhvr>
                                          <p:to>
                                            <p:strVal val="hidden"/>
                                          </p:to>
                                        </p:set>
                                      </p:childTnLst>
                                    </p:cTn>
                                  </p:par>
                                  <p:par>
                                    <p:cTn id="207" presetID="8" presetClass="emph" presetSubtype="0" fill="hold" grpId="3" nodeType="withEffect">
                                      <p:stCondLst>
                                        <p:cond delay="6200"/>
                                      </p:stCondLst>
                                      <p:childTnLst>
                                        <p:animRot by="43200000">
                                          <p:cBhvr>
                                            <p:cTn id="208" dur="1000" fill="hold"/>
                                            <p:tgtEl>
                                              <p:spTgt spid="32"/>
                                            </p:tgtEl>
                                            <p:attrNameLst>
                                              <p:attrName>r</p:attrName>
                                            </p:attrNameLst>
                                          </p:cBhvr>
                                        </p:animRot>
                                      </p:childTnLst>
                                    </p:cTn>
                                  </p:par>
                                  <p:par>
                                    <p:cTn id="209" presetID="53" presetClass="entr" presetSubtype="0" fill="hold" grpId="0" nodeType="withEffect">
                                      <p:stCondLst>
                                        <p:cond delay="6200"/>
                                      </p:stCondLst>
                                      <p:childTnLst>
                                        <p:set>
                                          <p:cBhvr>
                                            <p:cTn id="210" dur="1" fill="hold">
                                              <p:stCondLst>
                                                <p:cond delay="0"/>
                                              </p:stCondLst>
                                            </p:cTn>
                                            <p:tgtEl>
                                              <p:spTgt spid="33"/>
                                            </p:tgtEl>
                                            <p:attrNameLst>
                                              <p:attrName>style.visibility</p:attrName>
                                            </p:attrNameLst>
                                          </p:cBhvr>
                                          <p:to>
                                            <p:strVal val="visible"/>
                                          </p:to>
                                        </p:set>
                                        <p:anim calcmode="lin" valueType="num">
                                          <p:cBhvr>
                                            <p:cTn id="211" dur="200" fill="hold"/>
                                            <p:tgtEl>
                                              <p:spTgt spid="33"/>
                                            </p:tgtEl>
                                            <p:attrNameLst>
                                              <p:attrName>ppt_w</p:attrName>
                                            </p:attrNameLst>
                                          </p:cBhvr>
                                          <p:tavLst>
                                            <p:tav tm="0">
                                              <p:val>
                                                <p:fltVal val="0"/>
                                              </p:val>
                                            </p:tav>
                                            <p:tav tm="100000">
                                              <p:val>
                                                <p:strVal val="#ppt_w"/>
                                              </p:val>
                                            </p:tav>
                                          </p:tavLst>
                                        </p:anim>
                                        <p:anim calcmode="lin" valueType="num">
                                          <p:cBhvr>
                                            <p:cTn id="212" dur="200" fill="hold"/>
                                            <p:tgtEl>
                                              <p:spTgt spid="33"/>
                                            </p:tgtEl>
                                            <p:attrNameLst>
                                              <p:attrName>ppt_h</p:attrName>
                                            </p:attrNameLst>
                                          </p:cBhvr>
                                          <p:tavLst>
                                            <p:tav tm="0">
                                              <p:val>
                                                <p:fltVal val="0"/>
                                              </p:val>
                                            </p:tav>
                                            <p:tav tm="100000">
                                              <p:val>
                                                <p:strVal val="#ppt_h"/>
                                              </p:val>
                                            </p:tav>
                                          </p:tavLst>
                                        </p:anim>
                                        <p:animEffect transition="in" filter="fade">
                                          <p:cBhvr>
                                            <p:cTn id="213" dur="200"/>
                                            <p:tgtEl>
                                              <p:spTgt spid="33"/>
                                            </p:tgtEl>
                                          </p:cBhvr>
                                        </p:animEffect>
                                      </p:childTnLst>
                                    </p:cTn>
                                  </p:par>
                                  <p:par>
                                    <p:cTn id="214" presetID="0" presetClass="path" presetSubtype="0" accel="50000" decel="50000" fill="hold" grpId="1" nodeType="withEffect">
                                      <p:stCondLst>
                                        <p:cond delay="6200"/>
                                      </p:stCondLst>
                                      <p:childTnLst>
                                        <p:animMotion origin="layout" path="M 0 3.33333E-6 C -0.00365 -0.0088 -0.02318 -0.00371 -0.02565 -0.02431 C -0.02826 -0.04468 -0.07044 0.01018 -0.06901 -0.00486 " pathEditMode="relative" rAng="0" ptsTypes="AAA">
                                          <p:cBhvr>
                                            <p:cTn id="215" dur="1000" fill="hold"/>
                                            <p:tgtEl>
                                              <p:spTgt spid="33"/>
                                            </p:tgtEl>
                                            <p:attrNameLst>
                                              <p:attrName>ppt_x</p:attrName>
                                              <p:attrName>ppt_y</p:attrName>
                                            </p:attrNameLst>
                                          </p:cBhvr>
                                          <p:rCtr x="-3451" y="-1435"/>
                                        </p:animMotion>
                                      </p:childTnLst>
                                    </p:cTn>
                                  </p:par>
                                  <p:par>
                                    <p:cTn id="216" presetID="10" presetClass="exit" presetSubtype="0" fill="hold" grpId="2" nodeType="withEffect">
                                      <p:stCondLst>
                                        <p:cond delay="6200"/>
                                      </p:stCondLst>
                                      <p:childTnLst>
                                        <p:animEffect transition="out" filter="fade">
                                          <p:cBhvr>
                                            <p:cTn id="217" dur="1000"/>
                                            <p:tgtEl>
                                              <p:spTgt spid="33"/>
                                            </p:tgtEl>
                                          </p:cBhvr>
                                        </p:animEffect>
                                        <p:set>
                                          <p:cBhvr>
                                            <p:cTn id="218" dur="1" fill="hold">
                                              <p:stCondLst>
                                                <p:cond delay="999"/>
                                              </p:stCondLst>
                                            </p:cTn>
                                            <p:tgtEl>
                                              <p:spTgt spid="33"/>
                                            </p:tgtEl>
                                            <p:attrNameLst>
                                              <p:attrName>style.visibility</p:attrName>
                                            </p:attrNameLst>
                                          </p:cBhvr>
                                          <p:to>
                                            <p:strVal val="hidden"/>
                                          </p:to>
                                        </p:set>
                                      </p:childTnLst>
                                    </p:cTn>
                                  </p:par>
                                  <p:par>
                                    <p:cTn id="219" presetID="8" presetClass="emph" presetSubtype="0" fill="hold" grpId="3" nodeType="withEffect">
                                      <p:stCondLst>
                                        <p:cond delay="6200"/>
                                      </p:stCondLst>
                                      <p:childTnLst>
                                        <p:animRot by="43200000">
                                          <p:cBhvr>
                                            <p:cTn id="220" dur="1000" fill="hold"/>
                                            <p:tgtEl>
                                              <p:spTgt spid="33"/>
                                            </p:tgtEl>
                                            <p:attrNameLst>
                                              <p:attrName>r</p:attrName>
                                            </p:attrNameLst>
                                          </p:cBhvr>
                                        </p:animRot>
                                      </p:childTnLst>
                                    </p:cTn>
                                  </p:par>
                                  <p:par>
                                    <p:cTn id="221" presetID="53" presetClass="entr" presetSubtype="0" fill="hold" grpId="0" nodeType="withEffect">
                                      <p:stCondLst>
                                        <p:cond delay="6300"/>
                                      </p:stCondLst>
                                      <p:childTnLst>
                                        <p:set>
                                          <p:cBhvr>
                                            <p:cTn id="222" dur="1" fill="hold">
                                              <p:stCondLst>
                                                <p:cond delay="0"/>
                                              </p:stCondLst>
                                            </p:cTn>
                                            <p:tgtEl>
                                              <p:spTgt spid="34"/>
                                            </p:tgtEl>
                                            <p:attrNameLst>
                                              <p:attrName>style.visibility</p:attrName>
                                            </p:attrNameLst>
                                          </p:cBhvr>
                                          <p:to>
                                            <p:strVal val="visible"/>
                                          </p:to>
                                        </p:set>
                                        <p:anim calcmode="lin" valueType="num">
                                          <p:cBhvr>
                                            <p:cTn id="223" dur="200" fill="hold"/>
                                            <p:tgtEl>
                                              <p:spTgt spid="34"/>
                                            </p:tgtEl>
                                            <p:attrNameLst>
                                              <p:attrName>ppt_w</p:attrName>
                                            </p:attrNameLst>
                                          </p:cBhvr>
                                          <p:tavLst>
                                            <p:tav tm="0">
                                              <p:val>
                                                <p:fltVal val="0"/>
                                              </p:val>
                                            </p:tav>
                                            <p:tav tm="100000">
                                              <p:val>
                                                <p:strVal val="#ppt_w"/>
                                              </p:val>
                                            </p:tav>
                                          </p:tavLst>
                                        </p:anim>
                                        <p:anim calcmode="lin" valueType="num">
                                          <p:cBhvr>
                                            <p:cTn id="224" dur="200" fill="hold"/>
                                            <p:tgtEl>
                                              <p:spTgt spid="34"/>
                                            </p:tgtEl>
                                            <p:attrNameLst>
                                              <p:attrName>ppt_h</p:attrName>
                                            </p:attrNameLst>
                                          </p:cBhvr>
                                          <p:tavLst>
                                            <p:tav tm="0">
                                              <p:val>
                                                <p:fltVal val="0"/>
                                              </p:val>
                                            </p:tav>
                                            <p:tav tm="100000">
                                              <p:val>
                                                <p:strVal val="#ppt_h"/>
                                              </p:val>
                                            </p:tav>
                                          </p:tavLst>
                                        </p:anim>
                                        <p:animEffect transition="in" filter="fade">
                                          <p:cBhvr>
                                            <p:cTn id="225" dur="200"/>
                                            <p:tgtEl>
                                              <p:spTgt spid="34"/>
                                            </p:tgtEl>
                                          </p:cBhvr>
                                        </p:animEffect>
                                      </p:childTnLst>
                                    </p:cTn>
                                  </p:par>
                                  <p:par>
                                    <p:cTn id="226" presetID="0" presetClass="path" presetSubtype="0" accel="50000" decel="50000" fill="hold" grpId="1" nodeType="withEffect">
                                      <p:stCondLst>
                                        <p:cond delay="6300"/>
                                      </p:stCondLst>
                                      <p:childTnLst>
                                        <p:animMotion origin="layout" path="M -1.25E-6 -0.00023 C -0.00377 -0.00879 -0.02982 0.01482 -0.03229 -0.00555 C -0.03489 -0.02569 -0.12018 0.01574 -0.11875 0.0007 " pathEditMode="relative" rAng="0" ptsTypes="AAA">
                                          <p:cBhvr>
                                            <p:cTn id="227" dur="1000" fill="hold"/>
                                            <p:tgtEl>
                                              <p:spTgt spid="34"/>
                                            </p:tgtEl>
                                            <p:attrNameLst>
                                              <p:attrName>ppt_x</p:attrName>
                                              <p:attrName>ppt_y</p:attrName>
                                            </p:attrNameLst>
                                          </p:cBhvr>
                                          <p:rCtr x="-5937" y="-324"/>
                                        </p:animMotion>
                                      </p:childTnLst>
                                    </p:cTn>
                                  </p:par>
                                  <p:par>
                                    <p:cTn id="228" presetID="10" presetClass="exit" presetSubtype="0" fill="hold" grpId="2" nodeType="withEffect">
                                      <p:stCondLst>
                                        <p:cond delay="6300"/>
                                      </p:stCondLst>
                                      <p:childTnLst>
                                        <p:animEffect transition="out" filter="fade">
                                          <p:cBhvr>
                                            <p:cTn id="229" dur="1000"/>
                                            <p:tgtEl>
                                              <p:spTgt spid="34"/>
                                            </p:tgtEl>
                                          </p:cBhvr>
                                        </p:animEffect>
                                        <p:set>
                                          <p:cBhvr>
                                            <p:cTn id="230" dur="1" fill="hold">
                                              <p:stCondLst>
                                                <p:cond delay="999"/>
                                              </p:stCondLst>
                                            </p:cTn>
                                            <p:tgtEl>
                                              <p:spTgt spid="34"/>
                                            </p:tgtEl>
                                            <p:attrNameLst>
                                              <p:attrName>style.visibility</p:attrName>
                                            </p:attrNameLst>
                                          </p:cBhvr>
                                          <p:to>
                                            <p:strVal val="hidden"/>
                                          </p:to>
                                        </p:set>
                                      </p:childTnLst>
                                    </p:cTn>
                                  </p:par>
                                  <p:par>
                                    <p:cTn id="231" presetID="8" presetClass="emph" presetSubtype="0" fill="hold" grpId="3" nodeType="withEffect">
                                      <p:stCondLst>
                                        <p:cond delay="6300"/>
                                      </p:stCondLst>
                                      <p:childTnLst>
                                        <p:animRot by="43200000">
                                          <p:cBhvr>
                                            <p:cTn id="232" dur="1000" fill="hold"/>
                                            <p:tgtEl>
                                              <p:spTgt spid="34"/>
                                            </p:tgtEl>
                                            <p:attrNameLst>
                                              <p:attrName>r</p:attrName>
                                            </p:attrNameLst>
                                          </p:cBhvr>
                                        </p:animRot>
                                      </p:childTnLst>
                                    </p:cTn>
                                  </p:par>
                                  <p:par>
                                    <p:cTn id="233" presetID="53" presetClass="entr" presetSubtype="0" fill="hold" grpId="0" nodeType="withEffect">
                                      <p:stCondLst>
                                        <p:cond delay="6500"/>
                                      </p:stCondLst>
                                      <p:childTnLst>
                                        <p:set>
                                          <p:cBhvr>
                                            <p:cTn id="234" dur="1" fill="hold">
                                              <p:stCondLst>
                                                <p:cond delay="0"/>
                                              </p:stCondLst>
                                            </p:cTn>
                                            <p:tgtEl>
                                              <p:spTgt spid="35"/>
                                            </p:tgtEl>
                                            <p:attrNameLst>
                                              <p:attrName>style.visibility</p:attrName>
                                            </p:attrNameLst>
                                          </p:cBhvr>
                                          <p:to>
                                            <p:strVal val="visible"/>
                                          </p:to>
                                        </p:set>
                                        <p:anim calcmode="lin" valueType="num">
                                          <p:cBhvr>
                                            <p:cTn id="235" dur="200" fill="hold"/>
                                            <p:tgtEl>
                                              <p:spTgt spid="35"/>
                                            </p:tgtEl>
                                            <p:attrNameLst>
                                              <p:attrName>ppt_w</p:attrName>
                                            </p:attrNameLst>
                                          </p:cBhvr>
                                          <p:tavLst>
                                            <p:tav tm="0">
                                              <p:val>
                                                <p:fltVal val="0"/>
                                              </p:val>
                                            </p:tav>
                                            <p:tav tm="100000">
                                              <p:val>
                                                <p:strVal val="#ppt_w"/>
                                              </p:val>
                                            </p:tav>
                                          </p:tavLst>
                                        </p:anim>
                                        <p:anim calcmode="lin" valueType="num">
                                          <p:cBhvr>
                                            <p:cTn id="236" dur="200" fill="hold"/>
                                            <p:tgtEl>
                                              <p:spTgt spid="35"/>
                                            </p:tgtEl>
                                            <p:attrNameLst>
                                              <p:attrName>ppt_h</p:attrName>
                                            </p:attrNameLst>
                                          </p:cBhvr>
                                          <p:tavLst>
                                            <p:tav tm="0">
                                              <p:val>
                                                <p:fltVal val="0"/>
                                              </p:val>
                                            </p:tav>
                                            <p:tav tm="100000">
                                              <p:val>
                                                <p:strVal val="#ppt_h"/>
                                              </p:val>
                                            </p:tav>
                                          </p:tavLst>
                                        </p:anim>
                                        <p:animEffect transition="in" filter="fade">
                                          <p:cBhvr>
                                            <p:cTn id="237" dur="200"/>
                                            <p:tgtEl>
                                              <p:spTgt spid="35"/>
                                            </p:tgtEl>
                                          </p:cBhvr>
                                        </p:animEffect>
                                      </p:childTnLst>
                                    </p:cTn>
                                  </p:par>
                                  <p:par>
                                    <p:cTn id="238" presetID="0" presetClass="path" presetSubtype="0" accel="50000" decel="50000" fill="hold" grpId="1" nodeType="withEffect">
                                      <p:stCondLst>
                                        <p:cond delay="6500"/>
                                      </p:stCondLst>
                                      <p:childTnLst>
                                        <p:animMotion origin="layout" path="M -1.25E-6 -0.00046 C -0.00377 -0.00926 -0.03138 0.03981 -0.03385 0.01898 C -0.03646 -0.00139 -0.09036 0.03356 -0.08893 0.01852 " pathEditMode="relative" rAng="0" ptsTypes="AAA">
                                          <p:cBhvr>
                                            <p:cTn id="239" dur="1000" fill="hold"/>
                                            <p:tgtEl>
                                              <p:spTgt spid="35"/>
                                            </p:tgtEl>
                                            <p:attrNameLst>
                                              <p:attrName>ppt_x</p:attrName>
                                              <p:attrName>ppt_y</p:attrName>
                                            </p:attrNameLst>
                                          </p:cBhvr>
                                          <p:rCtr x="-4453" y="1181"/>
                                        </p:animMotion>
                                      </p:childTnLst>
                                    </p:cTn>
                                  </p:par>
                                  <p:par>
                                    <p:cTn id="240" presetID="10" presetClass="exit" presetSubtype="0" fill="hold" grpId="2" nodeType="withEffect">
                                      <p:stCondLst>
                                        <p:cond delay="6500"/>
                                      </p:stCondLst>
                                      <p:childTnLst>
                                        <p:animEffect transition="out" filter="fade">
                                          <p:cBhvr>
                                            <p:cTn id="241" dur="1000"/>
                                            <p:tgtEl>
                                              <p:spTgt spid="35"/>
                                            </p:tgtEl>
                                          </p:cBhvr>
                                        </p:animEffect>
                                        <p:set>
                                          <p:cBhvr>
                                            <p:cTn id="242" dur="1" fill="hold">
                                              <p:stCondLst>
                                                <p:cond delay="999"/>
                                              </p:stCondLst>
                                            </p:cTn>
                                            <p:tgtEl>
                                              <p:spTgt spid="35"/>
                                            </p:tgtEl>
                                            <p:attrNameLst>
                                              <p:attrName>style.visibility</p:attrName>
                                            </p:attrNameLst>
                                          </p:cBhvr>
                                          <p:to>
                                            <p:strVal val="hidden"/>
                                          </p:to>
                                        </p:set>
                                      </p:childTnLst>
                                    </p:cTn>
                                  </p:par>
                                  <p:par>
                                    <p:cTn id="243" presetID="8" presetClass="emph" presetSubtype="0" fill="hold" grpId="3" nodeType="withEffect">
                                      <p:stCondLst>
                                        <p:cond delay="6500"/>
                                      </p:stCondLst>
                                      <p:childTnLst>
                                        <p:animRot by="43200000">
                                          <p:cBhvr>
                                            <p:cTn id="244" dur="1000" fill="hold"/>
                                            <p:tgtEl>
                                              <p:spTgt spid="35"/>
                                            </p:tgtEl>
                                            <p:attrNameLst>
                                              <p:attrName>r</p:attrName>
                                            </p:attrNameLst>
                                          </p:cBhvr>
                                        </p:animRot>
                                      </p:childTnLst>
                                    </p:cTn>
                                  </p:par>
                                  <p:par>
                                    <p:cTn id="245" presetID="42" presetClass="path" presetSubtype="0" accel="13000" fill="hold" grpId="3" nodeType="withEffect">
                                      <p:stCondLst>
                                        <p:cond delay="7700"/>
                                      </p:stCondLst>
                                      <p:childTnLst>
                                        <p:animMotion origin="layout" path="M -0.02201 0.00139 L 0.50417 0.00509 " pathEditMode="relative" rAng="0" ptsTypes="AA">
                                          <p:cBhvr>
                                            <p:cTn id="246" dur="2000" fill="hold"/>
                                            <p:tgtEl>
                                              <p:spTgt spid="27"/>
                                            </p:tgtEl>
                                            <p:attrNameLst>
                                              <p:attrName>ppt_x</p:attrName>
                                              <p:attrName>ppt_y</p:attrName>
                                            </p:attrNameLst>
                                          </p:cBhvr>
                                          <p:rCtr x="26224" y="0"/>
                                        </p:animMotion>
                                      </p:childTnLst>
                                    </p:cTn>
                                  </p:par>
                                  <p:par>
                                    <p:cTn id="247" presetID="53" presetClass="entr" presetSubtype="0" fill="hold" grpId="0" nodeType="withEffect">
                                      <p:stCondLst>
                                        <p:cond delay="7900"/>
                                      </p:stCondLst>
                                      <p:childTnLst>
                                        <p:set>
                                          <p:cBhvr>
                                            <p:cTn id="248" dur="1" fill="hold">
                                              <p:stCondLst>
                                                <p:cond delay="0"/>
                                              </p:stCondLst>
                                            </p:cTn>
                                            <p:tgtEl>
                                              <p:spTgt spid="36"/>
                                            </p:tgtEl>
                                            <p:attrNameLst>
                                              <p:attrName>style.visibility</p:attrName>
                                            </p:attrNameLst>
                                          </p:cBhvr>
                                          <p:to>
                                            <p:strVal val="visible"/>
                                          </p:to>
                                        </p:set>
                                        <p:anim calcmode="lin" valueType="num">
                                          <p:cBhvr>
                                            <p:cTn id="249" dur="200" fill="hold"/>
                                            <p:tgtEl>
                                              <p:spTgt spid="36"/>
                                            </p:tgtEl>
                                            <p:attrNameLst>
                                              <p:attrName>ppt_w</p:attrName>
                                            </p:attrNameLst>
                                          </p:cBhvr>
                                          <p:tavLst>
                                            <p:tav tm="0">
                                              <p:val>
                                                <p:fltVal val="0"/>
                                              </p:val>
                                            </p:tav>
                                            <p:tav tm="100000">
                                              <p:val>
                                                <p:strVal val="#ppt_w"/>
                                              </p:val>
                                            </p:tav>
                                          </p:tavLst>
                                        </p:anim>
                                        <p:anim calcmode="lin" valueType="num">
                                          <p:cBhvr>
                                            <p:cTn id="250" dur="200" fill="hold"/>
                                            <p:tgtEl>
                                              <p:spTgt spid="36"/>
                                            </p:tgtEl>
                                            <p:attrNameLst>
                                              <p:attrName>ppt_h</p:attrName>
                                            </p:attrNameLst>
                                          </p:cBhvr>
                                          <p:tavLst>
                                            <p:tav tm="0">
                                              <p:val>
                                                <p:fltVal val="0"/>
                                              </p:val>
                                            </p:tav>
                                            <p:tav tm="100000">
                                              <p:val>
                                                <p:strVal val="#ppt_h"/>
                                              </p:val>
                                            </p:tav>
                                          </p:tavLst>
                                        </p:anim>
                                        <p:animEffect transition="in" filter="fade">
                                          <p:cBhvr>
                                            <p:cTn id="251" dur="200"/>
                                            <p:tgtEl>
                                              <p:spTgt spid="36"/>
                                            </p:tgtEl>
                                          </p:cBhvr>
                                        </p:animEffect>
                                      </p:childTnLst>
                                    </p:cTn>
                                  </p:par>
                                  <p:par>
                                    <p:cTn id="252" presetID="0" presetClass="path" presetSubtype="0" accel="50000" decel="50000" fill="hold" grpId="1" nodeType="withEffect">
                                      <p:stCondLst>
                                        <p:cond delay="7900"/>
                                      </p:stCondLst>
                                      <p:childTnLst>
                                        <p:animMotion origin="layout" path="M -3.33333E-6 -0.0007 C -0.0039 -0.00949 -0.03007 0.02315 -0.03255 0.00231 C -0.03515 -0.01806 -0.09961 0.01551 -0.09817 0.00023 " pathEditMode="relative" rAng="0" ptsTypes="AAA">
                                          <p:cBhvr>
                                            <p:cTn id="253" dur="1000" fill="hold"/>
                                            <p:tgtEl>
                                              <p:spTgt spid="36"/>
                                            </p:tgtEl>
                                            <p:attrNameLst>
                                              <p:attrName>ppt_x</p:attrName>
                                              <p:attrName>ppt_y</p:attrName>
                                            </p:attrNameLst>
                                          </p:cBhvr>
                                          <p:rCtr x="-4909" y="324"/>
                                        </p:animMotion>
                                      </p:childTnLst>
                                    </p:cTn>
                                  </p:par>
                                  <p:par>
                                    <p:cTn id="254" presetID="10" presetClass="exit" presetSubtype="0" fill="hold" grpId="2" nodeType="withEffect">
                                      <p:stCondLst>
                                        <p:cond delay="7900"/>
                                      </p:stCondLst>
                                      <p:childTnLst>
                                        <p:animEffect transition="out" filter="fade">
                                          <p:cBhvr>
                                            <p:cTn id="255" dur="1000"/>
                                            <p:tgtEl>
                                              <p:spTgt spid="36"/>
                                            </p:tgtEl>
                                          </p:cBhvr>
                                        </p:animEffect>
                                        <p:set>
                                          <p:cBhvr>
                                            <p:cTn id="256" dur="1" fill="hold">
                                              <p:stCondLst>
                                                <p:cond delay="999"/>
                                              </p:stCondLst>
                                            </p:cTn>
                                            <p:tgtEl>
                                              <p:spTgt spid="36"/>
                                            </p:tgtEl>
                                            <p:attrNameLst>
                                              <p:attrName>style.visibility</p:attrName>
                                            </p:attrNameLst>
                                          </p:cBhvr>
                                          <p:to>
                                            <p:strVal val="hidden"/>
                                          </p:to>
                                        </p:set>
                                      </p:childTnLst>
                                    </p:cTn>
                                  </p:par>
                                  <p:par>
                                    <p:cTn id="257" presetID="8" presetClass="emph" presetSubtype="0" fill="hold" grpId="3" nodeType="withEffect">
                                      <p:stCondLst>
                                        <p:cond delay="7900"/>
                                      </p:stCondLst>
                                      <p:childTnLst>
                                        <p:animRot by="43200000">
                                          <p:cBhvr>
                                            <p:cTn id="258" dur="1000" fill="hold"/>
                                            <p:tgtEl>
                                              <p:spTgt spid="36"/>
                                            </p:tgtEl>
                                            <p:attrNameLst>
                                              <p:attrName>r</p:attrName>
                                            </p:attrNameLst>
                                          </p:cBhvr>
                                        </p:animRot>
                                      </p:childTnLst>
                                    </p:cTn>
                                  </p:par>
                                  <p:par>
                                    <p:cTn id="259" presetID="53" presetClass="entr" presetSubtype="0" fill="hold" grpId="0" nodeType="withEffect">
                                      <p:stCondLst>
                                        <p:cond delay="8000"/>
                                      </p:stCondLst>
                                      <p:childTnLst>
                                        <p:set>
                                          <p:cBhvr>
                                            <p:cTn id="260" dur="1" fill="hold">
                                              <p:stCondLst>
                                                <p:cond delay="0"/>
                                              </p:stCondLst>
                                            </p:cTn>
                                            <p:tgtEl>
                                              <p:spTgt spid="37"/>
                                            </p:tgtEl>
                                            <p:attrNameLst>
                                              <p:attrName>style.visibility</p:attrName>
                                            </p:attrNameLst>
                                          </p:cBhvr>
                                          <p:to>
                                            <p:strVal val="visible"/>
                                          </p:to>
                                        </p:set>
                                        <p:anim calcmode="lin" valueType="num">
                                          <p:cBhvr>
                                            <p:cTn id="261" dur="200" fill="hold"/>
                                            <p:tgtEl>
                                              <p:spTgt spid="37"/>
                                            </p:tgtEl>
                                            <p:attrNameLst>
                                              <p:attrName>ppt_w</p:attrName>
                                            </p:attrNameLst>
                                          </p:cBhvr>
                                          <p:tavLst>
                                            <p:tav tm="0">
                                              <p:val>
                                                <p:fltVal val="0"/>
                                              </p:val>
                                            </p:tav>
                                            <p:tav tm="100000">
                                              <p:val>
                                                <p:strVal val="#ppt_w"/>
                                              </p:val>
                                            </p:tav>
                                          </p:tavLst>
                                        </p:anim>
                                        <p:anim calcmode="lin" valueType="num">
                                          <p:cBhvr>
                                            <p:cTn id="262" dur="200" fill="hold"/>
                                            <p:tgtEl>
                                              <p:spTgt spid="37"/>
                                            </p:tgtEl>
                                            <p:attrNameLst>
                                              <p:attrName>ppt_h</p:attrName>
                                            </p:attrNameLst>
                                          </p:cBhvr>
                                          <p:tavLst>
                                            <p:tav tm="0">
                                              <p:val>
                                                <p:fltVal val="0"/>
                                              </p:val>
                                            </p:tav>
                                            <p:tav tm="100000">
                                              <p:val>
                                                <p:strVal val="#ppt_h"/>
                                              </p:val>
                                            </p:tav>
                                          </p:tavLst>
                                        </p:anim>
                                        <p:animEffect transition="in" filter="fade">
                                          <p:cBhvr>
                                            <p:cTn id="263" dur="200"/>
                                            <p:tgtEl>
                                              <p:spTgt spid="37"/>
                                            </p:tgtEl>
                                          </p:cBhvr>
                                        </p:animEffect>
                                      </p:childTnLst>
                                    </p:cTn>
                                  </p:par>
                                  <p:par>
                                    <p:cTn id="264" presetID="0" presetClass="path" presetSubtype="0" accel="50000" decel="50000" fill="hold" grpId="1" nodeType="withEffect">
                                      <p:stCondLst>
                                        <p:cond delay="8000"/>
                                      </p:stCondLst>
                                      <p:childTnLst>
                                        <p:animMotion origin="layout" path="M -2.08333E-7 7.40741E-7 C -0.00391 -0.0088 -0.03151 0.05625 -0.03398 0.03495 C -0.03659 0.01458 -0.09961 0.05093 -0.09818 0.03565 " pathEditMode="relative" rAng="0" ptsTypes="AAA">
                                          <p:cBhvr>
                                            <p:cTn id="265" dur="1000" fill="hold"/>
                                            <p:tgtEl>
                                              <p:spTgt spid="37"/>
                                            </p:tgtEl>
                                            <p:attrNameLst>
                                              <p:attrName>ppt_x</p:attrName>
                                              <p:attrName>ppt_y</p:attrName>
                                            </p:attrNameLst>
                                          </p:cBhvr>
                                          <p:rCtr x="-4909" y="1944"/>
                                        </p:animMotion>
                                      </p:childTnLst>
                                    </p:cTn>
                                  </p:par>
                                  <p:par>
                                    <p:cTn id="266" presetID="10" presetClass="exit" presetSubtype="0" fill="hold" grpId="2" nodeType="withEffect">
                                      <p:stCondLst>
                                        <p:cond delay="8000"/>
                                      </p:stCondLst>
                                      <p:childTnLst>
                                        <p:animEffect transition="out" filter="fade">
                                          <p:cBhvr>
                                            <p:cTn id="267" dur="1000"/>
                                            <p:tgtEl>
                                              <p:spTgt spid="37"/>
                                            </p:tgtEl>
                                          </p:cBhvr>
                                        </p:animEffect>
                                        <p:set>
                                          <p:cBhvr>
                                            <p:cTn id="268" dur="1" fill="hold">
                                              <p:stCondLst>
                                                <p:cond delay="999"/>
                                              </p:stCondLst>
                                            </p:cTn>
                                            <p:tgtEl>
                                              <p:spTgt spid="37"/>
                                            </p:tgtEl>
                                            <p:attrNameLst>
                                              <p:attrName>style.visibility</p:attrName>
                                            </p:attrNameLst>
                                          </p:cBhvr>
                                          <p:to>
                                            <p:strVal val="hidden"/>
                                          </p:to>
                                        </p:set>
                                      </p:childTnLst>
                                    </p:cTn>
                                  </p:par>
                                  <p:par>
                                    <p:cTn id="269" presetID="8" presetClass="emph" presetSubtype="0" fill="hold" grpId="3" nodeType="withEffect">
                                      <p:stCondLst>
                                        <p:cond delay="8000"/>
                                      </p:stCondLst>
                                      <p:childTnLst>
                                        <p:animRot by="43200000">
                                          <p:cBhvr>
                                            <p:cTn id="270" dur="1000" fill="hold"/>
                                            <p:tgtEl>
                                              <p:spTgt spid="37"/>
                                            </p:tgtEl>
                                            <p:attrNameLst>
                                              <p:attrName>r</p:attrName>
                                            </p:attrNameLst>
                                          </p:cBhvr>
                                        </p:animRot>
                                      </p:childTnLst>
                                    </p:cTn>
                                  </p:par>
                                  <p:par>
                                    <p:cTn id="271" presetID="53" presetClass="entr" presetSubtype="0" fill="hold" grpId="0" nodeType="withEffect">
                                      <p:stCondLst>
                                        <p:cond delay="8100"/>
                                      </p:stCondLst>
                                      <p:childTnLst>
                                        <p:set>
                                          <p:cBhvr>
                                            <p:cTn id="272" dur="1" fill="hold">
                                              <p:stCondLst>
                                                <p:cond delay="0"/>
                                              </p:stCondLst>
                                            </p:cTn>
                                            <p:tgtEl>
                                              <p:spTgt spid="38"/>
                                            </p:tgtEl>
                                            <p:attrNameLst>
                                              <p:attrName>style.visibility</p:attrName>
                                            </p:attrNameLst>
                                          </p:cBhvr>
                                          <p:to>
                                            <p:strVal val="visible"/>
                                          </p:to>
                                        </p:set>
                                        <p:anim calcmode="lin" valueType="num">
                                          <p:cBhvr>
                                            <p:cTn id="273" dur="200" fill="hold"/>
                                            <p:tgtEl>
                                              <p:spTgt spid="38"/>
                                            </p:tgtEl>
                                            <p:attrNameLst>
                                              <p:attrName>ppt_w</p:attrName>
                                            </p:attrNameLst>
                                          </p:cBhvr>
                                          <p:tavLst>
                                            <p:tav tm="0">
                                              <p:val>
                                                <p:fltVal val="0"/>
                                              </p:val>
                                            </p:tav>
                                            <p:tav tm="100000">
                                              <p:val>
                                                <p:strVal val="#ppt_w"/>
                                              </p:val>
                                            </p:tav>
                                          </p:tavLst>
                                        </p:anim>
                                        <p:anim calcmode="lin" valueType="num">
                                          <p:cBhvr>
                                            <p:cTn id="274" dur="200" fill="hold"/>
                                            <p:tgtEl>
                                              <p:spTgt spid="38"/>
                                            </p:tgtEl>
                                            <p:attrNameLst>
                                              <p:attrName>ppt_h</p:attrName>
                                            </p:attrNameLst>
                                          </p:cBhvr>
                                          <p:tavLst>
                                            <p:tav tm="0">
                                              <p:val>
                                                <p:fltVal val="0"/>
                                              </p:val>
                                            </p:tav>
                                            <p:tav tm="100000">
                                              <p:val>
                                                <p:strVal val="#ppt_h"/>
                                              </p:val>
                                            </p:tav>
                                          </p:tavLst>
                                        </p:anim>
                                        <p:animEffect transition="in" filter="fade">
                                          <p:cBhvr>
                                            <p:cTn id="275" dur="200"/>
                                            <p:tgtEl>
                                              <p:spTgt spid="38"/>
                                            </p:tgtEl>
                                          </p:cBhvr>
                                        </p:animEffect>
                                      </p:childTnLst>
                                    </p:cTn>
                                  </p:par>
                                  <p:par>
                                    <p:cTn id="276" presetID="0" presetClass="path" presetSubtype="0" accel="50000" decel="50000" fill="hold" grpId="1" nodeType="withEffect">
                                      <p:stCondLst>
                                        <p:cond delay="8100"/>
                                      </p:stCondLst>
                                      <p:childTnLst>
                                        <p:animMotion origin="layout" path="M 2.70833E-6 1.85185E-6 C -0.00391 -0.00926 -0.02565 -0.00764 -0.02813 -0.02917 C -0.03073 -0.04954 -0.06719 -0.02963 -0.06576 -0.04468 " pathEditMode="relative" rAng="0" ptsTypes="AAA">
                                          <p:cBhvr>
                                            <p:cTn id="277" dur="1000" fill="hold"/>
                                            <p:tgtEl>
                                              <p:spTgt spid="38"/>
                                            </p:tgtEl>
                                            <p:attrNameLst>
                                              <p:attrName>ppt_x</p:attrName>
                                              <p:attrName>ppt_y</p:attrName>
                                            </p:attrNameLst>
                                          </p:cBhvr>
                                          <p:rCtr x="-3294" y="-2245"/>
                                        </p:animMotion>
                                      </p:childTnLst>
                                    </p:cTn>
                                  </p:par>
                                  <p:par>
                                    <p:cTn id="278" presetID="10" presetClass="exit" presetSubtype="0" fill="hold" grpId="2" nodeType="withEffect">
                                      <p:stCondLst>
                                        <p:cond delay="8100"/>
                                      </p:stCondLst>
                                      <p:childTnLst>
                                        <p:animEffect transition="out" filter="fade">
                                          <p:cBhvr>
                                            <p:cTn id="279" dur="1000"/>
                                            <p:tgtEl>
                                              <p:spTgt spid="38"/>
                                            </p:tgtEl>
                                          </p:cBhvr>
                                        </p:animEffect>
                                        <p:set>
                                          <p:cBhvr>
                                            <p:cTn id="280" dur="1" fill="hold">
                                              <p:stCondLst>
                                                <p:cond delay="999"/>
                                              </p:stCondLst>
                                            </p:cTn>
                                            <p:tgtEl>
                                              <p:spTgt spid="38"/>
                                            </p:tgtEl>
                                            <p:attrNameLst>
                                              <p:attrName>style.visibility</p:attrName>
                                            </p:attrNameLst>
                                          </p:cBhvr>
                                          <p:to>
                                            <p:strVal val="hidden"/>
                                          </p:to>
                                        </p:set>
                                      </p:childTnLst>
                                    </p:cTn>
                                  </p:par>
                                  <p:par>
                                    <p:cTn id="281" presetID="8" presetClass="emph" presetSubtype="0" fill="hold" grpId="3" nodeType="withEffect">
                                      <p:stCondLst>
                                        <p:cond delay="8100"/>
                                      </p:stCondLst>
                                      <p:childTnLst>
                                        <p:animRot by="43200000">
                                          <p:cBhvr>
                                            <p:cTn id="282" dur="1000" fill="hold"/>
                                            <p:tgtEl>
                                              <p:spTgt spid="38"/>
                                            </p:tgtEl>
                                            <p:attrNameLst>
                                              <p:attrName>r</p:attrName>
                                            </p:attrNameLst>
                                          </p:cBhvr>
                                        </p:animRot>
                                      </p:childTnLst>
                                    </p:cTn>
                                  </p:par>
                                  <p:par>
                                    <p:cTn id="283" presetID="53" presetClass="entr" presetSubtype="0" fill="hold" grpId="0" nodeType="withEffect">
                                      <p:stCondLst>
                                        <p:cond delay="8100"/>
                                      </p:stCondLst>
                                      <p:childTnLst>
                                        <p:set>
                                          <p:cBhvr>
                                            <p:cTn id="284" dur="1" fill="hold">
                                              <p:stCondLst>
                                                <p:cond delay="0"/>
                                              </p:stCondLst>
                                            </p:cTn>
                                            <p:tgtEl>
                                              <p:spTgt spid="39"/>
                                            </p:tgtEl>
                                            <p:attrNameLst>
                                              <p:attrName>style.visibility</p:attrName>
                                            </p:attrNameLst>
                                          </p:cBhvr>
                                          <p:to>
                                            <p:strVal val="visible"/>
                                          </p:to>
                                        </p:set>
                                        <p:anim calcmode="lin" valueType="num">
                                          <p:cBhvr>
                                            <p:cTn id="285" dur="200" fill="hold"/>
                                            <p:tgtEl>
                                              <p:spTgt spid="39"/>
                                            </p:tgtEl>
                                            <p:attrNameLst>
                                              <p:attrName>ppt_w</p:attrName>
                                            </p:attrNameLst>
                                          </p:cBhvr>
                                          <p:tavLst>
                                            <p:tav tm="0">
                                              <p:val>
                                                <p:fltVal val="0"/>
                                              </p:val>
                                            </p:tav>
                                            <p:tav tm="100000">
                                              <p:val>
                                                <p:strVal val="#ppt_w"/>
                                              </p:val>
                                            </p:tav>
                                          </p:tavLst>
                                        </p:anim>
                                        <p:anim calcmode="lin" valueType="num">
                                          <p:cBhvr>
                                            <p:cTn id="286" dur="200" fill="hold"/>
                                            <p:tgtEl>
                                              <p:spTgt spid="39"/>
                                            </p:tgtEl>
                                            <p:attrNameLst>
                                              <p:attrName>ppt_h</p:attrName>
                                            </p:attrNameLst>
                                          </p:cBhvr>
                                          <p:tavLst>
                                            <p:tav tm="0">
                                              <p:val>
                                                <p:fltVal val="0"/>
                                              </p:val>
                                            </p:tav>
                                            <p:tav tm="100000">
                                              <p:val>
                                                <p:strVal val="#ppt_h"/>
                                              </p:val>
                                            </p:tav>
                                          </p:tavLst>
                                        </p:anim>
                                        <p:animEffect transition="in" filter="fade">
                                          <p:cBhvr>
                                            <p:cTn id="287" dur="200"/>
                                            <p:tgtEl>
                                              <p:spTgt spid="39"/>
                                            </p:tgtEl>
                                          </p:cBhvr>
                                        </p:animEffect>
                                      </p:childTnLst>
                                    </p:cTn>
                                  </p:par>
                                  <p:par>
                                    <p:cTn id="288" presetID="0" presetClass="path" presetSubtype="0" accel="50000" decel="50000" fill="hold" grpId="1" nodeType="withEffect">
                                      <p:stCondLst>
                                        <p:cond delay="8100"/>
                                      </p:stCondLst>
                                      <p:childTnLst>
                                        <p:animMotion origin="layout" path="M 3.54167E-6 -0.00046 C -0.00391 -0.00972 -0.02045 0.04514 -0.02292 0.02361 C -0.02552 0.00324 -0.06784 0.0625 -0.06641 0.04699 " pathEditMode="relative" rAng="0" ptsTypes="AAA">
                                          <p:cBhvr>
                                            <p:cTn id="289" dur="1000" fill="hold"/>
                                            <p:tgtEl>
                                              <p:spTgt spid="39"/>
                                            </p:tgtEl>
                                            <p:attrNameLst>
                                              <p:attrName>ppt_x</p:attrName>
                                              <p:attrName>ppt_y</p:attrName>
                                            </p:attrNameLst>
                                          </p:cBhvr>
                                          <p:rCtr x="-3320" y="2454"/>
                                        </p:animMotion>
                                      </p:childTnLst>
                                    </p:cTn>
                                  </p:par>
                                  <p:par>
                                    <p:cTn id="290" presetID="10" presetClass="exit" presetSubtype="0" fill="hold" grpId="2" nodeType="withEffect">
                                      <p:stCondLst>
                                        <p:cond delay="8100"/>
                                      </p:stCondLst>
                                      <p:childTnLst>
                                        <p:animEffect transition="out" filter="fade">
                                          <p:cBhvr>
                                            <p:cTn id="291" dur="1000"/>
                                            <p:tgtEl>
                                              <p:spTgt spid="39"/>
                                            </p:tgtEl>
                                          </p:cBhvr>
                                        </p:animEffect>
                                        <p:set>
                                          <p:cBhvr>
                                            <p:cTn id="292" dur="1" fill="hold">
                                              <p:stCondLst>
                                                <p:cond delay="999"/>
                                              </p:stCondLst>
                                            </p:cTn>
                                            <p:tgtEl>
                                              <p:spTgt spid="39"/>
                                            </p:tgtEl>
                                            <p:attrNameLst>
                                              <p:attrName>style.visibility</p:attrName>
                                            </p:attrNameLst>
                                          </p:cBhvr>
                                          <p:to>
                                            <p:strVal val="hidden"/>
                                          </p:to>
                                        </p:set>
                                      </p:childTnLst>
                                    </p:cTn>
                                  </p:par>
                                  <p:par>
                                    <p:cTn id="293" presetID="8" presetClass="emph" presetSubtype="0" fill="hold" grpId="3" nodeType="withEffect">
                                      <p:stCondLst>
                                        <p:cond delay="8100"/>
                                      </p:stCondLst>
                                      <p:childTnLst>
                                        <p:animRot by="43200000">
                                          <p:cBhvr>
                                            <p:cTn id="294" dur="1000" fill="hold"/>
                                            <p:tgtEl>
                                              <p:spTgt spid="39"/>
                                            </p:tgtEl>
                                            <p:attrNameLst>
                                              <p:attrName>r</p:attrName>
                                            </p:attrNameLst>
                                          </p:cBhvr>
                                        </p:animRot>
                                      </p:childTnLst>
                                    </p:cTn>
                                  </p:par>
                                  <p:par>
                                    <p:cTn id="295" presetID="53" presetClass="entr" presetSubtype="0" fill="hold" grpId="0" nodeType="withEffect">
                                      <p:stCondLst>
                                        <p:cond delay="8400"/>
                                      </p:stCondLst>
                                      <p:childTnLst>
                                        <p:set>
                                          <p:cBhvr>
                                            <p:cTn id="296" dur="1" fill="hold">
                                              <p:stCondLst>
                                                <p:cond delay="0"/>
                                              </p:stCondLst>
                                            </p:cTn>
                                            <p:tgtEl>
                                              <p:spTgt spid="40"/>
                                            </p:tgtEl>
                                            <p:attrNameLst>
                                              <p:attrName>style.visibility</p:attrName>
                                            </p:attrNameLst>
                                          </p:cBhvr>
                                          <p:to>
                                            <p:strVal val="visible"/>
                                          </p:to>
                                        </p:set>
                                        <p:anim calcmode="lin" valueType="num">
                                          <p:cBhvr>
                                            <p:cTn id="297" dur="200" fill="hold"/>
                                            <p:tgtEl>
                                              <p:spTgt spid="40"/>
                                            </p:tgtEl>
                                            <p:attrNameLst>
                                              <p:attrName>ppt_w</p:attrName>
                                            </p:attrNameLst>
                                          </p:cBhvr>
                                          <p:tavLst>
                                            <p:tav tm="0">
                                              <p:val>
                                                <p:fltVal val="0"/>
                                              </p:val>
                                            </p:tav>
                                            <p:tav tm="100000">
                                              <p:val>
                                                <p:strVal val="#ppt_w"/>
                                              </p:val>
                                            </p:tav>
                                          </p:tavLst>
                                        </p:anim>
                                        <p:anim calcmode="lin" valueType="num">
                                          <p:cBhvr>
                                            <p:cTn id="298" dur="200" fill="hold"/>
                                            <p:tgtEl>
                                              <p:spTgt spid="40"/>
                                            </p:tgtEl>
                                            <p:attrNameLst>
                                              <p:attrName>ppt_h</p:attrName>
                                            </p:attrNameLst>
                                          </p:cBhvr>
                                          <p:tavLst>
                                            <p:tav tm="0">
                                              <p:val>
                                                <p:fltVal val="0"/>
                                              </p:val>
                                            </p:tav>
                                            <p:tav tm="100000">
                                              <p:val>
                                                <p:strVal val="#ppt_h"/>
                                              </p:val>
                                            </p:tav>
                                          </p:tavLst>
                                        </p:anim>
                                        <p:animEffect transition="in" filter="fade">
                                          <p:cBhvr>
                                            <p:cTn id="299" dur="200"/>
                                            <p:tgtEl>
                                              <p:spTgt spid="40"/>
                                            </p:tgtEl>
                                          </p:cBhvr>
                                        </p:animEffect>
                                      </p:childTnLst>
                                    </p:cTn>
                                  </p:par>
                                  <p:par>
                                    <p:cTn id="300" presetID="0" presetClass="path" presetSubtype="0" accel="50000" decel="50000" fill="hold" grpId="1" nodeType="withEffect">
                                      <p:stCondLst>
                                        <p:cond delay="8400"/>
                                      </p:stCondLst>
                                      <p:childTnLst>
                                        <p:animMotion origin="layout" path="M -2.08333E-6 -0.0007 C -0.0039 -0.00949 -0.03008 0.02315 -0.03255 0.00231 C -0.03515 -0.01806 -0.09961 0.01551 -0.09817 0.00023 " pathEditMode="relative" rAng="0" ptsTypes="AAA">
                                          <p:cBhvr>
                                            <p:cTn id="301" dur="1000" fill="hold"/>
                                            <p:tgtEl>
                                              <p:spTgt spid="40"/>
                                            </p:tgtEl>
                                            <p:attrNameLst>
                                              <p:attrName>ppt_x</p:attrName>
                                              <p:attrName>ppt_y</p:attrName>
                                            </p:attrNameLst>
                                          </p:cBhvr>
                                          <p:rCtr x="-4922" y="301"/>
                                        </p:animMotion>
                                      </p:childTnLst>
                                    </p:cTn>
                                  </p:par>
                                  <p:par>
                                    <p:cTn id="302" presetID="10" presetClass="exit" presetSubtype="0" fill="hold" grpId="2" nodeType="withEffect">
                                      <p:stCondLst>
                                        <p:cond delay="8400"/>
                                      </p:stCondLst>
                                      <p:childTnLst>
                                        <p:animEffect transition="out" filter="fade">
                                          <p:cBhvr>
                                            <p:cTn id="303" dur="1000"/>
                                            <p:tgtEl>
                                              <p:spTgt spid="40"/>
                                            </p:tgtEl>
                                          </p:cBhvr>
                                        </p:animEffect>
                                        <p:set>
                                          <p:cBhvr>
                                            <p:cTn id="304" dur="1" fill="hold">
                                              <p:stCondLst>
                                                <p:cond delay="999"/>
                                              </p:stCondLst>
                                            </p:cTn>
                                            <p:tgtEl>
                                              <p:spTgt spid="40"/>
                                            </p:tgtEl>
                                            <p:attrNameLst>
                                              <p:attrName>style.visibility</p:attrName>
                                            </p:attrNameLst>
                                          </p:cBhvr>
                                          <p:to>
                                            <p:strVal val="hidden"/>
                                          </p:to>
                                        </p:set>
                                      </p:childTnLst>
                                    </p:cTn>
                                  </p:par>
                                  <p:par>
                                    <p:cTn id="305" presetID="8" presetClass="emph" presetSubtype="0" fill="hold" grpId="3" nodeType="withEffect">
                                      <p:stCondLst>
                                        <p:cond delay="8400"/>
                                      </p:stCondLst>
                                      <p:childTnLst>
                                        <p:animRot by="43200000">
                                          <p:cBhvr>
                                            <p:cTn id="306" dur="1000" fill="hold"/>
                                            <p:tgtEl>
                                              <p:spTgt spid="40"/>
                                            </p:tgtEl>
                                            <p:attrNameLst>
                                              <p:attrName>r</p:attrName>
                                            </p:attrNameLst>
                                          </p:cBhvr>
                                        </p:animRot>
                                      </p:childTnLst>
                                    </p:cTn>
                                  </p:par>
                                  <p:par>
                                    <p:cTn id="307" presetID="53" presetClass="entr" presetSubtype="0" fill="hold" grpId="0" nodeType="withEffect">
                                      <p:stCondLst>
                                        <p:cond delay="8500"/>
                                      </p:stCondLst>
                                      <p:childTnLst>
                                        <p:set>
                                          <p:cBhvr>
                                            <p:cTn id="308" dur="1" fill="hold">
                                              <p:stCondLst>
                                                <p:cond delay="0"/>
                                              </p:stCondLst>
                                            </p:cTn>
                                            <p:tgtEl>
                                              <p:spTgt spid="41"/>
                                            </p:tgtEl>
                                            <p:attrNameLst>
                                              <p:attrName>style.visibility</p:attrName>
                                            </p:attrNameLst>
                                          </p:cBhvr>
                                          <p:to>
                                            <p:strVal val="visible"/>
                                          </p:to>
                                        </p:set>
                                        <p:anim calcmode="lin" valueType="num">
                                          <p:cBhvr>
                                            <p:cTn id="309" dur="200" fill="hold"/>
                                            <p:tgtEl>
                                              <p:spTgt spid="41"/>
                                            </p:tgtEl>
                                            <p:attrNameLst>
                                              <p:attrName>ppt_w</p:attrName>
                                            </p:attrNameLst>
                                          </p:cBhvr>
                                          <p:tavLst>
                                            <p:tav tm="0">
                                              <p:val>
                                                <p:fltVal val="0"/>
                                              </p:val>
                                            </p:tav>
                                            <p:tav tm="100000">
                                              <p:val>
                                                <p:strVal val="#ppt_w"/>
                                              </p:val>
                                            </p:tav>
                                          </p:tavLst>
                                        </p:anim>
                                        <p:anim calcmode="lin" valueType="num">
                                          <p:cBhvr>
                                            <p:cTn id="310" dur="200" fill="hold"/>
                                            <p:tgtEl>
                                              <p:spTgt spid="41"/>
                                            </p:tgtEl>
                                            <p:attrNameLst>
                                              <p:attrName>ppt_h</p:attrName>
                                            </p:attrNameLst>
                                          </p:cBhvr>
                                          <p:tavLst>
                                            <p:tav tm="0">
                                              <p:val>
                                                <p:fltVal val="0"/>
                                              </p:val>
                                            </p:tav>
                                            <p:tav tm="100000">
                                              <p:val>
                                                <p:strVal val="#ppt_h"/>
                                              </p:val>
                                            </p:tav>
                                          </p:tavLst>
                                        </p:anim>
                                        <p:animEffect transition="in" filter="fade">
                                          <p:cBhvr>
                                            <p:cTn id="311" dur="200"/>
                                            <p:tgtEl>
                                              <p:spTgt spid="41"/>
                                            </p:tgtEl>
                                          </p:cBhvr>
                                        </p:animEffect>
                                      </p:childTnLst>
                                    </p:cTn>
                                  </p:par>
                                  <p:par>
                                    <p:cTn id="312" presetID="0" presetClass="path" presetSubtype="0" accel="50000" decel="50000" fill="hold" grpId="1" nodeType="withEffect">
                                      <p:stCondLst>
                                        <p:cond delay="8500"/>
                                      </p:stCondLst>
                                      <p:childTnLst>
                                        <p:animMotion origin="layout" path="M 1.04167E-6 1.85185E-6 C -0.00391 -0.0088 -0.03151 0.05625 -0.03399 0.03495 C -0.03659 0.01458 -0.09961 0.05092 -0.09818 0.03565 " pathEditMode="relative" rAng="0" ptsTypes="AAA">
                                          <p:cBhvr>
                                            <p:cTn id="313" dur="1000" fill="hold"/>
                                            <p:tgtEl>
                                              <p:spTgt spid="41"/>
                                            </p:tgtEl>
                                            <p:attrNameLst>
                                              <p:attrName>ppt_x</p:attrName>
                                              <p:attrName>ppt_y</p:attrName>
                                            </p:attrNameLst>
                                          </p:cBhvr>
                                          <p:rCtr x="-4922" y="1921"/>
                                        </p:animMotion>
                                      </p:childTnLst>
                                    </p:cTn>
                                  </p:par>
                                  <p:par>
                                    <p:cTn id="314" presetID="10" presetClass="exit" presetSubtype="0" fill="hold" grpId="2" nodeType="withEffect">
                                      <p:stCondLst>
                                        <p:cond delay="8500"/>
                                      </p:stCondLst>
                                      <p:childTnLst>
                                        <p:animEffect transition="out" filter="fade">
                                          <p:cBhvr>
                                            <p:cTn id="315" dur="1000"/>
                                            <p:tgtEl>
                                              <p:spTgt spid="41"/>
                                            </p:tgtEl>
                                          </p:cBhvr>
                                        </p:animEffect>
                                        <p:set>
                                          <p:cBhvr>
                                            <p:cTn id="316" dur="1" fill="hold">
                                              <p:stCondLst>
                                                <p:cond delay="999"/>
                                              </p:stCondLst>
                                            </p:cTn>
                                            <p:tgtEl>
                                              <p:spTgt spid="41"/>
                                            </p:tgtEl>
                                            <p:attrNameLst>
                                              <p:attrName>style.visibility</p:attrName>
                                            </p:attrNameLst>
                                          </p:cBhvr>
                                          <p:to>
                                            <p:strVal val="hidden"/>
                                          </p:to>
                                        </p:set>
                                      </p:childTnLst>
                                    </p:cTn>
                                  </p:par>
                                  <p:par>
                                    <p:cTn id="317" presetID="8" presetClass="emph" presetSubtype="0" fill="hold" grpId="3" nodeType="withEffect">
                                      <p:stCondLst>
                                        <p:cond delay="8500"/>
                                      </p:stCondLst>
                                      <p:childTnLst>
                                        <p:animRot by="43200000">
                                          <p:cBhvr>
                                            <p:cTn id="318" dur="1000" fill="hold"/>
                                            <p:tgtEl>
                                              <p:spTgt spid="41"/>
                                            </p:tgtEl>
                                            <p:attrNameLst>
                                              <p:attrName>r</p:attrName>
                                            </p:attrNameLst>
                                          </p:cBhvr>
                                        </p:animRot>
                                      </p:childTnLst>
                                    </p:cTn>
                                  </p:par>
                                  <p:par>
                                    <p:cTn id="319" presetID="53" presetClass="entr" presetSubtype="0" fill="hold" grpId="0" nodeType="withEffect">
                                      <p:stCondLst>
                                        <p:cond delay="8600"/>
                                      </p:stCondLst>
                                      <p:childTnLst>
                                        <p:set>
                                          <p:cBhvr>
                                            <p:cTn id="320" dur="1" fill="hold">
                                              <p:stCondLst>
                                                <p:cond delay="0"/>
                                              </p:stCondLst>
                                            </p:cTn>
                                            <p:tgtEl>
                                              <p:spTgt spid="42"/>
                                            </p:tgtEl>
                                            <p:attrNameLst>
                                              <p:attrName>style.visibility</p:attrName>
                                            </p:attrNameLst>
                                          </p:cBhvr>
                                          <p:to>
                                            <p:strVal val="visible"/>
                                          </p:to>
                                        </p:set>
                                        <p:anim calcmode="lin" valueType="num">
                                          <p:cBhvr>
                                            <p:cTn id="321" dur="200" fill="hold"/>
                                            <p:tgtEl>
                                              <p:spTgt spid="42"/>
                                            </p:tgtEl>
                                            <p:attrNameLst>
                                              <p:attrName>ppt_w</p:attrName>
                                            </p:attrNameLst>
                                          </p:cBhvr>
                                          <p:tavLst>
                                            <p:tav tm="0">
                                              <p:val>
                                                <p:fltVal val="0"/>
                                              </p:val>
                                            </p:tav>
                                            <p:tav tm="100000">
                                              <p:val>
                                                <p:strVal val="#ppt_w"/>
                                              </p:val>
                                            </p:tav>
                                          </p:tavLst>
                                        </p:anim>
                                        <p:anim calcmode="lin" valueType="num">
                                          <p:cBhvr>
                                            <p:cTn id="322" dur="200" fill="hold"/>
                                            <p:tgtEl>
                                              <p:spTgt spid="42"/>
                                            </p:tgtEl>
                                            <p:attrNameLst>
                                              <p:attrName>ppt_h</p:attrName>
                                            </p:attrNameLst>
                                          </p:cBhvr>
                                          <p:tavLst>
                                            <p:tav tm="0">
                                              <p:val>
                                                <p:fltVal val="0"/>
                                              </p:val>
                                            </p:tav>
                                            <p:tav tm="100000">
                                              <p:val>
                                                <p:strVal val="#ppt_h"/>
                                              </p:val>
                                            </p:tav>
                                          </p:tavLst>
                                        </p:anim>
                                        <p:animEffect transition="in" filter="fade">
                                          <p:cBhvr>
                                            <p:cTn id="323" dur="200"/>
                                            <p:tgtEl>
                                              <p:spTgt spid="42"/>
                                            </p:tgtEl>
                                          </p:cBhvr>
                                        </p:animEffect>
                                      </p:childTnLst>
                                    </p:cTn>
                                  </p:par>
                                  <p:par>
                                    <p:cTn id="324" presetID="0" presetClass="path" presetSubtype="0" accel="50000" decel="50000" fill="hold" grpId="1" nodeType="withEffect">
                                      <p:stCondLst>
                                        <p:cond delay="8600"/>
                                      </p:stCondLst>
                                      <p:childTnLst>
                                        <p:animMotion origin="layout" path="M 3.95833E-6 1.85185E-6 C -0.00391 -0.00926 -0.02565 -0.00764 -0.02813 -0.02917 C -0.03073 -0.04954 -0.06719 -0.02963 -0.06576 -0.04468 " pathEditMode="relative" rAng="0" ptsTypes="AAA">
                                          <p:cBhvr>
                                            <p:cTn id="325" dur="1000" fill="hold"/>
                                            <p:tgtEl>
                                              <p:spTgt spid="42"/>
                                            </p:tgtEl>
                                            <p:attrNameLst>
                                              <p:attrName>ppt_x</p:attrName>
                                              <p:attrName>ppt_y</p:attrName>
                                            </p:attrNameLst>
                                          </p:cBhvr>
                                          <p:rCtr x="-3294" y="-2245"/>
                                        </p:animMotion>
                                      </p:childTnLst>
                                    </p:cTn>
                                  </p:par>
                                  <p:par>
                                    <p:cTn id="326" presetID="10" presetClass="exit" presetSubtype="0" fill="hold" grpId="2" nodeType="withEffect">
                                      <p:stCondLst>
                                        <p:cond delay="8600"/>
                                      </p:stCondLst>
                                      <p:childTnLst>
                                        <p:animEffect transition="out" filter="fade">
                                          <p:cBhvr>
                                            <p:cTn id="327" dur="1000"/>
                                            <p:tgtEl>
                                              <p:spTgt spid="42"/>
                                            </p:tgtEl>
                                          </p:cBhvr>
                                        </p:animEffect>
                                        <p:set>
                                          <p:cBhvr>
                                            <p:cTn id="328" dur="1" fill="hold">
                                              <p:stCondLst>
                                                <p:cond delay="999"/>
                                              </p:stCondLst>
                                            </p:cTn>
                                            <p:tgtEl>
                                              <p:spTgt spid="42"/>
                                            </p:tgtEl>
                                            <p:attrNameLst>
                                              <p:attrName>style.visibility</p:attrName>
                                            </p:attrNameLst>
                                          </p:cBhvr>
                                          <p:to>
                                            <p:strVal val="hidden"/>
                                          </p:to>
                                        </p:set>
                                      </p:childTnLst>
                                    </p:cTn>
                                  </p:par>
                                  <p:par>
                                    <p:cTn id="329" presetID="8" presetClass="emph" presetSubtype="0" fill="hold" grpId="3" nodeType="withEffect">
                                      <p:stCondLst>
                                        <p:cond delay="8600"/>
                                      </p:stCondLst>
                                      <p:childTnLst>
                                        <p:animRot by="43200000">
                                          <p:cBhvr>
                                            <p:cTn id="330" dur="1000" fill="hold"/>
                                            <p:tgtEl>
                                              <p:spTgt spid="42"/>
                                            </p:tgtEl>
                                            <p:attrNameLst>
                                              <p:attrName>r</p:attrName>
                                            </p:attrNameLst>
                                          </p:cBhvr>
                                        </p:animRot>
                                      </p:childTnLst>
                                    </p:cTn>
                                  </p:par>
                                  <p:par>
                                    <p:cTn id="331" presetID="53" presetClass="entr" presetSubtype="0" fill="hold" grpId="0" nodeType="withEffect">
                                      <p:stCondLst>
                                        <p:cond delay="8700"/>
                                      </p:stCondLst>
                                      <p:childTnLst>
                                        <p:set>
                                          <p:cBhvr>
                                            <p:cTn id="332" dur="1" fill="hold">
                                              <p:stCondLst>
                                                <p:cond delay="0"/>
                                              </p:stCondLst>
                                            </p:cTn>
                                            <p:tgtEl>
                                              <p:spTgt spid="43"/>
                                            </p:tgtEl>
                                            <p:attrNameLst>
                                              <p:attrName>style.visibility</p:attrName>
                                            </p:attrNameLst>
                                          </p:cBhvr>
                                          <p:to>
                                            <p:strVal val="visible"/>
                                          </p:to>
                                        </p:set>
                                        <p:anim calcmode="lin" valueType="num">
                                          <p:cBhvr>
                                            <p:cTn id="333" dur="200" fill="hold"/>
                                            <p:tgtEl>
                                              <p:spTgt spid="43"/>
                                            </p:tgtEl>
                                            <p:attrNameLst>
                                              <p:attrName>ppt_w</p:attrName>
                                            </p:attrNameLst>
                                          </p:cBhvr>
                                          <p:tavLst>
                                            <p:tav tm="0">
                                              <p:val>
                                                <p:fltVal val="0"/>
                                              </p:val>
                                            </p:tav>
                                            <p:tav tm="100000">
                                              <p:val>
                                                <p:strVal val="#ppt_w"/>
                                              </p:val>
                                            </p:tav>
                                          </p:tavLst>
                                        </p:anim>
                                        <p:anim calcmode="lin" valueType="num">
                                          <p:cBhvr>
                                            <p:cTn id="334" dur="200" fill="hold"/>
                                            <p:tgtEl>
                                              <p:spTgt spid="43"/>
                                            </p:tgtEl>
                                            <p:attrNameLst>
                                              <p:attrName>ppt_h</p:attrName>
                                            </p:attrNameLst>
                                          </p:cBhvr>
                                          <p:tavLst>
                                            <p:tav tm="0">
                                              <p:val>
                                                <p:fltVal val="0"/>
                                              </p:val>
                                            </p:tav>
                                            <p:tav tm="100000">
                                              <p:val>
                                                <p:strVal val="#ppt_h"/>
                                              </p:val>
                                            </p:tav>
                                          </p:tavLst>
                                        </p:anim>
                                        <p:animEffect transition="in" filter="fade">
                                          <p:cBhvr>
                                            <p:cTn id="335" dur="200"/>
                                            <p:tgtEl>
                                              <p:spTgt spid="43"/>
                                            </p:tgtEl>
                                          </p:cBhvr>
                                        </p:animEffect>
                                      </p:childTnLst>
                                    </p:cTn>
                                  </p:par>
                                  <p:par>
                                    <p:cTn id="336" presetID="0" presetClass="path" presetSubtype="0" accel="50000" decel="50000" fill="hold" grpId="1" nodeType="withEffect">
                                      <p:stCondLst>
                                        <p:cond delay="8700"/>
                                      </p:stCondLst>
                                      <p:childTnLst>
                                        <p:animMotion origin="layout" path="M 4.79167E-6 -0.00046 C -0.00391 -0.00972 -0.02045 0.04514 -0.02292 0.02361 C -0.02553 0.00324 -0.06784 0.0625 -0.06641 0.04699 " pathEditMode="relative" rAng="0" ptsTypes="AAA">
                                          <p:cBhvr>
                                            <p:cTn id="337" dur="1000" fill="hold"/>
                                            <p:tgtEl>
                                              <p:spTgt spid="43"/>
                                            </p:tgtEl>
                                            <p:attrNameLst>
                                              <p:attrName>ppt_x</p:attrName>
                                              <p:attrName>ppt_y</p:attrName>
                                            </p:attrNameLst>
                                          </p:cBhvr>
                                          <p:rCtr x="-3333" y="2431"/>
                                        </p:animMotion>
                                      </p:childTnLst>
                                    </p:cTn>
                                  </p:par>
                                  <p:par>
                                    <p:cTn id="338" presetID="10" presetClass="exit" presetSubtype="0" fill="hold" grpId="2" nodeType="withEffect">
                                      <p:stCondLst>
                                        <p:cond delay="8700"/>
                                      </p:stCondLst>
                                      <p:childTnLst>
                                        <p:animEffect transition="out" filter="fade">
                                          <p:cBhvr>
                                            <p:cTn id="339" dur="1000"/>
                                            <p:tgtEl>
                                              <p:spTgt spid="43"/>
                                            </p:tgtEl>
                                          </p:cBhvr>
                                        </p:animEffect>
                                        <p:set>
                                          <p:cBhvr>
                                            <p:cTn id="340" dur="1" fill="hold">
                                              <p:stCondLst>
                                                <p:cond delay="999"/>
                                              </p:stCondLst>
                                            </p:cTn>
                                            <p:tgtEl>
                                              <p:spTgt spid="43"/>
                                            </p:tgtEl>
                                            <p:attrNameLst>
                                              <p:attrName>style.visibility</p:attrName>
                                            </p:attrNameLst>
                                          </p:cBhvr>
                                          <p:to>
                                            <p:strVal val="hidden"/>
                                          </p:to>
                                        </p:set>
                                      </p:childTnLst>
                                    </p:cTn>
                                  </p:par>
                                  <p:par>
                                    <p:cTn id="341" presetID="8" presetClass="emph" presetSubtype="0" fill="hold" grpId="3" nodeType="withEffect">
                                      <p:stCondLst>
                                        <p:cond delay="8700"/>
                                      </p:stCondLst>
                                      <p:childTnLst>
                                        <p:animRot by="43200000">
                                          <p:cBhvr>
                                            <p:cTn id="342" dur="1000" fill="hold"/>
                                            <p:tgtEl>
                                              <p:spTgt spid="43"/>
                                            </p:tgtEl>
                                            <p:attrNameLst>
                                              <p:attrName>r</p:attrName>
                                            </p:attrNameLst>
                                          </p:cBhvr>
                                        </p:animRot>
                                      </p:childTnLst>
                                    </p:cTn>
                                  </p:par>
                                  <p:par>
                                    <p:cTn id="343" presetID="53" presetClass="entr" presetSubtype="0" fill="hold" grpId="0" nodeType="withEffect">
                                      <p:stCondLst>
                                        <p:cond delay="8900"/>
                                      </p:stCondLst>
                                      <p:childTnLst>
                                        <p:set>
                                          <p:cBhvr>
                                            <p:cTn id="344" dur="1" fill="hold">
                                              <p:stCondLst>
                                                <p:cond delay="0"/>
                                              </p:stCondLst>
                                            </p:cTn>
                                            <p:tgtEl>
                                              <p:spTgt spid="44"/>
                                            </p:tgtEl>
                                            <p:attrNameLst>
                                              <p:attrName>style.visibility</p:attrName>
                                            </p:attrNameLst>
                                          </p:cBhvr>
                                          <p:to>
                                            <p:strVal val="visible"/>
                                          </p:to>
                                        </p:set>
                                        <p:anim calcmode="lin" valueType="num">
                                          <p:cBhvr>
                                            <p:cTn id="345" dur="200" fill="hold"/>
                                            <p:tgtEl>
                                              <p:spTgt spid="44"/>
                                            </p:tgtEl>
                                            <p:attrNameLst>
                                              <p:attrName>ppt_w</p:attrName>
                                            </p:attrNameLst>
                                          </p:cBhvr>
                                          <p:tavLst>
                                            <p:tav tm="0">
                                              <p:val>
                                                <p:fltVal val="0"/>
                                              </p:val>
                                            </p:tav>
                                            <p:tav tm="100000">
                                              <p:val>
                                                <p:strVal val="#ppt_w"/>
                                              </p:val>
                                            </p:tav>
                                          </p:tavLst>
                                        </p:anim>
                                        <p:anim calcmode="lin" valueType="num">
                                          <p:cBhvr>
                                            <p:cTn id="346" dur="200" fill="hold"/>
                                            <p:tgtEl>
                                              <p:spTgt spid="44"/>
                                            </p:tgtEl>
                                            <p:attrNameLst>
                                              <p:attrName>ppt_h</p:attrName>
                                            </p:attrNameLst>
                                          </p:cBhvr>
                                          <p:tavLst>
                                            <p:tav tm="0">
                                              <p:val>
                                                <p:fltVal val="0"/>
                                              </p:val>
                                            </p:tav>
                                            <p:tav tm="100000">
                                              <p:val>
                                                <p:strVal val="#ppt_h"/>
                                              </p:val>
                                            </p:tav>
                                          </p:tavLst>
                                        </p:anim>
                                        <p:animEffect transition="in" filter="fade">
                                          <p:cBhvr>
                                            <p:cTn id="347" dur="200"/>
                                            <p:tgtEl>
                                              <p:spTgt spid="44"/>
                                            </p:tgtEl>
                                          </p:cBhvr>
                                        </p:animEffect>
                                      </p:childTnLst>
                                    </p:cTn>
                                  </p:par>
                                  <p:par>
                                    <p:cTn id="348" presetID="0" presetClass="path" presetSubtype="0" accel="50000" decel="50000" fill="hold" grpId="1" nodeType="withEffect">
                                      <p:stCondLst>
                                        <p:cond delay="8900"/>
                                      </p:stCondLst>
                                      <p:childTnLst>
                                        <p:animMotion origin="layout" path="M 8.33333E-7 -0.0007 C -0.00391 -0.00949 -0.03008 0.02315 -0.03255 0.00231 C -0.03516 -0.01806 -0.09961 0.01551 -0.09818 0.00023 " pathEditMode="relative" rAng="0" ptsTypes="AAA">
                                          <p:cBhvr>
                                            <p:cTn id="349" dur="1000" fill="hold"/>
                                            <p:tgtEl>
                                              <p:spTgt spid="44"/>
                                            </p:tgtEl>
                                            <p:attrNameLst>
                                              <p:attrName>ppt_x</p:attrName>
                                              <p:attrName>ppt_y</p:attrName>
                                            </p:attrNameLst>
                                          </p:cBhvr>
                                          <p:rCtr x="-4922" y="301"/>
                                        </p:animMotion>
                                      </p:childTnLst>
                                    </p:cTn>
                                  </p:par>
                                  <p:par>
                                    <p:cTn id="350" presetID="10" presetClass="exit" presetSubtype="0" fill="hold" grpId="2" nodeType="withEffect">
                                      <p:stCondLst>
                                        <p:cond delay="8900"/>
                                      </p:stCondLst>
                                      <p:childTnLst>
                                        <p:animEffect transition="out" filter="fade">
                                          <p:cBhvr>
                                            <p:cTn id="351" dur="1000"/>
                                            <p:tgtEl>
                                              <p:spTgt spid="44"/>
                                            </p:tgtEl>
                                          </p:cBhvr>
                                        </p:animEffect>
                                        <p:set>
                                          <p:cBhvr>
                                            <p:cTn id="352" dur="1" fill="hold">
                                              <p:stCondLst>
                                                <p:cond delay="999"/>
                                              </p:stCondLst>
                                            </p:cTn>
                                            <p:tgtEl>
                                              <p:spTgt spid="44"/>
                                            </p:tgtEl>
                                            <p:attrNameLst>
                                              <p:attrName>style.visibility</p:attrName>
                                            </p:attrNameLst>
                                          </p:cBhvr>
                                          <p:to>
                                            <p:strVal val="hidden"/>
                                          </p:to>
                                        </p:set>
                                      </p:childTnLst>
                                    </p:cTn>
                                  </p:par>
                                  <p:par>
                                    <p:cTn id="353" presetID="8" presetClass="emph" presetSubtype="0" fill="hold" grpId="3" nodeType="withEffect">
                                      <p:stCondLst>
                                        <p:cond delay="8900"/>
                                      </p:stCondLst>
                                      <p:childTnLst>
                                        <p:animRot by="43200000">
                                          <p:cBhvr>
                                            <p:cTn id="354" dur="1000" fill="hold"/>
                                            <p:tgtEl>
                                              <p:spTgt spid="44"/>
                                            </p:tgtEl>
                                            <p:attrNameLst>
                                              <p:attrName>r</p:attrName>
                                            </p:attrNameLst>
                                          </p:cBhvr>
                                        </p:animRot>
                                      </p:childTnLst>
                                    </p:cTn>
                                  </p:par>
                                  <p:par>
                                    <p:cTn id="355" presetID="53" presetClass="entr" presetSubtype="0" fill="hold" grpId="0" nodeType="withEffect">
                                      <p:stCondLst>
                                        <p:cond delay="8900"/>
                                      </p:stCondLst>
                                      <p:childTnLst>
                                        <p:set>
                                          <p:cBhvr>
                                            <p:cTn id="356" dur="1" fill="hold">
                                              <p:stCondLst>
                                                <p:cond delay="0"/>
                                              </p:stCondLst>
                                            </p:cTn>
                                            <p:tgtEl>
                                              <p:spTgt spid="45"/>
                                            </p:tgtEl>
                                            <p:attrNameLst>
                                              <p:attrName>style.visibility</p:attrName>
                                            </p:attrNameLst>
                                          </p:cBhvr>
                                          <p:to>
                                            <p:strVal val="visible"/>
                                          </p:to>
                                        </p:set>
                                        <p:anim calcmode="lin" valueType="num">
                                          <p:cBhvr>
                                            <p:cTn id="357" dur="200" fill="hold"/>
                                            <p:tgtEl>
                                              <p:spTgt spid="45"/>
                                            </p:tgtEl>
                                            <p:attrNameLst>
                                              <p:attrName>ppt_w</p:attrName>
                                            </p:attrNameLst>
                                          </p:cBhvr>
                                          <p:tavLst>
                                            <p:tav tm="0">
                                              <p:val>
                                                <p:fltVal val="0"/>
                                              </p:val>
                                            </p:tav>
                                            <p:tav tm="100000">
                                              <p:val>
                                                <p:strVal val="#ppt_w"/>
                                              </p:val>
                                            </p:tav>
                                          </p:tavLst>
                                        </p:anim>
                                        <p:anim calcmode="lin" valueType="num">
                                          <p:cBhvr>
                                            <p:cTn id="358" dur="200" fill="hold"/>
                                            <p:tgtEl>
                                              <p:spTgt spid="45"/>
                                            </p:tgtEl>
                                            <p:attrNameLst>
                                              <p:attrName>ppt_h</p:attrName>
                                            </p:attrNameLst>
                                          </p:cBhvr>
                                          <p:tavLst>
                                            <p:tav tm="0">
                                              <p:val>
                                                <p:fltVal val="0"/>
                                              </p:val>
                                            </p:tav>
                                            <p:tav tm="100000">
                                              <p:val>
                                                <p:strVal val="#ppt_h"/>
                                              </p:val>
                                            </p:tav>
                                          </p:tavLst>
                                        </p:anim>
                                        <p:animEffect transition="in" filter="fade">
                                          <p:cBhvr>
                                            <p:cTn id="359" dur="200"/>
                                            <p:tgtEl>
                                              <p:spTgt spid="45"/>
                                            </p:tgtEl>
                                          </p:cBhvr>
                                        </p:animEffect>
                                      </p:childTnLst>
                                    </p:cTn>
                                  </p:par>
                                  <p:par>
                                    <p:cTn id="360" presetID="0" presetClass="path" presetSubtype="0" accel="50000" decel="50000" fill="hold" grpId="1" nodeType="withEffect">
                                      <p:stCondLst>
                                        <p:cond delay="8900"/>
                                      </p:stCondLst>
                                      <p:childTnLst>
                                        <p:animMotion origin="layout" path="M 3.95833E-6 1.85185E-6 C -0.00391 -0.0088 -0.03151 0.05625 -0.03399 0.03495 C -0.03659 0.01458 -0.09961 0.05092 -0.09818 0.03565 " pathEditMode="relative" rAng="0" ptsTypes="AAA">
                                          <p:cBhvr>
                                            <p:cTn id="361" dur="1000" fill="hold"/>
                                            <p:tgtEl>
                                              <p:spTgt spid="45"/>
                                            </p:tgtEl>
                                            <p:attrNameLst>
                                              <p:attrName>ppt_x</p:attrName>
                                              <p:attrName>ppt_y</p:attrName>
                                            </p:attrNameLst>
                                          </p:cBhvr>
                                          <p:rCtr x="-4922" y="1921"/>
                                        </p:animMotion>
                                      </p:childTnLst>
                                    </p:cTn>
                                  </p:par>
                                  <p:par>
                                    <p:cTn id="362" presetID="10" presetClass="exit" presetSubtype="0" fill="hold" grpId="2" nodeType="withEffect">
                                      <p:stCondLst>
                                        <p:cond delay="8900"/>
                                      </p:stCondLst>
                                      <p:childTnLst>
                                        <p:animEffect transition="out" filter="fade">
                                          <p:cBhvr>
                                            <p:cTn id="363" dur="1000"/>
                                            <p:tgtEl>
                                              <p:spTgt spid="45"/>
                                            </p:tgtEl>
                                          </p:cBhvr>
                                        </p:animEffect>
                                        <p:set>
                                          <p:cBhvr>
                                            <p:cTn id="364" dur="1" fill="hold">
                                              <p:stCondLst>
                                                <p:cond delay="999"/>
                                              </p:stCondLst>
                                            </p:cTn>
                                            <p:tgtEl>
                                              <p:spTgt spid="45"/>
                                            </p:tgtEl>
                                            <p:attrNameLst>
                                              <p:attrName>style.visibility</p:attrName>
                                            </p:attrNameLst>
                                          </p:cBhvr>
                                          <p:to>
                                            <p:strVal val="hidden"/>
                                          </p:to>
                                        </p:set>
                                      </p:childTnLst>
                                    </p:cTn>
                                  </p:par>
                                  <p:par>
                                    <p:cTn id="365" presetID="8" presetClass="emph" presetSubtype="0" fill="hold" grpId="3" nodeType="withEffect">
                                      <p:stCondLst>
                                        <p:cond delay="8900"/>
                                      </p:stCondLst>
                                      <p:childTnLst>
                                        <p:animRot by="43200000">
                                          <p:cBhvr>
                                            <p:cTn id="366" dur="1000" fill="hold"/>
                                            <p:tgtEl>
                                              <p:spTgt spid="45"/>
                                            </p:tgtEl>
                                            <p:attrNameLst>
                                              <p:attrName>r</p:attrName>
                                            </p:attrNameLst>
                                          </p:cBhvr>
                                        </p:animRot>
                                      </p:childTnLst>
                                    </p:cTn>
                                  </p:par>
                                  <p:par>
                                    <p:cTn id="367" presetID="53" presetClass="entr" presetSubtype="0" fill="hold" grpId="0" nodeType="withEffect">
                                      <p:stCondLst>
                                        <p:cond delay="9100"/>
                                      </p:stCondLst>
                                      <p:childTnLst>
                                        <p:set>
                                          <p:cBhvr>
                                            <p:cTn id="368" dur="1" fill="hold">
                                              <p:stCondLst>
                                                <p:cond delay="0"/>
                                              </p:stCondLst>
                                            </p:cTn>
                                            <p:tgtEl>
                                              <p:spTgt spid="46"/>
                                            </p:tgtEl>
                                            <p:attrNameLst>
                                              <p:attrName>style.visibility</p:attrName>
                                            </p:attrNameLst>
                                          </p:cBhvr>
                                          <p:to>
                                            <p:strVal val="visible"/>
                                          </p:to>
                                        </p:set>
                                        <p:anim calcmode="lin" valueType="num">
                                          <p:cBhvr>
                                            <p:cTn id="369" dur="200" fill="hold"/>
                                            <p:tgtEl>
                                              <p:spTgt spid="46"/>
                                            </p:tgtEl>
                                            <p:attrNameLst>
                                              <p:attrName>ppt_w</p:attrName>
                                            </p:attrNameLst>
                                          </p:cBhvr>
                                          <p:tavLst>
                                            <p:tav tm="0">
                                              <p:val>
                                                <p:fltVal val="0"/>
                                              </p:val>
                                            </p:tav>
                                            <p:tav tm="100000">
                                              <p:val>
                                                <p:strVal val="#ppt_w"/>
                                              </p:val>
                                            </p:tav>
                                          </p:tavLst>
                                        </p:anim>
                                        <p:anim calcmode="lin" valueType="num">
                                          <p:cBhvr>
                                            <p:cTn id="370" dur="200" fill="hold"/>
                                            <p:tgtEl>
                                              <p:spTgt spid="46"/>
                                            </p:tgtEl>
                                            <p:attrNameLst>
                                              <p:attrName>ppt_h</p:attrName>
                                            </p:attrNameLst>
                                          </p:cBhvr>
                                          <p:tavLst>
                                            <p:tav tm="0">
                                              <p:val>
                                                <p:fltVal val="0"/>
                                              </p:val>
                                            </p:tav>
                                            <p:tav tm="100000">
                                              <p:val>
                                                <p:strVal val="#ppt_h"/>
                                              </p:val>
                                            </p:tav>
                                          </p:tavLst>
                                        </p:anim>
                                        <p:animEffect transition="in" filter="fade">
                                          <p:cBhvr>
                                            <p:cTn id="371" dur="200"/>
                                            <p:tgtEl>
                                              <p:spTgt spid="46"/>
                                            </p:tgtEl>
                                          </p:cBhvr>
                                        </p:animEffect>
                                      </p:childTnLst>
                                    </p:cTn>
                                  </p:par>
                                  <p:par>
                                    <p:cTn id="372" presetID="0" presetClass="path" presetSubtype="0" accel="50000" decel="50000" fill="hold" grpId="1" nodeType="withEffect">
                                      <p:stCondLst>
                                        <p:cond delay="9100"/>
                                      </p:stCondLst>
                                      <p:childTnLst>
                                        <p:animMotion origin="layout" path="M -3.125E-6 1.85185E-6 C -0.0039 -0.00926 -0.02565 -0.00764 -0.02812 -0.02917 C -0.03073 -0.04954 -0.06718 -0.02963 -0.06575 -0.04468 " pathEditMode="relative" rAng="0" ptsTypes="AAA">
                                          <p:cBhvr>
                                            <p:cTn id="373" dur="1000" fill="hold"/>
                                            <p:tgtEl>
                                              <p:spTgt spid="46"/>
                                            </p:tgtEl>
                                            <p:attrNameLst>
                                              <p:attrName>ppt_x</p:attrName>
                                              <p:attrName>ppt_y</p:attrName>
                                            </p:attrNameLst>
                                          </p:cBhvr>
                                          <p:rCtr x="-3294" y="-2245"/>
                                        </p:animMotion>
                                      </p:childTnLst>
                                    </p:cTn>
                                  </p:par>
                                  <p:par>
                                    <p:cTn id="374" presetID="10" presetClass="exit" presetSubtype="0" fill="hold" grpId="2" nodeType="withEffect">
                                      <p:stCondLst>
                                        <p:cond delay="9100"/>
                                      </p:stCondLst>
                                      <p:childTnLst>
                                        <p:animEffect transition="out" filter="fade">
                                          <p:cBhvr>
                                            <p:cTn id="375" dur="1000"/>
                                            <p:tgtEl>
                                              <p:spTgt spid="46"/>
                                            </p:tgtEl>
                                          </p:cBhvr>
                                        </p:animEffect>
                                        <p:set>
                                          <p:cBhvr>
                                            <p:cTn id="376" dur="1" fill="hold">
                                              <p:stCondLst>
                                                <p:cond delay="999"/>
                                              </p:stCondLst>
                                            </p:cTn>
                                            <p:tgtEl>
                                              <p:spTgt spid="46"/>
                                            </p:tgtEl>
                                            <p:attrNameLst>
                                              <p:attrName>style.visibility</p:attrName>
                                            </p:attrNameLst>
                                          </p:cBhvr>
                                          <p:to>
                                            <p:strVal val="hidden"/>
                                          </p:to>
                                        </p:set>
                                      </p:childTnLst>
                                    </p:cTn>
                                  </p:par>
                                  <p:par>
                                    <p:cTn id="377" presetID="8" presetClass="emph" presetSubtype="0" fill="hold" grpId="3" nodeType="withEffect">
                                      <p:stCondLst>
                                        <p:cond delay="9100"/>
                                      </p:stCondLst>
                                      <p:childTnLst>
                                        <p:animRot by="43200000">
                                          <p:cBhvr>
                                            <p:cTn id="378" dur="1000" fill="hold"/>
                                            <p:tgtEl>
                                              <p:spTgt spid="46"/>
                                            </p:tgtEl>
                                            <p:attrNameLst>
                                              <p:attrName>r</p:attrName>
                                            </p:attrNameLst>
                                          </p:cBhvr>
                                        </p:animRot>
                                      </p:childTnLst>
                                    </p:cTn>
                                  </p:par>
                                  <p:par>
                                    <p:cTn id="379" presetID="53" presetClass="entr" presetSubtype="0" fill="hold" grpId="0" nodeType="withEffect">
                                      <p:stCondLst>
                                        <p:cond delay="9200"/>
                                      </p:stCondLst>
                                      <p:childTnLst>
                                        <p:set>
                                          <p:cBhvr>
                                            <p:cTn id="380" dur="1" fill="hold">
                                              <p:stCondLst>
                                                <p:cond delay="0"/>
                                              </p:stCondLst>
                                            </p:cTn>
                                            <p:tgtEl>
                                              <p:spTgt spid="47"/>
                                            </p:tgtEl>
                                            <p:attrNameLst>
                                              <p:attrName>style.visibility</p:attrName>
                                            </p:attrNameLst>
                                          </p:cBhvr>
                                          <p:to>
                                            <p:strVal val="visible"/>
                                          </p:to>
                                        </p:set>
                                        <p:anim calcmode="lin" valueType="num">
                                          <p:cBhvr>
                                            <p:cTn id="381" dur="200" fill="hold"/>
                                            <p:tgtEl>
                                              <p:spTgt spid="47"/>
                                            </p:tgtEl>
                                            <p:attrNameLst>
                                              <p:attrName>ppt_w</p:attrName>
                                            </p:attrNameLst>
                                          </p:cBhvr>
                                          <p:tavLst>
                                            <p:tav tm="0">
                                              <p:val>
                                                <p:fltVal val="0"/>
                                              </p:val>
                                            </p:tav>
                                            <p:tav tm="100000">
                                              <p:val>
                                                <p:strVal val="#ppt_w"/>
                                              </p:val>
                                            </p:tav>
                                          </p:tavLst>
                                        </p:anim>
                                        <p:anim calcmode="lin" valueType="num">
                                          <p:cBhvr>
                                            <p:cTn id="382" dur="200" fill="hold"/>
                                            <p:tgtEl>
                                              <p:spTgt spid="47"/>
                                            </p:tgtEl>
                                            <p:attrNameLst>
                                              <p:attrName>ppt_h</p:attrName>
                                            </p:attrNameLst>
                                          </p:cBhvr>
                                          <p:tavLst>
                                            <p:tav tm="0">
                                              <p:val>
                                                <p:fltVal val="0"/>
                                              </p:val>
                                            </p:tav>
                                            <p:tav tm="100000">
                                              <p:val>
                                                <p:strVal val="#ppt_h"/>
                                              </p:val>
                                            </p:tav>
                                          </p:tavLst>
                                        </p:anim>
                                        <p:animEffect transition="in" filter="fade">
                                          <p:cBhvr>
                                            <p:cTn id="383" dur="200"/>
                                            <p:tgtEl>
                                              <p:spTgt spid="47"/>
                                            </p:tgtEl>
                                          </p:cBhvr>
                                        </p:animEffect>
                                      </p:childTnLst>
                                    </p:cTn>
                                  </p:par>
                                  <p:par>
                                    <p:cTn id="384" presetID="0" presetClass="path" presetSubtype="0" accel="50000" decel="50000" fill="hold" grpId="1" nodeType="withEffect">
                                      <p:stCondLst>
                                        <p:cond delay="9200"/>
                                      </p:stCondLst>
                                      <p:childTnLst>
                                        <p:animMotion origin="layout" path="M -2.29167E-6 -0.00046 C -0.0039 -0.00972 -0.02044 0.04514 -0.02291 0.02361 C -0.02552 0.00324 -0.06784 0.0625 -0.0664 0.04699 " pathEditMode="relative" rAng="0" ptsTypes="AAA">
                                          <p:cBhvr>
                                            <p:cTn id="385" dur="1000" fill="hold"/>
                                            <p:tgtEl>
                                              <p:spTgt spid="47"/>
                                            </p:tgtEl>
                                            <p:attrNameLst>
                                              <p:attrName>ppt_x</p:attrName>
                                              <p:attrName>ppt_y</p:attrName>
                                            </p:attrNameLst>
                                          </p:cBhvr>
                                          <p:rCtr x="-3333" y="2431"/>
                                        </p:animMotion>
                                      </p:childTnLst>
                                    </p:cTn>
                                  </p:par>
                                  <p:par>
                                    <p:cTn id="386" presetID="10" presetClass="exit" presetSubtype="0" fill="hold" grpId="2" nodeType="withEffect">
                                      <p:stCondLst>
                                        <p:cond delay="9200"/>
                                      </p:stCondLst>
                                      <p:childTnLst>
                                        <p:animEffect transition="out" filter="fade">
                                          <p:cBhvr>
                                            <p:cTn id="387" dur="1000"/>
                                            <p:tgtEl>
                                              <p:spTgt spid="47"/>
                                            </p:tgtEl>
                                          </p:cBhvr>
                                        </p:animEffect>
                                        <p:set>
                                          <p:cBhvr>
                                            <p:cTn id="388" dur="1" fill="hold">
                                              <p:stCondLst>
                                                <p:cond delay="999"/>
                                              </p:stCondLst>
                                            </p:cTn>
                                            <p:tgtEl>
                                              <p:spTgt spid="47"/>
                                            </p:tgtEl>
                                            <p:attrNameLst>
                                              <p:attrName>style.visibility</p:attrName>
                                            </p:attrNameLst>
                                          </p:cBhvr>
                                          <p:to>
                                            <p:strVal val="hidden"/>
                                          </p:to>
                                        </p:set>
                                      </p:childTnLst>
                                    </p:cTn>
                                  </p:par>
                                  <p:par>
                                    <p:cTn id="389" presetID="8" presetClass="emph" presetSubtype="0" fill="hold" grpId="3" nodeType="withEffect">
                                      <p:stCondLst>
                                        <p:cond delay="9200"/>
                                      </p:stCondLst>
                                      <p:childTnLst>
                                        <p:animRot by="43200000">
                                          <p:cBhvr>
                                            <p:cTn id="390" dur="1000" fill="hold"/>
                                            <p:tgtEl>
                                              <p:spTgt spid="47"/>
                                            </p:tgtEl>
                                            <p:attrNameLst>
                                              <p:attrName>r</p:attrName>
                                            </p:attrNameLst>
                                          </p:cBhvr>
                                        </p:animRot>
                                      </p:childTnLst>
                                    </p:cTn>
                                  </p:par>
                                  <p:par>
                                    <p:cTn id="391" presetID="53" presetClass="entr" presetSubtype="0" fill="hold" grpId="0" nodeType="withEffect">
                                      <p:stCondLst>
                                        <p:cond delay="9300"/>
                                      </p:stCondLst>
                                      <p:childTnLst>
                                        <p:set>
                                          <p:cBhvr>
                                            <p:cTn id="392" dur="1" fill="hold">
                                              <p:stCondLst>
                                                <p:cond delay="0"/>
                                              </p:stCondLst>
                                            </p:cTn>
                                            <p:tgtEl>
                                              <p:spTgt spid="48"/>
                                            </p:tgtEl>
                                            <p:attrNameLst>
                                              <p:attrName>style.visibility</p:attrName>
                                            </p:attrNameLst>
                                          </p:cBhvr>
                                          <p:to>
                                            <p:strVal val="visible"/>
                                          </p:to>
                                        </p:set>
                                        <p:anim calcmode="lin" valueType="num">
                                          <p:cBhvr>
                                            <p:cTn id="393" dur="200" fill="hold"/>
                                            <p:tgtEl>
                                              <p:spTgt spid="48"/>
                                            </p:tgtEl>
                                            <p:attrNameLst>
                                              <p:attrName>ppt_w</p:attrName>
                                            </p:attrNameLst>
                                          </p:cBhvr>
                                          <p:tavLst>
                                            <p:tav tm="0">
                                              <p:val>
                                                <p:fltVal val="0"/>
                                              </p:val>
                                            </p:tav>
                                            <p:tav tm="100000">
                                              <p:val>
                                                <p:strVal val="#ppt_w"/>
                                              </p:val>
                                            </p:tav>
                                          </p:tavLst>
                                        </p:anim>
                                        <p:anim calcmode="lin" valueType="num">
                                          <p:cBhvr>
                                            <p:cTn id="394" dur="200" fill="hold"/>
                                            <p:tgtEl>
                                              <p:spTgt spid="48"/>
                                            </p:tgtEl>
                                            <p:attrNameLst>
                                              <p:attrName>ppt_h</p:attrName>
                                            </p:attrNameLst>
                                          </p:cBhvr>
                                          <p:tavLst>
                                            <p:tav tm="0">
                                              <p:val>
                                                <p:fltVal val="0"/>
                                              </p:val>
                                            </p:tav>
                                            <p:tav tm="100000">
                                              <p:val>
                                                <p:strVal val="#ppt_h"/>
                                              </p:val>
                                            </p:tav>
                                          </p:tavLst>
                                        </p:anim>
                                        <p:animEffect transition="in" filter="fade">
                                          <p:cBhvr>
                                            <p:cTn id="395" dur="200"/>
                                            <p:tgtEl>
                                              <p:spTgt spid="48"/>
                                            </p:tgtEl>
                                          </p:cBhvr>
                                        </p:animEffect>
                                      </p:childTnLst>
                                    </p:cTn>
                                  </p:par>
                                  <p:par>
                                    <p:cTn id="396" presetID="0" presetClass="path" presetSubtype="0" accel="50000" decel="50000" fill="hold" grpId="1" nodeType="withEffect">
                                      <p:stCondLst>
                                        <p:cond delay="9300"/>
                                      </p:stCondLst>
                                      <p:childTnLst>
                                        <p:animMotion origin="layout" path="M 2.08333E-6 -0.0007 C -0.00391 -0.00949 -0.03008 0.02315 -0.03255 0.00231 C -0.03516 -0.01806 -0.09961 0.01551 -0.09818 0.00023 " pathEditMode="relative" rAng="0" ptsTypes="AAA">
                                          <p:cBhvr>
                                            <p:cTn id="397" dur="1000" fill="hold"/>
                                            <p:tgtEl>
                                              <p:spTgt spid="48"/>
                                            </p:tgtEl>
                                            <p:attrNameLst>
                                              <p:attrName>ppt_x</p:attrName>
                                              <p:attrName>ppt_y</p:attrName>
                                            </p:attrNameLst>
                                          </p:cBhvr>
                                          <p:rCtr x="-4922" y="301"/>
                                        </p:animMotion>
                                      </p:childTnLst>
                                    </p:cTn>
                                  </p:par>
                                  <p:par>
                                    <p:cTn id="398" presetID="10" presetClass="exit" presetSubtype="0" fill="hold" grpId="2" nodeType="withEffect">
                                      <p:stCondLst>
                                        <p:cond delay="9300"/>
                                      </p:stCondLst>
                                      <p:childTnLst>
                                        <p:animEffect transition="out" filter="fade">
                                          <p:cBhvr>
                                            <p:cTn id="399" dur="1000"/>
                                            <p:tgtEl>
                                              <p:spTgt spid="48"/>
                                            </p:tgtEl>
                                          </p:cBhvr>
                                        </p:animEffect>
                                        <p:set>
                                          <p:cBhvr>
                                            <p:cTn id="400" dur="1" fill="hold">
                                              <p:stCondLst>
                                                <p:cond delay="999"/>
                                              </p:stCondLst>
                                            </p:cTn>
                                            <p:tgtEl>
                                              <p:spTgt spid="48"/>
                                            </p:tgtEl>
                                            <p:attrNameLst>
                                              <p:attrName>style.visibility</p:attrName>
                                            </p:attrNameLst>
                                          </p:cBhvr>
                                          <p:to>
                                            <p:strVal val="hidden"/>
                                          </p:to>
                                        </p:set>
                                      </p:childTnLst>
                                    </p:cTn>
                                  </p:par>
                                  <p:par>
                                    <p:cTn id="401" presetID="8" presetClass="emph" presetSubtype="0" fill="hold" grpId="3" nodeType="withEffect">
                                      <p:stCondLst>
                                        <p:cond delay="9300"/>
                                      </p:stCondLst>
                                      <p:childTnLst>
                                        <p:animRot by="43200000">
                                          <p:cBhvr>
                                            <p:cTn id="402" dur="1000" fill="hold"/>
                                            <p:tgtEl>
                                              <p:spTgt spid="48"/>
                                            </p:tgtEl>
                                            <p:attrNameLst>
                                              <p:attrName>r</p:attrName>
                                            </p:attrNameLst>
                                          </p:cBhvr>
                                        </p:animRot>
                                      </p:childTnLst>
                                    </p:cTn>
                                  </p:par>
                                  <p:par>
                                    <p:cTn id="403" presetID="53" presetClass="entr" presetSubtype="0" fill="hold" grpId="0" nodeType="withEffect">
                                      <p:stCondLst>
                                        <p:cond delay="9400"/>
                                      </p:stCondLst>
                                      <p:childTnLst>
                                        <p:set>
                                          <p:cBhvr>
                                            <p:cTn id="404" dur="1" fill="hold">
                                              <p:stCondLst>
                                                <p:cond delay="0"/>
                                              </p:stCondLst>
                                            </p:cTn>
                                            <p:tgtEl>
                                              <p:spTgt spid="49"/>
                                            </p:tgtEl>
                                            <p:attrNameLst>
                                              <p:attrName>style.visibility</p:attrName>
                                            </p:attrNameLst>
                                          </p:cBhvr>
                                          <p:to>
                                            <p:strVal val="visible"/>
                                          </p:to>
                                        </p:set>
                                        <p:anim calcmode="lin" valueType="num">
                                          <p:cBhvr>
                                            <p:cTn id="405" dur="200" fill="hold"/>
                                            <p:tgtEl>
                                              <p:spTgt spid="49"/>
                                            </p:tgtEl>
                                            <p:attrNameLst>
                                              <p:attrName>ppt_w</p:attrName>
                                            </p:attrNameLst>
                                          </p:cBhvr>
                                          <p:tavLst>
                                            <p:tav tm="0">
                                              <p:val>
                                                <p:fltVal val="0"/>
                                              </p:val>
                                            </p:tav>
                                            <p:tav tm="100000">
                                              <p:val>
                                                <p:strVal val="#ppt_w"/>
                                              </p:val>
                                            </p:tav>
                                          </p:tavLst>
                                        </p:anim>
                                        <p:anim calcmode="lin" valueType="num">
                                          <p:cBhvr>
                                            <p:cTn id="406" dur="200" fill="hold"/>
                                            <p:tgtEl>
                                              <p:spTgt spid="49"/>
                                            </p:tgtEl>
                                            <p:attrNameLst>
                                              <p:attrName>ppt_h</p:attrName>
                                            </p:attrNameLst>
                                          </p:cBhvr>
                                          <p:tavLst>
                                            <p:tav tm="0">
                                              <p:val>
                                                <p:fltVal val="0"/>
                                              </p:val>
                                            </p:tav>
                                            <p:tav tm="100000">
                                              <p:val>
                                                <p:strVal val="#ppt_h"/>
                                              </p:val>
                                            </p:tav>
                                          </p:tavLst>
                                        </p:anim>
                                        <p:animEffect transition="in" filter="fade">
                                          <p:cBhvr>
                                            <p:cTn id="407" dur="200"/>
                                            <p:tgtEl>
                                              <p:spTgt spid="49"/>
                                            </p:tgtEl>
                                          </p:cBhvr>
                                        </p:animEffect>
                                      </p:childTnLst>
                                    </p:cTn>
                                  </p:par>
                                  <p:par>
                                    <p:cTn id="408" presetID="0" presetClass="path" presetSubtype="0" accel="50000" decel="50000" fill="hold" grpId="1" nodeType="withEffect">
                                      <p:stCondLst>
                                        <p:cond delay="9400"/>
                                      </p:stCondLst>
                                      <p:childTnLst>
                                        <p:animMotion origin="layout" path="M -4.79167E-6 1.85185E-6 C -0.0039 -0.0088 -0.03151 0.05625 -0.03398 0.03495 C -0.03658 0.01458 -0.0996 0.05092 -0.09817 0.03565 " pathEditMode="relative" rAng="0" ptsTypes="AAA">
                                          <p:cBhvr>
                                            <p:cTn id="409" dur="1000" fill="hold"/>
                                            <p:tgtEl>
                                              <p:spTgt spid="49"/>
                                            </p:tgtEl>
                                            <p:attrNameLst>
                                              <p:attrName>ppt_x</p:attrName>
                                              <p:attrName>ppt_y</p:attrName>
                                            </p:attrNameLst>
                                          </p:cBhvr>
                                          <p:rCtr x="-4922" y="1921"/>
                                        </p:animMotion>
                                      </p:childTnLst>
                                    </p:cTn>
                                  </p:par>
                                  <p:par>
                                    <p:cTn id="410" presetID="10" presetClass="exit" presetSubtype="0" fill="hold" grpId="2" nodeType="withEffect">
                                      <p:stCondLst>
                                        <p:cond delay="9400"/>
                                      </p:stCondLst>
                                      <p:childTnLst>
                                        <p:animEffect transition="out" filter="fade">
                                          <p:cBhvr>
                                            <p:cTn id="411" dur="1000"/>
                                            <p:tgtEl>
                                              <p:spTgt spid="49"/>
                                            </p:tgtEl>
                                          </p:cBhvr>
                                        </p:animEffect>
                                        <p:set>
                                          <p:cBhvr>
                                            <p:cTn id="412" dur="1" fill="hold">
                                              <p:stCondLst>
                                                <p:cond delay="999"/>
                                              </p:stCondLst>
                                            </p:cTn>
                                            <p:tgtEl>
                                              <p:spTgt spid="49"/>
                                            </p:tgtEl>
                                            <p:attrNameLst>
                                              <p:attrName>style.visibility</p:attrName>
                                            </p:attrNameLst>
                                          </p:cBhvr>
                                          <p:to>
                                            <p:strVal val="hidden"/>
                                          </p:to>
                                        </p:set>
                                      </p:childTnLst>
                                    </p:cTn>
                                  </p:par>
                                  <p:par>
                                    <p:cTn id="413" presetID="8" presetClass="emph" presetSubtype="0" fill="hold" grpId="3" nodeType="withEffect">
                                      <p:stCondLst>
                                        <p:cond delay="9400"/>
                                      </p:stCondLst>
                                      <p:childTnLst>
                                        <p:animRot by="43200000">
                                          <p:cBhvr>
                                            <p:cTn id="414" dur="1000" fill="hold"/>
                                            <p:tgtEl>
                                              <p:spTgt spid="49"/>
                                            </p:tgtEl>
                                            <p:attrNameLst>
                                              <p:attrName>r</p:attrName>
                                            </p:attrNameLst>
                                          </p:cBhvr>
                                        </p:animRot>
                                      </p:childTnLst>
                                    </p:cTn>
                                  </p:par>
                                  <p:par>
                                    <p:cTn id="415" presetID="53" presetClass="entr" presetSubtype="0" fill="hold" grpId="0" nodeType="withEffect">
                                      <p:stCondLst>
                                        <p:cond delay="9500"/>
                                      </p:stCondLst>
                                      <p:childTnLst>
                                        <p:set>
                                          <p:cBhvr>
                                            <p:cTn id="416" dur="1" fill="hold">
                                              <p:stCondLst>
                                                <p:cond delay="0"/>
                                              </p:stCondLst>
                                            </p:cTn>
                                            <p:tgtEl>
                                              <p:spTgt spid="50"/>
                                            </p:tgtEl>
                                            <p:attrNameLst>
                                              <p:attrName>style.visibility</p:attrName>
                                            </p:attrNameLst>
                                          </p:cBhvr>
                                          <p:to>
                                            <p:strVal val="visible"/>
                                          </p:to>
                                        </p:set>
                                        <p:anim calcmode="lin" valueType="num">
                                          <p:cBhvr>
                                            <p:cTn id="417" dur="200" fill="hold"/>
                                            <p:tgtEl>
                                              <p:spTgt spid="50"/>
                                            </p:tgtEl>
                                            <p:attrNameLst>
                                              <p:attrName>ppt_w</p:attrName>
                                            </p:attrNameLst>
                                          </p:cBhvr>
                                          <p:tavLst>
                                            <p:tav tm="0">
                                              <p:val>
                                                <p:fltVal val="0"/>
                                              </p:val>
                                            </p:tav>
                                            <p:tav tm="100000">
                                              <p:val>
                                                <p:strVal val="#ppt_w"/>
                                              </p:val>
                                            </p:tav>
                                          </p:tavLst>
                                        </p:anim>
                                        <p:anim calcmode="lin" valueType="num">
                                          <p:cBhvr>
                                            <p:cTn id="418" dur="200" fill="hold"/>
                                            <p:tgtEl>
                                              <p:spTgt spid="50"/>
                                            </p:tgtEl>
                                            <p:attrNameLst>
                                              <p:attrName>ppt_h</p:attrName>
                                            </p:attrNameLst>
                                          </p:cBhvr>
                                          <p:tavLst>
                                            <p:tav tm="0">
                                              <p:val>
                                                <p:fltVal val="0"/>
                                              </p:val>
                                            </p:tav>
                                            <p:tav tm="100000">
                                              <p:val>
                                                <p:strVal val="#ppt_h"/>
                                              </p:val>
                                            </p:tav>
                                          </p:tavLst>
                                        </p:anim>
                                        <p:animEffect transition="in" filter="fade">
                                          <p:cBhvr>
                                            <p:cTn id="419" dur="200"/>
                                            <p:tgtEl>
                                              <p:spTgt spid="50"/>
                                            </p:tgtEl>
                                          </p:cBhvr>
                                        </p:animEffect>
                                      </p:childTnLst>
                                    </p:cTn>
                                  </p:par>
                                  <p:par>
                                    <p:cTn id="420" presetID="0" presetClass="path" presetSubtype="0" accel="50000" decel="50000" fill="hold" grpId="1" nodeType="withEffect">
                                      <p:stCondLst>
                                        <p:cond delay="9500"/>
                                      </p:stCondLst>
                                      <p:childTnLst>
                                        <p:animMotion origin="layout" path="M -1.875E-6 1.85185E-6 C -0.0039 -0.00926 -0.02565 -0.00764 -0.02812 -0.02917 C -0.03073 -0.04954 -0.06719 -0.02963 -0.06575 -0.04468 " pathEditMode="relative" rAng="0" ptsTypes="AAA">
                                          <p:cBhvr>
                                            <p:cTn id="421" dur="1000" fill="hold"/>
                                            <p:tgtEl>
                                              <p:spTgt spid="50"/>
                                            </p:tgtEl>
                                            <p:attrNameLst>
                                              <p:attrName>ppt_x</p:attrName>
                                              <p:attrName>ppt_y</p:attrName>
                                            </p:attrNameLst>
                                          </p:cBhvr>
                                          <p:rCtr x="-3294" y="-2245"/>
                                        </p:animMotion>
                                      </p:childTnLst>
                                    </p:cTn>
                                  </p:par>
                                  <p:par>
                                    <p:cTn id="422" presetID="10" presetClass="exit" presetSubtype="0" fill="hold" grpId="2" nodeType="withEffect">
                                      <p:stCondLst>
                                        <p:cond delay="9500"/>
                                      </p:stCondLst>
                                      <p:childTnLst>
                                        <p:animEffect transition="out" filter="fade">
                                          <p:cBhvr>
                                            <p:cTn id="423" dur="1000"/>
                                            <p:tgtEl>
                                              <p:spTgt spid="50"/>
                                            </p:tgtEl>
                                          </p:cBhvr>
                                        </p:animEffect>
                                        <p:set>
                                          <p:cBhvr>
                                            <p:cTn id="424" dur="1" fill="hold">
                                              <p:stCondLst>
                                                <p:cond delay="999"/>
                                              </p:stCondLst>
                                            </p:cTn>
                                            <p:tgtEl>
                                              <p:spTgt spid="50"/>
                                            </p:tgtEl>
                                            <p:attrNameLst>
                                              <p:attrName>style.visibility</p:attrName>
                                            </p:attrNameLst>
                                          </p:cBhvr>
                                          <p:to>
                                            <p:strVal val="hidden"/>
                                          </p:to>
                                        </p:set>
                                      </p:childTnLst>
                                    </p:cTn>
                                  </p:par>
                                  <p:par>
                                    <p:cTn id="425" presetID="8" presetClass="emph" presetSubtype="0" fill="hold" grpId="3" nodeType="withEffect">
                                      <p:stCondLst>
                                        <p:cond delay="9500"/>
                                      </p:stCondLst>
                                      <p:childTnLst>
                                        <p:animRot by="43200000">
                                          <p:cBhvr>
                                            <p:cTn id="426" dur="1000" fill="hold"/>
                                            <p:tgtEl>
                                              <p:spTgt spid="50"/>
                                            </p:tgtEl>
                                            <p:attrNameLst>
                                              <p:attrName>r</p:attrName>
                                            </p:attrNameLst>
                                          </p:cBhvr>
                                        </p:animRot>
                                      </p:childTnLst>
                                    </p:cTn>
                                  </p:par>
                                  <p:par>
                                    <p:cTn id="427" presetID="53" presetClass="entr" presetSubtype="0" fill="hold" grpId="0" nodeType="withEffect">
                                      <p:stCondLst>
                                        <p:cond delay="9600"/>
                                      </p:stCondLst>
                                      <p:childTnLst>
                                        <p:set>
                                          <p:cBhvr>
                                            <p:cTn id="428" dur="1" fill="hold">
                                              <p:stCondLst>
                                                <p:cond delay="0"/>
                                              </p:stCondLst>
                                            </p:cTn>
                                            <p:tgtEl>
                                              <p:spTgt spid="51"/>
                                            </p:tgtEl>
                                            <p:attrNameLst>
                                              <p:attrName>style.visibility</p:attrName>
                                            </p:attrNameLst>
                                          </p:cBhvr>
                                          <p:to>
                                            <p:strVal val="visible"/>
                                          </p:to>
                                        </p:set>
                                        <p:anim calcmode="lin" valueType="num">
                                          <p:cBhvr>
                                            <p:cTn id="429" dur="200" fill="hold"/>
                                            <p:tgtEl>
                                              <p:spTgt spid="51"/>
                                            </p:tgtEl>
                                            <p:attrNameLst>
                                              <p:attrName>ppt_w</p:attrName>
                                            </p:attrNameLst>
                                          </p:cBhvr>
                                          <p:tavLst>
                                            <p:tav tm="0">
                                              <p:val>
                                                <p:fltVal val="0"/>
                                              </p:val>
                                            </p:tav>
                                            <p:tav tm="100000">
                                              <p:val>
                                                <p:strVal val="#ppt_w"/>
                                              </p:val>
                                            </p:tav>
                                          </p:tavLst>
                                        </p:anim>
                                        <p:anim calcmode="lin" valueType="num">
                                          <p:cBhvr>
                                            <p:cTn id="430" dur="200" fill="hold"/>
                                            <p:tgtEl>
                                              <p:spTgt spid="51"/>
                                            </p:tgtEl>
                                            <p:attrNameLst>
                                              <p:attrName>ppt_h</p:attrName>
                                            </p:attrNameLst>
                                          </p:cBhvr>
                                          <p:tavLst>
                                            <p:tav tm="0">
                                              <p:val>
                                                <p:fltVal val="0"/>
                                              </p:val>
                                            </p:tav>
                                            <p:tav tm="100000">
                                              <p:val>
                                                <p:strVal val="#ppt_h"/>
                                              </p:val>
                                            </p:tav>
                                          </p:tavLst>
                                        </p:anim>
                                        <p:animEffect transition="in" filter="fade">
                                          <p:cBhvr>
                                            <p:cTn id="431" dur="200"/>
                                            <p:tgtEl>
                                              <p:spTgt spid="51"/>
                                            </p:tgtEl>
                                          </p:cBhvr>
                                        </p:animEffect>
                                      </p:childTnLst>
                                    </p:cTn>
                                  </p:par>
                                  <p:par>
                                    <p:cTn id="432" presetID="0" presetClass="path" presetSubtype="0" accel="50000" decel="50000" fill="hold" grpId="1" nodeType="withEffect">
                                      <p:stCondLst>
                                        <p:cond delay="9600"/>
                                      </p:stCondLst>
                                      <p:childTnLst>
                                        <p:animMotion origin="layout" path="M -1.04167E-6 -0.00046 C -0.00391 -0.00972 -0.02044 0.04514 -0.02292 0.02361 C -0.02552 0.00324 -0.06784 0.0625 -0.06641 0.04699 " pathEditMode="relative" rAng="0" ptsTypes="AAA">
                                          <p:cBhvr>
                                            <p:cTn id="433" dur="1000" fill="hold"/>
                                            <p:tgtEl>
                                              <p:spTgt spid="51"/>
                                            </p:tgtEl>
                                            <p:attrNameLst>
                                              <p:attrName>ppt_x</p:attrName>
                                              <p:attrName>ppt_y</p:attrName>
                                            </p:attrNameLst>
                                          </p:cBhvr>
                                          <p:rCtr x="-3333" y="2431"/>
                                        </p:animMotion>
                                      </p:childTnLst>
                                    </p:cTn>
                                  </p:par>
                                  <p:par>
                                    <p:cTn id="434" presetID="10" presetClass="exit" presetSubtype="0" fill="hold" grpId="2" nodeType="withEffect">
                                      <p:stCondLst>
                                        <p:cond delay="9600"/>
                                      </p:stCondLst>
                                      <p:childTnLst>
                                        <p:animEffect transition="out" filter="fade">
                                          <p:cBhvr>
                                            <p:cTn id="435" dur="1000"/>
                                            <p:tgtEl>
                                              <p:spTgt spid="51"/>
                                            </p:tgtEl>
                                          </p:cBhvr>
                                        </p:animEffect>
                                        <p:set>
                                          <p:cBhvr>
                                            <p:cTn id="436" dur="1" fill="hold">
                                              <p:stCondLst>
                                                <p:cond delay="999"/>
                                              </p:stCondLst>
                                            </p:cTn>
                                            <p:tgtEl>
                                              <p:spTgt spid="51"/>
                                            </p:tgtEl>
                                            <p:attrNameLst>
                                              <p:attrName>style.visibility</p:attrName>
                                            </p:attrNameLst>
                                          </p:cBhvr>
                                          <p:to>
                                            <p:strVal val="hidden"/>
                                          </p:to>
                                        </p:set>
                                      </p:childTnLst>
                                    </p:cTn>
                                  </p:par>
                                  <p:par>
                                    <p:cTn id="437" presetID="8" presetClass="emph" presetSubtype="0" fill="hold" grpId="3" nodeType="withEffect">
                                      <p:stCondLst>
                                        <p:cond delay="9600"/>
                                      </p:stCondLst>
                                      <p:childTnLst>
                                        <p:animRot by="43200000">
                                          <p:cBhvr>
                                            <p:cTn id="438" dur="1000" fill="hold"/>
                                            <p:tgtEl>
                                              <p:spTgt spid="51"/>
                                            </p:tgtEl>
                                            <p:attrNameLst>
                                              <p:attrName>r</p:attrName>
                                            </p:attrNameLst>
                                          </p:cBhvr>
                                        </p:animRot>
                                      </p:childTnLst>
                                    </p:cTn>
                                  </p:par>
                                  <p:par>
                                    <p:cTn id="439" presetID="53" presetClass="entr" presetSubtype="0" fill="hold" grpId="0" nodeType="withEffect">
                                      <p:stCondLst>
                                        <p:cond delay="6800"/>
                                      </p:stCondLst>
                                      <p:childTnLst>
                                        <p:set>
                                          <p:cBhvr>
                                            <p:cTn id="440" dur="1" fill="hold">
                                              <p:stCondLst>
                                                <p:cond delay="0"/>
                                              </p:stCondLst>
                                            </p:cTn>
                                            <p:tgtEl>
                                              <p:spTgt spid="52"/>
                                            </p:tgtEl>
                                            <p:attrNameLst>
                                              <p:attrName>style.visibility</p:attrName>
                                            </p:attrNameLst>
                                          </p:cBhvr>
                                          <p:to>
                                            <p:strVal val="visible"/>
                                          </p:to>
                                        </p:set>
                                        <p:anim calcmode="lin" valueType="num">
                                          <p:cBhvr>
                                            <p:cTn id="441" dur="200" fill="hold"/>
                                            <p:tgtEl>
                                              <p:spTgt spid="52"/>
                                            </p:tgtEl>
                                            <p:attrNameLst>
                                              <p:attrName>ppt_w</p:attrName>
                                            </p:attrNameLst>
                                          </p:cBhvr>
                                          <p:tavLst>
                                            <p:tav tm="0">
                                              <p:val>
                                                <p:fltVal val="0"/>
                                              </p:val>
                                            </p:tav>
                                            <p:tav tm="100000">
                                              <p:val>
                                                <p:strVal val="#ppt_w"/>
                                              </p:val>
                                            </p:tav>
                                          </p:tavLst>
                                        </p:anim>
                                        <p:anim calcmode="lin" valueType="num">
                                          <p:cBhvr>
                                            <p:cTn id="442" dur="200" fill="hold"/>
                                            <p:tgtEl>
                                              <p:spTgt spid="52"/>
                                            </p:tgtEl>
                                            <p:attrNameLst>
                                              <p:attrName>ppt_h</p:attrName>
                                            </p:attrNameLst>
                                          </p:cBhvr>
                                          <p:tavLst>
                                            <p:tav tm="0">
                                              <p:val>
                                                <p:fltVal val="0"/>
                                              </p:val>
                                            </p:tav>
                                            <p:tav tm="100000">
                                              <p:val>
                                                <p:strVal val="#ppt_h"/>
                                              </p:val>
                                            </p:tav>
                                          </p:tavLst>
                                        </p:anim>
                                        <p:animEffect transition="in" filter="fade">
                                          <p:cBhvr>
                                            <p:cTn id="443" dur="200"/>
                                            <p:tgtEl>
                                              <p:spTgt spid="52"/>
                                            </p:tgtEl>
                                          </p:cBhvr>
                                        </p:animEffect>
                                      </p:childTnLst>
                                    </p:cTn>
                                  </p:par>
                                  <p:par>
                                    <p:cTn id="444" presetID="0" presetClass="path" presetSubtype="0" accel="50000" decel="50000" fill="hold" grpId="1" nodeType="withEffect">
                                      <p:stCondLst>
                                        <p:cond delay="6800"/>
                                      </p:stCondLst>
                                      <p:childTnLst>
                                        <p:animMotion origin="layout" path="M 3.125E-6 -4.81481E-6 C -0.00365 -0.00856 -0.02318 -0.00347 -0.02565 -0.02407 C -0.02826 -0.04444 -0.08373 0.0044 -0.08229 -0.01064 " pathEditMode="relative" rAng="0" ptsTypes="AAA">
                                          <p:cBhvr>
                                            <p:cTn id="445" dur="1000" fill="hold"/>
                                            <p:tgtEl>
                                              <p:spTgt spid="52"/>
                                            </p:tgtEl>
                                            <p:attrNameLst>
                                              <p:attrName>ppt_x</p:attrName>
                                              <p:attrName>ppt_y</p:attrName>
                                            </p:attrNameLst>
                                          </p:cBhvr>
                                          <p:rCtr x="-4128" y="-1458"/>
                                        </p:animMotion>
                                      </p:childTnLst>
                                    </p:cTn>
                                  </p:par>
                                  <p:par>
                                    <p:cTn id="446" presetID="10" presetClass="exit" presetSubtype="0" fill="hold" grpId="2" nodeType="withEffect">
                                      <p:stCondLst>
                                        <p:cond delay="6800"/>
                                      </p:stCondLst>
                                      <p:childTnLst>
                                        <p:animEffect transition="out" filter="fade">
                                          <p:cBhvr>
                                            <p:cTn id="447" dur="1000"/>
                                            <p:tgtEl>
                                              <p:spTgt spid="52"/>
                                            </p:tgtEl>
                                          </p:cBhvr>
                                        </p:animEffect>
                                        <p:set>
                                          <p:cBhvr>
                                            <p:cTn id="448" dur="1" fill="hold">
                                              <p:stCondLst>
                                                <p:cond delay="999"/>
                                              </p:stCondLst>
                                            </p:cTn>
                                            <p:tgtEl>
                                              <p:spTgt spid="52"/>
                                            </p:tgtEl>
                                            <p:attrNameLst>
                                              <p:attrName>style.visibility</p:attrName>
                                            </p:attrNameLst>
                                          </p:cBhvr>
                                          <p:to>
                                            <p:strVal val="hidden"/>
                                          </p:to>
                                        </p:set>
                                      </p:childTnLst>
                                    </p:cTn>
                                  </p:par>
                                  <p:par>
                                    <p:cTn id="449" presetID="8" presetClass="emph" presetSubtype="0" fill="hold" grpId="3" nodeType="withEffect">
                                      <p:stCondLst>
                                        <p:cond delay="6800"/>
                                      </p:stCondLst>
                                      <p:childTnLst>
                                        <p:animRot by="43200000">
                                          <p:cBhvr>
                                            <p:cTn id="450" dur="1000" fill="hold"/>
                                            <p:tgtEl>
                                              <p:spTgt spid="52"/>
                                            </p:tgtEl>
                                            <p:attrNameLst>
                                              <p:attrName>r</p:attrName>
                                            </p:attrNameLst>
                                          </p:cBhvr>
                                        </p:animRot>
                                      </p:childTnLst>
                                    </p:cTn>
                                  </p:par>
                                  <p:par>
                                    <p:cTn id="451" presetID="53" presetClass="entr" presetSubtype="0" fill="hold" grpId="0" nodeType="withEffect">
                                      <p:stCondLst>
                                        <p:cond delay="7000"/>
                                      </p:stCondLst>
                                      <p:childTnLst>
                                        <p:set>
                                          <p:cBhvr>
                                            <p:cTn id="452" dur="1" fill="hold">
                                              <p:stCondLst>
                                                <p:cond delay="0"/>
                                              </p:stCondLst>
                                            </p:cTn>
                                            <p:tgtEl>
                                              <p:spTgt spid="53"/>
                                            </p:tgtEl>
                                            <p:attrNameLst>
                                              <p:attrName>style.visibility</p:attrName>
                                            </p:attrNameLst>
                                          </p:cBhvr>
                                          <p:to>
                                            <p:strVal val="visible"/>
                                          </p:to>
                                        </p:set>
                                        <p:anim calcmode="lin" valueType="num">
                                          <p:cBhvr>
                                            <p:cTn id="453" dur="200" fill="hold"/>
                                            <p:tgtEl>
                                              <p:spTgt spid="53"/>
                                            </p:tgtEl>
                                            <p:attrNameLst>
                                              <p:attrName>ppt_w</p:attrName>
                                            </p:attrNameLst>
                                          </p:cBhvr>
                                          <p:tavLst>
                                            <p:tav tm="0">
                                              <p:val>
                                                <p:fltVal val="0"/>
                                              </p:val>
                                            </p:tav>
                                            <p:tav tm="100000">
                                              <p:val>
                                                <p:strVal val="#ppt_w"/>
                                              </p:val>
                                            </p:tav>
                                          </p:tavLst>
                                        </p:anim>
                                        <p:anim calcmode="lin" valueType="num">
                                          <p:cBhvr>
                                            <p:cTn id="454" dur="200" fill="hold"/>
                                            <p:tgtEl>
                                              <p:spTgt spid="53"/>
                                            </p:tgtEl>
                                            <p:attrNameLst>
                                              <p:attrName>ppt_h</p:attrName>
                                            </p:attrNameLst>
                                          </p:cBhvr>
                                          <p:tavLst>
                                            <p:tav tm="0">
                                              <p:val>
                                                <p:fltVal val="0"/>
                                              </p:val>
                                            </p:tav>
                                            <p:tav tm="100000">
                                              <p:val>
                                                <p:strVal val="#ppt_h"/>
                                              </p:val>
                                            </p:tav>
                                          </p:tavLst>
                                        </p:anim>
                                        <p:animEffect transition="in" filter="fade">
                                          <p:cBhvr>
                                            <p:cTn id="455" dur="200"/>
                                            <p:tgtEl>
                                              <p:spTgt spid="53"/>
                                            </p:tgtEl>
                                          </p:cBhvr>
                                        </p:animEffect>
                                      </p:childTnLst>
                                    </p:cTn>
                                  </p:par>
                                  <p:par>
                                    <p:cTn id="456" presetID="0" presetClass="path" presetSubtype="0" accel="50000" decel="50000" fill="hold" grpId="1" nodeType="withEffect">
                                      <p:stCondLst>
                                        <p:cond delay="7000"/>
                                      </p:stCondLst>
                                      <p:childTnLst>
                                        <p:animMotion origin="layout" path="M 1.66667E-6 3.33333E-6 C -0.00365 -0.0088 -0.02318 -0.00371 -0.02565 -0.02431 C -0.02826 -0.04468 -0.07044 0.01018 -0.06901 -0.00486 " pathEditMode="relative" rAng="0" ptsTypes="AAA">
                                          <p:cBhvr>
                                            <p:cTn id="457" dur="1000" fill="hold"/>
                                            <p:tgtEl>
                                              <p:spTgt spid="53"/>
                                            </p:tgtEl>
                                            <p:attrNameLst>
                                              <p:attrName>ppt_x</p:attrName>
                                              <p:attrName>ppt_y</p:attrName>
                                            </p:attrNameLst>
                                          </p:cBhvr>
                                          <p:rCtr x="-3464" y="-1458"/>
                                        </p:animMotion>
                                      </p:childTnLst>
                                    </p:cTn>
                                  </p:par>
                                  <p:par>
                                    <p:cTn id="458" presetID="10" presetClass="exit" presetSubtype="0" fill="hold" grpId="2" nodeType="withEffect">
                                      <p:stCondLst>
                                        <p:cond delay="7000"/>
                                      </p:stCondLst>
                                      <p:childTnLst>
                                        <p:animEffect transition="out" filter="fade">
                                          <p:cBhvr>
                                            <p:cTn id="459" dur="1000"/>
                                            <p:tgtEl>
                                              <p:spTgt spid="53"/>
                                            </p:tgtEl>
                                          </p:cBhvr>
                                        </p:animEffect>
                                        <p:set>
                                          <p:cBhvr>
                                            <p:cTn id="460" dur="1" fill="hold">
                                              <p:stCondLst>
                                                <p:cond delay="999"/>
                                              </p:stCondLst>
                                            </p:cTn>
                                            <p:tgtEl>
                                              <p:spTgt spid="53"/>
                                            </p:tgtEl>
                                            <p:attrNameLst>
                                              <p:attrName>style.visibility</p:attrName>
                                            </p:attrNameLst>
                                          </p:cBhvr>
                                          <p:to>
                                            <p:strVal val="hidden"/>
                                          </p:to>
                                        </p:set>
                                      </p:childTnLst>
                                    </p:cTn>
                                  </p:par>
                                  <p:par>
                                    <p:cTn id="461" presetID="8" presetClass="emph" presetSubtype="0" fill="hold" grpId="3" nodeType="withEffect">
                                      <p:stCondLst>
                                        <p:cond delay="7000"/>
                                      </p:stCondLst>
                                      <p:childTnLst>
                                        <p:animRot by="43200000">
                                          <p:cBhvr>
                                            <p:cTn id="462" dur="1000" fill="hold"/>
                                            <p:tgtEl>
                                              <p:spTgt spid="53"/>
                                            </p:tgtEl>
                                            <p:attrNameLst>
                                              <p:attrName>r</p:attrName>
                                            </p:attrNameLst>
                                          </p:cBhvr>
                                        </p:animRot>
                                      </p:childTnLst>
                                    </p:cTn>
                                  </p:par>
                                  <p:par>
                                    <p:cTn id="463" presetID="53" presetClass="entr" presetSubtype="0" fill="hold" grpId="0" nodeType="withEffect">
                                      <p:stCondLst>
                                        <p:cond delay="7200"/>
                                      </p:stCondLst>
                                      <p:childTnLst>
                                        <p:set>
                                          <p:cBhvr>
                                            <p:cTn id="464" dur="1" fill="hold">
                                              <p:stCondLst>
                                                <p:cond delay="0"/>
                                              </p:stCondLst>
                                            </p:cTn>
                                            <p:tgtEl>
                                              <p:spTgt spid="54"/>
                                            </p:tgtEl>
                                            <p:attrNameLst>
                                              <p:attrName>style.visibility</p:attrName>
                                            </p:attrNameLst>
                                          </p:cBhvr>
                                          <p:to>
                                            <p:strVal val="visible"/>
                                          </p:to>
                                        </p:set>
                                        <p:anim calcmode="lin" valueType="num">
                                          <p:cBhvr>
                                            <p:cTn id="465" dur="200" fill="hold"/>
                                            <p:tgtEl>
                                              <p:spTgt spid="54"/>
                                            </p:tgtEl>
                                            <p:attrNameLst>
                                              <p:attrName>ppt_w</p:attrName>
                                            </p:attrNameLst>
                                          </p:cBhvr>
                                          <p:tavLst>
                                            <p:tav tm="0">
                                              <p:val>
                                                <p:fltVal val="0"/>
                                              </p:val>
                                            </p:tav>
                                            <p:tav tm="100000">
                                              <p:val>
                                                <p:strVal val="#ppt_w"/>
                                              </p:val>
                                            </p:tav>
                                          </p:tavLst>
                                        </p:anim>
                                        <p:anim calcmode="lin" valueType="num">
                                          <p:cBhvr>
                                            <p:cTn id="466" dur="200" fill="hold"/>
                                            <p:tgtEl>
                                              <p:spTgt spid="54"/>
                                            </p:tgtEl>
                                            <p:attrNameLst>
                                              <p:attrName>ppt_h</p:attrName>
                                            </p:attrNameLst>
                                          </p:cBhvr>
                                          <p:tavLst>
                                            <p:tav tm="0">
                                              <p:val>
                                                <p:fltVal val="0"/>
                                              </p:val>
                                            </p:tav>
                                            <p:tav tm="100000">
                                              <p:val>
                                                <p:strVal val="#ppt_h"/>
                                              </p:val>
                                            </p:tav>
                                          </p:tavLst>
                                        </p:anim>
                                        <p:animEffect transition="in" filter="fade">
                                          <p:cBhvr>
                                            <p:cTn id="467" dur="200"/>
                                            <p:tgtEl>
                                              <p:spTgt spid="54"/>
                                            </p:tgtEl>
                                          </p:cBhvr>
                                        </p:animEffect>
                                      </p:childTnLst>
                                    </p:cTn>
                                  </p:par>
                                  <p:par>
                                    <p:cTn id="468" presetID="0" presetClass="path" presetSubtype="0" accel="50000" decel="50000" fill="hold" grpId="1" nodeType="withEffect">
                                      <p:stCondLst>
                                        <p:cond delay="7200"/>
                                      </p:stCondLst>
                                      <p:childTnLst>
                                        <p:animMotion origin="layout" path="M 4.16667E-7 -0.00023 C -0.00378 -0.00879 -0.02982 0.01482 -0.03229 -0.00555 C -0.0349 -0.02569 -0.12018 0.01574 -0.11875 0.0007 " pathEditMode="relative" rAng="0" ptsTypes="AAA">
                                          <p:cBhvr>
                                            <p:cTn id="469" dur="1000" fill="hold"/>
                                            <p:tgtEl>
                                              <p:spTgt spid="54"/>
                                            </p:tgtEl>
                                            <p:attrNameLst>
                                              <p:attrName>ppt_x</p:attrName>
                                              <p:attrName>ppt_y</p:attrName>
                                            </p:attrNameLst>
                                          </p:cBhvr>
                                          <p:rCtr x="-5951" y="-347"/>
                                        </p:animMotion>
                                      </p:childTnLst>
                                    </p:cTn>
                                  </p:par>
                                  <p:par>
                                    <p:cTn id="470" presetID="10" presetClass="exit" presetSubtype="0" fill="hold" grpId="2" nodeType="withEffect">
                                      <p:stCondLst>
                                        <p:cond delay="7200"/>
                                      </p:stCondLst>
                                      <p:childTnLst>
                                        <p:animEffect transition="out" filter="fade">
                                          <p:cBhvr>
                                            <p:cTn id="471" dur="1000"/>
                                            <p:tgtEl>
                                              <p:spTgt spid="54"/>
                                            </p:tgtEl>
                                          </p:cBhvr>
                                        </p:animEffect>
                                        <p:set>
                                          <p:cBhvr>
                                            <p:cTn id="472" dur="1" fill="hold">
                                              <p:stCondLst>
                                                <p:cond delay="999"/>
                                              </p:stCondLst>
                                            </p:cTn>
                                            <p:tgtEl>
                                              <p:spTgt spid="54"/>
                                            </p:tgtEl>
                                            <p:attrNameLst>
                                              <p:attrName>style.visibility</p:attrName>
                                            </p:attrNameLst>
                                          </p:cBhvr>
                                          <p:to>
                                            <p:strVal val="hidden"/>
                                          </p:to>
                                        </p:set>
                                      </p:childTnLst>
                                    </p:cTn>
                                  </p:par>
                                  <p:par>
                                    <p:cTn id="473" presetID="8" presetClass="emph" presetSubtype="0" fill="hold" grpId="3" nodeType="withEffect">
                                      <p:stCondLst>
                                        <p:cond delay="7200"/>
                                      </p:stCondLst>
                                      <p:childTnLst>
                                        <p:animRot by="43200000">
                                          <p:cBhvr>
                                            <p:cTn id="474" dur="1000" fill="hold"/>
                                            <p:tgtEl>
                                              <p:spTgt spid="54"/>
                                            </p:tgtEl>
                                            <p:attrNameLst>
                                              <p:attrName>r</p:attrName>
                                            </p:attrNameLst>
                                          </p:cBhvr>
                                        </p:animRot>
                                      </p:childTnLst>
                                    </p:cTn>
                                  </p:par>
                                  <p:par>
                                    <p:cTn id="475" presetID="53" presetClass="entr" presetSubtype="0" fill="hold" grpId="0" nodeType="withEffect">
                                      <p:stCondLst>
                                        <p:cond delay="7500"/>
                                      </p:stCondLst>
                                      <p:childTnLst>
                                        <p:set>
                                          <p:cBhvr>
                                            <p:cTn id="476" dur="1" fill="hold">
                                              <p:stCondLst>
                                                <p:cond delay="0"/>
                                              </p:stCondLst>
                                            </p:cTn>
                                            <p:tgtEl>
                                              <p:spTgt spid="55"/>
                                            </p:tgtEl>
                                            <p:attrNameLst>
                                              <p:attrName>style.visibility</p:attrName>
                                            </p:attrNameLst>
                                          </p:cBhvr>
                                          <p:to>
                                            <p:strVal val="visible"/>
                                          </p:to>
                                        </p:set>
                                        <p:anim calcmode="lin" valueType="num">
                                          <p:cBhvr>
                                            <p:cTn id="477" dur="200" fill="hold"/>
                                            <p:tgtEl>
                                              <p:spTgt spid="55"/>
                                            </p:tgtEl>
                                            <p:attrNameLst>
                                              <p:attrName>ppt_w</p:attrName>
                                            </p:attrNameLst>
                                          </p:cBhvr>
                                          <p:tavLst>
                                            <p:tav tm="0">
                                              <p:val>
                                                <p:fltVal val="0"/>
                                              </p:val>
                                            </p:tav>
                                            <p:tav tm="100000">
                                              <p:val>
                                                <p:strVal val="#ppt_w"/>
                                              </p:val>
                                            </p:tav>
                                          </p:tavLst>
                                        </p:anim>
                                        <p:anim calcmode="lin" valueType="num">
                                          <p:cBhvr>
                                            <p:cTn id="478" dur="200" fill="hold"/>
                                            <p:tgtEl>
                                              <p:spTgt spid="55"/>
                                            </p:tgtEl>
                                            <p:attrNameLst>
                                              <p:attrName>ppt_h</p:attrName>
                                            </p:attrNameLst>
                                          </p:cBhvr>
                                          <p:tavLst>
                                            <p:tav tm="0">
                                              <p:val>
                                                <p:fltVal val="0"/>
                                              </p:val>
                                            </p:tav>
                                            <p:tav tm="100000">
                                              <p:val>
                                                <p:strVal val="#ppt_h"/>
                                              </p:val>
                                            </p:tav>
                                          </p:tavLst>
                                        </p:anim>
                                        <p:animEffect transition="in" filter="fade">
                                          <p:cBhvr>
                                            <p:cTn id="479" dur="200"/>
                                            <p:tgtEl>
                                              <p:spTgt spid="55"/>
                                            </p:tgtEl>
                                          </p:cBhvr>
                                        </p:animEffect>
                                      </p:childTnLst>
                                    </p:cTn>
                                  </p:par>
                                  <p:par>
                                    <p:cTn id="480" presetID="0" presetClass="path" presetSubtype="0" accel="50000" decel="50000" fill="hold" grpId="1" nodeType="withEffect">
                                      <p:stCondLst>
                                        <p:cond delay="7500"/>
                                      </p:stCondLst>
                                      <p:childTnLst>
                                        <p:animMotion origin="layout" path="M 4.16667E-7 -0.00046 C -0.00378 -0.00926 -0.03138 0.03981 -0.03385 0.01898 C -0.03646 -0.00139 -0.09036 0.03356 -0.08893 0.01852 " pathEditMode="relative" rAng="0" ptsTypes="AAA">
                                          <p:cBhvr>
                                            <p:cTn id="481" dur="1000" fill="hold"/>
                                            <p:tgtEl>
                                              <p:spTgt spid="55"/>
                                            </p:tgtEl>
                                            <p:attrNameLst>
                                              <p:attrName>ppt_x</p:attrName>
                                              <p:attrName>ppt_y</p:attrName>
                                            </p:attrNameLst>
                                          </p:cBhvr>
                                          <p:rCtr x="-4453" y="1157"/>
                                        </p:animMotion>
                                      </p:childTnLst>
                                    </p:cTn>
                                  </p:par>
                                  <p:par>
                                    <p:cTn id="482" presetID="10" presetClass="exit" presetSubtype="0" fill="hold" grpId="2" nodeType="withEffect">
                                      <p:stCondLst>
                                        <p:cond delay="7500"/>
                                      </p:stCondLst>
                                      <p:childTnLst>
                                        <p:animEffect transition="out" filter="fade">
                                          <p:cBhvr>
                                            <p:cTn id="483" dur="1000"/>
                                            <p:tgtEl>
                                              <p:spTgt spid="55"/>
                                            </p:tgtEl>
                                          </p:cBhvr>
                                        </p:animEffect>
                                        <p:set>
                                          <p:cBhvr>
                                            <p:cTn id="484" dur="1" fill="hold">
                                              <p:stCondLst>
                                                <p:cond delay="999"/>
                                              </p:stCondLst>
                                            </p:cTn>
                                            <p:tgtEl>
                                              <p:spTgt spid="55"/>
                                            </p:tgtEl>
                                            <p:attrNameLst>
                                              <p:attrName>style.visibility</p:attrName>
                                            </p:attrNameLst>
                                          </p:cBhvr>
                                          <p:to>
                                            <p:strVal val="hidden"/>
                                          </p:to>
                                        </p:set>
                                      </p:childTnLst>
                                    </p:cTn>
                                  </p:par>
                                  <p:par>
                                    <p:cTn id="485" presetID="8" presetClass="emph" presetSubtype="0" fill="hold" grpId="3" nodeType="withEffect">
                                      <p:stCondLst>
                                        <p:cond delay="7500"/>
                                      </p:stCondLst>
                                      <p:childTnLst>
                                        <p:animRot by="43200000">
                                          <p:cBhvr>
                                            <p:cTn id="486" dur="1000" fill="hold"/>
                                            <p:tgtEl>
                                              <p:spTgt spid="5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 grpId="0" animBg="1"/>
          <p:bldP spid="4" grpId="0" animBg="1"/>
          <p:bldP spid="4" grpId="1" animBg="1"/>
          <p:bldP spid="4" grpId="2" animBg="1"/>
          <p:bldP spid="4" grpId="3" animBg="1"/>
          <p:bldP spid="4" grpId="4" animBg="1"/>
          <p:bldP spid="11" grpId="0" animBg="1"/>
          <p:bldP spid="11" grpId="1" animBg="1"/>
          <p:bldP spid="11" grpId="2" animBg="1"/>
          <p:bldP spid="11" grpId="3" animBg="1"/>
          <p:bldP spid="11" grpId="4" animBg="1"/>
          <p:bldP spid="12" grpId="0" animBg="1"/>
          <p:bldP spid="12" grpId="1" animBg="1"/>
          <p:bldP spid="12" grpId="2" animBg="1"/>
          <p:bldP spid="12" grpId="3" animBg="1"/>
          <p:bldP spid="12" grpId="4" animBg="1"/>
          <p:bldP spid="13" grpId="0" animBg="1"/>
          <p:bldP spid="13" grpId="1" animBg="1"/>
          <p:bldP spid="13" grpId="2" animBg="1"/>
          <p:bldP spid="13" grpId="3" animBg="1"/>
          <p:bldP spid="13" grpId="4" animBg="1"/>
          <p:bldP spid="14" grpId="0" animBg="1"/>
          <p:bldP spid="14" grpId="1" animBg="1"/>
          <p:bldP spid="14" grpId="2" animBg="1"/>
          <p:bldP spid="15" grpId="0" animBg="1"/>
          <p:bldP spid="15" grpId="1" animBg="1"/>
          <p:bldP spid="15" grpId="2" animBg="1"/>
          <p:bldP spid="16" grpId="0" animBg="1"/>
          <p:bldP spid="16" grpId="1" animBg="1"/>
          <p:bldP spid="16" grpId="2" animBg="1"/>
          <p:bldP spid="17" grpId="0" animBg="1"/>
          <p:bldP spid="17" grpId="1" animBg="1"/>
          <p:bldP spid="17" grpId="2" animBg="1"/>
          <p:bldP spid="18" grpId="0" animBg="1"/>
          <p:bldP spid="18" grpId="1" animBg="1"/>
          <p:bldP spid="18" grpId="2" animBg="1"/>
          <p:bldP spid="19" grpId="0" animBg="1"/>
          <p:bldP spid="19" grpId="1" animBg="1"/>
          <p:bldP spid="19" grpId="2" animBg="1"/>
          <p:bldP spid="20" grpId="0" animBg="1"/>
          <p:bldP spid="20" grpId="1" animBg="1"/>
          <p:bldP spid="20" grpId="2" animBg="1"/>
          <p:bldP spid="28" grpId="0" animBg="1"/>
          <p:bldP spid="28" grpId="1" animBg="1"/>
          <p:bldP spid="28" grpId="2" animBg="1"/>
          <p:bldP spid="29" grpId="0" animBg="1"/>
          <p:bldP spid="29" grpId="1" animBg="1"/>
          <p:bldP spid="29" grpId="2" animBg="1"/>
          <p:bldP spid="30" grpId="0" animBg="1"/>
          <p:bldP spid="30" grpId="1" animBg="1"/>
          <p:bldP spid="30" grpId="2" animBg="1"/>
          <p:bldP spid="31" grpId="0" animBg="1"/>
          <p:bldP spid="31" grpId="1" animBg="1"/>
          <p:bldP spid="31" grpId="2" animBg="1"/>
          <p:bldP spid="32" grpId="0" animBg="1"/>
          <p:bldP spid="32" grpId="1" animBg="1"/>
          <p:bldP spid="32" grpId="2" animBg="1"/>
          <p:bldP spid="32" grpId="3" animBg="1"/>
          <p:bldP spid="33" grpId="0" animBg="1"/>
          <p:bldP spid="33" grpId="1" animBg="1"/>
          <p:bldP spid="33" grpId="2" animBg="1"/>
          <p:bldP spid="33" grpId="3" animBg="1"/>
          <p:bldP spid="34" grpId="0" animBg="1"/>
          <p:bldP spid="34" grpId="1" animBg="1"/>
          <p:bldP spid="34" grpId="2" animBg="1"/>
          <p:bldP spid="34" grpId="3" animBg="1"/>
          <p:bldP spid="35" grpId="0" animBg="1"/>
          <p:bldP spid="35" grpId="1" animBg="1"/>
          <p:bldP spid="35" grpId="2" animBg="1"/>
          <p:bldP spid="35" grpId="3" animBg="1"/>
          <p:bldP spid="36" grpId="0" animBg="1"/>
          <p:bldP spid="36" grpId="1" animBg="1"/>
          <p:bldP spid="36" grpId="2" animBg="1"/>
          <p:bldP spid="36" grpId="3" animBg="1"/>
          <p:bldP spid="37" grpId="0" animBg="1"/>
          <p:bldP spid="37" grpId="1" animBg="1"/>
          <p:bldP spid="37" grpId="2" animBg="1"/>
          <p:bldP spid="37" grpId="3" animBg="1"/>
          <p:bldP spid="38" grpId="0" animBg="1"/>
          <p:bldP spid="38" grpId="1" animBg="1"/>
          <p:bldP spid="38" grpId="2" animBg="1"/>
          <p:bldP spid="38" grpId="3" animBg="1"/>
          <p:bldP spid="39" grpId="0" animBg="1"/>
          <p:bldP spid="39" grpId="1" animBg="1"/>
          <p:bldP spid="39" grpId="2" animBg="1"/>
          <p:bldP spid="39" grpId="3" animBg="1"/>
          <p:bldP spid="40" grpId="0" animBg="1"/>
          <p:bldP spid="40" grpId="1" animBg="1"/>
          <p:bldP spid="40" grpId="2" animBg="1"/>
          <p:bldP spid="40" grpId="3" animBg="1"/>
          <p:bldP spid="41" grpId="0" animBg="1"/>
          <p:bldP spid="41" grpId="1" animBg="1"/>
          <p:bldP spid="41" grpId="2" animBg="1"/>
          <p:bldP spid="41" grpId="3" animBg="1"/>
          <p:bldP spid="42" grpId="0" animBg="1"/>
          <p:bldP spid="42" grpId="1" animBg="1"/>
          <p:bldP spid="42" grpId="2" animBg="1"/>
          <p:bldP spid="42" grpId="3" animBg="1"/>
          <p:bldP spid="43" grpId="0" animBg="1"/>
          <p:bldP spid="43" grpId="1" animBg="1"/>
          <p:bldP spid="43" grpId="2" animBg="1"/>
          <p:bldP spid="43" grpId="3" animBg="1"/>
          <p:bldP spid="44" grpId="0" animBg="1"/>
          <p:bldP spid="44" grpId="1" animBg="1"/>
          <p:bldP spid="44" grpId="2" animBg="1"/>
          <p:bldP spid="44" grpId="3" animBg="1"/>
          <p:bldP spid="45" grpId="0" animBg="1"/>
          <p:bldP spid="45" grpId="1" animBg="1"/>
          <p:bldP spid="45" grpId="2" animBg="1"/>
          <p:bldP spid="45" grpId="3" animBg="1"/>
          <p:bldP spid="46" grpId="0" animBg="1"/>
          <p:bldP spid="46" grpId="1" animBg="1"/>
          <p:bldP spid="46" grpId="2" animBg="1"/>
          <p:bldP spid="46" grpId="3" animBg="1"/>
          <p:bldP spid="47" grpId="0" animBg="1"/>
          <p:bldP spid="47" grpId="1" animBg="1"/>
          <p:bldP spid="47" grpId="2" animBg="1"/>
          <p:bldP spid="47" grpId="3" animBg="1"/>
          <p:bldP spid="48" grpId="0" animBg="1"/>
          <p:bldP spid="48" grpId="1" animBg="1"/>
          <p:bldP spid="48" grpId="2" animBg="1"/>
          <p:bldP spid="48" grpId="3" animBg="1"/>
          <p:bldP spid="49" grpId="0" animBg="1"/>
          <p:bldP spid="49" grpId="1" animBg="1"/>
          <p:bldP spid="49" grpId="2" animBg="1"/>
          <p:bldP spid="49" grpId="3" animBg="1"/>
          <p:bldP spid="50" grpId="0" animBg="1"/>
          <p:bldP spid="50" grpId="1" animBg="1"/>
          <p:bldP spid="50" grpId="2" animBg="1"/>
          <p:bldP spid="50" grpId="3" animBg="1"/>
          <p:bldP spid="51" grpId="0" animBg="1"/>
          <p:bldP spid="51" grpId="1" animBg="1"/>
          <p:bldP spid="51" grpId="2" animBg="1"/>
          <p:bldP spid="51" grpId="3" animBg="1"/>
          <p:bldP spid="27" grpId="0" animBg="1"/>
          <p:bldP spid="27" grpId="1" animBg="1"/>
          <p:bldP spid="27" grpId="2" animBg="1"/>
          <p:bldP spid="27" grpId="3" animBg="1"/>
          <p:bldP spid="52" grpId="0" animBg="1"/>
          <p:bldP spid="52" grpId="1" animBg="1"/>
          <p:bldP spid="52" grpId="2" animBg="1"/>
          <p:bldP spid="52" grpId="3" animBg="1"/>
          <p:bldP spid="53" grpId="0" animBg="1"/>
          <p:bldP spid="53" grpId="1" animBg="1"/>
          <p:bldP spid="53" grpId="2" animBg="1"/>
          <p:bldP spid="53" grpId="3" animBg="1"/>
          <p:bldP spid="54" grpId="0" animBg="1"/>
          <p:bldP spid="54" grpId="1" animBg="1"/>
          <p:bldP spid="54" grpId="2" animBg="1"/>
          <p:bldP spid="54" grpId="3" animBg="1"/>
          <p:bldP spid="55" grpId="0" animBg="1"/>
          <p:bldP spid="55" grpId="1" animBg="1"/>
          <p:bldP spid="55" grpId="2" animBg="1"/>
          <p:bldP spid="55" grpId="3" animBg="1"/>
          <p:bldP spid="8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mph" presetSubtype="0" repeatCount="indefinite" fill="hold" grpId="0" nodeType="withEffect">
                                      <p:stCondLst>
                                        <p:cond delay="0"/>
                                      </p:stCondLst>
                                      <p:iterate type="lt">
                                        <p:tmPct val="10000"/>
                                      </p:iterate>
                                      <p:childTnLst>
                                        <p:animMotion origin="layout" path="M -1.25E-6 4.44444E-6 L -1.25E-6 -0.07223 " pathEditMode="relative" rAng="0" ptsTypes="AA">
                                          <p:cBhvr>
                                            <p:cTn id="6" dur="250" accel="50000" decel="50000" autoRev="1" fill="hold">
                                              <p:stCondLst>
                                                <p:cond delay="0"/>
                                              </p:stCondLst>
                                            </p:cTn>
                                            <p:tgtEl>
                                              <p:spTgt spid="84"/>
                                            </p:tgtEl>
                                            <p:attrNameLst>
                                              <p:attrName>ppt_x</p:attrName>
                                              <p:attrName>ppt_y</p:attrName>
                                            </p:attrNameLst>
                                          </p:cBhvr>
                                          <p:rCtr x="0" y="-3611"/>
                                        </p:animMotion>
                                        <p:animRot by="1500000">
                                          <p:cBhvr>
                                            <p:cTn id="7" dur="125" fill="hold">
                                              <p:stCondLst>
                                                <p:cond delay="0"/>
                                              </p:stCondLst>
                                            </p:cTn>
                                            <p:tgtEl>
                                              <p:spTgt spid="84"/>
                                            </p:tgtEl>
                                            <p:attrNameLst>
                                              <p:attrName>r</p:attrName>
                                            </p:attrNameLst>
                                          </p:cBhvr>
                                        </p:animRot>
                                        <p:animRot by="-1500000">
                                          <p:cBhvr>
                                            <p:cTn id="8" dur="125" fill="hold">
                                              <p:stCondLst>
                                                <p:cond delay="125"/>
                                              </p:stCondLst>
                                            </p:cTn>
                                            <p:tgtEl>
                                              <p:spTgt spid="84"/>
                                            </p:tgtEl>
                                            <p:attrNameLst>
                                              <p:attrName>r</p:attrName>
                                            </p:attrNameLst>
                                          </p:cBhvr>
                                        </p:animRot>
                                        <p:animRot by="-1500000">
                                          <p:cBhvr>
                                            <p:cTn id="9" dur="125" fill="hold">
                                              <p:stCondLst>
                                                <p:cond delay="250"/>
                                              </p:stCondLst>
                                            </p:cTn>
                                            <p:tgtEl>
                                              <p:spTgt spid="84"/>
                                            </p:tgtEl>
                                            <p:attrNameLst>
                                              <p:attrName>r</p:attrName>
                                            </p:attrNameLst>
                                          </p:cBhvr>
                                        </p:animRot>
                                        <p:animRot by="1500000">
                                          <p:cBhvr>
                                            <p:cTn id="10" dur="125" fill="hold">
                                              <p:stCondLst>
                                                <p:cond delay="375"/>
                                              </p:stCondLst>
                                            </p:cTn>
                                            <p:tgtEl>
                                              <p:spTgt spid="84"/>
                                            </p:tgtEl>
                                            <p:attrNameLst>
                                              <p:attrName>r</p:attrName>
                                            </p:attrNameLst>
                                          </p:cBhvr>
                                        </p:animRot>
                                      </p:childTnLst>
                                    </p:cTn>
                                  </p:par>
                                  <p:par>
                                    <p:cTn id="11" presetID="42" presetClass="path" presetSubtype="0" repeatCount="4000" fill="hold" grpId="0" nodeType="withEffect">
                                      <p:stCondLst>
                                        <p:cond delay="0"/>
                                      </p:stCondLst>
                                      <p:childTnLst>
                                        <p:animMotion origin="layout" path="M -6.93889E-18 4.81481E-6 L 1.09635 0.00185 " pathEditMode="relative" rAng="0" ptsTypes="AA">
                                          <p:cBhvr>
                                            <p:cTn id="12" dur="3000" fill="hold"/>
                                            <p:tgtEl>
                                              <p:spTgt spid="82"/>
                                            </p:tgtEl>
                                            <p:attrNameLst>
                                              <p:attrName>ppt_x</p:attrName>
                                              <p:attrName>ppt_y</p:attrName>
                                            </p:attrNameLst>
                                          </p:cBhvr>
                                          <p:rCtr x="54818" y="93"/>
                                        </p:animMotion>
                                      </p:childTnLst>
                                    </p:cTn>
                                  </p:par>
                                  <p:par>
                                    <p:cTn id="13" presetID="53" presetClass="entr" presetSubtype="16"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200" fill="hold"/>
                                            <p:tgtEl>
                                              <p:spTgt spid="4"/>
                                            </p:tgtEl>
                                            <p:attrNameLst>
                                              <p:attrName>ppt_w</p:attrName>
                                            </p:attrNameLst>
                                          </p:cBhvr>
                                          <p:tavLst>
                                            <p:tav tm="0">
                                              <p:val>
                                                <p:fltVal val="0"/>
                                              </p:val>
                                            </p:tav>
                                            <p:tav tm="100000">
                                              <p:val>
                                                <p:strVal val="#ppt_w"/>
                                              </p:val>
                                            </p:tav>
                                          </p:tavLst>
                                        </p:anim>
                                        <p:anim calcmode="lin" valueType="num">
                                          <p:cBhvr>
                                            <p:cTn id="16" dur="200" fill="hold"/>
                                            <p:tgtEl>
                                              <p:spTgt spid="4"/>
                                            </p:tgtEl>
                                            <p:attrNameLst>
                                              <p:attrName>ppt_h</p:attrName>
                                            </p:attrNameLst>
                                          </p:cBhvr>
                                          <p:tavLst>
                                            <p:tav tm="0">
                                              <p:val>
                                                <p:fltVal val="0"/>
                                              </p:val>
                                            </p:tav>
                                            <p:tav tm="100000">
                                              <p:val>
                                                <p:strVal val="#ppt_h"/>
                                              </p:val>
                                            </p:tav>
                                          </p:tavLst>
                                        </p:anim>
                                        <p:animEffect transition="in" filter="fade">
                                          <p:cBhvr>
                                            <p:cTn id="17" dur="200"/>
                                            <p:tgtEl>
                                              <p:spTgt spid="4"/>
                                            </p:tgtEl>
                                          </p:cBhvr>
                                        </p:animEffect>
                                      </p:childTnLst>
                                    </p:cTn>
                                  </p:par>
                                  <p:par>
                                    <p:cTn id="18" presetID="6" presetClass="emph" presetSubtype="0" fill="hold" grpId="1" nodeType="withEffect">
                                      <p:stCondLst>
                                        <p:cond delay="200"/>
                                      </p:stCondLst>
                                      <p:childTnLst>
                                        <p:animScale>
                                          <p:cBhvr>
                                            <p:cTn id="19" dur="200" fill="hold"/>
                                            <p:tgtEl>
                                              <p:spTgt spid="4"/>
                                            </p:tgtEl>
                                          </p:cBhvr>
                                          <p:by x="125000" y="125000"/>
                                        </p:animScale>
                                      </p:childTnLst>
                                    </p:cTn>
                                  </p:par>
                                  <p:par>
                                    <p:cTn id="20" presetID="6" presetClass="emph" presetSubtype="0" fill="hold" grpId="2" nodeType="withEffect">
                                      <p:stCondLst>
                                        <p:cond delay="400"/>
                                      </p:stCondLst>
                                      <p:childTnLst>
                                        <p:animScale>
                                          <p:cBhvr>
                                            <p:cTn id="21" dur="200" fill="hold"/>
                                            <p:tgtEl>
                                              <p:spTgt spid="4"/>
                                            </p:tgtEl>
                                          </p:cBhvr>
                                          <p:by x="75000" y="75000"/>
                                        </p:animScale>
                                      </p:childTnLst>
                                    </p:cTn>
                                  </p:par>
                                  <p:par>
                                    <p:cTn id="22" presetID="53" presetClass="entr" presetSubtype="16" fill="hold" grpId="0" nodeType="withEffect">
                                      <p:stCondLst>
                                        <p:cond delay="600"/>
                                      </p:stCondLst>
                                      <p:childTnLst>
                                        <p:set>
                                          <p:cBhvr>
                                            <p:cTn id="23" dur="1" fill="hold">
                                              <p:stCondLst>
                                                <p:cond delay="0"/>
                                              </p:stCondLst>
                                            </p:cTn>
                                            <p:tgtEl>
                                              <p:spTgt spid="12"/>
                                            </p:tgtEl>
                                            <p:attrNameLst>
                                              <p:attrName>style.visibility</p:attrName>
                                            </p:attrNameLst>
                                          </p:cBhvr>
                                          <p:to>
                                            <p:strVal val="visible"/>
                                          </p:to>
                                        </p:set>
                                        <p:anim calcmode="lin" valueType="num">
                                          <p:cBhvr>
                                            <p:cTn id="24" dur="200" fill="hold"/>
                                            <p:tgtEl>
                                              <p:spTgt spid="12"/>
                                            </p:tgtEl>
                                            <p:attrNameLst>
                                              <p:attrName>ppt_w</p:attrName>
                                            </p:attrNameLst>
                                          </p:cBhvr>
                                          <p:tavLst>
                                            <p:tav tm="0">
                                              <p:val>
                                                <p:fltVal val="0"/>
                                              </p:val>
                                            </p:tav>
                                            <p:tav tm="100000">
                                              <p:val>
                                                <p:strVal val="#ppt_w"/>
                                              </p:val>
                                            </p:tav>
                                          </p:tavLst>
                                        </p:anim>
                                        <p:anim calcmode="lin" valueType="num">
                                          <p:cBhvr>
                                            <p:cTn id="25" dur="200" fill="hold"/>
                                            <p:tgtEl>
                                              <p:spTgt spid="12"/>
                                            </p:tgtEl>
                                            <p:attrNameLst>
                                              <p:attrName>ppt_h</p:attrName>
                                            </p:attrNameLst>
                                          </p:cBhvr>
                                          <p:tavLst>
                                            <p:tav tm="0">
                                              <p:val>
                                                <p:fltVal val="0"/>
                                              </p:val>
                                            </p:tav>
                                            <p:tav tm="100000">
                                              <p:val>
                                                <p:strVal val="#ppt_h"/>
                                              </p:val>
                                            </p:tav>
                                          </p:tavLst>
                                        </p:anim>
                                        <p:animEffect transition="in" filter="fade">
                                          <p:cBhvr>
                                            <p:cTn id="26" dur="200"/>
                                            <p:tgtEl>
                                              <p:spTgt spid="12"/>
                                            </p:tgtEl>
                                          </p:cBhvr>
                                        </p:animEffect>
                                      </p:childTnLst>
                                    </p:cTn>
                                  </p:par>
                                  <p:par>
                                    <p:cTn id="27" presetID="6" presetClass="emph" presetSubtype="0" fill="hold" grpId="1" nodeType="withEffect">
                                      <p:stCondLst>
                                        <p:cond delay="800"/>
                                      </p:stCondLst>
                                      <p:childTnLst>
                                        <p:animScale>
                                          <p:cBhvr>
                                            <p:cTn id="28" dur="200" fill="hold"/>
                                            <p:tgtEl>
                                              <p:spTgt spid="12"/>
                                            </p:tgtEl>
                                          </p:cBhvr>
                                          <p:by x="125000" y="125000"/>
                                        </p:animScale>
                                      </p:childTnLst>
                                    </p:cTn>
                                  </p:par>
                                  <p:par>
                                    <p:cTn id="29" presetID="6" presetClass="emph" presetSubtype="0" fill="hold" grpId="2" nodeType="withEffect">
                                      <p:stCondLst>
                                        <p:cond delay="1000"/>
                                      </p:stCondLst>
                                      <p:childTnLst>
                                        <p:animScale>
                                          <p:cBhvr>
                                            <p:cTn id="30" dur="200" fill="hold"/>
                                            <p:tgtEl>
                                              <p:spTgt spid="12"/>
                                            </p:tgtEl>
                                          </p:cBhvr>
                                          <p:by x="75000" y="75000"/>
                                        </p:animScale>
                                      </p:childTnLst>
                                    </p:cTn>
                                  </p:par>
                                  <p:par>
                                    <p:cTn id="31" presetID="53" presetClass="entr" presetSubtype="16" fill="hold" grpId="0" nodeType="withEffect">
                                      <p:stCondLst>
                                        <p:cond delay="1200"/>
                                      </p:stCondLst>
                                      <p:childTnLst>
                                        <p:set>
                                          <p:cBhvr>
                                            <p:cTn id="32" dur="1" fill="hold">
                                              <p:stCondLst>
                                                <p:cond delay="0"/>
                                              </p:stCondLst>
                                            </p:cTn>
                                            <p:tgtEl>
                                              <p:spTgt spid="11"/>
                                            </p:tgtEl>
                                            <p:attrNameLst>
                                              <p:attrName>style.visibility</p:attrName>
                                            </p:attrNameLst>
                                          </p:cBhvr>
                                          <p:to>
                                            <p:strVal val="visible"/>
                                          </p:to>
                                        </p:set>
                                        <p:anim calcmode="lin" valueType="num">
                                          <p:cBhvr>
                                            <p:cTn id="33" dur="200" fill="hold"/>
                                            <p:tgtEl>
                                              <p:spTgt spid="11"/>
                                            </p:tgtEl>
                                            <p:attrNameLst>
                                              <p:attrName>ppt_w</p:attrName>
                                            </p:attrNameLst>
                                          </p:cBhvr>
                                          <p:tavLst>
                                            <p:tav tm="0">
                                              <p:val>
                                                <p:fltVal val="0"/>
                                              </p:val>
                                            </p:tav>
                                            <p:tav tm="100000">
                                              <p:val>
                                                <p:strVal val="#ppt_w"/>
                                              </p:val>
                                            </p:tav>
                                          </p:tavLst>
                                        </p:anim>
                                        <p:anim calcmode="lin" valueType="num">
                                          <p:cBhvr>
                                            <p:cTn id="34" dur="200" fill="hold"/>
                                            <p:tgtEl>
                                              <p:spTgt spid="11"/>
                                            </p:tgtEl>
                                            <p:attrNameLst>
                                              <p:attrName>ppt_h</p:attrName>
                                            </p:attrNameLst>
                                          </p:cBhvr>
                                          <p:tavLst>
                                            <p:tav tm="0">
                                              <p:val>
                                                <p:fltVal val="0"/>
                                              </p:val>
                                            </p:tav>
                                            <p:tav tm="100000">
                                              <p:val>
                                                <p:strVal val="#ppt_h"/>
                                              </p:val>
                                            </p:tav>
                                          </p:tavLst>
                                        </p:anim>
                                        <p:animEffect transition="in" filter="fade">
                                          <p:cBhvr>
                                            <p:cTn id="35" dur="200"/>
                                            <p:tgtEl>
                                              <p:spTgt spid="11"/>
                                            </p:tgtEl>
                                          </p:cBhvr>
                                        </p:animEffect>
                                      </p:childTnLst>
                                    </p:cTn>
                                  </p:par>
                                  <p:par>
                                    <p:cTn id="36" presetID="6" presetClass="emph" presetSubtype="0" fill="hold" grpId="1" nodeType="withEffect">
                                      <p:stCondLst>
                                        <p:cond delay="1400"/>
                                      </p:stCondLst>
                                      <p:childTnLst>
                                        <p:animScale>
                                          <p:cBhvr>
                                            <p:cTn id="37" dur="200" fill="hold"/>
                                            <p:tgtEl>
                                              <p:spTgt spid="11"/>
                                            </p:tgtEl>
                                          </p:cBhvr>
                                          <p:by x="125000" y="125000"/>
                                        </p:animScale>
                                      </p:childTnLst>
                                    </p:cTn>
                                  </p:par>
                                  <p:par>
                                    <p:cTn id="38" presetID="6" presetClass="emph" presetSubtype="0" fill="hold" grpId="2" nodeType="withEffect">
                                      <p:stCondLst>
                                        <p:cond delay="1600"/>
                                      </p:stCondLst>
                                      <p:childTnLst>
                                        <p:animScale>
                                          <p:cBhvr>
                                            <p:cTn id="39" dur="200" fill="hold"/>
                                            <p:tgtEl>
                                              <p:spTgt spid="11"/>
                                            </p:tgtEl>
                                          </p:cBhvr>
                                          <p:by x="75000" y="75000"/>
                                        </p:animScale>
                                      </p:childTnLst>
                                    </p:cTn>
                                  </p:par>
                                  <p:par>
                                    <p:cTn id="40" presetID="53" presetClass="entr" presetSubtype="16" fill="hold" grpId="0" nodeType="withEffect">
                                      <p:stCondLst>
                                        <p:cond delay="1800"/>
                                      </p:stCondLst>
                                      <p:childTnLst>
                                        <p:set>
                                          <p:cBhvr>
                                            <p:cTn id="41" dur="1" fill="hold">
                                              <p:stCondLst>
                                                <p:cond delay="0"/>
                                              </p:stCondLst>
                                            </p:cTn>
                                            <p:tgtEl>
                                              <p:spTgt spid="13"/>
                                            </p:tgtEl>
                                            <p:attrNameLst>
                                              <p:attrName>style.visibility</p:attrName>
                                            </p:attrNameLst>
                                          </p:cBhvr>
                                          <p:to>
                                            <p:strVal val="visible"/>
                                          </p:to>
                                        </p:set>
                                        <p:anim calcmode="lin" valueType="num">
                                          <p:cBhvr>
                                            <p:cTn id="42" dur="200" fill="hold"/>
                                            <p:tgtEl>
                                              <p:spTgt spid="13"/>
                                            </p:tgtEl>
                                            <p:attrNameLst>
                                              <p:attrName>ppt_w</p:attrName>
                                            </p:attrNameLst>
                                          </p:cBhvr>
                                          <p:tavLst>
                                            <p:tav tm="0">
                                              <p:val>
                                                <p:fltVal val="0"/>
                                              </p:val>
                                            </p:tav>
                                            <p:tav tm="100000">
                                              <p:val>
                                                <p:strVal val="#ppt_w"/>
                                              </p:val>
                                            </p:tav>
                                          </p:tavLst>
                                        </p:anim>
                                        <p:anim calcmode="lin" valueType="num">
                                          <p:cBhvr>
                                            <p:cTn id="43" dur="200" fill="hold"/>
                                            <p:tgtEl>
                                              <p:spTgt spid="13"/>
                                            </p:tgtEl>
                                            <p:attrNameLst>
                                              <p:attrName>ppt_h</p:attrName>
                                            </p:attrNameLst>
                                          </p:cBhvr>
                                          <p:tavLst>
                                            <p:tav tm="0">
                                              <p:val>
                                                <p:fltVal val="0"/>
                                              </p:val>
                                            </p:tav>
                                            <p:tav tm="100000">
                                              <p:val>
                                                <p:strVal val="#ppt_h"/>
                                              </p:val>
                                            </p:tav>
                                          </p:tavLst>
                                        </p:anim>
                                        <p:animEffect transition="in" filter="fade">
                                          <p:cBhvr>
                                            <p:cTn id="44" dur="200"/>
                                            <p:tgtEl>
                                              <p:spTgt spid="13"/>
                                            </p:tgtEl>
                                          </p:cBhvr>
                                        </p:animEffect>
                                      </p:childTnLst>
                                    </p:cTn>
                                  </p:par>
                                  <p:par>
                                    <p:cTn id="45" presetID="6" presetClass="emph" presetSubtype="0" fill="hold" grpId="1" nodeType="withEffect">
                                      <p:stCondLst>
                                        <p:cond delay="2000"/>
                                      </p:stCondLst>
                                      <p:childTnLst>
                                        <p:animScale>
                                          <p:cBhvr>
                                            <p:cTn id="46" dur="200" fill="hold"/>
                                            <p:tgtEl>
                                              <p:spTgt spid="13"/>
                                            </p:tgtEl>
                                          </p:cBhvr>
                                          <p:by x="125000" y="125000"/>
                                        </p:animScale>
                                      </p:childTnLst>
                                    </p:cTn>
                                  </p:par>
                                  <p:par>
                                    <p:cTn id="47" presetID="6" presetClass="emph" presetSubtype="0" fill="hold" grpId="2" nodeType="withEffect">
                                      <p:stCondLst>
                                        <p:cond delay="2200"/>
                                      </p:stCondLst>
                                      <p:childTnLst>
                                        <p:animScale>
                                          <p:cBhvr>
                                            <p:cTn id="48" dur="200" fill="hold"/>
                                            <p:tgtEl>
                                              <p:spTgt spid="13"/>
                                            </p:tgtEl>
                                          </p:cBhvr>
                                          <p:by x="75000" y="75000"/>
                                        </p:animScale>
                                      </p:childTnLst>
                                    </p:cTn>
                                  </p:par>
                                  <p:par>
                                    <p:cTn id="49" presetID="8" presetClass="emph" presetSubtype="0" fill="hold" grpId="3" nodeType="withEffect">
                                      <p:stCondLst>
                                        <p:cond delay="2600"/>
                                      </p:stCondLst>
                                      <p:childTnLst>
                                        <p:animRot by="43200000">
                                          <p:cBhvr>
                                            <p:cTn id="50" dur="500" fill="hold"/>
                                            <p:tgtEl>
                                              <p:spTgt spid="4"/>
                                            </p:tgtEl>
                                            <p:attrNameLst>
                                              <p:attrName>r</p:attrName>
                                            </p:attrNameLst>
                                          </p:cBhvr>
                                        </p:animRot>
                                      </p:childTnLst>
                                    </p:cTn>
                                  </p:par>
                                  <p:par>
                                    <p:cTn id="51" presetID="23" presetClass="exit" presetSubtype="544" fill="hold" grpId="4" nodeType="withEffect">
                                      <p:stCondLst>
                                        <p:cond delay="2600"/>
                                      </p:stCondLst>
                                      <p:childTnLst>
                                        <p:anim calcmode="lin" valueType="num">
                                          <p:cBhvr>
                                            <p:cTn id="52" dur="500"/>
                                            <p:tgtEl>
                                              <p:spTgt spid="4"/>
                                            </p:tgtEl>
                                            <p:attrNameLst>
                                              <p:attrName>ppt_w</p:attrName>
                                            </p:attrNameLst>
                                          </p:cBhvr>
                                          <p:tavLst>
                                            <p:tav tm="0">
                                              <p:val>
                                                <p:strVal val="ppt_w"/>
                                              </p:val>
                                            </p:tav>
                                            <p:tav tm="100000">
                                              <p:val>
                                                <p:fltVal val="0"/>
                                              </p:val>
                                            </p:tav>
                                          </p:tavLst>
                                        </p:anim>
                                        <p:anim calcmode="lin" valueType="num">
                                          <p:cBhvr>
                                            <p:cTn id="53" dur="500"/>
                                            <p:tgtEl>
                                              <p:spTgt spid="4"/>
                                            </p:tgtEl>
                                            <p:attrNameLst>
                                              <p:attrName>ppt_h</p:attrName>
                                            </p:attrNameLst>
                                          </p:cBhvr>
                                          <p:tavLst>
                                            <p:tav tm="0">
                                              <p:val>
                                                <p:strVal val="ppt_h"/>
                                              </p:val>
                                            </p:tav>
                                            <p:tav tm="100000">
                                              <p:val>
                                                <p:fltVal val="0"/>
                                              </p:val>
                                            </p:tav>
                                          </p:tavLst>
                                        </p:anim>
                                        <p:anim calcmode="lin" valueType="num">
                                          <p:cBhvr>
                                            <p:cTn id="54" dur="500"/>
                                            <p:tgtEl>
                                              <p:spTgt spid="4"/>
                                            </p:tgtEl>
                                            <p:attrNameLst>
                                              <p:attrName>ppt_x</p:attrName>
                                            </p:attrNameLst>
                                          </p:cBhvr>
                                          <p:tavLst>
                                            <p:tav tm="0">
                                              <p:val>
                                                <p:strVal val="ppt_x"/>
                                              </p:val>
                                            </p:tav>
                                            <p:tav tm="100000">
                                              <p:val>
                                                <p:fltVal val="0.5"/>
                                              </p:val>
                                            </p:tav>
                                          </p:tavLst>
                                        </p:anim>
                                        <p:anim calcmode="lin" valueType="num">
                                          <p:cBhvr>
                                            <p:cTn id="55" dur="500"/>
                                            <p:tgtEl>
                                              <p:spTgt spid="4"/>
                                            </p:tgtEl>
                                            <p:attrNameLst>
                                              <p:attrName>ppt_y</p:attrName>
                                            </p:attrNameLst>
                                          </p:cBhvr>
                                          <p:tavLst>
                                            <p:tav tm="0">
                                              <p:val>
                                                <p:strVal val="ppt_y"/>
                                              </p:val>
                                            </p:tav>
                                            <p:tav tm="100000">
                                              <p:val>
                                                <p:fltVal val="0.5"/>
                                              </p:val>
                                            </p:tav>
                                          </p:tavLst>
                                        </p:anim>
                                        <p:set>
                                          <p:cBhvr>
                                            <p:cTn id="56" dur="1" fill="hold">
                                              <p:stCondLst>
                                                <p:cond delay="499"/>
                                              </p:stCondLst>
                                            </p:cTn>
                                            <p:tgtEl>
                                              <p:spTgt spid="4"/>
                                            </p:tgtEl>
                                            <p:attrNameLst>
                                              <p:attrName>style.visibility</p:attrName>
                                            </p:attrNameLst>
                                          </p:cBhvr>
                                          <p:to>
                                            <p:strVal val="hidden"/>
                                          </p:to>
                                        </p:set>
                                      </p:childTnLst>
                                    </p:cTn>
                                  </p:par>
                                  <p:par>
                                    <p:cTn id="57" presetID="8" presetClass="emph" presetSubtype="0" fill="hold" grpId="3" nodeType="withEffect">
                                      <p:stCondLst>
                                        <p:cond delay="2700"/>
                                      </p:stCondLst>
                                      <p:childTnLst>
                                        <p:animRot by="43200000">
                                          <p:cBhvr>
                                            <p:cTn id="58" dur="500" fill="hold"/>
                                            <p:tgtEl>
                                              <p:spTgt spid="12"/>
                                            </p:tgtEl>
                                            <p:attrNameLst>
                                              <p:attrName>r</p:attrName>
                                            </p:attrNameLst>
                                          </p:cBhvr>
                                        </p:animRot>
                                      </p:childTnLst>
                                    </p:cTn>
                                  </p:par>
                                  <p:par>
                                    <p:cTn id="59" presetID="23" presetClass="exit" presetSubtype="544" fill="hold" grpId="4" nodeType="withEffect">
                                      <p:stCondLst>
                                        <p:cond delay="2700"/>
                                      </p:stCondLst>
                                      <p:childTnLst>
                                        <p:anim calcmode="lin" valueType="num">
                                          <p:cBhvr>
                                            <p:cTn id="60" dur="500"/>
                                            <p:tgtEl>
                                              <p:spTgt spid="12"/>
                                            </p:tgtEl>
                                            <p:attrNameLst>
                                              <p:attrName>ppt_w</p:attrName>
                                            </p:attrNameLst>
                                          </p:cBhvr>
                                          <p:tavLst>
                                            <p:tav tm="0">
                                              <p:val>
                                                <p:strVal val="ppt_w"/>
                                              </p:val>
                                            </p:tav>
                                            <p:tav tm="100000">
                                              <p:val>
                                                <p:fltVal val="0"/>
                                              </p:val>
                                            </p:tav>
                                          </p:tavLst>
                                        </p:anim>
                                        <p:anim calcmode="lin" valueType="num">
                                          <p:cBhvr>
                                            <p:cTn id="61" dur="500"/>
                                            <p:tgtEl>
                                              <p:spTgt spid="12"/>
                                            </p:tgtEl>
                                            <p:attrNameLst>
                                              <p:attrName>ppt_h</p:attrName>
                                            </p:attrNameLst>
                                          </p:cBhvr>
                                          <p:tavLst>
                                            <p:tav tm="0">
                                              <p:val>
                                                <p:strVal val="ppt_h"/>
                                              </p:val>
                                            </p:tav>
                                            <p:tav tm="100000">
                                              <p:val>
                                                <p:fltVal val="0"/>
                                              </p:val>
                                            </p:tav>
                                          </p:tavLst>
                                        </p:anim>
                                        <p:anim calcmode="lin" valueType="num">
                                          <p:cBhvr>
                                            <p:cTn id="62" dur="500"/>
                                            <p:tgtEl>
                                              <p:spTgt spid="12"/>
                                            </p:tgtEl>
                                            <p:attrNameLst>
                                              <p:attrName>ppt_x</p:attrName>
                                            </p:attrNameLst>
                                          </p:cBhvr>
                                          <p:tavLst>
                                            <p:tav tm="0">
                                              <p:val>
                                                <p:strVal val="ppt_x"/>
                                              </p:val>
                                            </p:tav>
                                            <p:tav tm="100000">
                                              <p:val>
                                                <p:fltVal val="0.5"/>
                                              </p:val>
                                            </p:tav>
                                          </p:tavLst>
                                        </p:anim>
                                        <p:anim calcmode="lin" valueType="num">
                                          <p:cBhvr>
                                            <p:cTn id="63" dur="500"/>
                                            <p:tgtEl>
                                              <p:spTgt spid="12"/>
                                            </p:tgtEl>
                                            <p:attrNameLst>
                                              <p:attrName>ppt_y</p:attrName>
                                            </p:attrNameLst>
                                          </p:cBhvr>
                                          <p:tavLst>
                                            <p:tav tm="0">
                                              <p:val>
                                                <p:strVal val="ppt_y"/>
                                              </p:val>
                                            </p:tav>
                                            <p:tav tm="100000">
                                              <p:val>
                                                <p:fltVal val="0.5"/>
                                              </p:val>
                                            </p:tav>
                                          </p:tavLst>
                                        </p:anim>
                                        <p:set>
                                          <p:cBhvr>
                                            <p:cTn id="64" dur="1" fill="hold">
                                              <p:stCondLst>
                                                <p:cond delay="499"/>
                                              </p:stCondLst>
                                            </p:cTn>
                                            <p:tgtEl>
                                              <p:spTgt spid="12"/>
                                            </p:tgtEl>
                                            <p:attrNameLst>
                                              <p:attrName>style.visibility</p:attrName>
                                            </p:attrNameLst>
                                          </p:cBhvr>
                                          <p:to>
                                            <p:strVal val="hidden"/>
                                          </p:to>
                                        </p:set>
                                      </p:childTnLst>
                                    </p:cTn>
                                  </p:par>
                                  <p:par>
                                    <p:cTn id="65" presetID="8" presetClass="emph" presetSubtype="0" fill="hold" grpId="3" nodeType="withEffect">
                                      <p:stCondLst>
                                        <p:cond delay="2900"/>
                                      </p:stCondLst>
                                      <p:childTnLst>
                                        <p:animRot by="43200000">
                                          <p:cBhvr>
                                            <p:cTn id="66" dur="500" fill="hold"/>
                                            <p:tgtEl>
                                              <p:spTgt spid="11"/>
                                            </p:tgtEl>
                                            <p:attrNameLst>
                                              <p:attrName>r</p:attrName>
                                            </p:attrNameLst>
                                          </p:cBhvr>
                                        </p:animRot>
                                      </p:childTnLst>
                                    </p:cTn>
                                  </p:par>
                                  <p:par>
                                    <p:cTn id="67" presetID="23" presetClass="exit" presetSubtype="544" fill="hold" grpId="4" nodeType="withEffect">
                                      <p:stCondLst>
                                        <p:cond delay="2900"/>
                                      </p:stCondLst>
                                      <p:childTnLst>
                                        <p:anim calcmode="lin" valueType="num">
                                          <p:cBhvr>
                                            <p:cTn id="68" dur="500"/>
                                            <p:tgtEl>
                                              <p:spTgt spid="11"/>
                                            </p:tgtEl>
                                            <p:attrNameLst>
                                              <p:attrName>ppt_w</p:attrName>
                                            </p:attrNameLst>
                                          </p:cBhvr>
                                          <p:tavLst>
                                            <p:tav tm="0">
                                              <p:val>
                                                <p:strVal val="ppt_w"/>
                                              </p:val>
                                            </p:tav>
                                            <p:tav tm="100000">
                                              <p:val>
                                                <p:fltVal val="0"/>
                                              </p:val>
                                            </p:tav>
                                          </p:tavLst>
                                        </p:anim>
                                        <p:anim calcmode="lin" valueType="num">
                                          <p:cBhvr>
                                            <p:cTn id="69" dur="500"/>
                                            <p:tgtEl>
                                              <p:spTgt spid="11"/>
                                            </p:tgtEl>
                                            <p:attrNameLst>
                                              <p:attrName>ppt_h</p:attrName>
                                            </p:attrNameLst>
                                          </p:cBhvr>
                                          <p:tavLst>
                                            <p:tav tm="0">
                                              <p:val>
                                                <p:strVal val="ppt_h"/>
                                              </p:val>
                                            </p:tav>
                                            <p:tav tm="100000">
                                              <p:val>
                                                <p:fltVal val="0"/>
                                              </p:val>
                                            </p:tav>
                                          </p:tavLst>
                                        </p:anim>
                                        <p:anim calcmode="lin" valueType="num">
                                          <p:cBhvr>
                                            <p:cTn id="70" dur="500"/>
                                            <p:tgtEl>
                                              <p:spTgt spid="11"/>
                                            </p:tgtEl>
                                            <p:attrNameLst>
                                              <p:attrName>ppt_x</p:attrName>
                                            </p:attrNameLst>
                                          </p:cBhvr>
                                          <p:tavLst>
                                            <p:tav tm="0">
                                              <p:val>
                                                <p:strVal val="ppt_x"/>
                                              </p:val>
                                            </p:tav>
                                            <p:tav tm="100000">
                                              <p:val>
                                                <p:fltVal val="0.5"/>
                                              </p:val>
                                            </p:tav>
                                          </p:tavLst>
                                        </p:anim>
                                        <p:anim calcmode="lin" valueType="num">
                                          <p:cBhvr>
                                            <p:cTn id="71" dur="500"/>
                                            <p:tgtEl>
                                              <p:spTgt spid="11"/>
                                            </p:tgtEl>
                                            <p:attrNameLst>
                                              <p:attrName>ppt_y</p:attrName>
                                            </p:attrNameLst>
                                          </p:cBhvr>
                                          <p:tavLst>
                                            <p:tav tm="0">
                                              <p:val>
                                                <p:strVal val="ppt_y"/>
                                              </p:val>
                                            </p:tav>
                                            <p:tav tm="100000">
                                              <p:val>
                                                <p:fltVal val="0.5"/>
                                              </p:val>
                                            </p:tav>
                                          </p:tavLst>
                                        </p:anim>
                                        <p:set>
                                          <p:cBhvr>
                                            <p:cTn id="72" dur="1" fill="hold">
                                              <p:stCondLst>
                                                <p:cond delay="499"/>
                                              </p:stCondLst>
                                            </p:cTn>
                                            <p:tgtEl>
                                              <p:spTgt spid="11"/>
                                            </p:tgtEl>
                                            <p:attrNameLst>
                                              <p:attrName>style.visibility</p:attrName>
                                            </p:attrNameLst>
                                          </p:cBhvr>
                                          <p:to>
                                            <p:strVal val="hidden"/>
                                          </p:to>
                                        </p:set>
                                      </p:childTnLst>
                                    </p:cTn>
                                  </p:par>
                                  <p:par>
                                    <p:cTn id="73" presetID="8" presetClass="emph" presetSubtype="0" fill="hold" grpId="3" nodeType="withEffect">
                                      <p:stCondLst>
                                        <p:cond delay="3000"/>
                                      </p:stCondLst>
                                      <p:childTnLst>
                                        <p:animRot by="43200000">
                                          <p:cBhvr>
                                            <p:cTn id="74" dur="500" fill="hold"/>
                                            <p:tgtEl>
                                              <p:spTgt spid="13"/>
                                            </p:tgtEl>
                                            <p:attrNameLst>
                                              <p:attrName>r</p:attrName>
                                            </p:attrNameLst>
                                          </p:cBhvr>
                                        </p:animRot>
                                      </p:childTnLst>
                                    </p:cTn>
                                  </p:par>
                                  <p:par>
                                    <p:cTn id="75" presetID="23" presetClass="exit" presetSubtype="544" fill="hold" grpId="4" nodeType="withEffect">
                                      <p:stCondLst>
                                        <p:cond delay="3000"/>
                                      </p:stCondLst>
                                      <p:childTnLst>
                                        <p:anim calcmode="lin" valueType="num">
                                          <p:cBhvr>
                                            <p:cTn id="76" dur="500"/>
                                            <p:tgtEl>
                                              <p:spTgt spid="13"/>
                                            </p:tgtEl>
                                            <p:attrNameLst>
                                              <p:attrName>ppt_w</p:attrName>
                                            </p:attrNameLst>
                                          </p:cBhvr>
                                          <p:tavLst>
                                            <p:tav tm="0">
                                              <p:val>
                                                <p:strVal val="ppt_w"/>
                                              </p:val>
                                            </p:tav>
                                            <p:tav tm="100000">
                                              <p:val>
                                                <p:fltVal val="0"/>
                                              </p:val>
                                            </p:tav>
                                          </p:tavLst>
                                        </p:anim>
                                        <p:anim calcmode="lin" valueType="num">
                                          <p:cBhvr>
                                            <p:cTn id="77" dur="500"/>
                                            <p:tgtEl>
                                              <p:spTgt spid="13"/>
                                            </p:tgtEl>
                                            <p:attrNameLst>
                                              <p:attrName>ppt_h</p:attrName>
                                            </p:attrNameLst>
                                          </p:cBhvr>
                                          <p:tavLst>
                                            <p:tav tm="0">
                                              <p:val>
                                                <p:strVal val="ppt_h"/>
                                              </p:val>
                                            </p:tav>
                                            <p:tav tm="100000">
                                              <p:val>
                                                <p:fltVal val="0"/>
                                              </p:val>
                                            </p:tav>
                                          </p:tavLst>
                                        </p:anim>
                                        <p:anim calcmode="lin" valueType="num">
                                          <p:cBhvr>
                                            <p:cTn id="78" dur="500"/>
                                            <p:tgtEl>
                                              <p:spTgt spid="13"/>
                                            </p:tgtEl>
                                            <p:attrNameLst>
                                              <p:attrName>ppt_x</p:attrName>
                                            </p:attrNameLst>
                                          </p:cBhvr>
                                          <p:tavLst>
                                            <p:tav tm="0">
                                              <p:val>
                                                <p:strVal val="ppt_x"/>
                                              </p:val>
                                            </p:tav>
                                            <p:tav tm="100000">
                                              <p:val>
                                                <p:fltVal val="0.5"/>
                                              </p:val>
                                            </p:tav>
                                          </p:tavLst>
                                        </p:anim>
                                        <p:anim calcmode="lin" valueType="num">
                                          <p:cBhvr>
                                            <p:cTn id="79" dur="500"/>
                                            <p:tgtEl>
                                              <p:spTgt spid="13"/>
                                            </p:tgtEl>
                                            <p:attrNameLst>
                                              <p:attrName>ppt_y</p:attrName>
                                            </p:attrNameLst>
                                          </p:cBhvr>
                                          <p:tavLst>
                                            <p:tav tm="0">
                                              <p:val>
                                                <p:strVal val="ppt_y"/>
                                              </p:val>
                                            </p:tav>
                                            <p:tav tm="100000">
                                              <p:val>
                                                <p:fltVal val="0.5"/>
                                              </p:val>
                                            </p:tav>
                                          </p:tavLst>
                                        </p:anim>
                                        <p:set>
                                          <p:cBhvr>
                                            <p:cTn id="80" dur="1" fill="hold">
                                              <p:stCondLst>
                                                <p:cond delay="499"/>
                                              </p:stCondLst>
                                            </p:cTn>
                                            <p:tgtEl>
                                              <p:spTgt spid="13"/>
                                            </p:tgtEl>
                                            <p:attrNameLst>
                                              <p:attrName>style.visibility</p:attrName>
                                            </p:attrNameLst>
                                          </p:cBhvr>
                                          <p:to>
                                            <p:strVal val="hidden"/>
                                          </p:to>
                                        </p:set>
                                      </p:childTnLst>
                                    </p:cTn>
                                  </p:par>
                                  <p:par>
                                    <p:cTn id="81" presetID="1" presetClass="entr" presetSubtype="0" fill="hold" grpId="1" nodeType="withEffect">
                                      <p:stCondLst>
                                        <p:cond delay="3500"/>
                                      </p:stCondLst>
                                      <p:childTnLst>
                                        <p:set>
                                          <p:cBhvr>
                                            <p:cTn id="82" dur="1" fill="hold">
                                              <p:stCondLst>
                                                <p:cond delay="0"/>
                                              </p:stCondLst>
                                            </p:cTn>
                                            <p:tgtEl>
                                              <p:spTgt spid="27"/>
                                            </p:tgtEl>
                                            <p:attrNameLst>
                                              <p:attrName>style.visibility</p:attrName>
                                            </p:attrNameLst>
                                          </p:cBhvr>
                                          <p:to>
                                            <p:strVal val="visible"/>
                                          </p:to>
                                        </p:set>
                                      </p:childTnLst>
                                    </p:cTn>
                                  </p:par>
                                  <p:par>
                                    <p:cTn id="83" presetID="42" presetClass="path" presetSubtype="0" fill="hold" grpId="0" nodeType="withEffect">
                                      <p:stCondLst>
                                        <p:cond delay="3500"/>
                                      </p:stCondLst>
                                      <p:childTnLst>
                                        <p:animMotion origin="layout" path="M -3.95833E-6 -7.40741E-7 L -0.022 0.00139 " pathEditMode="relative" rAng="0" ptsTypes="AA">
                                          <p:cBhvr>
                                            <p:cTn id="84" dur="300" fill="hold"/>
                                            <p:tgtEl>
                                              <p:spTgt spid="27"/>
                                            </p:tgtEl>
                                            <p:attrNameLst>
                                              <p:attrName>ppt_x</p:attrName>
                                              <p:attrName>ppt_y</p:attrName>
                                            </p:attrNameLst>
                                          </p:cBhvr>
                                          <p:rCtr x="-1107" y="69"/>
                                        </p:animMotion>
                                      </p:childTnLst>
                                    </p:cTn>
                                  </p:par>
                                  <p:par>
                                    <p:cTn id="85" presetID="53" presetClass="entr" presetSubtype="0" fill="hold" grpId="0" nodeType="withEffect">
                                      <p:stCondLst>
                                        <p:cond delay="3700"/>
                                      </p:stCondLst>
                                      <p:childTnLst>
                                        <p:set>
                                          <p:cBhvr>
                                            <p:cTn id="86" dur="1" fill="hold">
                                              <p:stCondLst>
                                                <p:cond delay="0"/>
                                              </p:stCondLst>
                                            </p:cTn>
                                            <p:tgtEl>
                                              <p:spTgt spid="14"/>
                                            </p:tgtEl>
                                            <p:attrNameLst>
                                              <p:attrName>style.visibility</p:attrName>
                                            </p:attrNameLst>
                                          </p:cBhvr>
                                          <p:to>
                                            <p:strVal val="visible"/>
                                          </p:to>
                                        </p:set>
                                        <p:anim calcmode="lin" valueType="num">
                                          <p:cBhvr>
                                            <p:cTn id="87" dur="200" fill="hold"/>
                                            <p:tgtEl>
                                              <p:spTgt spid="14"/>
                                            </p:tgtEl>
                                            <p:attrNameLst>
                                              <p:attrName>ppt_w</p:attrName>
                                            </p:attrNameLst>
                                          </p:cBhvr>
                                          <p:tavLst>
                                            <p:tav tm="0">
                                              <p:val>
                                                <p:fltVal val="0"/>
                                              </p:val>
                                            </p:tav>
                                            <p:tav tm="100000">
                                              <p:val>
                                                <p:strVal val="#ppt_w"/>
                                              </p:val>
                                            </p:tav>
                                          </p:tavLst>
                                        </p:anim>
                                        <p:anim calcmode="lin" valueType="num">
                                          <p:cBhvr>
                                            <p:cTn id="88" dur="200" fill="hold"/>
                                            <p:tgtEl>
                                              <p:spTgt spid="14"/>
                                            </p:tgtEl>
                                            <p:attrNameLst>
                                              <p:attrName>ppt_h</p:attrName>
                                            </p:attrNameLst>
                                          </p:cBhvr>
                                          <p:tavLst>
                                            <p:tav tm="0">
                                              <p:val>
                                                <p:fltVal val="0"/>
                                              </p:val>
                                            </p:tav>
                                            <p:tav tm="100000">
                                              <p:val>
                                                <p:strVal val="#ppt_h"/>
                                              </p:val>
                                            </p:tav>
                                          </p:tavLst>
                                        </p:anim>
                                        <p:animEffect transition="in" filter="fade">
                                          <p:cBhvr>
                                            <p:cTn id="89" dur="200"/>
                                            <p:tgtEl>
                                              <p:spTgt spid="14"/>
                                            </p:tgtEl>
                                          </p:cBhvr>
                                        </p:animEffect>
                                      </p:childTnLst>
                                    </p:cTn>
                                  </p:par>
                                  <p:par>
                                    <p:cTn id="90" presetID="0" presetClass="path" presetSubtype="0" accel="50000" decel="50000" fill="hold" grpId="1" nodeType="withEffect">
                                      <p:stCondLst>
                                        <p:cond delay="3700"/>
                                      </p:stCondLst>
                                      <p:childTnLst>
                                        <p:animMotion origin="layout" path="M 4.375E-6 2.22222E-6 C -0.00365 -0.00834 -0.01967 -0.0294 -0.02227 -0.04977 C -0.02487 -0.07014 -0.01667 -0.10648 -0.01524 -0.1213 " pathEditMode="relative" rAng="0" ptsTypes="AAA">
                                          <p:cBhvr>
                                            <p:cTn id="91" dur="1000" fill="hold"/>
                                            <p:tgtEl>
                                              <p:spTgt spid="14"/>
                                            </p:tgtEl>
                                            <p:attrNameLst>
                                              <p:attrName>ppt_x</p:attrName>
                                              <p:attrName>ppt_y</p:attrName>
                                            </p:attrNameLst>
                                          </p:cBhvr>
                                          <p:rCtr x="-1146" y="-6065"/>
                                        </p:animMotion>
                                      </p:childTnLst>
                                    </p:cTn>
                                  </p:par>
                                  <p:par>
                                    <p:cTn id="92" presetID="10" presetClass="exit" presetSubtype="0" fill="hold" grpId="2" nodeType="withEffect">
                                      <p:stCondLst>
                                        <p:cond delay="3700"/>
                                      </p:stCondLst>
                                      <p:childTnLst>
                                        <p:animEffect transition="out" filter="fade">
                                          <p:cBhvr>
                                            <p:cTn id="93" dur="1000"/>
                                            <p:tgtEl>
                                              <p:spTgt spid="14"/>
                                            </p:tgtEl>
                                          </p:cBhvr>
                                        </p:animEffect>
                                        <p:set>
                                          <p:cBhvr>
                                            <p:cTn id="94" dur="1" fill="hold">
                                              <p:stCondLst>
                                                <p:cond delay="999"/>
                                              </p:stCondLst>
                                            </p:cTn>
                                            <p:tgtEl>
                                              <p:spTgt spid="14"/>
                                            </p:tgtEl>
                                            <p:attrNameLst>
                                              <p:attrName>style.visibility</p:attrName>
                                            </p:attrNameLst>
                                          </p:cBhvr>
                                          <p:to>
                                            <p:strVal val="hidden"/>
                                          </p:to>
                                        </p:set>
                                      </p:childTnLst>
                                    </p:cTn>
                                  </p:par>
                                  <p:par>
                                    <p:cTn id="95" presetID="53" presetClass="entr" presetSubtype="0" fill="hold" grpId="0" nodeType="withEffect">
                                      <p:stCondLst>
                                        <p:cond delay="3700"/>
                                      </p:stCondLst>
                                      <p:childTnLst>
                                        <p:set>
                                          <p:cBhvr>
                                            <p:cTn id="96" dur="1" fill="hold">
                                              <p:stCondLst>
                                                <p:cond delay="0"/>
                                              </p:stCondLst>
                                            </p:cTn>
                                            <p:tgtEl>
                                              <p:spTgt spid="15"/>
                                            </p:tgtEl>
                                            <p:attrNameLst>
                                              <p:attrName>style.visibility</p:attrName>
                                            </p:attrNameLst>
                                          </p:cBhvr>
                                          <p:to>
                                            <p:strVal val="visible"/>
                                          </p:to>
                                        </p:set>
                                        <p:anim calcmode="lin" valueType="num">
                                          <p:cBhvr>
                                            <p:cTn id="97" dur="200" fill="hold"/>
                                            <p:tgtEl>
                                              <p:spTgt spid="15"/>
                                            </p:tgtEl>
                                            <p:attrNameLst>
                                              <p:attrName>ppt_w</p:attrName>
                                            </p:attrNameLst>
                                          </p:cBhvr>
                                          <p:tavLst>
                                            <p:tav tm="0">
                                              <p:val>
                                                <p:fltVal val="0"/>
                                              </p:val>
                                            </p:tav>
                                            <p:tav tm="100000">
                                              <p:val>
                                                <p:strVal val="#ppt_w"/>
                                              </p:val>
                                            </p:tav>
                                          </p:tavLst>
                                        </p:anim>
                                        <p:anim calcmode="lin" valueType="num">
                                          <p:cBhvr>
                                            <p:cTn id="98" dur="200" fill="hold"/>
                                            <p:tgtEl>
                                              <p:spTgt spid="15"/>
                                            </p:tgtEl>
                                            <p:attrNameLst>
                                              <p:attrName>ppt_h</p:attrName>
                                            </p:attrNameLst>
                                          </p:cBhvr>
                                          <p:tavLst>
                                            <p:tav tm="0">
                                              <p:val>
                                                <p:fltVal val="0"/>
                                              </p:val>
                                            </p:tav>
                                            <p:tav tm="100000">
                                              <p:val>
                                                <p:strVal val="#ppt_h"/>
                                              </p:val>
                                            </p:tav>
                                          </p:tavLst>
                                        </p:anim>
                                        <p:animEffect transition="in" filter="fade">
                                          <p:cBhvr>
                                            <p:cTn id="99" dur="200"/>
                                            <p:tgtEl>
                                              <p:spTgt spid="15"/>
                                            </p:tgtEl>
                                          </p:cBhvr>
                                        </p:animEffect>
                                      </p:childTnLst>
                                    </p:cTn>
                                  </p:par>
                                  <p:par>
                                    <p:cTn id="100" presetID="0" presetClass="path" presetSubtype="0" accel="50000" decel="50000" fill="hold" grpId="1" nodeType="withEffect">
                                      <p:stCondLst>
                                        <p:cond delay="3700"/>
                                      </p:stCondLst>
                                      <p:childTnLst>
                                        <p:animMotion origin="layout" path="M -4.16667E-7 0 C -0.00404 -0.00625 -0.02604 -0.02894 -0.02799 -0.05023 C -0.02969 -0.07361 -0.03477 -0.12407 -0.01042 -0.14028 " pathEditMode="relative" rAng="0" ptsTypes="AAA">
                                          <p:cBhvr>
                                            <p:cTn id="101" dur="1000" fill="hold"/>
                                            <p:tgtEl>
                                              <p:spTgt spid="15"/>
                                            </p:tgtEl>
                                            <p:attrNameLst>
                                              <p:attrName>ppt_x</p:attrName>
                                              <p:attrName>ppt_y</p:attrName>
                                            </p:attrNameLst>
                                          </p:cBhvr>
                                          <p:rCtr x="-1484" y="-7014"/>
                                        </p:animMotion>
                                      </p:childTnLst>
                                    </p:cTn>
                                  </p:par>
                                  <p:par>
                                    <p:cTn id="102" presetID="10" presetClass="exit" presetSubtype="0" fill="hold" grpId="2" nodeType="withEffect">
                                      <p:stCondLst>
                                        <p:cond delay="3700"/>
                                      </p:stCondLst>
                                      <p:childTnLst>
                                        <p:animEffect transition="out" filter="fade">
                                          <p:cBhvr>
                                            <p:cTn id="103" dur="1000"/>
                                            <p:tgtEl>
                                              <p:spTgt spid="15"/>
                                            </p:tgtEl>
                                          </p:cBhvr>
                                        </p:animEffect>
                                        <p:set>
                                          <p:cBhvr>
                                            <p:cTn id="104" dur="1" fill="hold">
                                              <p:stCondLst>
                                                <p:cond delay="999"/>
                                              </p:stCondLst>
                                            </p:cTn>
                                            <p:tgtEl>
                                              <p:spTgt spid="15"/>
                                            </p:tgtEl>
                                            <p:attrNameLst>
                                              <p:attrName>style.visibility</p:attrName>
                                            </p:attrNameLst>
                                          </p:cBhvr>
                                          <p:to>
                                            <p:strVal val="hidden"/>
                                          </p:to>
                                        </p:set>
                                      </p:childTnLst>
                                    </p:cTn>
                                  </p:par>
                                  <p:par>
                                    <p:cTn id="105" presetID="53" presetClass="entr" presetSubtype="0" fill="hold" grpId="0" nodeType="withEffect">
                                      <p:stCondLst>
                                        <p:cond delay="3700"/>
                                      </p:stCondLst>
                                      <p:childTnLst>
                                        <p:set>
                                          <p:cBhvr>
                                            <p:cTn id="106" dur="1" fill="hold">
                                              <p:stCondLst>
                                                <p:cond delay="0"/>
                                              </p:stCondLst>
                                            </p:cTn>
                                            <p:tgtEl>
                                              <p:spTgt spid="16"/>
                                            </p:tgtEl>
                                            <p:attrNameLst>
                                              <p:attrName>style.visibility</p:attrName>
                                            </p:attrNameLst>
                                          </p:cBhvr>
                                          <p:to>
                                            <p:strVal val="visible"/>
                                          </p:to>
                                        </p:set>
                                        <p:anim calcmode="lin" valueType="num">
                                          <p:cBhvr>
                                            <p:cTn id="107" dur="200" fill="hold"/>
                                            <p:tgtEl>
                                              <p:spTgt spid="16"/>
                                            </p:tgtEl>
                                            <p:attrNameLst>
                                              <p:attrName>ppt_w</p:attrName>
                                            </p:attrNameLst>
                                          </p:cBhvr>
                                          <p:tavLst>
                                            <p:tav tm="0">
                                              <p:val>
                                                <p:fltVal val="0"/>
                                              </p:val>
                                            </p:tav>
                                            <p:tav tm="100000">
                                              <p:val>
                                                <p:strVal val="#ppt_w"/>
                                              </p:val>
                                            </p:tav>
                                          </p:tavLst>
                                        </p:anim>
                                        <p:anim calcmode="lin" valueType="num">
                                          <p:cBhvr>
                                            <p:cTn id="108" dur="200" fill="hold"/>
                                            <p:tgtEl>
                                              <p:spTgt spid="16"/>
                                            </p:tgtEl>
                                            <p:attrNameLst>
                                              <p:attrName>ppt_h</p:attrName>
                                            </p:attrNameLst>
                                          </p:cBhvr>
                                          <p:tavLst>
                                            <p:tav tm="0">
                                              <p:val>
                                                <p:fltVal val="0"/>
                                              </p:val>
                                            </p:tav>
                                            <p:tav tm="100000">
                                              <p:val>
                                                <p:strVal val="#ppt_h"/>
                                              </p:val>
                                            </p:tav>
                                          </p:tavLst>
                                        </p:anim>
                                        <p:animEffect transition="in" filter="fade">
                                          <p:cBhvr>
                                            <p:cTn id="109" dur="200"/>
                                            <p:tgtEl>
                                              <p:spTgt spid="16"/>
                                            </p:tgtEl>
                                          </p:cBhvr>
                                        </p:animEffect>
                                      </p:childTnLst>
                                    </p:cTn>
                                  </p:par>
                                  <p:par>
                                    <p:cTn id="110" presetID="0" presetClass="path" presetSubtype="0" accel="50000" decel="50000" fill="hold" grpId="1" nodeType="withEffect">
                                      <p:stCondLst>
                                        <p:cond delay="3700"/>
                                      </p:stCondLst>
                                      <p:childTnLst>
                                        <p:animMotion origin="layout" path="M -2.91667E-6 3.7037E-6 C -0.01028 -0.02408 -0.03372 -0.03056 -0.04778 -0.02662 C -0.06185 -0.02246 -0.07656 0.01296 -0.08424 0.02338 " pathEditMode="relative" rAng="0" ptsTypes="AAA">
                                          <p:cBhvr>
                                            <p:cTn id="111" dur="1000" fill="hold"/>
                                            <p:tgtEl>
                                              <p:spTgt spid="16"/>
                                            </p:tgtEl>
                                            <p:attrNameLst>
                                              <p:attrName>ppt_x</p:attrName>
                                              <p:attrName>ppt_y</p:attrName>
                                            </p:attrNameLst>
                                          </p:cBhvr>
                                          <p:rCtr x="-4219" y="-231"/>
                                        </p:animMotion>
                                      </p:childTnLst>
                                    </p:cTn>
                                  </p:par>
                                  <p:par>
                                    <p:cTn id="112" presetID="10" presetClass="exit" presetSubtype="0" fill="hold" grpId="2" nodeType="withEffect">
                                      <p:stCondLst>
                                        <p:cond delay="3700"/>
                                      </p:stCondLst>
                                      <p:childTnLst>
                                        <p:animEffect transition="out" filter="fade">
                                          <p:cBhvr>
                                            <p:cTn id="113" dur="1000"/>
                                            <p:tgtEl>
                                              <p:spTgt spid="16"/>
                                            </p:tgtEl>
                                          </p:cBhvr>
                                        </p:animEffect>
                                        <p:set>
                                          <p:cBhvr>
                                            <p:cTn id="114" dur="1" fill="hold">
                                              <p:stCondLst>
                                                <p:cond delay="999"/>
                                              </p:stCondLst>
                                            </p:cTn>
                                            <p:tgtEl>
                                              <p:spTgt spid="16"/>
                                            </p:tgtEl>
                                            <p:attrNameLst>
                                              <p:attrName>style.visibility</p:attrName>
                                            </p:attrNameLst>
                                          </p:cBhvr>
                                          <p:to>
                                            <p:strVal val="hidden"/>
                                          </p:to>
                                        </p:set>
                                      </p:childTnLst>
                                    </p:cTn>
                                  </p:par>
                                  <p:par>
                                    <p:cTn id="115" presetID="53" presetClass="entr" presetSubtype="0" fill="hold" grpId="0" nodeType="withEffect">
                                      <p:stCondLst>
                                        <p:cond delay="3700"/>
                                      </p:stCondLst>
                                      <p:childTnLst>
                                        <p:set>
                                          <p:cBhvr>
                                            <p:cTn id="116" dur="1" fill="hold">
                                              <p:stCondLst>
                                                <p:cond delay="0"/>
                                              </p:stCondLst>
                                            </p:cTn>
                                            <p:tgtEl>
                                              <p:spTgt spid="17"/>
                                            </p:tgtEl>
                                            <p:attrNameLst>
                                              <p:attrName>style.visibility</p:attrName>
                                            </p:attrNameLst>
                                          </p:cBhvr>
                                          <p:to>
                                            <p:strVal val="visible"/>
                                          </p:to>
                                        </p:set>
                                        <p:anim calcmode="lin" valueType="num">
                                          <p:cBhvr>
                                            <p:cTn id="117" dur="200" fill="hold"/>
                                            <p:tgtEl>
                                              <p:spTgt spid="17"/>
                                            </p:tgtEl>
                                            <p:attrNameLst>
                                              <p:attrName>ppt_w</p:attrName>
                                            </p:attrNameLst>
                                          </p:cBhvr>
                                          <p:tavLst>
                                            <p:tav tm="0">
                                              <p:val>
                                                <p:fltVal val="0"/>
                                              </p:val>
                                            </p:tav>
                                            <p:tav tm="100000">
                                              <p:val>
                                                <p:strVal val="#ppt_w"/>
                                              </p:val>
                                            </p:tav>
                                          </p:tavLst>
                                        </p:anim>
                                        <p:anim calcmode="lin" valueType="num">
                                          <p:cBhvr>
                                            <p:cTn id="118" dur="200" fill="hold"/>
                                            <p:tgtEl>
                                              <p:spTgt spid="17"/>
                                            </p:tgtEl>
                                            <p:attrNameLst>
                                              <p:attrName>ppt_h</p:attrName>
                                            </p:attrNameLst>
                                          </p:cBhvr>
                                          <p:tavLst>
                                            <p:tav tm="0">
                                              <p:val>
                                                <p:fltVal val="0"/>
                                              </p:val>
                                            </p:tav>
                                            <p:tav tm="100000">
                                              <p:val>
                                                <p:strVal val="#ppt_h"/>
                                              </p:val>
                                            </p:tav>
                                          </p:tavLst>
                                        </p:anim>
                                        <p:animEffect transition="in" filter="fade">
                                          <p:cBhvr>
                                            <p:cTn id="119" dur="200"/>
                                            <p:tgtEl>
                                              <p:spTgt spid="17"/>
                                            </p:tgtEl>
                                          </p:cBhvr>
                                        </p:animEffect>
                                      </p:childTnLst>
                                    </p:cTn>
                                  </p:par>
                                  <p:par>
                                    <p:cTn id="120" presetID="0" presetClass="path" presetSubtype="0" accel="50000" decel="50000" fill="hold" grpId="1" nodeType="withEffect">
                                      <p:stCondLst>
                                        <p:cond delay="3700"/>
                                      </p:stCondLst>
                                      <p:childTnLst>
                                        <p:animMotion origin="layout" path="M -6.25E-7 -3.33333E-6 C -0.00521 -0.00764 -0.02591 -0.02685 -0.03177 -0.04629 C -0.03763 -0.06574 -0.03476 -0.10185 -0.03555 -0.1162 " pathEditMode="relative" rAng="0" ptsTypes="AAA">
                                          <p:cBhvr>
                                            <p:cTn id="121" dur="1000" fill="hold"/>
                                            <p:tgtEl>
                                              <p:spTgt spid="17"/>
                                            </p:tgtEl>
                                            <p:attrNameLst>
                                              <p:attrName>ppt_x</p:attrName>
                                              <p:attrName>ppt_y</p:attrName>
                                            </p:attrNameLst>
                                          </p:cBhvr>
                                          <p:rCtr x="-1784" y="-5810"/>
                                        </p:animMotion>
                                      </p:childTnLst>
                                    </p:cTn>
                                  </p:par>
                                  <p:par>
                                    <p:cTn id="122" presetID="10" presetClass="exit" presetSubtype="0" fill="hold" grpId="2" nodeType="withEffect">
                                      <p:stCondLst>
                                        <p:cond delay="3700"/>
                                      </p:stCondLst>
                                      <p:childTnLst>
                                        <p:animEffect transition="out" filter="fade">
                                          <p:cBhvr>
                                            <p:cTn id="123" dur="1000"/>
                                            <p:tgtEl>
                                              <p:spTgt spid="17"/>
                                            </p:tgtEl>
                                          </p:cBhvr>
                                        </p:animEffect>
                                        <p:set>
                                          <p:cBhvr>
                                            <p:cTn id="124" dur="1" fill="hold">
                                              <p:stCondLst>
                                                <p:cond delay="999"/>
                                              </p:stCondLst>
                                            </p:cTn>
                                            <p:tgtEl>
                                              <p:spTgt spid="17"/>
                                            </p:tgtEl>
                                            <p:attrNameLst>
                                              <p:attrName>style.visibility</p:attrName>
                                            </p:attrNameLst>
                                          </p:cBhvr>
                                          <p:to>
                                            <p:strVal val="hidden"/>
                                          </p:to>
                                        </p:set>
                                      </p:childTnLst>
                                    </p:cTn>
                                  </p:par>
                                  <p:par>
                                    <p:cTn id="125" presetID="53" presetClass="entr" presetSubtype="0" fill="hold" grpId="0" nodeType="withEffect">
                                      <p:stCondLst>
                                        <p:cond delay="3700"/>
                                      </p:stCondLst>
                                      <p:childTnLst>
                                        <p:set>
                                          <p:cBhvr>
                                            <p:cTn id="126" dur="1" fill="hold">
                                              <p:stCondLst>
                                                <p:cond delay="0"/>
                                              </p:stCondLst>
                                            </p:cTn>
                                            <p:tgtEl>
                                              <p:spTgt spid="18"/>
                                            </p:tgtEl>
                                            <p:attrNameLst>
                                              <p:attrName>style.visibility</p:attrName>
                                            </p:attrNameLst>
                                          </p:cBhvr>
                                          <p:to>
                                            <p:strVal val="visible"/>
                                          </p:to>
                                        </p:set>
                                        <p:anim calcmode="lin" valueType="num">
                                          <p:cBhvr>
                                            <p:cTn id="127" dur="200" fill="hold"/>
                                            <p:tgtEl>
                                              <p:spTgt spid="18"/>
                                            </p:tgtEl>
                                            <p:attrNameLst>
                                              <p:attrName>ppt_w</p:attrName>
                                            </p:attrNameLst>
                                          </p:cBhvr>
                                          <p:tavLst>
                                            <p:tav tm="0">
                                              <p:val>
                                                <p:fltVal val="0"/>
                                              </p:val>
                                            </p:tav>
                                            <p:tav tm="100000">
                                              <p:val>
                                                <p:strVal val="#ppt_w"/>
                                              </p:val>
                                            </p:tav>
                                          </p:tavLst>
                                        </p:anim>
                                        <p:anim calcmode="lin" valueType="num">
                                          <p:cBhvr>
                                            <p:cTn id="128" dur="200" fill="hold"/>
                                            <p:tgtEl>
                                              <p:spTgt spid="18"/>
                                            </p:tgtEl>
                                            <p:attrNameLst>
                                              <p:attrName>ppt_h</p:attrName>
                                            </p:attrNameLst>
                                          </p:cBhvr>
                                          <p:tavLst>
                                            <p:tav tm="0">
                                              <p:val>
                                                <p:fltVal val="0"/>
                                              </p:val>
                                            </p:tav>
                                            <p:tav tm="100000">
                                              <p:val>
                                                <p:strVal val="#ppt_h"/>
                                              </p:val>
                                            </p:tav>
                                          </p:tavLst>
                                        </p:anim>
                                        <p:animEffect transition="in" filter="fade">
                                          <p:cBhvr>
                                            <p:cTn id="129" dur="200"/>
                                            <p:tgtEl>
                                              <p:spTgt spid="18"/>
                                            </p:tgtEl>
                                          </p:cBhvr>
                                        </p:animEffect>
                                      </p:childTnLst>
                                    </p:cTn>
                                  </p:par>
                                  <p:par>
                                    <p:cTn id="130" presetID="0" presetClass="path" presetSubtype="0" accel="50000" decel="50000" fill="hold" grpId="1" nodeType="withEffect">
                                      <p:stCondLst>
                                        <p:cond delay="3700"/>
                                      </p:stCondLst>
                                      <p:childTnLst>
                                        <p:animMotion origin="layout" path="M 4.79167E-6 2.22222E-6 C -0.00378 -0.0132 -0.02644 -0.03449 -0.04271 -0.03611 C -0.05899 -0.03773 -0.08607 -0.01551 -0.09753 -0.01019 " pathEditMode="relative" rAng="0" ptsTypes="AAA">
                                          <p:cBhvr>
                                            <p:cTn id="131" dur="1000" fill="hold"/>
                                            <p:tgtEl>
                                              <p:spTgt spid="18"/>
                                            </p:tgtEl>
                                            <p:attrNameLst>
                                              <p:attrName>ppt_x</p:attrName>
                                              <p:attrName>ppt_y</p:attrName>
                                            </p:attrNameLst>
                                          </p:cBhvr>
                                          <p:rCtr x="-4883" y="-1829"/>
                                        </p:animMotion>
                                      </p:childTnLst>
                                    </p:cTn>
                                  </p:par>
                                  <p:par>
                                    <p:cTn id="132" presetID="10" presetClass="exit" presetSubtype="0" fill="hold" grpId="2" nodeType="withEffect">
                                      <p:stCondLst>
                                        <p:cond delay="3700"/>
                                      </p:stCondLst>
                                      <p:childTnLst>
                                        <p:animEffect transition="out" filter="fade">
                                          <p:cBhvr>
                                            <p:cTn id="133" dur="1000"/>
                                            <p:tgtEl>
                                              <p:spTgt spid="18"/>
                                            </p:tgtEl>
                                          </p:cBhvr>
                                        </p:animEffect>
                                        <p:set>
                                          <p:cBhvr>
                                            <p:cTn id="134" dur="1" fill="hold">
                                              <p:stCondLst>
                                                <p:cond delay="999"/>
                                              </p:stCondLst>
                                            </p:cTn>
                                            <p:tgtEl>
                                              <p:spTgt spid="18"/>
                                            </p:tgtEl>
                                            <p:attrNameLst>
                                              <p:attrName>style.visibility</p:attrName>
                                            </p:attrNameLst>
                                          </p:cBhvr>
                                          <p:to>
                                            <p:strVal val="hidden"/>
                                          </p:to>
                                        </p:set>
                                      </p:childTnLst>
                                    </p:cTn>
                                  </p:par>
                                  <p:par>
                                    <p:cTn id="135" presetID="53" presetClass="entr" presetSubtype="0" fill="hold" grpId="0" nodeType="withEffect">
                                      <p:stCondLst>
                                        <p:cond delay="3700"/>
                                      </p:stCondLst>
                                      <p:childTnLst>
                                        <p:set>
                                          <p:cBhvr>
                                            <p:cTn id="136" dur="1" fill="hold">
                                              <p:stCondLst>
                                                <p:cond delay="0"/>
                                              </p:stCondLst>
                                            </p:cTn>
                                            <p:tgtEl>
                                              <p:spTgt spid="19"/>
                                            </p:tgtEl>
                                            <p:attrNameLst>
                                              <p:attrName>style.visibility</p:attrName>
                                            </p:attrNameLst>
                                          </p:cBhvr>
                                          <p:to>
                                            <p:strVal val="visible"/>
                                          </p:to>
                                        </p:set>
                                        <p:anim calcmode="lin" valueType="num">
                                          <p:cBhvr>
                                            <p:cTn id="137" dur="200" fill="hold"/>
                                            <p:tgtEl>
                                              <p:spTgt spid="19"/>
                                            </p:tgtEl>
                                            <p:attrNameLst>
                                              <p:attrName>ppt_w</p:attrName>
                                            </p:attrNameLst>
                                          </p:cBhvr>
                                          <p:tavLst>
                                            <p:tav tm="0">
                                              <p:val>
                                                <p:fltVal val="0"/>
                                              </p:val>
                                            </p:tav>
                                            <p:tav tm="100000">
                                              <p:val>
                                                <p:strVal val="#ppt_w"/>
                                              </p:val>
                                            </p:tav>
                                          </p:tavLst>
                                        </p:anim>
                                        <p:anim calcmode="lin" valueType="num">
                                          <p:cBhvr>
                                            <p:cTn id="138" dur="200" fill="hold"/>
                                            <p:tgtEl>
                                              <p:spTgt spid="19"/>
                                            </p:tgtEl>
                                            <p:attrNameLst>
                                              <p:attrName>ppt_h</p:attrName>
                                            </p:attrNameLst>
                                          </p:cBhvr>
                                          <p:tavLst>
                                            <p:tav tm="0">
                                              <p:val>
                                                <p:fltVal val="0"/>
                                              </p:val>
                                            </p:tav>
                                            <p:tav tm="100000">
                                              <p:val>
                                                <p:strVal val="#ppt_h"/>
                                              </p:val>
                                            </p:tav>
                                          </p:tavLst>
                                        </p:anim>
                                        <p:animEffect transition="in" filter="fade">
                                          <p:cBhvr>
                                            <p:cTn id="139" dur="200"/>
                                            <p:tgtEl>
                                              <p:spTgt spid="19"/>
                                            </p:tgtEl>
                                          </p:cBhvr>
                                        </p:animEffect>
                                      </p:childTnLst>
                                    </p:cTn>
                                  </p:par>
                                  <p:par>
                                    <p:cTn id="140" presetID="0" presetClass="path" presetSubtype="0" accel="50000" decel="50000" fill="hold" grpId="1" nodeType="withEffect">
                                      <p:stCondLst>
                                        <p:cond delay="3700"/>
                                      </p:stCondLst>
                                      <p:childTnLst>
                                        <p:animMotion origin="layout" path="M -4.16667E-7 1.11111E-6 C -0.00924 -0.01551 -0.03919 -0.00926 -0.05456 0.00301 C -0.06771 0.00949 -0.07135 0.02315 -0.07904 0.03796 " pathEditMode="relative" rAng="0" ptsTypes="AAA">
                                          <p:cBhvr>
                                            <p:cTn id="141" dur="1000" fill="hold"/>
                                            <p:tgtEl>
                                              <p:spTgt spid="19"/>
                                            </p:tgtEl>
                                            <p:attrNameLst>
                                              <p:attrName>ppt_x</p:attrName>
                                              <p:attrName>ppt_y</p:attrName>
                                            </p:attrNameLst>
                                          </p:cBhvr>
                                          <p:rCtr x="-3958" y="1435"/>
                                        </p:animMotion>
                                      </p:childTnLst>
                                    </p:cTn>
                                  </p:par>
                                  <p:par>
                                    <p:cTn id="142" presetID="10" presetClass="exit" presetSubtype="0" fill="hold" grpId="2" nodeType="withEffect">
                                      <p:stCondLst>
                                        <p:cond delay="3700"/>
                                      </p:stCondLst>
                                      <p:childTnLst>
                                        <p:animEffect transition="out" filter="fade">
                                          <p:cBhvr>
                                            <p:cTn id="143" dur="1000"/>
                                            <p:tgtEl>
                                              <p:spTgt spid="19"/>
                                            </p:tgtEl>
                                          </p:cBhvr>
                                        </p:animEffect>
                                        <p:set>
                                          <p:cBhvr>
                                            <p:cTn id="144" dur="1" fill="hold">
                                              <p:stCondLst>
                                                <p:cond delay="999"/>
                                              </p:stCondLst>
                                            </p:cTn>
                                            <p:tgtEl>
                                              <p:spTgt spid="19"/>
                                            </p:tgtEl>
                                            <p:attrNameLst>
                                              <p:attrName>style.visibility</p:attrName>
                                            </p:attrNameLst>
                                          </p:cBhvr>
                                          <p:to>
                                            <p:strVal val="hidden"/>
                                          </p:to>
                                        </p:set>
                                      </p:childTnLst>
                                    </p:cTn>
                                  </p:par>
                                  <p:par>
                                    <p:cTn id="145" presetID="53" presetClass="entr" presetSubtype="0" fill="hold" grpId="0" nodeType="withEffect">
                                      <p:stCondLst>
                                        <p:cond delay="3700"/>
                                      </p:stCondLst>
                                      <p:childTnLst>
                                        <p:set>
                                          <p:cBhvr>
                                            <p:cTn id="146" dur="1" fill="hold">
                                              <p:stCondLst>
                                                <p:cond delay="0"/>
                                              </p:stCondLst>
                                            </p:cTn>
                                            <p:tgtEl>
                                              <p:spTgt spid="20"/>
                                            </p:tgtEl>
                                            <p:attrNameLst>
                                              <p:attrName>style.visibility</p:attrName>
                                            </p:attrNameLst>
                                          </p:cBhvr>
                                          <p:to>
                                            <p:strVal val="visible"/>
                                          </p:to>
                                        </p:set>
                                        <p:anim calcmode="lin" valueType="num">
                                          <p:cBhvr>
                                            <p:cTn id="147" dur="200" fill="hold"/>
                                            <p:tgtEl>
                                              <p:spTgt spid="20"/>
                                            </p:tgtEl>
                                            <p:attrNameLst>
                                              <p:attrName>ppt_w</p:attrName>
                                            </p:attrNameLst>
                                          </p:cBhvr>
                                          <p:tavLst>
                                            <p:tav tm="0">
                                              <p:val>
                                                <p:fltVal val="0"/>
                                              </p:val>
                                            </p:tav>
                                            <p:tav tm="100000">
                                              <p:val>
                                                <p:strVal val="#ppt_w"/>
                                              </p:val>
                                            </p:tav>
                                          </p:tavLst>
                                        </p:anim>
                                        <p:anim calcmode="lin" valueType="num">
                                          <p:cBhvr>
                                            <p:cTn id="148" dur="200" fill="hold"/>
                                            <p:tgtEl>
                                              <p:spTgt spid="20"/>
                                            </p:tgtEl>
                                            <p:attrNameLst>
                                              <p:attrName>ppt_h</p:attrName>
                                            </p:attrNameLst>
                                          </p:cBhvr>
                                          <p:tavLst>
                                            <p:tav tm="0">
                                              <p:val>
                                                <p:fltVal val="0"/>
                                              </p:val>
                                            </p:tav>
                                            <p:tav tm="100000">
                                              <p:val>
                                                <p:strVal val="#ppt_h"/>
                                              </p:val>
                                            </p:tav>
                                          </p:tavLst>
                                        </p:anim>
                                        <p:animEffect transition="in" filter="fade">
                                          <p:cBhvr>
                                            <p:cTn id="149" dur="200"/>
                                            <p:tgtEl>
                                              <p:spTgt spid="20"/>
                                            </p:tgtEl>
                                          </p:cBhvr>
                                        </p:animEffect>
                                      </p:childTnLst>
                                    </p:cTn>
                                  </p:par>
                                  <p:par>
                                    <p:cTn id="150" presetID="0" presetClass="path" presetSubtype="0" accel="50000" decel="50000" fill="hold" grpId="1" nodeType="withEffect">
                                      <p:stCondLst>
                                        <p:cond delay="3700"/>
                                      </p:stCondLst>
                                      <p:childTnLst>
                                        <p:animMotion origin="layout" path="M 2.5E-6 -3.7037E-7 C -0.00274 -0.00995 -0.01315 -0.03611 -0.01667 -0.05856 C -0.02018 -0.08102 -0.02018 -0.11944 -0.02097 -0.13542 " pathEditMode="relative" rAng="0" ptsTypes="AAA">
                                          <p:cBhvr>
                                            <p:cTn id="151" dur="1000" fill="hold"/>
                                            <p:tgtEl>
                                              <p:spTgt spid="20"/>
                                            </p:tgtEl>
                                            <p:attrNameLst>
                                              <p:attrName>ppt_x</p:attrName>
                                              <p:attrName>ppt_y</p:attrName>
                                            </p:attrNameLst>
                                          </p:cBhvr>
                                          <p:rCtr x="-1055" y="-6782"/>
                                        </p:animMotion>
                                      </p:childTnLst>
                                    </p:cTn>
                                  </p:par>
                                  <p:par>
                                    <p:cTn id="152" presetID="10" presetClass="exit" presetSubtype="0" fill="hold" grpId="2" nodeType="withEffect">
                                      <p:stCondLst>
                                        <p:cond delay="3700"/>
                                      </p:stCondLst>
                                      <p:childTnLst>
                                        <p:animEffect transition="out" filter="fade">
                                          <p:cBhvr>
                                            <p:cTn id="153" dur="1000"/>
                                            <p:tgtEl>
                                              <p:spTgt spid="20"/>
                                            </p:tgtEl>
                                          </p:cBhvr>
                                        </p:animEffect>
                                        <p:set>
                                          <p:cBhvr>
                                            <p:cTn id="154" dur="1" fill="hold">
                                              <p:stCondLst>
                                                <p:cond delay="999"/>
                                              </p:stCondLst>
                                            </p:cTn>
                                            <p:tgtEl>
                                              <p:spTgt spid="20"/>
                                            </p:tgtEl>
                                            <p:attrNameLst>
                                              <p:attrName>style.visibility</p:attrName>
                                            </p:attrNameLst>
                                          </p:cBhvr>
                                          <p:to>
                                            <p:strVal val="hidden"/>
                                          </p:to>
                                        </p:set>
                                      </p:childTnLst>
                                    </p:cTn>
                                  </p:par>
                                  <p:par>
                                    <p:cTn id="155" presetID="8" presetClass="emph" presetSubtype="0" fill="hold" grpId="2" nodeType="withEffect">
                                      <p:stCondLst>
                                        <p:cond delay="4900"/>
                                      </p:stCondLst>
                                      <p:childTnLst>
                                        <p:animRot by="70200000">
                                          <p:cBhvr>
                                            <p:cTn id="156" dur="500" fill="hold"/>
                                            <p:tgtEl>
                                              <p:spTgt spid="27"/>
                                            </p:tgtEl>
                                            <p:attrNameLst>
                                              <p:attrName>r</p:attrName>
                                            </p:attrNameLst>
                                          </p:cBhvr>
                                        </p:animRot>
                                      </p:childTnLst>
                                    </p:cTn>
                                  </p:par>
                                  <p:par>
                                    <p:cTn id="157" presetID="53" presetClass="entr" presetSubtype="0" fill="hold" grpId="0" nodeType="withEffect">
                                      <p:stCondLst>
                                        <p:cond delay="4900"/>
                                      </p:stCondLst>
                                      <p:childTnLst>
                                        <p:set>
                                          <p:cBhvr>
                                            <p:cTn id="158" dur="1" fill="hold">
                                              <p:stCondLst>
                                                <p:cond delay="0"/>
                                              </p:stCondLst>
                                            </p:cTn>
                                            <p:tgtEl>
                                              <p:spTgt spid="28"/>
                                            </p:tgtEl>
                                            <p:attrNameLst>
                                              <p:attrName>style.visibility</p:attrName>
                                            </p:attrNameLst>
                                          </p:cBhvr>
                                          <p:to>
                                            <p:strVal val="visible"/>
                                          </p:to>
                                        </p:set>
                                        <p:anim calcmode="lin" valueType="num">
                                          <p:cBhvr>
                                            <p:cTn id="159" dur="200" fill="hold"/>
                                            <p:tgtEl>
                                              <p:spTgt spid="28"/>
                                            </p:tgtEl>
                                            <p:attrNameLst>
                                              <p:attrName>ppt_w</p:attrName>
                                            </p:attrNameLst>
                                          </p:cBhvr>
                                          <p:tavLst>
                                            <p:tav tm="0">
                                              <p:val>
                                                <p:fltVal val="0"/>
                                              </p:val>
                                            </p:tav>
                                            <p:tav tm="100000">
                                              <p:val>
                                                <p:strVal val="#ppt_w"/>
                                              </p:val>
                                            </p:tav>
                                          </p:tavLst>
                                        </p:anim>
                                        <p:anim calcmode="lin" valueType="num">
                                          <p:cBhvr>
                                            <p:cTn id="160" dur="200" fill="hold"/>
                                            <p:tgtEl>
                                              <p:spTgt spid="28"/>
                                            </p:tgtEl>
                                            <p:attrNameLst>
                                              <p:attrName>ppt_h</p:attrName>
                                            </p:attrNameLst>
                                          </p:cBhvr>
                                          <p:tavLst>
                                            <p:tav tm="0">
                                              <p:val>
                                                <p:fltVal val="0"/>
                                              </p:val>
                                            </p:tav>
                                            <p:tav tm="100000">
                                              <p:val>
                                                <p:strVal val="#ppt_h"/>
                                              </p:val>
                                            </p:tav>
                                          </p:tavLst>
                                        </p:anim>
                                        <p:animEffect transition="in" filter="fade">
                                          <p:cBhvr>
                                            <p:cTn id="161" dur="200"/>
                                            <p:tgtEl>
                                              <p:spTgt spid="28"/>
                                            </p:tgtEl>
                                          </p:cBhvr>
                                        </p:animEffect>
                                      </p:childTnLst>
                                    </p:cTn>
                                  </p:par>
                                  <p:par>
                                    <p:cTn id="162" presetID="0" presetClass="path" presetSubtype="0" accel="50000" decel="50000" fill="hold" grpId="1" nodeType="withEffect">
                                      <p:stCondLst>
                                        <p:cond delay="4900"/>
                                      </p:stCondLst>
                                      <p:childTnLst>
                                        <p:animMotion origin="layout" path="M 4.16667E-7 -4.07407E-6 C -0.01341 -0.04166 -0.04362 -0.05277 -0.06185 -0.04606 C -0.07995 -0.03888 -0.09896 0.02246 -0.10872 0.04051 " pathEditMode="relative" rAng="0" ptsTypes="AAA">
                                          <p:cBhvr>
                                            <p:cTn id="163" dur="1000" fill="hold"/>
                                            <p:tgtEl>
                                              <p:spTgt spid="28"/>
                                            </p:tgtEl>
                                            <p:attrNameLst>
                                              <p:attrName>ppt_x</p:attrName>
                                              <p:attrName>ppt_y</p:attrName>
                                            </p:attrNameLst>
                                          </p:cBhvr>
                                          <p:rCtr x="-5443" y="-370"/>
                                        </p:animMotion>
                                      </p:childTnLst>
                                    </p:cTn>
                                  </p:par>
                                  <p:par>
                                    <p:cTn id="164" presetID="10" presetClass="exit" presetSubtype="0" fill="hold" grpId="2" nodeType="withEffect">
                                      <p:stCondLst>
                                        <p:cond delay="4900"/>
                                      </p:stCondLst>
                                      <p:childTnLst>
                                        <p:animEffect transition="out" filter="fade">
                                          <p:cBhvr>
                                            <p:cTn id="165" dur="1000"/>
                                            <p:tgtEl>
                                              <p:spTgt spid="28"/>
                                            </p:tgtEl>
                                          </p:cBhvr>
                                        </p:animEffect>
                                        <p:set>
                                          <p:cBhvr>
                                            <p:cTn id="166" dur="1" fill="hold">
                                              <p:stCondLst>
                                                <p:cond delay="999"/>
                                              </p:stCondLst>
                                            </p:cTn>
                                            <p:tgtEl>
                                              <p:spTgt spid="28"/>
                                            </p:tgtEl>
                                            <p:attrNameLst>
                                              <p:attrName>style.visibility</p:attrName>
                                            </p:attrNameLst>
                                          </p:cBhvr>
                                          <p:to>
                                            <p:strVal val="hidden"/>
                                          </p:to>
                                        </p:set>
                                      </p:childTnLst>
                                    </p:cTn>
                                  </p:par>
                                  <p:par>
                                    <p:cTn id="167" presetID="53" presetClass="entr" presetSubtype="0" fill="hold" grpId="0" nodeType="withEffect">
                                      <p:stCondLst>
                                        <p:cond delay="5000"/>
                                      </p:stCondLst>
                                      <p:childTnLst>
                                        <p:set>
                                          <p:cBhvr>
                                            <p:cTn id="168" dur="1" fill="hold">
                                              <p:stCondLst>
                                                <p:cond delay="0"/>
                                              </p:stCondLst>
                                            </p:cTn>
                                            <p:tgtEl>
                                              <p:spTgt spid="29"/>
                                            </p:tgtEl>
                                            <p:attrNameLst>
                                              <p:attrName>style.visibility</p:attrName>
                                            </p:attrNameLst>
                                          </p:cBhvr>
                                          <p:to>
                                            <p:strVal val="visible"/>
                                          </p:to>
                                        </p:set>
                                        <p:anim calcmode="lin" valueType="num">
                                          <p:cBhvr>
                                            <p:cTn id="169" dur="200" fill="hold"/>
                                            <p:tgtEl>
                                              <p:spTgt spid="29"/>
                                            </p:tgtEl>
                                            <p:attrNameLst>
                                              <p:attrName>ppt_w</p:attrName>
                                            </p:attrNameLst>
                                          </p:cBhvr>
                                          <p:tavLst>
                                            <p:tav tm="0">
                                              <p:val>
                                                <p:fltVal val="0"/>
                                              </p:val>
                                            </p:tav>
                                            <p:tav tm="100000">
                                              <p:val>
                                                <p:strVal val="#ppt_w"/>
                                              </p:val>
                                            </p:tav>
                                          </p:tavLst>
                                        </p:anim>
                                        <p:anim calcmode="lin" valueType="num">
                                          <p:cBhvr>
                                            <p:cTn id="170" dur="200" fill="hold"/>
                                            <p:tgtEl>
                                              <p:spTgt spid="29"/>
                                            </p:tgtEl>
                                            <p:attrNameLst>
                                              <p:attrName>ppt_h</p:attrName>
                                            </p:attrNameLst>
                                          </p:cBhvr>
                                          <p:tavLst>
                                            <p:tav tm="0">
                                              <p:val>
                                                <p:fltVal val="0"/>
                                              </p:val>
                                            </p:tav>
                                            <p:tav tm="100000">
                                              <p:val>
                                                <p:strVal val="#ppt_h"/>
                                              </p:val>
                                            </p:tav>
                                          </p:tavLst>
                                        </p:anim>
                                        <p:animEffect transition="in" filter="fade">
                                          <p:cBhvr>
                                            <p:cTn id="171" dur="200"/>
                                            <p:tgtEl>
                                              <p:spTgt spid="29"/>
                                            </p:tgtEl>
                                          </p:cBhvr>
                                        </p:animEffect>
                                      </p:childTnLst>
                                    </p:cTn>
                                  </p:par>
                                  <p:par>
                                    <p:cTn id="172" presetID="0" presetClass="path" presetSubtype="0" accel="50000" decel="50000" fill="hold" grpId="1" nodeType="withEffect">
                                      <p:stCondLst>
                                        <p:cond delay="5000"/>
                                      </p:stCondLst>
                                      <p:childTnLst>
                                        <p:animMotion origin="layout" path="M -0.00052 -0.00903 C 0.01224 -0.0507 0.04141 -0.06181 0.05885 -0.0551 C 0.0763 -0.04792 0.09466 0.01342 0.1043 0.03148 " pathEditMode="relative" rAng="0" ptsTypes="AAA">
                                          <p:cBhvr>
                                            <p:cTn id="173" dur="1000" fill="hold"/>
                                            <p:tgtEl>
                                              <p:spTgt spid="29"/>
                                            </p:tgtEl>
                                            <p:attrNameLst>
                                              <p:attrName>ppt_x</p:attrName>
                                              <p:attrName>ppt_y</p:attrName>
                                            </p:attrNameLst>
                                          </p:cBhvr>
                                          <p:rCtr x="5234" y="-370"/>
                                        </p:animMotion>
                                      </p:childTnLst>
                                    </p:cTn>
                                  </p:par>
                                  <p:par>
                                    <p:cTn id="174" presetID="10" presetClass="exit" presetSubtype="0" fill="hold" grpId="2" nodeType="withEffect">
                                      <p:stCondLst>
                                        <p:cond delay="5000"/>
                                      </p:stCondLst>
                                      <p:childTnLst>
                                        <p:animEffect transition="out" filter="fade">
                                          <p:cBhvr>
                                            <p:cTn id="175" dur="1000"/>
                                            <p:tgtEl>
                                              <p:spTgt spid="29"/>
                                            </p:tgtEl>
                                          </p:cBhvr>
                                        </p:animEffect>
                                        <p:set>
                                          <p:cBhvr>
                                            <p:cTn id="176" dur="1" fill="hold">
                                              <p:stCondLst>
                                                <p:cond delay="999"/>
                                              </p:stCondLst>
                                            </p:cTn>
                                            <p:tgtEl>
                                              <p:spTgt spid="29"/>
                                            </p:tgtEl>
                                            <p:attrNameLst>
                                              <p:attrName>style.visibility</p:attrName>
                                            </p:attrNameLst>
                                          </p:cBhvr>
                                          <p:to>
                                            <p:strVal val="hidden"/>
                                          </p:to>
                                        </p:set>
                                      </p:childTnLst>
                                    </p:cTn>
                                  </p:par>
                                  <p:par>
                                    <p:cTn id="177" presetID="53" presetClass="entr" presetSubtype="0" fill="hold" grpId="0" nodeType="withEffect">
                                      <p:stCondLst>
                                        <p:cond delay="5000"/>
                                      </p:stCondLst>
                                      <p:childTnLst>
                                        <p:set>
                                          <p:cBhvr>
                                            <p:cTn id="178" dur="1" fill="hold">
                                              <p:stCondLst>
                                                <p:cond delay="0"/>
                                              </p:stCondLst>
                                            </p:cTn>
                                            <p:tgtEl>
                                              <p:spTgt spid="30"/>
                                            </p:tgtEl>
                                            <p:attrNameLst>
                                              <p:attrName>style.visibility</p:attrName>
                                            </p:attrNameLst>
                                          </p:cBhvr>
                                          <p:to>
                                            <p:strVal val="visible"/>
                                          </p:to>
                                        </p:set>
                                        <p:anim calcmode="lin" valueType="num">
                                          <p:cBhvr>
                                            <p:cTn id="179" dur="200" fill="hold"/>
                                            <p:tgtEl>
                                              <p:spTgt spid="30"/>
                                            </p:tgtEl>
                                            <p:attrNameLst>
                                              <p:attrName>ppt_w</p:attrName>
                                            </p:attrNameLst>
                                          </p:cBhvr>
                                          <p:tavLst>
                                            <p:tav tm="0">
                                              <p:val>
                                                <p:fltVal val="0"/>
                                              </p:val>
                                            </p:tav>
                                            <p:tav tm="100000">
                                              <p:val>
                                                <p:strVal val="#ppt_w"/>
                                              </p:val>
                                            </p:tav>
                                          </p:tavLst>
                                        </p:anim>
                                        <p:anim calcmode="lin" valueType="num">
                                          <p:cBhvr>
                                            <p:cTn id="180" dur="200" fill="hold"/>
                                            <p:tgtEl>
                                              <p:spTgt spid="30"/>
                                            </p:tgtEl>
                                            <p:attrNameLst>
                                              <p:attrName>ppt_h</p:attrName>
                                            </p:attrNameLst>
                                          </p:cBhvr>
                                          <p:tavLst>
                                            <p:tav tm="0">
                                              <p:val>
                                                <p:fltVal val="0"/>
                                              </p:val>
                                            </p:tav>
                                            <p:tav tm="100000">
                                              <p:val>
                                                <p:strVal val="#ppt_h"/>
                                              </p:val>
                                            </p:tav>
                                          </p:tavLst>
                                        </p:anim>
                                        <p:animEffect transition="in" filter="fade">
                                          <p:cBhvr>
                                            <p:cTn id="181" dur="200"/>
                                            <p:tgtEl>
                                              <p:spTgt spid="30"/>
                                            </p:tgtEl>
                                          </p:cBhvr>
                                        </p:animEffect>
                                      </p:childTnLst>
                                    </p:cTn>
                                  </p:par>
                                  <p:par>
                                    <p:cTn id="182" presetID="0" presetClass="path" presetSubtype="0" accel="50000" decel="50000" fill="hold" grpId="1" nodeType="withEffect">
                                      <p:stCondLst>
                                        <p:cond delay="5000"/>
                                      </p:stCondLst>
                                      <p:childTnLst>
                                        <p:animMotion origin="layout" path="M 0.0043 -0.00764 C -0.00898 -0.04653 -0.00065 -0.08704 0.01029 -0.10394 C 0.02188 -0.11991 0.0586 -0.10648 0.07136 -0.10718 " pathEditMode="relative" rAng="18300000" ptsTypes="AAA">
                                          <p:cBhvr>
                                            <p:cTn id="183" dur="1000" fill="hold"/>
                                            <p:tgtEl>
                                              <p:spTgt spid="30"/>
                                            </p:tgtEl>
                                            <p:attrNameLst>
                                              <p:attrName>ppt_x</p:attrName>
                                              <p:attrName>ppt_y</p:attrName>
                                            </p:attrNameLst>
                                          </p:cBhvr>
                                          <p:rCtr x="2240" y="-6366"/>
                                        </p:animMotion>
                                      </p:childTnLst>
                                    </p:cTn>
                                  </p:par>
                                  <p:par>
                                    <p:cTn id="184" presetID="10" presetClass="exit" presetSubtype="0" fill="hold" grpId="2" nodeType="withEffect">
                                      <p:stCondLst>
                                        <p:cond delay="5000"/>
                                      </p:stCondLst>
                                      <p:childTnLst>
                                        <p:animEffect transition="out" filter="fade">
                                          <p:cBhvr>
                                            <p:cTn id="185" dur="1000"/>
                                            <p:tgtEl>
                                              <p:spTgt spid="30"/>
                                            </p:tgtEl>
                                          </p:cBhvr>
                                        </p:animEffect>
                                        <p:set>
                                          <p:cBhvr>
                                            <p:cTn id="186" dur="1" fill="hold">
                                              <p:stCondLst>
                                                <p:cond delay="999"/>
                                              </p:stCondLst>
                                            </p:cTn>
                                            <p:tgtEl>
                                              <p:spTgt spid="30"/>
                                            </p:tgtEl>
                                            <p:attrNameLst>
                                              <p:attrName>style.visibility</p:attrName>
                                            </p:attrNameLst>
                                          </p:cBhvr>
                                          <p:to>
                                            <p:strVal val="hidden"/>
                                          </p:to>
                                        </p:set>
                                      </p:childTnLst>
                                    </p:cTn>
                                  </p:par>
                                  <p:par>
                                    <p:cTn id="187" presetID="53" presetClass="entr" presetSubtype="0" fill="hold" grpId="0" nodeType="withEffect">
                                      <p:stCondLst>
                                        <p:cond delay="5000"/>
                                      </p:stCondLst>
                                      <p:childTnLst>
                                        <p:set>
                                          <p:cBhvr>
                                            <p:cTn id="188" dur="1" fill="hold">
                                              <p:stCondLst>
                                                <p:cond delay="0"/>
                                              </p:stCondLst>
                                            </p:cTn>
                                            <p:tgtEl>
                                              <p:spTgt spid="31"/>
                                            </p:tgtEl>
                                            <p:attrNameLst>
                                              <p:attrName>style.visibility</p:attrName>
                                            </p:attrNameLst>
                                          </p:cBhvr>
                                          <p:to>
                                            <p:strVal val="visible"/>
                                          </p:to>
                                        </p:set>
                                        <p:anim calcmode="lin" valueType="num">
                                          <p:cBhvr>
                                            <p:cTn id="189" dur="200" fill="hold"/>
                                            <p:tgtEl>
                                              <p:spTgt spid="31"/>
                                            </p:tgtEl>
                                            <p:attrNameLst>
                                              <p:attrName>ppt_w</p:attrName>
                                            </p:attrNameLst>
                                          </p:cBhvr>
                                          <p:tavLst>
                                            <p:tav tm="0">
                                              <p:val>
                                                <p:fltVal val="0"/>
                                              </p:val>
                                            </p:tav>
                                            <p:tav tm="100000">
                                              <p:val>
                                                <p:strVal val="#ppt_w"/>
                                              </p:val>
                                            </p:tav>
                                          </p:tavLst>
                                        </p:anim>
                                        <p:anim calcmode="lin" valueType="num">
                                          <p:cBhvr>
                                            <p:cTn id="190" dur="200" fill="hold"/>
                                            <p:tgtEl>
                                              <p:spTgt spid="31"/>
                                            </p:tgtEl>
                                            <p:attrNameLst>
                                              <p:attrName>ppt_h</p:attrName>
                                            </p:attrNameLst>
                                          </p:cBhvr>
                                          <p:tavLst>
                                            <p:tav tm="0">
                                              <p:val>
                                                <p:fltVal val="0"/>
                                              </p:val>
                                            </p:tav>
                                            <p:tav tm="100000">
                                              <p:val>
                                                <p:strVal val="#ppt_h"/>
                                              </p:val>
                                            </p:tav>
                                          </p:tavLst>
                                        </p:anim>
                                        <p:animEffect transition="in" filter="fade">
                                          <p:cBhvr>
                                            <p:cTn id="191" dur="200"/>
                                            <p:tgtEl>
                                              <p:spTgt spid="31"/>
                                            </p:tgtEl>
                                          </p:cBhvr>
                                        </p:animEffect>
                                      </p:childTnLst>
                                    </p:cTn>
                                  </p:par>
                                  <p:par>
                                    <p:cTn id="192" presetID="0" presetClass="path" presetSubtype="0" accel="50000" decel="50000" fill="hold" grpId="1" nodeType="withEffect">
                                      <p:stCondLst>
                                        <p:cond delay="5000"/>
                                      </p:stCondLst>
                                      <p:childTnLst>
                                        <p:animMotion origin="layout" path="M 0.00716 -0.02269 C 0.02526 -0.00764 0.03216 0.03333 0.03112 0.05903 C 0.02943 0.08426 0.00573 0.11551 -0.00052 0.13079 " pathEditMode="relative" rAng="5040000" ptsTypes="AAA">
                                          <p:cBhvr>
                                            <p:cTn id="193" dur="1000" fill="hold"/>
                                            <p:tgtEl>
                                              <p:spTgt spid="31"/>
                                            </p:tgtEl>
                                            <p:attrNameLst>
                                              <p:attrName>ppt_x</p:attrName>
                                              <p:attrName>ppt_y</p:attrName>
                                            </p:attrNameLst>
                                          </p:cBhvr>
                                          <p:rCtr x="599" y="7477"/>
                                        </p:animMotion>
                                      </p:childTnLst>
                                    </p:cTn>
                                  </p:par>
                                  <p:par>
                                    <p:cTn id="194" presetID="10" presetClass="exit" presetSubtype="0" fill="hold" grpId="2" nodeType="withEffect">
                                      <p:stCondLst>
                                        <p:cond delay="5000"/>
                                      </p:stCondLst>
                                      <p:childTnLst>
                                        <p:animEffect transition="out" filter="fade">
                                          <p:cBhvr>
                                            <p:cTn id="195" dur="1000"/>
                                            <p:tgtEl>
                                              <p:spTgt spid="31"/>
                                            </p:tgtEl>
                                          </p:cBhvr>
                                        </p:animEffect>
                                        <p:set>
                                          <p:cBhvr>
                                            <p:cTn id="196" dur="1" fill="hold">
                                              <p:stCondLst>
                                                <p:cond delay="999"/>
                                              </p:stCondLst>
                                            </p:cTn>
                                            <p:tgtEl>
                                              <p:spTgt spid="31"/>
                                            </p:tgtEl>
                                            <p:attrNameLst>
                                              <p:attrName>style.visibility</p:attrName>
                                            </p:attrNameLst>
                                          </p:cBhvr>
                                          <p:to>
                                            <p:strVal val="hidden"/>
                                          </p:to>
                                        </p:set>
                                      </p:childTnLst>
                                    </p:cTn>
                                  </p:par>
                                  <p:par>
                                    <p:cTn id="197" presetID="53" presetClass="entr" presetSubtype="0" fill="hold" grpId="0" nodeType="withEffect">
                                      <p:stCondLst>
                                        <p:cond delay="6200"/>
                                      </p:stCondLst>
                                      <p:childTnLst>
                                        <p:set>
                                          <p:cBhvr>
                                            <p:cTn id="198" dur="1" fill="hold">
                                              <p:stCondLst>
                                                <p:cond delay="0"/>
                                              </p:stCondLst>
                                            </p:cTn>
                                            <p:tgtEl>
                                              <p:spTgt spid="32"/>
                                            </p:tgtEl>
                                            <p:attrNameLst>
                                              <p:attrName>style.visibility</p:attrName>
                                            </p:attrNameLst>
                                          </p:cBhvr>
                                          <p:to>
                                            <p:strVal val="visible"/>
                                          </p:to>
                                        </p:set>
                                        <p:anim calcmode="lin" valueType="num">
                                          <p:cBhvr>
                                            <p:cTn id="199" dur="200" fill="hold"/>
                                            <p:tgtEl>
                                              <p:spTgt spid="32"/>
                                            </p:tgtEl>
                                            <p:attrNameLst>
                                              <p:attrName>ppt_w</p:attrName>
                                            </p:attrNameLst>
                                          </p:cBhvr>
                                          <p:tavLst>
                                            <p:tav tm="0">
                                              <p:val>
                                                <p:fltVal val="0"/>
                                              </p:val>
                                            </p:tav>
                                            <p:tav tm="100000">
                                              <p:val>
                                                <p:strVal val="#ppt_w"/>
                                              </p:val>
                                            </p:tav>
                                          </p:tavLst>
                                        </p:anim>
                                        <p:anim calcmode="lin" valueType="num">
                                          <p:cBhvr>
                                            <p:cTn id="200" dur="200" fill="hold"/>
                                            <p:tgtEl>
                                              <p:spTgt spid="32"/>
                                            </p:tgtEl>
                                            <p:attrNameLst>
                                              <p:attrName>ppt_h</p:attrName>
                                            </p:attrNameLst>
                                          </p:cBhvr>
                                          <p:tavLst>
                                            <p:tav tm="0">
                                              <p:val>
                                                <p:fltVal val="0"/>
                                              </p:val>
                                            </p:tav>
                                            <p:tav tm="100000">
                                              <p:val>
                                                <p:strVal val="#ppt_h"/>
                                              </p:val>
                                            </p:tav>
                                          </p:tavLst>
                                        </p:anim>
                                        <p:animEffect transition="in" filter="fade">
                                          <p:cBhvr>
                                            <p:cTn id="201" dur="200"/>
                                            <p:tgtEl>
                                              <p:spTgt spid="32"/>
                                            </p:tgtEl>
                                          </p:cBhvr>
                                        </p:animEffect>
                                      </p:childTnLst>
                                    </p:cTn>
                                  </p:par>
                                  <p:par>
                                    <p:cTn id="202" presetID="0" presetClass="path" presetSubtype="0" accel="50000" decel="50000" fill="hold" grpId="1" nodeType="withEffect">
                                      <p:stCondLst>
                                        <p:cond delay="6200"/>
                                      </p:stCondLst>
                                      <p:childTnLst>
                                        <p:animMotion origin="layout" path="M 1.45833E-6 -4.81481E-6 C -0.00365 -0.00856 -0.02318 -0.00347 -0.02565 -0.02407 C -0.02826 -0.04444 -0.08373 0.0044 -0.08229 -0.01064 " pathEditMode="relative" rAng="0" ptsTypes="AAA">
                                          <p:cBhvr>
                                            <p:cTn id="203" dur="1000" fill="hold"/>
                                            <p:tgtEl>
                                              <p:spTgt spid="32"/>
                                            </p:tgtEl>
                                            <p:attrNameLst>
                                              <p:attrName>ppt_x</p:attrName>
                                              <p:attrName>ppt_y</p:attrName>
                                            </p:attrNameLst>
                                          </p:cBhvr>
                                          <p:rCtr x="-4115" y="-1458"/>
                                        </p:animMotion>
                                      </p:childTnLst>
                                    </p:cTn>
                                  </p:par>
                                  <p:par>
                                    <p:cTn id="204" presetID="10" presetClass="exit" presetSubtype="0" fill="hold" grpId="2" nodeType="withEffect">
                                      <p:stCondLst>
                                        <p:cond delay="6200"/>
                                      </p:stCondLst>
                                      <p:childTnLst>
                                        <p:animEffect transition="out" filter="fade">
                                          <p:cBhvr>
                                            <p:cTn id="205" dur="1000"/>
                                            <p:tgtEl>
                                              <p:spTgt spid="32"/>
                                            </p:tgtEl>
                                          </p:cBhvr>
                                        </p:animEffect>
                                        <p:set>
                                          <p:cBhvr>
                                            <p:cTn id="206" dur="1" fill="hold">
                                              <p:stCondLst>
                                                <p:cond delay="999"/>
                                              </p:stCondLst>
                                            </p:cTn>
                                            <p:tgtEl>
                                              <p:spTgt spid="32"/>
                                            </p:tgtEl>
                                            <p:attrNameLst>
                                              <p:attrName>style.visibility</p:attrName>
                                            </p:attrNameLst>
                                          </p:cBhvr>
                                          <p:to>
                                            <p:strVal val="hidden"/>
                                          </p:to>
                                        </p:set>
                                      </p:childTnLst>
                                    </p:cTn>
                                  </p:par>
                                  <p:par>
                                    <p:cTn id="207" presetID="8" presetClass="emph" presetSubtype="0" fill="hold" grpId="3" nodeType="withEffect">
                                      <p:stCondLst>
                                        <p:cond delay="6200"/>
                                      </p:stCondLst>
                                      <p:childTnLst>
                                        <p:animRot by="43200000">
                                          <p:cBhvr>
                                            <p:cTn id="208" dur="1000" fill="hold"/>
                                            <p:tgtEl>
                                              <p:spTgt spid="32"/>
                                            </p:tgtEl>
                                            <p:attrNameLst>
                                              <p:attrName>r</p:attrName>
                                            </p:attrNameLst>
                                          </p:cBhvr>
                                        </p:animRot>
                                      </p:childTnLst>
                                    </p:cTn>
                                  </p:par>
                                  <p:par>
                                    <p:cTn id="209" presetID="53" presetClass="entr" presetSubtype="0" fill="hold" grpId="0" nodeType="withEffect">
                                      <p:stCondLst>
                                        <p:cond delay="6200"/>
                                      </p:stCondLst>
                                      <p:childTnLst>
                                        <p:set>
                                          <p:cBhvr>
                                            <p:cTn id="210" dur="1" fill="hold">
                                              <p:stCondLst>
                                                <p:cond delay="0"/>
                                              </p:stCondLst>
                                            </p:cTn>
                                            <p:tgtEl>
                                              <p:spTgt spid="33"/>
                                            </p:tgtEl>
                                            <p:attrNameLst>
                                              <p:attrName>style.visibility</p:attrName>
                                            </p:attrNameLst>
                                          </p:cBhvr>
                                          <p:to>
                                            <p:strVal val="visible"/>
                                          </p:to>
                                        </p:set>
                                        <p:anim calcmode="lin" valueType="num">
                                          <p:cBhvr>
                                            <p:cTn id="211" dur="200" fill="hold"/>
                                            <p:tgtEl>
                                              <p:spTgt spid="33"/>
                                            </p:tgtEl>
                                            <p:attrNameLst>
                                              <p:attrName>ppt_w</p:attrName>
                                            </p:attrNameLst>
                                          </p:cBhvr>
                                          <p:tavLst>
                                            <p:tav tm="0">
                                              <p:val>
                                                <p:fltVal val="0"/>
                                              </p:val>
                                            </p:tav>
                                            <p:tav tm="100000">
                                              <p:val>
                                                <p:strVal val="#ppt_w"/>
                                              </p:val>
                                            </p:tav>
                                          </p:tavLst>
                                        </p:anim>
                                        <p:anim calcmode="lin" valueType="num">
                                          <p:cBhvr>
                                            <p:cTn id="212" dur="200" fill="hold"/>
                                            <p:tgtEl>
                                              <p:spTgt spid="33"/>
                                            </p:tgtEl>
                                            <p:attrNameLst>
                                              <p:attrName>ppt_h</p:attrName>
                                            </p:attrNameLst>
                                          </p:cBhvr>
                                          <p:tavLst>
                                            <p:tav tm="0">
                                              <p:val>
                                                <p:fltVal val="0"/>
                                              </p:val>
                                            </p:tav>
                                            <p:tav tm="100000">
                                              <p:val>
                                                <p:strVal val="#ppt_h"/>
                                              </p:val>
                                            </p:tav>
                                          </p:tavLst>
                                        </p:anim>
                                        <p:animEffect transition="in" filter="fade">
                                          <p:cBhvr>
                                            <p:cTn id="213" dur="200"/>
                                            <p:tgtEl>
                                              <p:spTgt spid="33"/>
                                            </p:tgtEl>
                                          </p:cBhvr>
                                        </p:animEffect>
                                      </p:childTnLst>
                                    </p:cTn>
                                  </p:par>
                                  <p:par>
                                    <p:cTn id="214" presetID="0" presetClass="path" presetSubtype="0" accel="50000" decel="50000" fill="hold" grpId="1" nodeType="withEffect">
                                      <p:stCondLst>
                                        <p:cond delay="6200"/>
                                      </p:stCondLst>
                                      <p:childTnLst>
                                        <p:animMotion origin="layout" path="M 0 3.33333E-6 C -0.00365 -0.0088 -0.02318 -0.00371 -0.02565 -0.02431 C -0.02826 -0.04468 -0.07044 0.01018 -0.06901 -0.00486 " pathEditMode="relative" rAng="0" ptsTypes="AAA">
                                          <p:cBhvr>
                                            <p:cTn id="215" dur="1000" fill="hold"/>
                                            <p:tgtEl>
                                              <p:spTgt spid="33"/>
                                            </p:tgtEl>
                                            <p:attrNameLst>
                                              <p:attrName>ppt_x</p:attrName>
                                              <p:attrName>ppt_y</p:attrName>
                                            </p:attrNameLst>
                                          </p:cBhvr>
                                          <p:rCtr x="-3451" y="-1435"/>
                                        </p:animMotion>
                                      </p:childTnLst>
                                    </p:cTn>
                                  </p:par>
                                  <p:par>
                                    <p:cTn id="216" presetID="10" presetClass="exit" presetSubtype="0" fill="hold" grpId="2" nodeType="withEffect">
                                      <p:stCondLst>
                                        <p:cond delay="6200"/>
                                      </p:stCondLst>
                                      <p:childTnLst>
                                        <p:animEffect transition="out" filter="fade">
                                          <p:cBhvr>
                                            <p:cTn id="217" dur="1000"/>
                                            <p:tgtEl>
                                              <p:spTgt spid="33"/>
                                            </p:tgtEl>
                                          </p:cBhvr>
                                        </p:animEffect>
                                        <p:set>
                                          <p:cBhvr>
                                            <p:cTn id="218" dur="1" fill="hold">
                                              <p:stCondLst>
                                                <p:cond delay="999"/>
                                              </p:stCondLst>
                                            </p:cTn>
                                            <p:tgtEl>
                                              <p:spTgt spid="33"/>
                                            </p:tgtEl>
                                            <p:attrNameLst>
                                              <p:attrName>style.visibility</p:attrName>
                                            </p:attrNameLst>
                                          </p:cBhvr>
                                          <p:to>
                                            <p:strVal val="hidden"/>
                                          </p:to>
                                        </p:set>
                                      </p:childTnLst>
                                    </p:cTn>
                                  </p:par>
                                  <p:par>
                                    <p:cTn id="219" presetID="8" presetClass="emph" presetSubtype="0" fill="hold" grpId="3" nodeType="withEffect">
                                      <p:stCondLst>
                                        <p:cond delay="6200"/>
                                      </p:stCondLst>
                                      <p:childTnLst>
                                        <p:animRot by="43200000">
                                          <p:cBhvr>
                                            <p:cTn id="220" dur="1000" fill="hold"/>
                                            <p:tgtEl>
                                              <p:spTgt spid="33"/>
                                            </p:tgtEl>
                                            <p:attrNameLst>
                                              <p:attrName>r</p:attrName>
                                            </p:attrNameLst>
                                          </p:cBhvr>
                                        </p:animRot>
                                      </p:childTnLst>
                                    </p:cTn>
                                  </p:par>
                                  <p:par>
                                    <p:cTn id="221" presetID="53" presetClass="entr" presetSubtype="0" fill="hold" grpId="0" nodeType="withEffect">
                                      <p:stCondLst>
                                        <p:cond delay="6300"/>
                                      </p:stCondLst>
                                      <p:childTnLst>
                                        <p:set>
                                          <p:cBhvr>
                                            <p:cTn id="222" dur="1" fill="hold">
                                              <p:stCondLst>
                                                <p:cond delay="0"/>
                                              </p:stCondLst>
                                            </p:cTn>
                                            <p:tgtEl>
                                              <p:spTgt spid="34"/>
                                            </p:tgtEl>
                                            <p:attrNameLst>
                                              <p:attrName>style.visibility</p:attrName>
                                            </p:attrNameLst>
                                          </p:cBhvr>
                                          <p:to>
                                            <p:strVal val="visible"/>
                                          </p:to>
                                        </p:set>
                                        <p:anim calcmode="lin" valueType="num">
                                          <p:cBhvr>
                                            <p:cTn id="223" dur="200" fill="hold"/>
                                            <p:tgtEl>
                                              <p:spTgt spid="34"/>
                                            </p:tgtEl>
                                            <p:attrNameLst>
                                              <p:attrName>ppt_w</p:attrName>
                                            </p:attrNameLst>
                                          </p:cBhvr>
                                          <p:tavLst>
                                            <p:tav tm="0">
                                              <p:val>
                                                <p:fltVal val="0"/>
                                              </p:val>
                                            </p:tav>
                                            <p:tav tm="100000">
                                              <p:val>
                                                <p:strVal val="#ppt_w"/>
                                              </p:val>
                                            </p:tav>
                                          </p:tavLst>
                                        </p:anim>
                                        <p:anim calcmode="lin" valueType="num">
                                          <p:cBhvr>
                                            <p:cTn id="224" dur="200" fill="hold"/>
                                            <p:tgtEl>
                                              <p:spTgt spid="34"/>
                                            </p:tgtEl>
                                            <p:attrNameLst>
                                              <p:attrName>ppt_h</p:attrName>
                                            </p:attrNameLst>
                                          </p:cBhvr>
                                          <p:tavLst>
                                            <p:tav tm="0">
                                              <p:val>
                                                <p:fltVal val="0"/>
                                              </p:val>
                                            </p:tav>
                                            <p:tav tm="100000">
                                              <p:val>
                                                <p:strVal val="#ppt_h"/>
                                              </p:val>
                                            </p:tav>
                                          </p:tavLst>
                                        </p:anim>
                                        <p:animEffect transition="in" filter="fade">
                                          <p:cBhvr>
                                            <p:cTn id="225" dur="200"/>
                                            <p:tgtEl>
                                              <p:spTgt spid="34"/>
                                            </p:tgtEl>
                                          </p:cBhvr>
                                        </p:animEffect>
                                      </p:childTnLst>
                                    </p:cTn>
                                  </p:par>
                                  <p:par>
                                    <p:cTn id="226" presetID="0" presetClass="path" presetSubtype="0" accel="50000" decel="50000" fill="hold" grpId="1" nodeType="withEffect">
                                      <p:stCondLst>
                                        <p:cond delay="6300"/>
                                      </p:stCondLst>
                                      <p:childTnLst>
                                        <p:animMotion origin="layout" path="M -1.25E-6 -0.00023 C -0.00377 -0.00879 -0.02982 0.01482 -0.03229 -0.00555 C -0.03489 -0.02569 -0.12018 0.01574 -0.11875 0.0007 " pathEditMode="relative" rAng="0" ptsTypes="AAA">
                                          <p:cBhvr>
                                            <p:cTn id="227" dur="1000" fill="hold"/>
                                            <p:tgtEl>
                                              <p:spTgt spid="34"/>
                                            </p:tgtEl>
                                            <p:attrNameLst>
                                              <p:attrName>ppt_x</p:attrName>
                                              <p:attrName>ppt_y</p:attrName>
                                            </p:attrNameLst>
                                          </p:cBhvr>
                                          <p:rCtr x="-5937" y="-324"/>
                                        </p:animMotion>
                                      </p:childTnLst>
                                    </p:cTn>
                                  </p:par>
                                  <p:par>
                                    <p:cTn id="228" presetID="10" presetClass="exit" presetSubtype="0" fill="hold" grpId="2" nodeType="withEffect">
                                      <p:stCondLst>
                                        <p:cond delay="6300"/>
                                      </p:stCondLst>
                                      <p:childTnLst>
                                        <p:animEffect transition="out" filter="fade">
                                          <p:cBhvr>
                                            <p:cTn id="229" dur="1000"/>
                                            <p:tgtEl>
                                              <p:spTgt spid="34"/>
                                            </p:tgtEl>
                                          </p:cBhvr>
                                        </p:animEffect>
                                        <p:set>
                                          <p:cBhvr>
                                            <p:cTn id="230" dur="1" fill="hold">
                                              <p:stCondLst>
                                                <p:cond delay="999"/>
                                              </p:stCondLst>
                                            </p:cTn>
                                            <p:tgtEl>
                                              <p:spTgt spid="34"/>
                                            </p:tgtEl>
                                            <p:attrNameLst>
                                              <p:attrName>style.visibility</p:attrName>
                                            </p:attrNameLst>
                                          </p:cBhvr>
                                          <p:to>
                                            <p:strVal val="hidden"/>
                                          </p:to>
                                        </p:set>
                                      </p:childTnLst>
                                    </p:cTn>
                                  </p:par>
                                  <p:par>
                                    <p:cTn id="231" presetID="8" presetClass="emph" presetSubtype="0" fill="hold" grpId="3" nodeType="withEffect">
                                      <p:stCondLst>
                                        <p:cond delay="6300"/>
                                      </p:stCondLst>
                                      <p:childTnLst>
                                        <p:animRot by="43200000">
                                          <p:cBhvr>
                                            <p:cTn id="232" dur="1000" fill="hold"/>
                                            <p:tgtEl>
                                              <p:spTgt spid="34"/>
                                            </p:tgtEl>
                                            <p:attrNameLst>
                                              <p:attrName>r</p:attrName>
                                            </p:attrNameLst>
                                          </p:cBhvr>
                                        </p:animRot>
                                      </p:childTnLst>
                                    </p:cTn>
                                  </p:par>
                                  <p:par>
                                    <p:cTn id="233" presetID="53" presetClass="entr" presetSubtype="0" fill="hold" grpId="0" nodeType="withEffect">
                                      <p:stCondLst>
                                        <p:cond delay="6500"/>
                                      </p:stCondLst>
                                      <p:childTnLst>
                                        <p:set>
                                          <p:cBhvr>
                                            <p:cTn id="234" dur="1" fill="hold">
                                              <p:stCondLst>
                                                <p:cond delay="0"/>
                                              </p:stCondLst>
                                            </p:cTn>
                                            <p:tgtEl>
                                              <p:spTgt spid="35"/>
                                            </p:tgtEl>
                                            <p:attrNameLst>
                                              <p:attrName>style.visibility</p:attrName>
                                            </p:attrNameLst>
                                          </p:cBhvr>
                                          <p:to>
                                            <p:strVal val="visible"/>
                                          </p:to>
                                        </p:set>
                                        <p:anim calcmode="lin" valueType="num">
                                          <p:cBhvr>
                                            <p:cTn id="235" dur="200" fill="hold"/>
                                            <p:tgtEl>
                                              <p:spTgt spid="35"/>
                                            </p:tgtEl>
                                            <p:attrNameLst>
                                              <p:attrName>ppt_w</p:attrName>
                                            </p:attrNameLst>
                                          </p:cBhvr>
                                          <p:tavLst>
                                            <p:tav tm="0">
                                              <p:val>
                                                <p:fltVal val="0"/>
                                              </p:val>
                                            </p:tav>
                                            <p:tav tm="100000">
                                              <p:val>
                                                <p:strVal val="#ppt_w"/>
                                              </p:val>
                                            </p:tav>
                                          </p:tavLst>
                                        </p:anim>
                                        <p:anim calcmode="lin" valueType="num">
                                          <p:cBhvr>
                                            <p:cTn id="236" dur="200" fill="hold"/>
                                            <p:tgtEl>
                                              <p:spTgt spid="35"/>
                                            </p:tgtEl>
                                            <p:attrNameLst>
                                              <p:attrName>ppt_h</p:attrName>
                                            </p:attrNameLst>
                                          </p:cBhvr>
                                          <p:tavLst>
                                            <p:tav tm="0">
                                              <p:val>
                                                <p:fltVal val="0"/>
                                              </p:val>
                                            </p:tav>
                                            <p:tav tm="100000">
                                              <p:val>
                                                <p:strVal val="#ppt_h"/>
                                              </p:val>
                                            </p:tav>
                                          </p:tavLst>
                                        </p:anim>
                                        <p:animEffect transition="in" filter="fade">
                                          <p:cBhvr>
                                            <p:cTn id="237" dur="200"/>
                                            <p:tgtEl>
                                              <p:spTgt spid="35"/>
                                            </p:tgtEl>
                                          </p:cBhvr>
                                        </p:animEffect>
                                      </p:childTnLst>
                                    </p:cTn>
                                  </p:par>
                                  <p:par>
                                    <p:cTn id="238" presetID="0" presetClass="path" presetSubtype="0" accel="50000" decel="50000" fill="hold" grpId="1" nodeType="withEffect">
                                      <p:stCondLst>
                                        <p:cond delay="6500"/>
                                      </p:stCondLst>
                                      <p:childTnLst>
                                        <p:animMotion origin="layout" path="M -1.25E-6 -0.00046 C -0.00377 -0.00926 -0.03138 0.03981 -0.03385 0.01898 C -0.03646 -0.00139 -0.09036 0.03356 -0.08893 0.01852 " pathEditMode="relative" rAng="0" ptsTypes="AAA">
                                          <p:cBhvr>
                                            <p:cTn id="239" dur="1000" fill="hold"/>
                                            <p:tgtEl>
                                              <p:spTgt spid="35"/>
                                            </p:tgtEl>
                                            <p:attrNameLst>
                                              <p:attrName>ppt_x</p:attrName>
                                              <p:attrName>ppt_y</p:attrName>
                                            </p:attrNameLst>
                                          </p:cBhvr>
                                          <p:rCtr x="-4453" y="1181"/>
                                        </p:animMotion>
                                      </p:childTnLst>
                                    </p:cTn>
                                  </p:par>
                                  <p:par>
                                    <p:cTn id="240" presetID="10" presetClass="exit" presetSubtype="0" fill="hold" grpId="2" nodeType="withEffect">
                                      <p:stCondLst>
                                        <p:cond delay="6500"/>
                                      </p:stCondLst>
                                      <p:childTnLst>
                                        <p:animEffect transition="out" filter="fade">
                                          <p:cBhvr>
                                            <p:cTn id="241" dur="1000"/>
                                            <p:tgtEl>
                                              <p:spTgt spid="35"/>
                                            </p:tgtEl>
                                          </p:cBhvr>
                                        </p:animEffect>
                                        <p:set>
                                          <p:cBhvr>
                                            <p:cTn id="242" dur="1" fill="hold">
                                              <p:stCondLst>
                                                <p:cond delay="999"/>
                                              </p:stCondLst>
                                            </p:cTn>
                                            <p:tgtEl>
                                              <p:spTgt spid="35"/>
                                            </p:tgtEl>
                                            <p:attrNameLst>
                                              <p:attrName>style.visibility</p:attrName>
                                            </p:attrNameLst>
                                          </p:cBhvr>
                                          <p:to>
                                            <p:strVal val="hidden"/>
                                          </p:to>
                                        </p:set>
                                      </p:childTnLst>
                                    </p:cTn>
                                  </p:par>
                                  <p:par>
                                    <p:cTn id="243" presetID="8" presetClass="emph" presetSubtype="0" fill="hold" grpId="3" nodeType="withEffect">
                                      <p:stCondLst>
                                        <p:cond delay="6500"/>
                                      </p:stCondLst>
                                      <p:childTnLst>
                                        <p:animRot by="43200000">
                                          <p:cBhvr>
                                            <p:cTn id="244" dur="1000" fill="hold"/>
                                            <p:tgtEl>
                                              <p:spTgt spid="35"/>
                                            </p:tgtEl>
                                            <p:attrNameLst>
                                              <p:attrName>r</p:attrName>
                                            </p:attrNameLst>
                                          </p:cBhvr>
                                        </p:animRot>
                                      </p:childTnLst>
                                    </p:cTn>
                                  </p:par>
                                  <p:par>
                                    <p:cTn id="245" presetID="42" presetClass="path" presetSubtype="0" accel="13000" fill="hold" grpId="3" nodeType="withEffect">
                                      <p:stCondLst>
                                        <p:cond delay="7700"/>
                                      </p:stCondLst>
                                      <p:childTnLst>
                                        <p:animMotion origin="layout" path="M -0.02201 0.00139 L 0.50417 0.00509 " pathEditMode="relative" rAng="0" ptsTypes="AA">
                                          <p:cBhvr>
                                            <p:cTn id="246" dur="2000" fill="hold"/>
                                            <p:tgtEl>
                                              <p:spTgt spid="27"/>
                                            </p:tgtEl>
                                            <p:attrNameLst>
                                              <p:attrName>ppt_x</p:attrName>
                                              <p:attrName>ppt_y</p:attrName>
                                            </p:attrNameLst>
                                          </p:cBhvr>
                                          <p:rCtr x="26224" y="0"/>
                                        </p:animMotion>
                                      </p:childTnLst>
                                    </p:cTn>
                                  </p:par>
                                  <p:par>
                                    <p:cTn id="247" presetID="53" presetClass="entr" presetSubtype="0" fill="hold" grpId="0" nodeType="withEffect">
                                      <p:stCondLst>
                                        <p:cond delay="7900"/>
                                      </p:stCondLst>
                                      <p:childTnLst>
                                        <p:set>
                                          <p:cBhvr>
                                            <p:cTn id="248" dur="1" fill="hold">
                                              <p:stCondLst>
                                                <p:cond delay="0"/>
                                              </p:stCondLst>
                                            </p:cTn>
                                            <p:tgtEl>
                                              <p:spTgt spid="36"/>
                                            </p:tgtEl>
                                            <p:attrNameLst>
                                              <p:attrName>style.visibility</p:attrName>
                                            </p:attrNameLst>
                                          </p:cBhvr>
                                          <p:to>
                                            <p:strVal val="visible"/>
                                          </p:to>
                                        </p:set>
                                        <p:anim calcmode="lin" valueType="num">
                                          <p:cBhvr>
                                            <p:cTn id="249" dur="200" fill="hold"/>
                                            <p:tgtEl>
                                              <p:spTgt spid="36"/>
                                            </p:tgtEl>
                                            <p:attrNameLst>
                                              <p:attrName>ppt_w</p:attrName>
                                            </p:attrNameLst>
                                          </p:cBhvr>
                                          <p:tavLst>
                                            <p:tav tm="0">
                                              <p:val>
                                                <p:fltVal val="0"/>
                                              </p:val>
                                            </p:tav>
                                            <p:tav tm="100000">
                                              <p:val>
                                                <p:strVal val="#ppt_w"/>
                                              </p:val>
                                            </p:tav>
                                          </p:tavLst>
                                        </p:anim>
                                        <p:anim calcmode="lin" valueType="num">
                                          <p:cBhvr>
                                            <p:cTn id="250" dur="200" fill="hold"/>
                                            <p:tgtEl>
                                              <p:spTgt spid="36"/>
                                            </p:tgtEl>
                                            <p:attrNameLst>
                                              <p:attrName>ppt_h</p:attrName>
                                            </p:attrNameLst>
                                          </p:cBhvr>
                                          <p:tavLst>
                                            <p:tav tm="0">
                                              <p:val>
                                                <p:fltVal val="0"/>
                                              </p:val>
                                            </p:tav>
                                            <p:tav tm="100000">
                                              <p:val>
                                                <p:strVal val="#ppt_h"/>
                                              </p:val>
                                            </p:tav>
                                          </p:tavLst>
                                        </p:anim>
                                        <p:animEffect transition="in" filter="fade">
                                          <p:cBhvr>
                                            <p:cTn id="251" dur="200"/>
                                            <p:tgtEl>
                                              <p:spTgt spid="36"/>
                                            </p:tgtEl>
                                          </p:cBhvr>
                                        </p:animEffect>
                                      </p:childTnLst>
                                    </p:cTn>
                                  </p:par>
                                  <p:par>
                                    <p:cTn id="252" presetID="0" presetClass="path" presetSubtype="0" accel="50000" decel="50000" fill="hold" grpId="1" nodeType="withEffect">
                                      <p:stCondLst>
                                        <p:cond delay="7900"/>
                                      </p:stCondLst>
                                      <p:childTnLst>
                                        <p:animMotion origin="layout" path="M -3.33333E-6 -0.0007 C -0.0039 -0.00949 -0.03007 0.02315 -0.03255 0.00231 C -0.03515 -0.01806 -0.09961 0.01551 -0.09817 0.00023 " pathEditMode="relative" rAng="0" ptsTypes="AAA">
                                          <p:cBhvr>
                                            <p:cTn id="253" dur="1000" fill="hold"/>
                                            <p:tgtEl>
                                              <p:spTgt spid="36"/>
                                            </p:tgtEl>
                                            <p:attrNameLst>
                                              <p:attrName>ppt_x</p:attrName>
                                              <p:attrName>ppt_y</p:attrName>
                                            </p:attrNameLst>
                                          </p:cBhvr>
                                          <p:rCtr x="-4909" y="324"/>
                                        </p:animMotion>
                                      </p:childTnLst>
                                    </p:cTn>
                                  </p:par>
                                  <p:par>
                                    <p:cTn id="254" presetID="10" presetClass="exit" presetSubtype="0" fill="hold" grpId="2" nodeType="withEffect">
                                      <p:stCondLst>
                                        <p:cond delay="7900"/>
                                      </p:stCondLst>
                                      <p:childTnLst>
                                        <p:animEffect transition="out" filter="fade">
                                          <p:cBhvr>
                                            <p:cTn id="255" dur="1000"/>
                                            <p:tgtEl>
                                              <p:spTgt spid="36"/>
                                            </p:tgtEl>
                                          </p:cBhvr>
                                        </p:animEffect>
                                        <p:set>
                                          <p:cBhvr>
                                            <p:cTn id="256" dur="1" fill="hold">
                                              <p:stCondLst>
                                                <p:cond delay="999"/>
                                              </p:stCondLst>
                                            </p:cTn>
                                            <p:tgtEl>
                                              <p:spTgt spid="36"/>
                                            </p:tgtEl>
                                            <p:attrNameLst>
                                              <p:attrName>style.visibility</p:attrName>
                                            </p:attrNameLst>
                                          </p:cBhvr>
                                          <p:to>
                                            <p:strVal val="hidden"/>
                                          </p:to>
                                        </p:set>
                                      </p:childTnLst>
                                    </p:cTn>
                                  </p:par>
                                  <p:par>
                                    <p:cTn id="257" presetID="8" presetClass="emph" presetSubtype="0" fill="hold" grpId="3" nodeType="withEffect">
                                      <p:stCondLst>
                                        <p:cond delay="7900"/>
                                      </p:stCondLst>
                                      <p:childTnLst>
                                        <p:animRot by="43200000">
                                          <p:cBhvr>
                                            <p:cTn id="258" dur="1000" fill="hold"/>
                                            <p:tgtEl>
                                              <p:spTgt spid="36"/>
                                            </p:tgtEl>
                                            <p:attrNameLst>
                                              <p:attrName>r</p:attrName>
                                            </p:attrNameLst>
                                          </p:cBhvr>
                                        </p:animRot>
                                      </p:childTnLst>
                                    </p:cTn>
                                  </p:par>
                                  <p:par>
                                    <p:cTn id="259" presetID="53" presetClass="entr" presetSubtype="0" fill="hold" grpId="0" nodeType="withEffect">
                                      <p:stCondLst>
                                        <p:cond delay="8000"/>
                                      </p:stCondLst>
                                      <p:childTnLst>
                                        <p:set>
                                          <p:cBhvr>
                                            <p:cTn id="260" dur="1" fill="hold">
                                              <p:stCondLst>
                                                <p:cond delay="0"/>
                                              </p:stCondLst>
                                            </p:cTn>
                                            <p:tgtEl>
                                              <p:spTgt spid="37"/>
                                            </p:tgtEl>
                                            <p:attrNameLst>
                                              <p:attrName>style.visibility</p:attrName>
                                            </p:attrNameLst>
                                          </p:cBhvr>
                                          <p:to>
                                            <p:strVal val="visible"/>
                                          </p:to>
                                        </p:set>
                                        <p:anim calcmode="lin" valueType="num">
                                          <p:cBhvr>
                                            <p:cTn id="261" dur="200" fill="hold"/>
                                            <p:tgtEl>
                                              <p:spTgt spid="37"/>
                                            </p:tgtEl>
                                            <p:attrNameLst>
                                              <p:attrName>ppt_w</p:attrName>
                                            </p:attrNameLst>
                                          </p:cBhvr>
                                          <p:tavLst>
                                            <p:tav tm="0">
                                              <p:val>
                                                <p:fltVal val="0"/>
                                              </p:val>
                                            </p:tav>
                                            <p:tav tm="100000">
                                              <p:val>
                                                <p:strVal val="#ppt_w"/>
                                              </p:val>
                                            </p:tav>
                                          </p:tavLst>
                                        </p:anim>
                                        <p:anim calcmode="lin" valueType="num">
                                          <p:cBhvr>
                                            <p:cTn id="262" dur="200" fill="hold"/>
                                            <p:tgtEl>
                                              <p:spTgt spid="37"/>
                                            </p:tgtEl>
                                            <p:attrNameLst>
                                              <p:attrName>ppt_h</p:attrName>
                                            </p:attrNameLst>
                                          </p:cBhvr>
                                          <p:tavLst>
                                            <p:tav tm="0">
                                              <p:val>
                                                <p:fltVal val="0"/>
                                              </p:val>
                                            </p:tav>
                                            <p:tav tm="100000">
                                              <p:val>
                                                <p:strVal val="#ppt_h"/>
                                              </p:val>
                                            </p:tav>
                                          </p:tavLst>
                                        </p:anim>
                                        <p:animEffect transition="in" filter="fade">
                                          <p:cBhvr>
                                            <p:cTn id="263" dur="200"/>
                                            <p:tgtEl>
                                              <p:spTgt spid="37"/>
                                            </p:tgtEl>
                                          </p:cBhvr>
                                        </p:animEffect>
                                      </p:childTnLst>
                                    </p:cTn>
                                  </p:par>
                                  <p:par>
                                    <p:cTn id="264" presetID="0" presetClass="path" presetSubtype="0" accel="50000" decel="50000" fill="hold" grpId="1" nodeType="withEffect">
                                      <p:stCondLst>
                                        <p:cond delay="8000"/>
                                      </p:stCondLst>
                                      <p:childTnLst>
                                        <p:animMotion origin="layout" path="M -2.08333E-7 7.40741E-7 C -0.00391 -0.0088 -0.03151 0.05625 -0.03398 0.03495 C -0.03659 0.01458 -0.09961 0.05093 -0.09818 0.03565 " pathEditMode="relative" rAng="0" ptsTypes="AAA">
                                          <p:cBhvr>
                                            <p:cTn id="265" dur="1000" fill="hold"/>
                                            <p:tgtEl>
                                              <p:spTgt spid="37"/>
                                            </p:tgtEl>
                                            <p:attrNameLst>
                                              <p:attrName>ppt_x</p:attrName>
                                              <p:attrName>ppt_y</p:attrName>
                                            </p:attrNameLst>
                                          </p:cBhvr>
                                          <p:rCtr x="-4909" y="1944"/>
                                        </p:animMotion>
                                      </p:childTnLst>
                                    </p:cTn>
                                  </p:par>
                                  <p:par>
                                    <p:cTn id="266" presetID="10" presetClass="exit" presetSubtype="0" fill="hold" grpId="2" nodeType="withEffect">
                                      <p:stCondLst>
                                        <p:cond delay="8000"/>
                                      </p:stCondLst>
                                      <p:childTnLst>
                                        <p:animEffect transition="out" filter="fade">
                                          <p:cBhvr>
                                            <p:cTn id="267" dur="1000"/>
                                            <p:tgtEl>
                                              <p:spTgt spid="37"/>
                                            </p:tgtEl>
                                          </p:cBhvr>
                                        </p:animEffect>
                                        <p:set>
                                          <p:cBhvr>
                                            <p:cTn id="268" dur="1" fill="hold">
                                              <p:stCondLst>
                                                <p:cond delay="999"/>
                                              </p:stCondLst>
                                            </p:cTn>
                                            <p:tgtEl>
                                              <p:spTgt spid="37"/>
                                            </p:tgtEl>
                                            <p:attrNameLst>
                                              <p:attrName>style.visibility</p:attrName>
                                            </p:attrNameLst>
                                          </p:cBhvr>
                                          <p:to>
                                            <p:strVal val="hidden"/>
                                          </p:to>
                                        </p:set>
                                      </p:childTnLst>
                                    </p:cTn>
                                  </p:par>
                                  <p:par>
                                    <p:cTn id="269" presetID="8" presetClass="emph" presetSubtype="0" fill="hold" grpId="3" nodeType="withEffect">
                                      <p:stCondLst>
                                        <p:cond delay="8000"/>
                                      </p:stCondLst>
                                      <p:childTnLst>
                                        <p:animRot by="43200000">
                                          <p:cBhvr>
                                            <p:cTn id="270" dur="1000" fill="hold"/>
                                            <p:tgtEl>
                                              <p:spTgt spid="37"/>
                                            </p:tgtEl>
                                            <p:attrNameLst>
                                              <p:attrName>r</p:attrName>
                                            </p:attrNameLst>
                                          </p:cBhvr>
                                        </p:animRot>
                                      </p:childTnLst>
                                    </p:cTn>
                                  </p:par>
                                  <p:par>
                                    <p:cTn id="271" presetID="53" presetClass="entr" presetSubtype="0" fill="hold" grpId="0" nodeType="withEffect">
                                      <p:stCondLst>
                                        <p:cond delay="8100"/>
                                      </p:stCondLst>
                                      <p:childTnLst>
                                        <p:set>
                                          <p:cBhvr>
                                            <p:cTn id="272" dur="1" fill="hold">
                                              <p:stCondLst>
                                                <p:cond delay="0"/>
                                              </p:stCondLst>
                                            </p:cTn>
                                            <p:tgtEl>
                                              <p:spTgt spid="38"/>
                                            </p:tgtEl>
                                            <p:attrNameLst>
                                              <p:attrName>style.visibility</p:attrName>
                                            </p:attrNameLst>
                                          </p:cBhvr>
                                          <p:to>
                                            <p:strVal val="visible"/>
                                          </p:to>
                                        </p:set>
                                        <p:anim calcmode="lin" valueType="num">
                                          <p:cBhvr>
                                            <p:cTn id="273" dur="200" fill="hold"/>
                                            <p:tgtEl>
                                              <p:spTgt spid="38"/>
                                            </p:tgtEl>
                                            <p:attrNameLst>
                                              <p:attrName>ppt_w</p:attrName>
                                            </p:attrNameLst>
                                          </p:cBhvr>
                                          <p:tavLst>
                                            <p:tav tm="0">
                                              <p:val>
                                                <p:fltVal val="0"/>
                                              </p:val>
                                            </p:tav>
                                            <p:tav tm="100000">
                                              <p:val>
                                                <p:strVal val="#ppt_w"/>
                                              </p:val>
                                            </p:tav>
                                          </p:tavLst>
                                        </p:anim>
                                        <p:anim calcmode="lin" valueType="num">
                                          <p:cBhvr>
                                            <p:cTn id="274" dur="200" fill="hold"/>
                                            <p:tgtEl>
                                              <p:spTgt spid="38"/>
                                            </p:tgtEl>
                                            <p:attrNameLst>
                                              <p:attrName>ppt_h</p:attrName>
                                            </p:attrNameLst>
                                          </p:cBhvr>
                                          <p:tavLst>
                                            <p:tav tm="0">
                                              <p:val>
                                                <p:fltVal val="0"/>
                                              </p:val>
                                            </p:tav>
                                            <p:tav tm="100000">
                                              <p:val>
                                                <p:strVal val="#ppt_h"/>
                                              </p:val>
                                            </p:tav>
                                          </p:tavLst>
                                        </p:anim>
                                        <p:animEffect transition="in" filter="fade">
                                          <p:cBhvr>
                                            <p:cTn id="275" dur="200"/>
                                            <p:tgtEl>
                                              <p:spTgt spid="38"/>
                                            </p:tgtEl>
                                          </p:cBhvr>
                                        </p:animEffect>
                                      </p:childTnLst>
                                    </p:cTn>
                                  </p:par>
                                  <p:par>
                                    <p:cTn id="276" presetID="0" presetClass="path" presetSubtype="0" accel="50000" decel="50000" fill="hold" grpId="1" nodeType="withEffect">
                                      <p:stCondLst>
                                        <p:cond delay="8100"/>
                                      </p:stCondLst>
                                      <p:childTnLst>
                                        <p:animMotion origin="layout" path="M 2.70833E-6 1.85185E-6 C -0.00391 -0.00926 -0.02565 -0.00764 -0.02813 -0.02917 C -0.03073 -0.04954 -0.06719 -0.02963 -0.06576 -0.04468 " pathEditMode="relative" rAng="0" ptsTypes="AAA">
                                          <p:cBhvr>
                                            <p:cTn id="277" dur="1000" fill="hold"/>
                                            <p:tgtEl>
                                              <p:spTgt spid="38"/>
                                            </p:tgtEl>
                                            <p:attrNameLst>
                                              <p:attrName>ppt_x</p:attrName>
                                              <p:attrName>ppt_y</p:attrName>
                                            </p:attrNameLst>
                                          </p:cBhvr>
                                          <p:rCtr x="-3294" y="-2245"/>
                                        </p:animMotion>
                                      </p:childTnLst>
                                    </p:cTn>
                                  </p:par>
                                  <p:par>
                                    <p:cTn id="278" presetID="10" presetClass="exit" presetSubtype="0" fill="hold" grpId="2" nodeType="withEffect">
                                      <p:stCondLst>
                                        <p:cond delay="8100"/>
                                      </p:stCondLst>
                                      <p:childTnLst>
                                        <p:animEffect transition="out" filter="fade">
                                          <p:cBhvr>
                                            <p:cTn id="279" dur="1000"/>
                                            <p:tgtEl>
                                              <p:spTgt spid="38"/>
                                            </p:tgtEl>
                                          </p:cBhvr>
                                        </p:animEffect>
                                        <p:set>
                                          <p:cBhvr>
                                            <p:cTn id="280" dur="1" fill="hold">
                                              <p:stCondLst>
                                                <p:cond delay="999"/>
                                              </p:stCondLst>
                                            </p:cTn>
                                            <p:tgtEl>
                                              <p:spTgt spid="38"/>
                                            </p:tgtEl>
                                            <p:attrNameLst>
                                              <p:attrName>style.visibility</p:attrName>
                                            </p:attrNameLst>
                                          </p:cBhvr>
                                          <p:to>
                                            <p:strVal val="hidden"/>
                                          </p:to>
                                        </p:set>
                                      </p:childTnLst>
                                    </p:cTn>
                                  </p:par>
                                  <p:par>
                                    <p:cTn id="281" presetID="8" presetClass="emph" presetSubtype="0" fill="hold" grpId="3" nodeType="withEffect">
                                      <p:stCondLst>
                                        <p:cond delay="8100"/>
                                      </p:stCondLst>
                                      <p:childTnLst>
                                        <p:animRot by="43200000">
                                          <p:cBhvr>
                                            <p:cTn id="282" dur="1000" fill="hold"/>
                                            <p:tgtEl>
                                              <p:spTgt spid="38"/>
                                            </p:tgtEl>
                                            <p:attrNameLst>
                                              <p:attrName>r</p:attrName>
                                            </p:attrNameLst>
                                          </p:cBhvr>
                                        </p:animRot>
                                      </p:childTnLst>
                                    </p:cTn>
                                  </p:par>
                                  <p:par>
                                    <p:cTn id="283" presetID="53" presetClass="entr" presetSubtype="0" fill="hold" grpId="0" nodeType="withEffect">
                                      <p:stCondLst>
                                        <p:cond delay="8100"/>
                                      </p:stCondLst>
                                      <p:childTnLst>
                                        <p:set>
                                          <p:cBhvr>
                                            <p:cTn id="284" dur="1" fill="hold">
                                              <p:stCondLst>
                                                <p:cond delay="0"/>
                                              </p:stCondLst>
                                            </p:cTn>
                                            <p:tgtEl>
                                              <p:spTgt spid="39"/>
                                            </p:tgtEl>
                                            <p:attrNameLst>
                                              <p:attrName>style.visibility</p:attrName>
                                            </p:attrNameLst>
                                          </p:cBhvr>
                                          <p:to>
                                            <p:strVal val="visible"/>
                                          </p:to>
                                        </p:set>
                                        <p:anim calcmode="lin" valueType="num">
                                          <p:cBhvr>
                                            <p:cTn id="285" dur="200" fill="hold"/>
                                            <p:tgtEl>
                                              <p:spTgt spid="39"/>
                                            </p:tgtEl>
                                            <p:attrNameLst>
                                              <p:attrName>ppt_w</p:attrName>
                                            </p:attrNameLst>
                                          </p:cBhvr>
                                          <p:tavLst>
                                            <p:tav tm="0">
                                              <p:val>
                                                <p:fltVal val="0"/>
                                              </p:val>
                                            </p:tav>
                                            <p:tav tm="100000">
                                              <p:val>
                                                <p:strVal val="#ppt_w"/>
                                              </p:val>
                                            </p:tav>
                                          </p:tavLst>
                                        </p:anim>
                                        <p:anim calcmode="lin" valueType="num">
                                          <p:cBhvr>
                                            <p:cTn id="286" dur="200" fill="hold"/>
                                            <p:tgtEl>
                                              <p:spTgt spid="39"/>
                                            </p:tgtEl>
                                            <p:attrNameLst>
                                              <p:attrName>ppt_h</p:attrName>
                                            </p:attrNameLst>
                                          </p:cBhvr>
                                          <p:tavLst>
                                            <p:tav tm="0">
                                              <p:val>
                                                <p:fltVal val="0"/>
                                              </p:val>
                                            </p:tav>
                                            <p:tav tm="100000">
                                              <p:val>
                                                <p:strVal val="#ppt_h"/>
                                              </p:val>
                                            </p:tav>
                                          </p:tavLst>
                                        </p:anim>
                                        <p:animEffect transition="in" filter="fade">
                                          <p:cBhvr>
                                            <p:cTn id="287" dur="200"/>
                                            <p:tgtEl>
                                              <p:spTgt spid="39"/>
                                            </p:tgtEl>
                                          </p:cBhvr>
                                        </p:animEffect>
                                      </p:childTnLst>
                                    </p:cTn>
                                  </p:par>
                                  <p:par>
                                    <p:cTn id="288" presetID="0" presetClass="path" presetSubtype="0" accel="50000" decel="50000" fill="hold" grpId="1" nodeType="withEffect">
                                      <p:stCondLst>
                                        <p:cond delay="8100"/>
                                      </p:stCondLst>
                                      <p:childTnLst>
                                        <p:animMotion origin="layout" path="M 3.54167E-6 -0.00046 C -0.00391 -0.00972 -0.02045 0.04514 -0.02292 0.02361 C -0.02552 0.00324 -0.06784 0.0625 -0.06641 0.04699 " pathEditMode="relative" rAng="0" ptsTypes="AAA">
                                          <p:cBhvr>
                                            <p:cTn id="289" dur="1000" fill="hold"/>
                                            <p:tgtEl>
                                              <p:spTgt spid="39"/>
                                            </p:tgtEl>
                                            <p:attrNameLst>
                                              <p:attrName>ppt_x</p:attrName>
                                              <p:attrName>ppt_y</p:attrName>
                                            </p:attrNameLst>
                                          </p:cBhvr>
                                          <p:rCtr x="-3320" y="2454"/>
                                        </p:animMotion>
                                      </p:childTnLst>
                                    </p:cTn>
                                  </p:par>
                                  <p:par>
                                    <p:cTn id="290" presetID="10" presetClass="exit" presetSubtype="0" fill="hold" grpId="2" nodeType="withEffect">
                                      <p:stCondLst>
                                        <p:cond delay="8100"/>
                                      </p:stCondLst>
                                      <p:childTnLst>
                                        <p:animEffect transition="out" filter="fade">
                                          <p:cBhvr>
                                            <p:cTn id="291" dur="1000"/>
                                            <p:tgtEl>
                                              <p:spTgt spid="39"/>
                                            </p:tgtEl>
                                          </p:cBhvr>
                                        </p:animEffect>
                                        <p:set>
                                          <p:cBhvr>
                                            <p:cTn id="292" dur="1" fill="hold">
                                              <p:stCondLst>
                                                <p:cond delay="999"/>
                                              </p:stCondLst>
                                            </p:cTn>
                                            <p:tgtEl>
                                              <p:spTgt spid="39"/>
                                            </p:tgtEl>
                                            <p:attrNameLst>
                                              <p:attrName>style.visibility</p:attrName>
                                            </p:attrNameLst>
                                          </p:cBhvr>
                                          <p:to>
                                            <p:strVal val="hidden"/>
                                          </p:to>
                                        </p:set>
                                      </p:childTnLst>
                                    </p:cTn>
                                  </p:par>
                                  <p:par>
                                    <p:cTn id="293" presetID="8" presetClass="emph" presetSubtype="0" fill="hold" grpId="3" nodeType="withEffect">
                                      <p:stCondLst>
                                        <p:cond delay="8100"/>
                                      </p:stCondLst>
                                      <p:childTnLst>
                                        <p:animRot by="43200000">
                                          <p:cBhvr>
                                            <p:cTn id="294" dur="1000" fill="hold"/>
                                            <p:tgtEl>
                                              <p:spTgt spid="39"/>
                                            </p:tgtEl>
                                            <p:attrNameLst>
                                              <p:attrName>r</p:attrName>
                                            </p:attrNameLst>
                                          </p:cBhvr>
                                        </p:animRot>
                                      </p:childTnLst>
                                    </p:cTn>
                                  </p:par>
                                  <p:par>
                                    <p:cTn id="295" presetID="53" presetClass="entr" presetSubtype="0" fill="hold" grpId="0" nodeType="withEffect">
                                      <p:stCondLst>
                                        <p:cond delay="8400"/>
                                      </p:stCondLst>
                                      <p:childTnLst>
                                        <p:set>
                                          <p:cBhvr>
                                            <p:cTn id="296" dur="1" fill="hold">
                                              <p:stCondLst>
                                                <p:cond delay="0"/>
                                              </p:stCondLst>
                                            </p:cTn>
                                            <p:tgtEl>
                                              <p:spTgt spid="40"/>
                                            </p:tgtEl>
                                            <p:attrNameLst>
                                              <p:attrName>style.visibility</p:attrName>
                                            </p:attrNameLst>
                                          </p:cBhvr>
                                          <p:to>
                                            <p:strVal val="visible"/>
                                          </p:to>
                                        </p:set>
                                        <p:anim calcmode="lin" valueType="num">
                                          <p:cBhvr>
                                            <p:cTn id="297" dur="200" fill="hold"/>
                                            <p:tgtEl>
                                              <p:spTgt spid="40"/>
                                            </p:tgtEl>
                                            <p:attrNameLst>
                                              <p:attrName>ppt_w</p:attrName>
                                            </p:attrNameLst>
                                          </p:cBhvr>
                                          <p:tavLst>
                                            <p:tav tm="0">
                                              <p:val>
                                                <p:fltVal val="0"/>
                                              </p:val>
                                            </p:tav>
                                            <p:tav tm="100000">
                                              <p:val>
                                                <p:strVal val="#ppt_w"/>
                                              </p:val>
                                            </p:tav>
                                          </p:tavLst>
                                        </p:anim>
                                        <p:anim calcmode="lin" valueType="num">
                                          <p:cBhvr>
                                            <p:cTn id="298" dur="200" fill="hold"/>
                                            <p:tgtEl>
                                              <p:spTgt spid="40"/>
                                            </p:tgtEl>
                                            <p:attrNameLst>
                                              <p:attrName>ppt_h</p:attrName>
                                            </p:attrNameLst>
                                          </p:cBhvr>
                                          <p:tavLst>
                                            <p:tav tm="0">
                                              <p:val>
                                                <p:fltVal val="0"/>
                                              </p:val>
                                            </p:tav>
                                            <p:tav tm="100000">
                                              <p:val>
                                                <p:strVal val="#ppt_h"/>
                                              </p:val>
                                            </p:tav>
                                          </p:tavLst>
                                        </p:anim>
                                        <p:animEffect transition="in" filter="fade">
                                          <p:cBhvr>
                                            <p:cTn id="299" dur="200"/>
                                            <p:tgtEl>
                                              <p:spTgt spid="40"/>
                                            </p:tgtEl>
                                          </p:cBhvr>
                                        </p:animEffect>
                                      </p:childTnLst>
                                    </p:cTn>
                                  </p:par>
                                  <p:par>
                                    <p:cTn id="300" presetID="0" presetClass="path" presetSubtype="0" accel="50000" decel="50000" fill="hold" grpId="1" nodeType="withEffect">
                                      <p:stCondLst>
                                        <p:cond delay="8400"/>
                                      </p:stCondLst>
                                      <p:childTnLst>
                                        <p:animMotion origin="layout" path="M -2.08333E-6 -0.0007 C -0.0039 -0.00949 -0.03008 0.02315 -0.03255 0.00231 C -0.03515 -0.01806 -0.09961 0.01551 -0.09817 0.00023 " pathEditMode="relative" rAng="0" ptsTypes="AAA">
                                          <p:cBhvr>
                                            <p:cTn id="301" dur="1000" fill="hold"/>
                                            <p:tgtEl>
                                              <p:spTgt spid="40"/>
                                            </p:tgtEl>
                                            <p:attrNameLst>
                                              <p:attrName>ppt_x</p:attrName>
                                              <p:attrName>ppt_y</p:attrName>
                                            </p:attrNameLst>
                                          </p:cBhvr>
                                          <p:rCtr x="-4922" y="301"/>
                                        </p:animMotion>
                                      </p:childTnLst>
                                    </p:cTn>
                                  </p:par>
                                  <p:par>
                                    <p:cTn id="302" presetID="10" presetClass="exit" presetSubtype="0" fill="hold" grpId="2" nodeType="withEffect">
                                      <p:stCondLst>
                                        <p:cond delay="8400"/>
                                      </p:stCondLst>
                                      <p:childTnLst>
                                        <p:animEffect transition="out" filter="fade">
                                          <p:cBhvr>
                                            <p:cTn id="303" dur="1000"/>
                                            <p:tgtEl>
                                              <p:spTgt spid="40"/>
                                            </p:tgtEl>
                                          </p:cBhvr>
                                        </p:animEffect>
                                        <p:set>
                                          <p:cBhvr>
                                            <p:cTn id="304" dur="1" fill="hold">
                                              <p:stCondLst>
                                                <p:cond delay="999"/>
                                              </p:stCondLst>
                                            </p:cTn>
                                            <p:tgtEl>
                                              <p:spTgt spid="40"/>
                                            </p:tgtEl>
                                            <p:attrNameLst>
                                              <p:attrName>style.visibility</p:attrName>
                                            </p:attrNameLst>
                                          </p:cBhvr>
                                          <p:to>
                                            <p:strVal val="hidden"/>
                                          </p:to>
                                        </p:set>
                                      </p:childTnLst>
                                    </p:cTn>
                                  </p:par>
                                  <p:par>
                                    <p:cTn id="305" presetID="8" presetClass="emph" presetSubtype="0" fill="hold" grpId="3" nodeType="withEffect">
                                      <p:stCondLst>
                                        <p:cond delay="8400"/>
                                      </p:stCondLst>
                                      <p:childTnLst>
                                        <p:animRot by="43200000">
                                          <p:cBhvr>
                                            <p:cTn id="306" dur="1000" fill="hold"/>
                                            <p:tgtEl>
                                              <p:spTgt spid="40"/>
                                            </p:tgtEl>
                                            <p:attrNameLst>
                                              <p:attrName>r</p:attrName>
                                            </p:attrNameLst>
                                          </p:cBhvr>
                                        </p:animRot>
                                      </p:childTnLst>
                                    </p:cTn>
                                  </p:par>
                                  <p:par>
                                    <p:cTn id="307" presetID="53" presetClass="entr" presetSubtype="0" fill="hold" grpId="0" nodeType="withEffect">
                                      <p:stCondLst>
                                        <p:cond delay="8500"/>
                                      </p:stCondLst>
                                      <p:childTnLst>
                                        <p:set>
                                          <p:cBhvr>
                                            <p:cTn id="308" dur="1" fill="hold">
                                              <p:stCondLst>
                                                <p:cond delay="0"/>
                                              </p:stCondLst>
                                            </p:cTn>
                                            <p:tgtEl>
                                              <p:spTgt spid="41"/>
                                            </p:tgtEl>
                                            <p:attrNameLst>
                                              <p:attrName>style.visibility</p:attrName>
                                            </p:attrNameLst>
                                          </p:cBhvr>
                                          <p:to>
                                            <p:strVal val="visible"/>
                                          </p:to>
                                        </p:set>
                                        <p:anim calcmode="lin" valueType="num">
                                          <p:cBhvr>
                                            <p:cTn id="309" dur="200" fill="hold"/>
                                            <p:tgtEl>
                                              <p:spTgt spid="41"/>
                                            </p:tgtEl>
                                            <p:attrNameLst>
                                              <p:attrName>ppt_w</p:attrName>
                                            </p:attrNameLst>
                                          </p:cBhvr>
                                          <p:tavLst>
                                            <p:tav tm="0">
                                              <p:val>
                                                <p:fltVal val="0"/>
                                              </p:val>
                                            </p:tav>
                                            <p:tav tm="100000">
                                              <p:val>
                                                <p:strVal val="#ppt_w"/>
                                              </p:val>
                                            </p:tav>
                                          </p:tavLst>
                                        </p:anim>
                                        <p:anim calcmode="lin" valueType="num">
                                          <p:cBhvr>
                                            <p:cTn id="310" dur="200" fill="hold"/>
                                            <p:tgtEl>
                                              <p:spTgt spid="41"/>
                                            </p:tgtEl>
                                            <p:attrNameLst>
                                              <p:attrName>ppt_h</p:attrName>
                                            </p:attrNameLst>
                                          </p:cBhvr>
                                          <p:tavLst>
                                            <p:tav tm="0">
                                              <p:val>
                                                <p:fltVal val="0"/>
                                              </p:val>
                                            </p:tav>
                                            <p:tav tm="100000">
                                              <p:val>
                                                <p:strVal val="#ppt_h"/>
                                              </p:val>
                                            </p:tav>
                                          </p:tavLst>
                                        </p:anim>
                                        <p:animEffect transition="in" filter="fade">
                                          <p:cBhvr>
                                            <p:cTn id="311" dur="200"/>
                                            <p:tgtEl>
                                              <p:spTgt spid="41"/>
                                            </p:tgtEl>
                                          </p:cBhvr>
                                        </p:animEffect>
                                      </p:childTnLst>
                                    </p:cTn>
                                  </p:par>
                                  <p:par>
                                    <p:cTn id="312" presetID="0" presetClass="path" presetSubtype="0" accel="50000" decel="50000" fill="hold" grpId="1" nodeType="withEffect">
                                      <p:stCondLst>
                                        <p:cond delay="8500"/>
                                      </p:stCondLst>
                                      <p:childTnLst>
                                        <p:animMotion origin="layout" path="M 1.04167E-6 1.85185E-6 C -0.00391 -0.0088 -0.03151 0.05625 -0.03399 0.03495 C -0.03659 0.01458 -0.09961 0.05092 -0.09818 0.03565 " pathEditMode="relative" rAng="0" ptsTypes="AAA">
                                          <p:cBhvr>
                                            <p:cTn id="313" dur="1000" fill="hold"/>
                                            <p:tgtEl>
                                              <p:spTgt spid="41"/>
                                            </p:tgtEl>
                                            <p:attrNameLst>
                                              <p:attrName>ppt_x</p:attrName>
                                              <p:attrName>ppt_y</p:attrName>
                                            </p:attrNameLst>
                                          </p:cBhvr>
                                          <p:rCtr x="-4922" y="1921"/>
                                        </p:animMotion>
                                      </p:childTnLst>
                                    </p:cTn>
                                  </p:par>
                                  <p:par>
                                    <p:cTn id="314" presetID="10" presetClass="exit" presetSubtype="0" fill="hold" grpId="2" nodeType="withEffect">
                                      <p:stCondLst>
                                        <p:cond delay="8500"/>
                                      </p:stCondLst>
                                      <p:childTnLst>
                                        <p:animEffect transition="out" filter="fade">
                                          <p:cBhvr>
                                            <p:cTn id="315" dur="1000"/>
                                            <p:tgtEl>
                                              <p:spTgt spid="41"/>
                                            </p:tgtEl>
                                          </p:cBhvr>
                                        </p:animEffect>
                                        <p:set>
                                          <p:cBhvr>
                                            <p:cTn id="316" dur="1" fill="hold">
                                              <p:stCondLst>
                                                <p:cond delay="999"/>
                                              </p:stCondLst>
                                            </p:cTn>
                                            <p:tgtEl>
                                              <p:spTgt spid="41"/>
                                            </p:tgtEl>
                                            <p:attrNameLst>
                                              <p:attrName>style.visibility</p:attrName>
                                            </p:attrNameLst>
                                          </p:cBhvr>
                                          <p:to>
                                            <p:strVal val="hidden"/>
                                          </p:to>
                                        </p:set>
                                      </p:childTnLst>
                                    </p:cTn>
                                  </p:par>
                                  <p:par>
                                    <p:cTn id="317" presetID="8" presetClass="emph" presetSubtype="0" fill="hold" grpId="3" nodeType="withEffect">
                                      <p:stCondLst>
                                        <p:cond delay="8500"/>
                                      </p:stCondLst>
                                      <p:childTnLst>
                                        <p:animRot by="43200000">
                                          <p:cBhvr>
                                            <p:cTn id="318" dur="1000" fill="hold"/>
                                            <p:tgtEl>
                                              <p:spTgt spid="41"/>
                                            </p:tgtEl>
                                            <p:attrNameLst>
                                              <p:attrName>r</p:attrName>
                                            </p:attrNameLst>
                                          </p:cBhvr>
                                        </p:animRot>
                                      </p:childTnLst>
                                    </p:cTn>
                                  </p:par>
                                  <p:par>
                                    <p:cTn id="319" presetID="53" presetClass="entr" presetSubtype="0" fill="hold" grpId="0" nodeType="withEffect">
                                      <p:stCondLst>
                                        <p:cond delay="8600"/>
                                      </p:stCondLst>
                                      <p:childTnLst>
                                        <p:set>
                                          <p:cBhvr>
                                            <p:cTn id="320" dur="1" fill="hold">
                                              <p:stCondLst>
                                                <p:cond delay="0"/>
                                              </p:stCondLst>
                                            </p:cTn>
                                            <p:tgtEl>
                                              <p:spTgt spid="42"/>
                                            </p:tgtEl>
                                            <p:attrNameLst>
                                              <p:attrName>style.visibility</p:attrName>
                                            </p:attrNameLst>
                                          </p:cBhvr>
                                          <p:to>
                                            <p:strVal val="visible"/>
                                          </p:to>
                                        </p:set>
                                        <p:anim calcmode="lin" valueType="num">
                                          <p:cBhvr>
                                            <p:cTn id="321" dur="200" fill="hold"/>
                                            <p:tgtEl>
                                              <p:spTgt spid="42"/>
                                            </p:tgtEl>
                                            <p:attrNameLst>
                                              <p:attrName>ppt_w</p:attrName>
                                            </p:attrNameLst>
                                          </p:cBhvr>
                                          <p:tavLst>
                                            <p:tav tm="0">
                                              <p:val>
                                                <p:fltVal val="0"/>
                                              </p:val>
                                            </p:tav>
                                            <p:tav tm="100000">
                                              <p:val>
                                                <p:strVal val="#ppt_w"/>
                                              </p:val>
                                            </p:tav>
                                          </p:tavLst>
                                        </p:anim>
                                        <p:anim calcmode="lin" valueType="num">
                                          <p:cBhvr>
                                            <p:cTn id="322" dur="200" fill="hold"/>
                                            <p:tgtEl>
                                              <p:spTgt spid="42"/>
                                            </p:tgtEl>
                                            <p:attrNameLst>
                                              <p:attrName>ppt_h</p:attrName>
                                            </p:attrNameLst>
                                          </p:cBhvr>
                                          <p:tavLst>
                                            <p:tav tm="0">
                                              <p:val>
                                                <p:fltVal val="0"/>
                                              </p:val>
                                            </p:tav>
                                            <p:tav tm="100000">
                                              <p:val>
                                                <p:strVal val="#ppt_h"/>
                                              </p:val>
                                            </p:tav>
                                          </p:tavLst>
                                        </p:anim>
                                        <p:animEffect transition="in" filter="fade">
                                          <p:cBhvr>
                                            <p:cTn id="323" dur="200"/>
                                            <p:tgtEl>
                                              <p:spTgt spid="42"/>
                                            </p:tgtEl>
                                          </p:cBhvr>
                                        </p:animEffect>
                                      </p:childTnLst>
                                    </p:cTn>
                                  </p:par>
                                  <p:par>
                                    <p:cTn id="324" presetID="0" presetClass="path" presetSubtype="0" accel="50000" decel="50000" fill="hold" grpId="1" nodeType="withEffect">
                                      <p:stCondLst>
                                        <p:cond delay="8600"/>
                                      </p:stCondLst>
                                      <p:childTnLst>
                                        <p:animMotion origin="layout" path="M 3.95833E-6 1.85185E-6 C -0.00391 -0.00926 -0.02565 -0.00764 -0.02813 -0.02917 C -0.03073 -0.04954 -0.06719 -0.02963 -0.06576 -0.04468 " pathEditMode="relative" rAng="0" ptsTypes="AAA">
                                          <p:cBhvr>
                                            <p:cTn id="325" dur="1000" fill="hold"/>
                                            <p:tgtEl>
                                              <p:spTgt spid="42"/>
                                            </p:tgtEl>
                                            <p:attrNameLst>
                                              <p:attrName>ppt_x</p:attrName>
                                              <p:attrName>ppt_y</p:attrName>
                                            </p:attrNameLst>
                                          </p:cBhvr>
                                          <p:rCtr x="-3294" y="-2245"/>
                                        </p:animMotion>
                                      </p:childTnLst>
                                    </p:cTn>
                                  </p:par>
                                  <p:par>
                                    <p:cTn id="326" presetID="10" presetClass="exit" presetSubtype="0" fill="hold" grpId="2" nodeType="withEffect">
                                      <p:stCondLst>
                                        <p:cond delay="8600"/>
                                      </p:stCondLst>
                                      <p:childTnLst>
                                        <p:animEffect transition="out" filter="fade">
                                          <p:cBhvr>
                                            <p:cTn id="327" dur="1000"/>
                                            <p:tgtEl>
                                              <p:spTgt spid="42"/>
                                            </p:tgtEl>
                                          </p:cBhvr>
                                        </p:animEffect>
                                        <p:set>
                                          <p:cBhvr>
                                            <p:cTn id="328" dur="1" fill="hold">
                                              <p:stCondLst>
                                                <p:cond delay="999"/>
                                              </p:stCondLst>
                                            </p:cTn>
                                            <p:tgtEl>
                                              <p:spTgt spid="42"/>
                                            </p:tgtEl>
                                            <p:attrNameLst>
                                              <p:attrName>style.visibility</p:attrName>
                                            </p:attrNameLst>
                                          </p:cBhvr>
                                          <p:to>
                                            <p:strVal val="hidden"/>
                                          </p:to>
                                        </p:set>
                                      </p:childTnLst>
                                    </p:cTn>
                                  </p:par>
                                  <p:par>
                                    <p:cTn id="329" presetID="8" presetClass="emph" presetSubtype="0" fill="hold" grpId="3" nodeType="withEffect">
                                      <p:stCondLst>
                                        <p:cond delay="8600"/>
                                      </p:stCondLst>
                                      <p:childTnLst>
                                        <p:animRot by="43200000">
                                          <p:cBhvr>
                                            <p:cTn id="330" dur="1000" fill="hold"/>
                                            <p:tgtEl>
                                              <p:spTgt spid="42"/>
                                            </p:tgtEl>
                                            <p:attrNameLst>
                                              <p:attrName>r</p:attrName>
                                            </p:attrNameLst>
                                          </p:cBhvr>
                                        </p:animRot>
                                      </p:childTnLst>
                                    </p:cTn>
                                  </p:par>
                                  <p:par>
                                    <p:cTn id="331" presetID="53" presetClass="entr" presetSubtype="0" fill="hold" grpId="0" nodeType="withEffect">
                                      <p:stCondLst>
                                        <p:cond delay="8700"/>
                                      </p:stCondLst>
                                      <p:childTnLst>
                                        <p:set>
                                          <p:cBhvr>
                                            <p:cTn id="332" dur="1" fill="hold">
                                              <p:stCondLst>
                                                <p:cond delay="0"/>
                                              </p:stCondLst>
                                            </p:cTn>
                                            <p:tgtEl>
                                              <p:spTgt spid="43"/>
                                            </p:tgtEl>
                                            <p:attrNameLst>
                                              <p:attrName>style.visibility</p:attrName>
                                            </p:attrNameLst>
                                          </p:cBhvr>
                                          <p:to>
                                            <p:strVal val="visible"/>
                                          </p:to>
                                        </p:set>
                                        <p:anim calcmode="lin" valueType="num">
                                          <p:cBhvr>
                                            <p:cTn id="333" dur="200" fill="hold"/>
                                            <p:tgtEl>
                                              <p:spTgt spid="43"/>
                                            </p:tgtEl>
                                            <p:attrNameLst>
                                              <p:attrName>ppt_w</p:attrName>
                                            </p:attrNameLst>
                                          </p:cBhvr>
                                          <p:tavLst>
                                            <p:tav tm="0">
                                              <p:val>
                                                <p:fltVal val="0"/>
                                              </p:val>
                                            </p:tav>
                                            <p:tav tm="100000">
                                              <p:val>
                                                <p:strVal val="#ppt_w"/>
                                              </p:val>
                                            </p:tav>
                                          </p:tavLst>
                                        </p:anim>
                                        <p:anim calcmode="lin" valueType="num">
                                          <p:cBhvr>
                                            <p:cTn id="334" dur="200" fill="hold"/>
                                            <p:tgtEl>
                                              <p:spTgt spid="43"/>
                                            </p:tgtEl>
                                            <p:attrNameLst>
                                              <p:attrName>ppt_h</p:attrName>
                                            </p:attrNameLst>
                                          </p:cBhvr>
                                          <p:tavLst>
                                            <p:tav tm="0">
                                              <p:val>
                                                <p:fltVal val="0"/>
                                              </p:val>
                                            </p:tav>
                                            <p:tav tm="100000">
                                              <p:val>
                                                <p:strVal val="#ppt_h"/>
                                              </p:val>
                                            </p:tav>
                                          </p:tavLst>
                                        </p:anim>
                                        <p:animEffect transition="in" filter="fade">
                                          <p:cBhvr>
                                            <p:cTn id="335" dur="200"/>
                                            <p:tgtEl>
                                              <p:spTgt spid="43"/>
                                            </p:tgtEl>
                                          </p:cBhvr>
                                        </p:animEffect>
                                      </p:childTnLst>
                                    </p:cTn>
                                  </p:par>
                                  <p:par>
                                    <p:cTn id="336" presetID="0" presetClass="path" presetSubtype="0" accel="50000" decel="50000" fill="hold" grpId="1" nodeType="withEffect">
                                      <p:stCondLst>
                                        <p:cond delay="8700"/>
                                      </p:stCondLst>
                                      <p:childTnLst>
                                        <p:animMotion origin="layout" path="M 4.79167E-6 -0.00046 C -0.00391 -0.00972 -0.02045 0.04514 -0.02292 0.02361 C -0.02553 0.00324 -0.06784 0.0625 -0.06641 0.04699 " pathEditMode="relative" rAng="0" ptsTypes="AAA">
                                          <p:cBhvr>
                                            <p:cTn id="337" dur="1000" fill="hold"/>
                                            <p:tgtEl>
                                              <p:spTgt spid="43"/>
                                            </p:tgtEl>
                                            <p:attrNameLst>
                                              <p:attrName>ppt_x</p:attrName>
                                              <p:attrName>ppt_y</p:attrName>
                                            </p:attrNameLst>
                                          </p:cBhvr>
                                          <p:rCtr x="-3333" y="2431"/>
                                        </p:animMotion>
                                      </p:childTnLst>
                                    </p:cTn>
                                  </p:par>
                                  <p:par>
                                    <p:cTn id="338" presetID="10" presetClass="exit" presetSubtype="0" fill="hold" grpId="2" nodeType="withEffect">
                                      <p:stCondLst>
                                        <p:cond delay="8700"/>
                                      </p:stCondLst>
                                      <p:childTnLst>
                                        <p:animEffect transition="out" filter="fade">
                                          <p:cBhvr>
                                            <p:cTn id="339" dur="1000"/>
                                            <p:tgtEl>
                                              <p:spTgt spid="43"/>
                                            </p:tgtEl>
                                          </p:cBhvr>
                                        </p:animEffect>
                                        <p:set>
                                          <p:cBhvr>
                                            <p:cTn id="340" dur="1" fill="hold">
                                              <p:stCondLst>
                                                <p:cond delay="999"/>
                                              </p:stCondLst>
                                            </p:cTn>
                                            <p:tgtEl>
                                              <p:spTgt spid="43"/>
                                            </p:tgtEl>
                                            <p:attrNameLst>
                                              <p:attrName>style.visibility</p:attrName>
                                            </p:attrNameLst>
                                          </p:cBhvr>
                                          <p:to>
                                            <p:strVal val="hidden"/>
                                          </p:to>
                                        </p:set>
                                      </p:childTnLst>
                                    </p:cTn>
                                  </p:par>
                                  <p:par>
                                    <p:cTn id="341" presetID="8" presetClass="emph" presetSubtype="0" fill="hold" grpId="3" nodeType="withEffect">
                                      <p:stCondLst>
                                        <p:cond delay="8700"/>
                                      </p:stCondLst>
                                      <p:childTnLst>
                                        <p:animRot by="43200000">
                                          <p:cBhvr>
                                            <p:cTn id="342" dur="1000" fill="hold"/>
                                            <p:tgtEl>
                                              <p:spTgt spid="43"/>
                                            </p:tgtEl>
                                            <p:attrNameLst>
                                              <p:attrName>r</p:attrName>
                                            </p:attrNameLst>
                                          </p:cBhvr>
                                        </p:animRot>
                                      </p:childTnLst>
                                    </p:cTn>
                                  </p:par>
                                  <p:par>
                                    <p:cTn id="343" presetID="53" presetClass="entr" presetSubtype="0" fill="hold" grpId="0" nodeType="withEffect">
                                      <p:stCondLst>
                                        <p:cond delay="8900"/>
                                      </p:stCondLst>
                                      <p:childTnLst>
                                        <p:set>
                                          <p:cBhvr>
                                            <p:cTn id="344" dur="1" fill="hold">
                                              <p:stCondLst>
                                                <p:cond delay="0"/>
                                              </p:stCondLst>
                                            </p:cTn>
                                            <p:tgtEl>
                                              <p:spTgt spid="44"/>
                                            </p:tgtEl>
                                            <p:attrNameLst>
                                              <p:attrName>style.visibility</p:attrName>
                                            </p:attrNameLst>
                                          </p:cBhvr>
                                          <p:to>
                                            <p:strVal val="visible"/>
                                          </p:to>
                                        </p:set>
                                        <p:anim calcmode="lin" valueType="num">
                                          <p:cBhvr>
                                            <p:cTn id="345" dur="200" fill="hold"/>
                                            <p:tgtEl>
                                              <p:spTgt spid="44"/>
                                            </p:tgtEl>
                                            <p:attrNameLst>
                                              <p:attrName>ppt_w</p:attrName>
                                            </p:attrNameLst>
                                          </p:cBhvr>
                                          <p:tavLst>
                                            <p:tav tm="0">
                                              <p:val>
                                                <p:fltVal val="0"/>
                                              </p:val>
                                            </p:tav>
                                            <p:tav tm="100000">
                                              <p:val>
                                                <p:strVal val="#ppt_w"/>
                                              </p:val>
                                            </p:tav>
                                          </p:tavLst>
                                        </p:anim>
                                        <p:anim calcmode="lin" valueType="num">
                                          <p:cBhvr>
                                            <p:cTn id="346" dur="200" fill="hold"/>
                                            <p:tgtEl>
                                              <p:spTgt spid="44"/>
                                            </p:tgtEl>
                                            <p:attrNameLst>
                                              <p:attrName>ppt_h</p:attrName>
                                            </p:attrNameLst>
                                          </p:cBhvr>
                                          <p:tavLst>
                                            <p:tav tm="0">
                                              <p:val>
                                                <p:fltVal val="0"/>
                                              </p:val>
                                            </p:tav>
                                            <p:tav tm="100000">
                                              <p:val>
                                                <p:strVal val="#ppt_h"/>
                                              </p:val>
                                            </p:tav>
                                          </p:tavLst>
                                        </p:anim>
                                        <p:animEffect transition="in" filter="fade">
                                          <p:cBhvr>
                                            <p:cTn id="347" dur="200"/>
                                            <p:tgtEl>
                                              <p:spTgt spid="44"/>
                                            </p:tgtEl>
                                          </p:cBhvr>
                                        </p:animEffect>
                                      </p:childTnLst>
                                    </p:cTn>
                                  </p:par>
                                  <p:par>
                                    <p:cTn id="348" presetID="0" presetClass="path" presetSubtype="0" accel="50000" decel="50000" fill="hold" grpId="1" nodeType="withEffect">
                                      <p:stCondLst>
                                        <p:cond delay="8900"/>
                                      </p:stCondLst>
                                      <p:childTnLst>
                                        <p:animMotion origin="layout" path="M 8.33333E-7 -0.0007 C -0.00391 -0.00949 -0.03008 0.02315 -0.03255 0.00231 C -0.03516 -0.01806 -0.09961 0.01551 -0.09818 0.00023 " pathEditMode="relative" rAng="0" ptsTypes="AAA">
                                          <p:cBhvr>
                                            <p:cTn id="349" dur="1000" fill="hold"/>
                                            <p:tgtEl>
                                              <p:spTgt spid="44"/>
                                            </p:tgtEl>
                                            <p:attrNameLst>
                                              <p:attrName>ppt_x</p:attrName>
                                              <p:attrName>ppt_y</p:attrName>
                                            </p:attrNameLst>
                                          </p:cBhvr>
                                          <p:rCtr x="-4922" y="301"/>
                                        </p:animMotion>
                                      </p:childTnLst>
                                    </p:cTn>
                                  </p:par>
                                  <p:par>
                                    <p:cTn id="350" presetID="10" presetClass="exit" presetSubtype="0" fill="hold" grpId="2" nodeType="withEffect">
                                      <p:stCondLst>
                                        <p:cond delay="8900"/>
                                      </p:stCondLst>
                                      <p:childTnLst>
                                        <p:animEffect transition="out" filter="fade">
                                          <p:cBhvr>
                                            <p:cTn id="351" dur="1000"/>
                                            <p:tgtEl>
                                              <p:spTgt spid="44"/>
                                            </p:tgtEl>
                                          </p:cBhvr>
                                        </p:animEffect>
                                        <p:set>
                                          <p:cBhvr>
                                            <p:cTn id="352" dur="1" fill="hold">
                                              <p:stCondLst>
                                                <p:cond delay="999"/>
                                              </p:stCondLst>
                                            </p:cTn>
                                            <p:tgtEl>
                                              <p:spTgt spid="44"/>
                                            </p:tgtEl>
                                            <p:attrNameLst>
                                              <p:attrName>style.visibility</p:attrName>
                                            </p:attrNameLst>
                                          </p:cBhvr>
                                          <p:to>
                                            <p:strVal val="hidden"/>
                                          </p:to>
                                        </p:set>
                                      </p:childTnLst>
                                    </p:cTn>
                                  </p:par>
                                  <p:par>
                                    <p:cTn id="353" presetID="8" presetClass="emph" presetSubtype="0" fill="hold" grpId="3" nodeType="withEffect">
                                      <p:stCondLst>
                                        <p:cond delay="8900"/>
                                      </p:stCondLst>
                                      <p:childTnLst>
                                        <p:animRot by="43200000">
                                          <p:cBhvr>
                                            <p:cTn id="354" dur="1000" fill="hold"/>
                                            <p:tgtEl>
                                              <p:spTgt spid="44"/>
                                            </p:tgtEl>
                                            <p:attrNameLst>
                                              <p:attrName>r</p:attrName>
                                            </p:attrNameLst>
                                          </p:cBhvr>
                                        </p:animRot>
                                      </p:childTnLst>
                                    </p:cTn>
                                  </p:par>
                                  <p:par>
                                    <p:cTn id="355" presetID="53" presetClass="entr" presetSubtype="0" fill="hold" grpId="0" nodeType="withEffect">
                                      <p:stCondLst>
                                        <p:cond delay="8900"/>
                                      </p:stCondLst>
                                      <p:childTnLst>
                                        <p:set>
                                          <p:cBhvr>
                                            <p:cTn id="356" dur="1" fill="hold">
                                              <p:stCondLst>
                                                <p:cond delay="0"/>
                                              </p:stCondLst>
                                            </p:cTn>
                                            <p:tgtEl>
                                              <p:spTgt spid="45"/>
                                            </p:tgtEl>
                                            <p:attrNameLst>
                                              <p:attrName>style.visibility</p:attrName>
                                            </p:attrNameLst>
                                          </p:cBhvr>
                                          <p:to>
                                            <p:strVal val="visible"/>
                                          </p:to>
                                        </p:set>
                                        <p:anim calcmode="lin" valueType="num">
                                          <p:cBhvr>
                                            <p:cTn id="357" dur="200" fill="hold"/>
                                            <p:tgtEl>
                                              <p:spTgt spid="45"/>
                                            </p:tgtEl>
                                            <p:attrNameLst>
                                              <p:attrName>ppt_w</p:attrName>
                                            </p:attrNameLst>
                                          </p:cBhvr>
                                          <p:tavLst>
                                            <p:tav tm="0">
                                              <p:val>
                                                <p:fltVal val="0"/>
                                              </p:val>
                                            </p:tav>
                                            <p:tav tm="100000">
                                              <p:val>
                                                <p:strVal val="#ppt_w"/>
                                              </p:val>
                                            </p:tav>
                                          </p:tavLst>
                                        </p:anim>
                                        <p:anim calcmode="lin" valueType="num">
                                          <p:cBhvr>
                                            <p:cTn id="358" dur="200" fill="hold"/>
                                            <p:tgtEl>
                                              <p:spTgt spid="45"/>
                                            </p:tgtEl>
                                            <p:attrNameLst>
                                              <p:attrName>ppt_h</p:attrName>
                                            </p:attrNameLst>
                                          </p:cBhvr>
                                          <p:tavLst>
                                            <p:tav tm="0">
                                              <p:val>
                                                <p:fltVal val="0"/>
                                              </p:val>
                                            </p:tav>
                                            <p:tav tm="100000">
                                              <p:val>
                                                <p:strVal val="#ppt_h"/>
                                              </p:val>
                                            </p:tav>
                                          </p:tavLst>
                                        </p:anim>
                                        <p:animEffect transition="in" filter="fade">
                                          <p:cBhvr>
                                            <p:cTn id="359" dur="200"/>
                                            <p:tgtEl>
                                              <p:spTgt spid="45"/>
                                            </p:tgtEl>
                                          </p:cBhvr>
                                        </p:animEffect>
                                      </p:childTnLst>
                                    </p:cTn>
                                  </p:par>
                                  <p:par>
                                    <p:cTn id="360" presetID="0" presetClass="path" presetSubtype="0" accel="50000" decel="50000" fill="hold" grpId="1" nodeType="withEffect">
                                      <p:stCondLst>
                                        <p:cond delay="8900"/>
                                      </p:stCondLst>
                                      <p:childTnLst>
                                        <p:animMotion origin="layout" path="M 3.95833E-6 1.85185E-6 C -0.00391 -0.0088 -0.03151 0.05625 -0.03399 0.03495 C -0.03659 0.01458 -0.09961 0.05092 -0.09818 0.03565 " pathEditMode="relative" rAng="0" ptsTypes="AAA">
                                          <p:cBhvr>
                                            <p:cTn id="361" dur="1000" fill="hold"/>
                                            <p:tgtEl>
                                              <p:spTgt spid="45"/>
                                            </p:tgtEl>
                                            <p:attrNameLst>
                                              <p:attrName>ppt_x</p:attrName>
                                              <p:attrName>ppt_y</p:attrName>
                                            </p:attrNameLst>
                                          </p:cBhvr>
                                          <p:rCtr x="-4922" y="1921"/>
                                        </p:animMotion>
                                      </p:childTnLst>
                                    </p:cTn>
                                  </p:par>
                                  <p:par>
                                    <p:cTn id="362" presetID="10" presetClass="exit" presetSubtype="0" fill="hold" grpId="2" nodeType="withEffect">
                                      <p:stCondLst>
                                        <p:cond delay="8900"/>
                                      </p:stCondLst>
                                      <p:childTnLst>
                                        <p:animEffect transition="out" filter="fade">
                                          <p:cBhvr>
                                            <p:cTn id="363" dur="1000"/>
                                            <p:tgtEl>
                                              <p:spTgt spid="45"/>
                                            </p:tgtEl>
                                          </p:cBhvr>
                                        </p:animEffect>
                                        <p:set>
                                          <p:cBhvr>
                                            <p:cTn id="364" dur="1" fill="hold">
                                              <p:stCondLst>
                                                <p:cond delay="999"/>
                                              </p:stCondLst>
                                            </p:cTn>
                                            <p:tgtEl>
                                              <p:spTgt spid="45"/>
                                            </p:tgtEl>
                                            <p:attrNameLst>
                                              <p:attrName>style.visibility</p:attrName>
                                            </p:attrNameLst>
                                          </p:cBhvr>
                                          <p:to>
                                            <p:strVal val="hidden"/>
                                          </p:to>
                                        </p:set>
                                      </p:childTnLst>
                                    </p:cTn>
                                  </p:par>
                                  <p:par>
                                    <p:cTn id="365" presetID="8" presetClass="emph" presetSubtype="0" fill="hold" grpId="3" nodeType="withEffect">
                                      <p:stCondLst>
                                        <p:cond delay="8900"/>
                                      </p:stCondLst>
                                      <p:childTnLst>
                                        <p:animRot by="43200000">
                                          <p:cBhvr>
                                            <p:cTn id="366" dur="1000" fill="hold"/>
                                            <p:tgtEl>
                                              <p:spTgt spid="45"/>
                                            </p:tgtEl>
                                            <p:attrNameLst>
                                              <p:attrName>r</p:attrName>
                                            </p:attrNameLst>
                                          </p:cBhvr>
                                        </p:animRot>
                                      </p:childTnLst>
                                    </p:cTn>
                                  </p:par>
                                  <p:par>
                                    <p:cTn id="367" presetID="53" presetClass="entr" presetSubtype="0" fill="hold" grpId="0" nodeType="withEffect">
                                      <p:stCondLst>
                                        <p:cond delay="9100"/>
                                      </p:stCondLst>
                                      <p:childTnLst>
                                        <p:set>
                                          <p:cBhvr>
                                            <p:cTn id="368" dur="1" fill="hold">
                                              <p:stCondLst>
                                                <p:cond delay="0"/>
                                              </p:stCondLst>
                                            </p:cTn>
                                            <p:tgtEl>
                                              <p:spTgt spid="46"/>
                                            </p:tgtEl>
                                            <p:attrNameLst>
                                              <p:attrName>style.visibility</p:attrName>
                                            </p:attrNameLst>
                                          </p:cBhvr>
                                          <p:to>
                                            <p:strVal val="visible"/>
                                          </p:to>
                                        </p:set>
                                        <p:anim calcmode="lin" valueType="num">
                                          <p:cBhvr>
                                            <p:cTn id="369" dur="200" fill="hold"/>
                                            <p:tgtEl>
                                              <p:spTgt spid="46"/>
                                            </p:tgtEl>
                                            <p:attrNameLst>
                                              <p:attrName>ppt_w</p:attrName>
                                            </p:attrNameLst>
                                          </p:cBhvr>
                                          <p:tavLst>
                                            <p:tav tm="0">
                                              <p:val>
                                                <p:fltVal val="0"/>
                                              </p:val>
                                            </p:tav>
                                            <p:tav tm="100000">
                                              <p:val>
                                                <p:strVal val="#ppt_w"/>
                                              </p:val>
                                            </p:tav>
                                          </p:tavLst>
                                        </p:anim>
                                        <p:anim calcmode="lin" valueType="num">
                                          <p:cBhvr>
                                            <p:cTn id="370" dur="200" fill="hold"/>
                                            <p:tgtEl>
                                              <p:spTgt spid="46"/>
                                            </p:tgtEl>
                                            <p:attrNameLst>
                                              <p:attrName>ppt_h</p:attrName>
                                            </p:attrNameLst>
                                          </p:cBhvr>
                                          <p:tavLst>
                                            <p:tav tm="0">
                                              <p:val>
                                                <p:fltVal val="0"/>
                                              </p:val>
                                            </p:tav>
                                            <p:tav tm="100000">
                                              <p:val>
                                                <p:strVal val="#ppt_h"/>
                                              </p:val>
                                            </p:tav>
                                          </p:tavLst>
                                        </p:anim>
                                        <p:animEffect transition="in" filter="fade">
                                          <p:cBhvr>
                                            <p:cTn id="371" dur="200"/>
                                            <p:tgtEl>
                                              <p:spTgt spid="46"/>
                                            </p:tgtEl>
                                          </p:cBhvr>
                                        </p:animEffect>
                                      </p:childTnLst>
                                    </p:cTn>
                                  </p:par>
                                  <p:par>
                                    <p:cTn id="372" presetID="0" presetClass="path" presetSubtype="0" accel="50000" decel="50000" fill="hold" grpId="1" nodeType="withEffect">
                                      <p:stCondLst>
                                        <p:cond delay="9100"/>
                                      </p:stCondLst>
                                      <p:childTnLst>
                                        <p:animMotion origin="layout" path="M -3.125E-6 1.85185E-6 C -0.0039 -0.00926 -0.02565 -0.00764 -0.02812 -0.02917 C -0.03073 -0.04954 -0.06718 -0.02963 -0.06575 -0.04468 " pathEditMode="relative" rAng="0" ptsTypes="AAA">
                                          <p:cBhvr>
                                            <p:cTn id="373" dur="1000" fill="hold"/>
                                            <p:tgtEl>
                                              <p:spTgt spid="46"/>
                                            </p:tgtEl>
                                            <p:attrNameLst>
                                              <p:attrName>ppt_x</p:attrName>
                                              <p:attrName>ppt_y</p:attrName>
                                            </p:attrNameLst>
                                          </p:cBhvr>
                                          <p:rCtr x="-3294" y="-2245"/>
                                        </p:animMotion>
                                      </p:childTnLst>
                                    </p:cTn>
                                  </p:par>
                                  <p:par>
                                    <p:cTn id="374" presetID="10" presetClass="exit" presetSubtype="0" fill="hold" grpId="2" nodeType="withEffect">
                                      <p:stCondLst>
                                        <p:cond delay="9100"/>
                                      </p:stCondLst>
                                      <p:childTnLst>
                                        <p:animEffect transition="out" filter="fade">
                                          <p:cBhvr>
                                            <p:cTn id="375" dur="1000"/>
                                            <p:tgtEl>
                                              <p:spTgt spid="46"/>
                                            </p:tgtEl>
                                          </p:cBhvr>
                                        </p:animEffect>
                                        <p:set>
                                          <p:cBhvr>
                                            <p:cTn id="376" dur="1" fill="hold">
                                              <p:stCondLst>
                                                <p:cond delay="999"/>
                                              </p:stCondLst>
                                            </p:cTn>
                                            <p:tgtEl>
                                              <p:spTgt spid="46"/>
                                            </p:tgtEl>
                                            <p:attrNameLst>
                                              <p:attrName>style.visibility</p:attrName>
                                            </p:attrNameLst>
                                          </p:cBhvr>
                                          <p:to>
                                            <p:strVal val="hidden"/>
                                          </p:to>
                                        </p:set>
                                      </p:childTnLst>
                                    </p:cTn>
                                  </p:par>
                                  <p:par>
                                    <p:cTn id="377" presetID="8" presetClass="emph" presetSubtype="0" fill="hold" grpId="3" nodeType="withEffect">
                                      <p:stCondLst>
                                        <p:cond delay="9100"/>
                                      </p:stCondLst>
                                      <p:childTnLst>
                                        <p:animRot by="43200000">
                                          <p:cBhvr>
                                            <p:cTn id="378" dur="1000" fill="hold"/>
                                            <p:tgtEl>
                                              <p:spTgt spid="46"/>
                                            </p:tgtEl>
                                            <p:attrNameLst>
                                              <p:attrName>r</p:attrName>
                                            </p:attrNameLst>
                                          </p:cBhvr>
                                        </p:animRot>
                                      </p:childTnLst>
                                    </p:cTn>
                                  </p:par>
                                  <p:par>
                                    <p:cTn id="379" presetID="53" presetClass="entr" presetSubtype="0" fill="hold" grpId="0" nodeType="withEffect">
                                      <p:stCondLst>
                                        <p:cond delay="9200"/>
                                      </p:stCondLst>
                                      <p:childTnLst>
                                        <p:set>
                                          <p:cBhvr>
                                            <p:cTn id="380" dur="1" fill="hold">
                                              <p:stCondLst>
                                                <p:cond delay="0"/>
                                              </p:stCondLst>
                                            </p:cTn>
                                            <p:tgtEl>
                                              <p:spTgt spid="47"/>
                                            </p:tgtEl>
                                            <p:attrNameLst>
                                              <p:attrName>style.visibility</p:attrName>
                                            </p:attrNameLst>
                                          </p:cBhvr>
                                          <p:to>
                                            <p:strVal val="visible"/>
                                          </p:to>
                                        </p:set>
                                        <p:anim calcmode="lin" valueType="num">
                                          <p:cBhvr>
                                            <p:cTn id="381" dur="200" fill="hold"/>
                                            <p:tgtEl>
                                              <p:spTgt spid="47"/>
                                            </p:tgtEl>
                                            <p:attrNameLst>
                                              <p:attrName>ppt_w</p:attrName>
                                            </p:attrNameLst>
                                          </p:cBhvr>
                                          <p:tavLst>
                                            <p:tav tm="0">
                                              <p:val>
                                                <p:fltVal val="0"/>
                                              </p:val>
                                            </p:tav>
                                            <p:tav tm="100000">
                                              <p:val>
                                                <p:strVal val="#ppt_w"/>
                                              </p:val>
                                            </p:tav>
                                          </p:tavLst>
                                        </p:anim>
                                        <p:anim calcmode="lin" valueType="num">
                                          <p:cBhvr>
                                            <p:cTn id="382" dur="200" fill="hold"/>
                                            <p:tgtEl>
                                              <p:spTgt spid="47"/>
                                            </p:tgtEl>
                                            <p:attrNameLst>
                                              <p:attrName>ppt_h</p:attrName>
                                            </p:attrNameLst>
                                          </p:cBhvr>
                                          <p:tavLst>
                                            <p:tav tm="0">
                                              <p:val>
                                                <p:fltVal val="0"/>
                                              </p:val>
                                            </p:tav>
                                            <p:tav tm="100000">
                                              <p:val>
                                                <p:strVal val="#ppt_h"/>
                                              </p:val>
                                            </p:tav>
                                          </p:tavLst>
                                        </p:anim>
                                        <p:animEffect transition="in" filter="fade">
                                          <p:cBhvr>
                                            <p:cTn id="383" dur="200"/>
                                            <p:tgtEl>
                                              <p:spTgt spid="47"/>
                                            </p:tgtEl>
                                          </p:cBhvr>
                                        </p:animEffect>
                                      </p:childTnLst>
                                    </p:cTn>
                                  </p:par>
                                  <p:par>
                                    <p:cTn id="384" presetID="0" presetClass="path" presetSubtype="0" accel="50000" decel="50000" fill="hold" grpId="1" nodeType="withEffect">
                                      <p:stCondLst>
                                        <p:cond delay="9200"/>
                                      </p:stCondLst>
                                      <p:childTnLst>
                                        <p:animMotion origin="layout" path="M -2.29167E-6 -0.00046 C -0.0039 -0.00972 -0.02044 0.04514 -0.02291 0.02361 C -0.02552 0.00324 -0.06784 0.0625 -0.0664 0.04699 " pathEditMode="relative" rAng="0" ptsTypes="AAA">
                                          <p:cBhvr>
                                            <p:cTn id="385" dur="1000" fill="hold"/>
                                            <p:tgtEl>
                                              <p:spTgt spid="47"/>
                                            </p:tgtEl>
                                            <p:attrNameLst>
                                              <p:attrName>ppt_x</p:attrName>
                                              <p:attrName>ppt_y</p:attrName>
                                            </p:attrNameLst>
                                          </p:cBhvr>
                                          <p:rCtr x="-3333" y="2431"/>
                                        </p:animMotion>
                                      </p:childTnLst>
                                    </p:cTn>
                                  </p:par>
                                  <p:par>
                                    <p:cTn id="386" presetID="10" presetClass="exit" presetSubtype="0" fill="hold" grpId="2" nodeType="withEffect">
                                      <p:stCondLst>
                                        <p:cond delay="9200"/>
                                      </p:stCondLst>
                                      <p:childTnLst>
                                        <p:animEffect transition="out" filter="fade">
                                          <p:cBhvr>
                                            <p:cTn id="387" dur="1000"/>
                                            <p:tgtEl>
                                              <p:spTgt spid="47"/>
                                            </p:tgtEl>
                                          </p:cBhvr>
                                        </p:animEffect>
                                        <p:set>
                                          <p:cBhvr>
                                            <p:cTn id="388" dur="1" fill="hold">
                                              <p:stCondLst>
                                                <p:cond delay="999"/>
                                              </p:stCondLst>
                                            </p:cTn>
                                            <p:tgtEl>
                                              <p:spTgt spid="47"/>
                                            </p:tgtEl>
                                            <p:attrNameLst>
                                              <p:attrName>style.visibility</p:attrName>
                                            </p:attrNameLst>
                                          </p:cBhvr>
                                          <p:to>
                                            <p:strVal val="hidden"/>
                                          </p:to>
                                        </p:set>
                                      </p:childTnLst>
                                    </p:cTn>
                                  </p:par>
                                  <p:par>
                                    <p:cTn id="389" presetID="8" presetClass="emph" presetSubtype="0" fill="hold" grpId="3" nodeType="withEffect">
                                      <p:stCondLst>
                                        <p:cond delay="9200"/>
                                      </p:stCondLst>
                                      <p:childTnLst>
                                        <p:animRot by="43200000">
                                          <p:cBhvr>
                                            <p:cTn id="390" dur="1000" fill="hold"/>
                                            <p:tgtEl>
                                              <p:spTgt spid="47"/>
                                            </p:tgtEl>
                                            <p:attrNameLst>
                                              <p:attrName>r</p:attrName>
                                            </p:attrNameLst>
                                          </p:cBhvr>
                                        </p:animRot>
                                      </p:childTnLst>
                                    </p:cTn>
                                  </p:par>
                                  <p:par>
                                    <p:cTn id="391" presetID="53" presetClass="entr" presetSubtype="0" fill="hold" grpId="0" nodeType="withEffect">
                                      <p:stCondLst>
                                        <p:cond delay="9300"/>
                                      </p:stCondLst>
                                      <p:childTnLst>
                                        <p:set>
                                          <p:cBhvr>
                                            <p:cTn id="392" dur="1" fill="hold">
                                              <p:stCondLst>
                                                <p:cond delay="0"/>
                                              </p:stCondLst>
                                            </p:cTn>
                                            <p:tgtEl>
                                              <p:spTgt spid="48"/>
                                            </p:tgtEl>
                                            <p:attrNameLst>
                                              <p:attrName>style.visibility</p:attrName>
                                            </p:attrNameLst>
                                          </p:cBhvr>
                                          <p:to>
                                            <p:strVal val="visible"/>
                                          </p:to>
                                        </p:set>
                                        <p:anim calcmode="lin" valueType="num">
                                          <p:cBhvr>
                                            <p:cTn id="393" dur="200" fill="hold"/>
                                            <p:tgtEl>
                                              <p:spTgt spid="48"/>
                                            </p:tgtEl>
                                            <p:attrNameLst>
                                              <p:attrName>ppt_w</p:attrName>
                                            </p:attrNameLst>
                                          </p:cBhvr>
                                          <p:tavLst>
                                            <p:tav tm="0">
                                              <p:val>
                                                <p:fltVal val="0"/>
                                              </p:val>
                                            </p:tav>
                                            <p:tav tm="100000">
                                              <p:val>
                                                <p:strVal val="#ppt_w"/>
                                              </p:val>
                                            </p:tav>
                                          </p:tavLst>
                                        </p:anim>
                                        <p:anim calcmode="lin" valueType="num">
                                          <p:cBhvr>
                                            <p:cTn id="394" dur="200" fill="hold"/>
                                            <p:tgtEl>
                                              <p:spTgt spid="48"/>
                                            </p:tgtEl>
                                            <p:attrNameLst>
                                              <p:attrName>ppt_h</p:attrName>
                                            </p:attrNameLst>
                                          </p:cBhvr>
                                          <p:tavLst>
                                            <p:tav tm="0">
                                              <p:val>
                                                <p:fltVal val="0"/>
                                              </p:val>
                                            </p:tav>
                                            <p:tav tm="100000">
                                              <p:val>
                                                <p:strVal val="#ppt_h"/>
                                              </p:val>
                                            </p:tav>
                                          </p:tavLst>
                                        </p:anim>
                                        <p:animEffect transition="in" filter="fade">
                                          <p:cBhvr>
                                            <p:cTn id="395" dur="200"/>
                                            <p:tgtEl>
                                              <p:spTgt spid="48"/>
                                            </p:tgtEl>
                                          </p:cBhvr>
                                        </p:animEffect>
                                      </p:childTnLst>
                                    </p:cTn>
                                  </p:par>
                                  <p:par>
                                    <p:cTn id="396" presetID="0" presetClass="path" presetSubtype="0" accel="50000" decel="50000" fill="hold" grpId="1" nodeType="withEffect">
                                      <p:stCondLst>
                                        <p:cond delay="9300"/>
                                      </p:stCondLst>
                                      <p:childTnLst>
                                        <p:animMotion origin="layout" path="M 2.08333E-6 -0.0007 C -0.00391 -0.00949 -0.03008 0.02315 -0.03255 0.00231 C -0.03516 -0.01806 -0.09961 0.01551 -0.09818 0.00023 " pathEditMode="relative" rAng="0" ptsTypes="AAA">
                                          <p:cBhvr>
                                            <p:cTn id="397" dur="1000" fill="hold"/>
                                            <p:tgtEl>
                                              <p:spTgt spid="48"/>
                                            </p:tgtEl>
                                            <p:attrNameLst>
                                              <p:attrName>ppt_x</p:attrName>
                                              <p:attrName>ppt_y</p:attrName>
                                            </p:attrNameLst>
                                          </p:cBhvr>
                                          <p:rCtr x="-4922" y="301"/>
                                        </p:animMotion>
                                      </p:childTnLst>
                                    </p:cTn>
                                  </p:par>
                                  <p:par>
                                    <p:cTn id="398" presetID="10" presetClass="exit" presetSubtype="0" fill="hold" grpId="2" nodeType="withEffect">
                                      <p:stCondLst>
                                        <p:cond delay="9300"/>
                                      </p:stCondLst>
                                      <p:childTnLst>
                                        <p:animEffect transition="out" filter="fade">
                                          <p:cBhvr>
                                            <p:cTn id="399" dur="1000"/>
                                            <p:tgtEl>
                                              <p:spTgt spid="48"/>
                                            </p:tgtEl>
                                          </p:cBhvr>
                                        </p:animEffect>
                                        <p:set>
                                          <p:cBhvr>
                                            <p:cTn id="400" dur="1" fill="hold">
                                              <p:stCondLst>
                                                <p:cond delay="999"/>
                                              </p:stCondLst>
                                            </p:cTn>
                                            <p:tgtEl>
                                              <p:spTgt spid="48"/>
                                            </p:tgtEl>
                                            <p:attrNameLst>
                                              <p:attrName>style.visibility</p:attrName>
                                            </p:attrNameLst>
                                          </p:cBhvr>
                                          <p:to>
                                            <p:strVal val="hidden"/>
                                          </p:to>
                                        </p:set>
                                      </p:childTnLst>
                                    </p:cTn>
                                  </p:par>
                                  <p:par>
                                    <p:cTn id="401" presetID="8" presetClass="emph" presetSubtype="0" fill="hold" grpId="3" nodeType="withEffect">
                                      <p:stCondLst>
                                        <p:cond delay="9300"/>
                                      </p:stCondLst>
                                      <p:childTnLst>
                                        <p:animRot by="43200000">
                                          <p:cBhvr>
                                            <p:cTn id="402" dur="1000" fill="hold"/>
                                            <p:tgtEl>
                                              <p:spTgt spid="48"/>
                                            </p:tgtEl>
                                            <p:attrNameLst>
                                              <p:attrName>r</p:attrName>
                                            </p:attrNameLst>
                                          </p:cBhvr>
                                        </p:animRot>
                                      </p:childTnLst>
                                    </p:cTn>
                                  </p:par>
                                  <p:par>
                                    <p:cTn id="403" presetID="53" presetClass="entr" presetSubtype="0" fill="hold" grpId="0" nodeType="withEffect">
                                      <p:stCondLst>
                                        <p:cond delay="9400"/>
                                      </p:stCondLst>
                                      <p:childTnLst>
                                        <p:set>
                                          <p:cBhvr>
                                            <p:cTn id="404" dur="1" fill="hold">
                                              <p:stCondLst>
                                                <p:cond delay="0"/>
                                              </p:stCondLst>
                                            </p:cTn>
                                            <p:tgtEl>
                                              <p:spTgt spid="49"/>
                                            </p:tgtEl>
                                            <p:attrNameLst>
                                              <p:attrName>style.visibility</p:attrName>
                                            </p:attrNameLst>
                                          </p:cBhvr>
                                          <p:to>
                                            <p:strVal val="visible"/>
                                          </p:to>
                                        </p:set>
                                        <p:anim calcmode="lin" valueType="num">
                                          <p:cBhvr>
                                            <p:cTn id="405" dur="200" fill="hold"/>
                                            <p:tgtEl>
                                              <p:spTgt spid="49"/>
                                            </p:tgtEl>
                                            <p:attrNameLst>
                                              <p:attrName>ppt_w</p:attrName>
                                            </p:attrNameLst>
                                          </p:cBhvr>
                                          <p:tavLst>
                                            <p:tav tm="0">
                                              <p:val>
                                                <p:fltVal val="0"/>
                                              </p:val>
                                            </p:tav>
                                            <p:tav tm="100000">
                                              <p:val>
                                                <p:strVal val="#ppt_w"/>
                                              </p:val>
                                            </p:tav>
                                          </p:tavLst>
                                        </p:anim>
                                        <p:anim calcmode="lin" valueType="num">
                                          <p:cBhvr>
                                            <p:cTn id="406" dur="200" fill="hold"/>
                                            <p:tgtEl>
                                              <p:spTgt spid="49"/>
                                            </p:tgtEl>
                                            <p:attrNameLst>
                                              <p:attrName>ppt_h</p:attrName>
                                            </p:attrNameLst>
                                          </p:cBhvr>
                                          <p:tavLst>
                                            <p:tav tm="0">
                                              <p:val>
                                                <p:fltVal val="0"/>
                                              </p:val>
                                            </p:tav>
                                            <p:tav tm="100000">
                                              <p:val>
                                                <p:strVal val="#ppt_h"/>
                                              </p:val>
                                            </p:tav>
                                          </p:tavLst>
                                        </p:anim>
                                        <p:animEffect transition="in" filter="fade">
                                          <p:cBhvr>
                                            <p:cTn id="407" dur="200"/>
                                            <p:tgtEl>
                                              <p:spTgt spid="49"/>
                                            </p:tgtEl>
                                          </p:cBhvr>
                                        </p:animEffect>
                                      </p:childTnLst>
                                    </p:cTn>
                                  </p:par>
                                  <p:par>
                                    <p:cTn id="408" presetID="0" presetClass="path" presetSubtype="0" accel="50000" decel="50000" fill="hold" grpId="1" nodeType="withEffect">
                                      <p:stCondLst>
                                        <p:cond delay="9400"/>
                                      </p:stCondLst>
                                      <p:childTnLst>
                                        <p:animMotion origin="layout" path="M -4.79167E-6 1.85185E-6 C -0.0039 -0.0088 -0.03151 0.05625 -0.03398 0.03495 C -0.03658 0.01458 -0.0996 0.05092 -0.09817 0.03565 " pathEditMode="relative" rAng="0" ptsTypes="AAA">
                                          <p:cBhvr>
                                            <p:cTn id="409" dur="1000" fill="hold"/>
                                            <p:tgtEl>
                                              <p:spTgt spid="49"/>
                                            </p:tgtEl>
                                            <p:attrNameLst>
                                              <p:attrName>ppt_x</p:attrName>
                                              <p:attrName>ppt_y</p:attrName>
                                            </p:attrNameLst>
                                          </p:cBhvr>
                                          <p:rCtr x="-4922" y="1921"/>
                                        </p:animMotion>
                                      </p:childTnLst>
                                    </p:cTn>
                                  </p:par>
                                  <p:par>
                                    <p:cTn id="410" presetID="10" presetClass="exit" presetSubtype="0" fill="hold" grpId="2" nodeType="withEffect">
                                      <p:stCondLst>
                                        <p:cond delay="9400"/>
                                      </p:stCondLst>
                                      <p:childTnLst>
                                        <p:animEffect transition="out" filter="fade">
                                          <p:cBhvr>
                                            <p:cTn id="411" dur="1000"/>
                                            <p:tgtEl>
                                              <p:spTgt spid="49"/>
                                            </p:tgtEl>
                                          </p:cBhvr>
                                        </p:animEffect>
                                        <p:set>
                                          <p:cBhvr>
                                            <p:cTn id="412" dur="1" fill="hold">
                                              <p:stCondLst>
                                                <p:cond delay="999"/>
                                              </p:stCondLst>
                                            </p:cTn>
                                            <p:tgtEl>
                                              <p:spTgt spid="49"/>
                                            </p:tgtEl>
                                            <p:attrNameLst>
                                              <p:attrName>style.visibility</p:attrName>
                                            </p:attrNameLst>
                                          </p:cBhvr>
                                          <p:to>
                                            <p:strVal val="hidden"/>
                                          </p:to>
                                        </p:set>
                                      </p:childTnLst>
                                    </p:cTn>
                                  </p:par>
                                  <p:par>
                                    <p:cTn id="413" presetID="8" presetClass="emph" presetSubtype="0" fill="hold" grpId="3" nodeType="withEffect">
                                      <p:stCondLst>
                                        <p:cond delay="9400"/>
                                      </p:stCondLst>
                                      <p:childTnLst>
                                        <p:animRot by="43200000">
                                          <p:cBhvr>
                                            <p:cTn id="414" dur="1000" fill="hold"/>
                                            <p:tgtEl>
                                              <p:spTgt spid="49"/>
                                            </p:tgtEl>
                                            <p:attrNameLst>
                                              <p:attrName>r</p:attrName>
                                            </p:attrNameLst>
                                          </p:cBhvr>
                                        </p:animRot>
                                      </p:childTnLst>
                                    </p:cTn>
                                  </p:par>
                                  <p:par>
                                    <p:cTn id="415" presetID="53" presetClass="entr" presetSubtype="0" fill="hold" grpId="0" nodeType="withEffect">
                                      <p:stCondLst>
                                        <p:cond delay="9500"/>
                                      </p:stCondLst>
                                      <p:childTnLst>
                                        <p:set>
                                          <p:cBhvr>
                                            <p:cTn id="416" dur="1" fill="hold">
                                              <p:stCondLst>
                                                <p:cond delay="0"/>
                                              </p:stCondLst>
                                            </p:cTn>
                                            <p:tgtEl>
                                              <p:spTgt spid="50"/>
                                            </p:tgtEl>
                                            <p:attrNameLst>
                                              <p:attrName>style.visibility</p:attrName>
                                            </p:attrNameLst>
                                          </p:cBhvr>
                                          <p:to>
                                            <p:strVal val="visible"/>
                                          </p:to>
                                        </p:set>
                                        <p:anim calcmode="lin" valueType="num">
                                          <p:cBhvr>
                                            <p:cTn id="417" dur="200" fill="hold"/>
                                            <p:tgtEl>
                                              <p:spTgt spid="50"/>
                                            </p:tgtEl>
                                            <p:attrNameLst>
                                              <p:attrName>ppt_w</p:attrName>
                                            </p:attrNameLst>
                                          </p:cBhvr>
                                          <p:tavLst>
                                            <p:tav tm="0">
                                              <p:val>
                                                <p:fltVal val="0"/>
                                              </p:val>
                                            </p:tav>
                                            <p:tav tm="100000">
                                              <p:val>
                                                <p:strVal val="#ppt_w"/>
                                              </p:val>
                                            </p:tav>
                                          </p:tavLst>
                                        </p:anim>
                                        <p:anim calcmode="lin" valueType="num">
                                          <p:cBhvr>
                                            <p:cTn id="418" dur="200" fill="hold"/>
                                            <p:tgtEl>
                                              <p:spTgt spid="50"/>
                                            </p:tgtEl>
                                            <p:attrNameLst>
                                              <p:attrName>ppt_h</p:attrName>
                                            </p:attrNameLst>
                                          </p:cBhvr>
                                          <p:tavLst>
                                            <p:tav tm="0">
                                              <p:val>
                                                <p:fltVal val="0"/>
                                              </p:val>
                                            </p:tav>
                                            <p:tav tm="100000">
                                              <p:val>
                                                <p:strVal val="#ppt_h"/>
                                              </p:val>
                                            </p:tav>
                                          </p:tavLst>
                                        </p:anim>
                                        <p:animEffect transition="in" filter="fade">
                                          <p:cBhvr>
                                            <p:cTn id="419" dur="200"/>
                                            <p:tgtEl>
                                              <p:spTgt spid="50"/>
                                            </p:tgtEl>
                                          </p:cBhvr>
                                        </p:animEffect>
                                      </p:childTnLst>
                                    </p:cTn>
                                  </p:par>
                                  <p:par>
                                    <p:cTn id="420" presetID="0" presetClass="path" presetSubtype="0" accel="50000" decel="50000" fill="hold" grpId="1" nodeType="withEffect">
                                      <p:stCondLst>
                                        <p:cond delay="9500"/>
                                      </p:stCondLst>
                                      <p:childTnLst>
                                        <p:animMotion origin="layout" path="M -1.875E-6 1.85185E-6 C -0.0039 -0.00926 -0.02565 -0.00764 -0.02812 -0.02917 C -0.03073 -0.04954 -0.06719 -0.02963 -0.06575 -0.04468 " pathEditMode="relative" rAng="0" ptsTypes="AAA">
                                          <p:cBhvr>
                                            <p:cTn id="421" dur="1000" fill="hold"/>
                                            <p:tgtEl>
                                              <p:spTgt spid="50"/>
                                            </p:tgtEl>
                                            <p:attrNameLst>
                                              <p:attrName>ppt_x</p:attrName>
                                              <p:attrName>ppt_y</p:attrName>
                                            </p:attrNameLst>
                                          </p:cBhvr>
                                          <p:rCtr x="-3294" y="-2245"/>
                                        </p:animMotion>
                                      </p:childTnLst>
                                    </p:cTn>
                                  </p:par>
                                  <p:par>
                                    <p:cTn id="422" presetID="10" presetClass="exit" presetSubtype="0" fill="hold" grpId="2" nodeType="withEffect">
                                      <p:stCondLst>
                                        <p:cond delay="9500"/>
                                      </p:stCondLst>
                                      <p:childTnLst>
                                        <p:animEffect transition="out" filter="fade">
                                          <p:cBhvr>
                                            <p:cTn id="423" dur="1000"/>
                                            <p:tgtEl>
                                              <p:spTgt spid="50"/>
                                            </p:tgtEl>
                                          </p:cBhvr>
                                        </p:animEffect>
                                        <p:set>
                                          <p:cBhvr>
                                            <p:cTn id="424" dur="1" fill="hold">
                                              <p:stCondLst>
                                                <p:cond delay="999"/>
                                              </p:stCondLst>
                                            </p:cTn>
                                            <p:tgtEl>
                                              <p:spTgt spid="50"/>
                                            </p:tgtEl>
                                            <p:attrNameLst>
                                              <p:attrName>style.visibility</p:attrName>
                                            </p:attrNameLst>
                                          </p:cBhvr>
                                          <p:to>
                                            <p:strVal val="hidden"/>
                                          </p:to>
                                        </p:set>
                                      </p:childTnLst>
                                    </p:cTn>
                                  </p:par>
                                  <p:par>
                                    <p:cTn id="425" presetID="8" presetClass="emph" presetSubtype="0" fill="hold" grpId="3" nodeType="withEffect">
                                      <p:stCondLst>
                                        <p:cond delay="9500"/>
                                      </p:stCondLst>
                                      <p:childTnLst>
                                        <p:animRot by="43200000">
                                          <p:cBhvr>
                                            <p:cTn id="426" dur="1000" fill="hold"/>
                                            <p:tgtEl>
                                              <p:spTgt spid="50"/>
                                            </p:tgtEl>
                                            <p:attrNameLst>
                                              <p:attrName>r</p:attrName>
                                            </p:attrNameLst>
                                          </p:cBhvr>
                                        </p:animRot>
                                      </p:childTnLst>
                                    </p:cTn>
                                  </p:par>
                                  <p:par>
                                    <p:cTn id="427" presetID="53" presetClass="entr" presetSubtype="0" fill="hold" grpId="0" nodeType="withEffect">
                                      <p:stCondLst>
                                        <p:cond delay="9600"/>
                                      </p:stCondLst>
                                      <p:childTnLst>
                                        <p:set>
                                          <p:cBhvr>
                                            <p:cTn id="428" dur="1" fill="hold">
                                              <p:stCondLst>
                                                <p:cond delay="0"/>
                                              </p:stCondLst>
                                            </p:cTn>
                                            <p:tgtEl>
                                              <p:spTgt spid="51"/>
                                            </p:tgtEl>
                                            <p:attrNameLst>
                                              <p:attrName>style.visibility</p:attrName>
                                            </p:attrNameLst>
                                          </p:cBhvr>
                                          <p:to>
                                            <p:strVal val="visible"/>
                                          </p:to>
                                        </p:set>
                                        <p:anim calcmode="lin" valueType="num">
                                          <p:cBhvr>
                                            <p:cTn id="429" dur="200" fill="hold"/>
                                            <p:tgtEl>
                                              <p:spTgt spid="51"/>
                                            </p:tgtEl>
                                            <p:attrNameLst>
                                              <p:attrName>ppt_w</p:attrName>
                                            </p:attrNameLst>
                                          </p:cBhvr>
                                          <p:tavLst>
                                            <p:tav tm="0">
                                              <p:val>
                                                <p:fltVal val="0"/>
                                              </p:val>
                                            </p:tav>
                                            <p:tav tm="100000">
                                              <p:val>
                                                <p:strVal val="#ppt_w"/>
                                              </p:val>
                                            </p:tav>
                                          </p:tavLst>
                                        </p:anim>
                                        <p:anim calcmode="lin" valueType="num">
                                          <p:cBhvr>
                                            <p:cTn id="430" dur="200" fill="hold"/>
                                            <p:tgtEl>
                                              <p:spTgt spid="51"/>
                                            </p:tgtEl>
                                            <p:attrNameLst>
                                              <p:attrName>ppt_h</p:attrName>
                                            </p:attrNameLst>
                                          </p:cBhvr>
                                          <p:tavLst>
                                            <p:tav tm="0">
                                              <p:val>
                                                <p:fltVal val="0"/>
                                              </p:val>
                                            </p:tav>
                                            <p:tav tm="100000">
                                              <p:val>
                                                <p:strVal val="#ppt_h"/>
                                              </p:val>
                                            </p:tav>
                                          </p:tavLst>
                                        </p:anim>
                                        <p:animEffect transition="in" filter="fade">
                                          <p:cBhvr>
                                            <p:cTn id="431" dur="200"/>
                                            <p:tgtEl>
                                              <p:spTgt spid="51"/>
                                            </p:tgtEl>
                                          </p:cBhvr>
                                        </p:animEffect>
                                      </p:childTnLst>
                                    </p:cTn>
                                  </p:par>
                                  <p:par>
                                    <p:cTn id="432" presetID="0" presetClass="path" presetSubtype="0" accel="50000" decel="50000" fill="hold" grpId="1" nodeType="withEffect">
                                      <p:stCondLst>
                                        <p:cond delay="9600"/>
                                      </p:stCondLst>
                                      <p:childTnLst>
                                        <p:animMotion origin="layout" path="M -1.04167E-6 -0.00046 C -0.00391 -0.00972 -0.02044 0.04514 -0.02292 0.02361 C -0.02552 0.00324 -0.06784 0.0625 -0.06641 0.04699 " pathEditMode="relative" rAng="0" ptsTypes="AAA">
                                          <p:cBhvr>
                                            <p:cTn id="433" dur="1000" fill="hold"/>
                                            <p:tgtEl>
                                              <p:spTgt spid="51"/>
                                            </p:tgtEl>
                                            <p:attrNameLst>
                                              <p:attrName>ppt_x</p:attrName>
                                              <p:attrName>ppt_y</p:attrName>
                                            </p:attrNameLst>
                                          </p:cBhvr>
                                          <p:rCtr x="-3333" y="2431"/>
                                        </p:animMotion>
                                      </p:childTnLst>
                                    </p:cTn>
                                  </p:par>
                                  <p:par>
                                    <p:cTn id="434" presetID="10" presetClass="exit" presetSubtype="0" fill="hold" grpId="2" nodeType="withEffect">
                                      <p:stCondLst>
                                        <p:cond delay="9600"/>
                                      </p:stCondLst>
                                      <p:childTnLst>
                                        <p:animEffect transition="out" filter="fade">
                                          <p:cBhvr>
                                            <p:cTn id="435" dur="1000"/>
                                            <p:tgtEl>
                                              <p:spTgt spid="51"/>
                                            </p:tgtEl>
                                          </p:cBhvr>
                                        </p:animEffect>
                                        <p:set>
                                          <p:cBhvr>
                                            <p:cTn id="436" dur="1" fill="hold">
                                              <p:stCondLst>
                                                <p:cond delay="999"/>
                                              </p:stCondLst>
                                            </p:cTn>
                                            <p:tgtEl>
                                              <p:spTgt spid="51"/>
                                            </p:tgtEl>
                                            <p:attrNameLst>
                                              <p:attrName>style.visibility</p:attrName>
                                            </p:attrNameLst>
                                          </p:cBhvr>
                                          <p:to>
                                            <p:strVal val="hidden"/>
                                          </p:to>
                                        </p:set>
                                      </p:childTnLst>
                                    </p:cTn>
                                  </p:par>
                                  <p:par>
                                    <p:cTn id="437" presetID="8" presetClass="emph" presetSubtype="0" fill="hold" grpId="3" nodeType="withEffect">
                                      <p:stCondLst>
                                        <p:cond delay="9600"/>
                                      </p:stCondLst>
                                      <p:childTnLst>
                                        <p:animRot by="43200000">
                                          <p:cBhvr>
                                            <p:cTn id="438" dur="1000" fill="hold"/>
                                            <p:tgtEl>
                                              <p:spTgt spid="51"/>
                                            </p:tgtEl>
                                            <p:attrNameLst>
                                              <p:attrName>r</p:attrName>
                                            </p:attrNameLst>
                                          </p:cBhvr>
                                        </p:animRot>
                                      </p:childTnLst>
                                    </p:cTn>
                                  </p:par>
                                  <p:par>
                                    <p:cTn id="439" presetID="53" presetClass="entr" presetSubtype="0" fill="hold" grpId="0" nodeType="withEffect">
                                      <p:stCondLst>
                                        <p:cond delay="6800"/>
                                      </p:stCondLst>
                                      <p:childTnLst>
                                        <p:set>
                                          <p:cBhvr>
                                            <p:cTn id="440" dur="1" fill="hold">
                                              <p:stCondLst>
                                                <p:cond delay="0"/>
                                              </p:stCondLst>
                                            </p:cTn>
                                            <p:tgtEl>
                                              <p:spTgt spid="52"/>
                                            </p:tgtEl>
                                            <p:attrNameLst>
                                              <p:attrName>style.visibility</p:attrName>
                                            </p:attrNameLst>
                                          </p:cBhvr>
                                          <p:to>
                                            <p:strVal val="visible"/>
                                          </p:to>
                                        </p:set>
                                        <p:anim calcmode="lin" valueType="num">
                                          <p:cBhvr>
                                            <p:cTn id="441" dur="200" fill="hold"/>
                                            <p:tgtEl>
                                              <p:spTgt spid="52"/>
                                            </p:tgtEl>
                                            <p:attrNameLst>
                                              <p:attrName>ppt_w</p:attrName>
                                            </p:attrNameLst>
                                          </p:cBhvr>
                                          <p:tavLst>
                                            <p:tav tm="0">
                                              <p:val>
                                                <p:fltVal val="0"/>
                                              </p:val>
                                            </p:tav>
                                            <p:tav tm="100000">
                                              <p:val>
                                                <p:strVal val="#ppt_w"/>
                                              </p:val>
                                            </p:tav>
                                          </p:tavLst>
                                        </p:anim>
                                        <p:anim calcmode="lin" valueType="num">
                                          <p:cBhvr>
                                            <p:cTn id="442" dur="200" fill="hold"/>
                                            <p:tgtEl>
                                              <p:spTgt spid="52"/>
                                            </p:tgtEl>
                                            <p:attrNameLst>
                                              <p:attrName>ppt_h</p:attrName>
                                            </p:attrNameLst>
                                          </p:cBhvr>
                                          <p:tavLst>
                                            <p:tav tm="0">
                                              <p:val>
                                                <p:fltVal val="0"/>
                                              </p:val>
                                            </p:tav>
                                            <p:tav tm="100000">
                                              <p:val>
                                                <p:strVal val="#ppt_h"/>
                                              </p:val>
                                            </p:tav>
                                          </p:tavLst>
                                        </p:anim>
                                        <p:animEffect transition="in" filter="fade">
                                          <p:cBhvr>
                                            <p:cTn id="443" dur="200"/>
                                            <p:tgtEl>
                                              <p:spTgt spid="52"/>
                                            </p:tgtEl>
                                          </p:cBhvr>
                                        </p:animEffect>
                                      </p:childTnLst>
                                    </p:cTn>
                                  </p:par>
                                  <p:par>
                                    <p:cTn id="444" presetID="0" presetClass="path" presetSubtype="0" accel="50000" decel="50000" fill="hold" grpId="1" nodeType="withEffect">
                                      <p:stCondLst>
                                        <p:cond delay="6800"/>
                                      </p:stCondLst>
                                      <p:childTnLst>
                                        <p:animMotion origin="layout" path="M 3.125E-6 -4.81481E-6 C -0.00365 -0.00856 -0.02318 -0.00347 -0.02565 -0.02407 C -0.02826 -0.04444 -0.08373 0.0044 -0.08229 -0.01064 " pathEditMode="relative" rAng="0" ptsTypes="AAA">
                                          <p:cBhvr>
                                            <p:cTn id="445" dur="1000" fill="hold"/>
                                            <p:tgtEl>
                                              <p:spTgt spid="52"/>
                                            </p:tgtEl>
                                            <p:attrNameLst>
                                              <p:attrName>ppt_x</p:attrName>
                                              <p:attrName>ppt_y</p:attrName>
                                            </p:attrNameLst>
                                          </p:cBhvr>
                                          <p:rCtr x="-4128" y="-1458"/>
                                        </p:animMotion>
                                      </p:childTnLst>
                                    </p:cTn>
                                  </p:par>
                                  <p:par>
                                    <p:cTn id="446" presetID="10" presetClass="exit" presetSubtype="0" fill="hold" grpId="2" nodeType="withEffect">
                                      <p:stCondLst>
                                        <p:cond delay="6800"/>
                                      </p:stCondLst>
                                      <p:childTnLst>
                                        <p:animEffect transition="out" filter="fade">
                                          <p:cBhvr>
                                            <p:cTn id="447" dur="1000"/>
                                            <p:tgtEl>
                                              <p:spTgt spid="52"/>
                                            </p:tgtEl>
                                          </p:cBhvr>
                                        </p:animEffect>
                                        <p:set>
                                          <p:cBhvr>
                                            <p:cTn id="448" dur="1" fill="hold">
                                              <p:stCondLst>
                                                <p:cond delay="999"/>
                                              </p:stCondLst>
                                            </p:cTn>
                                            <p:tgtEl>
                                              <p:spTgt spid="52"/>
                                            </p:tgtEl>
                                            <p:attrNameLst>
                                              <p:attrName>style.visibility</p:attrName>
                                            </p:attrNameLst>
                                          </p:cBhvr>
                                          <p:to>
                                            <p:strVal val="hidden"/>
                                          </p:to>
                                        </p:set>
                                      </p:childTnLst>
                                    </p:cTn>
                                  </p:par>
                                  <p:par>
                                    <p:cTn id="449" presetID="8" presetClass="emph" presetSubtype="0" fill="hold" grpId="3" nodeType="withEffect">
                                      <p:stCondLst>
                                        <p:cond delay="6800"/>
                                      </p:stCondLst>
                                      <p:childTnLst>
                                        <p:animRot by="43200000">
                                          <p:cBhvr>
                                            <p:cTn id="450" dur="1000" fill="hold"/>
                                            <p:tgtEl>
                                              <p:spTgt spid="52"/>
                                            </p:tgtEl>
                                            <p:attrNameLst>
                                              <p:attrName>r</p:attrName>
                                            </p:attrNameLst>
                                          </p:cBhvr>
                                        </p:animRot>
                                      </p:childTnLst>
                                    </p:cTn>
                                  </p:par>
                                  <p:par>
                                    <p:cTn id="451" presetID="53" presetClass="entr" presetSubtype="0" fill="hold" grpId="0" nodeType="withEffect">
                                      <p:stCondLst>
                                        <p:cond delay="7000"/>
                                      </p:stCondLst>
                                      <p:childTnLst>
                                        <p:set>
                                          <p:cBhvr>
                                            <p:cTn id="452" dur="1" fill="hold">
                                              <p:stCondLst>
                                                <p:cond delay="0"/>
                                              </p:stCondLst>
                                            </p:cTn>
                                            <p:tgtEl>
                                              <p:spTgt spid="53"/>
                                            </p:tgtEl>
                                            <p:attrNameLst>
                                              <p:attrName>style.visibility</p:attrName>
                                            </p:attrNameLst>
                                          </p:cBhvr>
                                          <p:to>
                                            <p:strVal val="visible"/>
                                          </p:to>
                                        </p:set>
                                        <p:anim calcmode="lin" valueType="num">
                                          <p:cBhvr>
                                            <p:cTn id="453" dur="200" fill="hold"/>
                                            <p:tgtEl>
                                              <p:spTgt spid="53"/>
                                            </p:tgtEl>
                                            <p:attrNameLst>
                                              <p:attrName>ppt_w</p:attrName>
                                            </p:attrNameLst>
                                          </p:cBhvr>
                                          <p:tavLst>
                                            <p:tav tm="0">
                                              <p:val>
                                                <p:fltVal val="0"/>
                                              </p:val>
                                            </p:tav>
                                            <p:tav tm="100000">
                                              <p:val>
                                                <p:strVal val="#ppt_w"/>
                                              </p:val>
                                            </p:tav>
                                          </p:tavLst>
                                        </p:anim>
                                        <p:anim calcmode="lin" valueType="num">
                                          <p:cBhvr>
                                            <p:cTn id="454" dur="200" fill="hold"/>
                                            <p:tgtEl>
                                              <p:spTgt spid="53"/>
                                            </p:tgtEl>
                                            <p:attrNameLst>
                                              <p:attrName>ppt_h</p:attrName>
                                            </p:attrNameLst>
                                          </p:cBhvr>
                                          <p:tavLst>
                                            <p:tav tm="0">
                                              <p:val>
                                                <p:fltVal val="0"/>
                                              </p:val>
                                            </p:tav>
                                            <p:tav tm="100000">
                                              <p:val>
                                                <p:strVal val="#ppt_h"/>
                                              </p:val>
                                            </p:tav>
                                          </p:tavLst>
                                        </p:anim>
                                        <p:animEffect transition="in" filter="fade">
                                          <p:cBhvr>
                                            <p:cTn id="455" dur="200"/>
                                            <p:tgtEl>
                                              <p:spTgt spid="53"/>
                                            </p:tgtEl>
                                          </p:cBhvr>
                                        </p:animEffect>
                                      </p:childTnLst>
                                    </p:cTn>
                                  </p:par>
                                  <p:par>
                                    <p:cTn id="456" presetID="0" presetClass="path" presetSubtype="0" accel="50000" decel="50000" fill="hold" grpId="1" nodeType="withEffect">
                                      <p:stCondLst>
                                        <p:cond delay="7000"/>
                                      </p:stCondLst>
                                      <p:childTnLst>
                                        <p:animMotion origin="layout" path="M 1.66667E-6 3.33333E-6 C -0.00365 -0.0088 -0.02318 -0.00371 -0.02565 -0.02431 C -0.02826 -0.04468 -0.07044 0.01018 -0.06901 -0.00486 " pathEditMode="relative" rAng="0" ptsTypes="AAA">
                                          <p:cBhvr>
                                            <p:cTn id="457" dur="1000" fill="hold"/>
                                            <p:tgtEl>
                                              <p:spTgt spid="53"/>
                                            </p:tgtEl>
                                            <p:attrNameLst>
                                              <p:attrName>ppt_x</p:attrName>
                                              <p:attrName>ppt_y</p:attrName>
                                            </p:attrNameLst>
                                          </p:cBhvr>
                                          <p:rCtr x="-3464" y="-1458"/>
                                        </p:animMotion>
                                      </p:childTnLst>
                                    </p:cTn>
                                  </p:par>
                                  <p:par>
                                    <p:cTn id="458" presetID="10" presetClass="exit" presetSubtype="0" fill="hold" grpId="2" nodeType="withEffect">
                                      <p:stCondLst>
                                        <p:cond delay="7000"/>
                                      </p:stCondLst>
                                      <p:childTnLst>
                                        <p:animEffect transition="out" filter="fade">
                                          <p:cBhvr>
                                            <p:cTn id="459" dur="1000"/>
                                            <p:tgtEl>
                                              <p:spTgt spid="53"/>
                                            </p:tgtEl>
                                          </p:cBhvr>
                                        </p:animEffect>
                                        <p:set>
                                          <p:cBhvr>
                                            <p:cTn id="460" dur="1" fill="hold">
                                              <p:stCondLst>
                                                <p:cond delay="999"/>
                                              </p:stCondLst>
                                            </p:cTn>
                                            <p:tgtEl>
                                              <p:spTgt spid="53"/>
                                            </p:tgtEl>
                                            <p:attrNameLst>
                                              <p:attrName>style.visibility</p:attrName>
                                            </p:attrNameLst>
                                          </p:cBhvr>
                                          <p:to>
                                            <p:strVal val="hidden"/>
                                          </p:to>
                                        </p:set>
                                      </p:childTnLst>
                                    </p:cTn>
                                  </p:par>
                                  <p:par>
                                    <p:cTn id="461" presetID="8" presetClass="emph" presetSubtype="0" fill="hold" grpId="3" nodeType="withEffect">
                                      <p:stCondLst>
                                        <p:cond delay="7000"/>
                                      </p:stCondLst>
                                      <p:childTnLst>
                                        <p:animRot by="43200000">
                                          <p:cBhvr>
                                            <p:cTn id="462" dur="1000" fill="hold"/>
                                            <p:tgtEl>
                                              <p:spTgt spid="53"/>
                                            </p:tgtEl>
                                            <p:attrNameLst>
                                              <p:attrName>r</p:attrName>
                                            </p:attrNameLst>
                                          </p:cBhvr>
                                        </p:animRot>
                                      </p:childTnLst>
                                    </p:cTn>
                                  </p:par>
                                  <p:par>
                                    <p:cTn id="463" presetID="53" presetClass="entr" presetSubtype="0" fill="hold" grpId="0" nodeType="withEffect">
                                      <p:stCondLst>
                                        <p:cond delay="7200"/>
                                      </p:stCondLst>
                                      <p:childTnLst>
                                        <p:set>
                                          <p:cBhvr>
                                            <p:cTn id="464" dur="1" fill="hold">
                                              <p:stCondLst>
                                                <p:cond delay="0"/>
                                              </p:stCondLst>
                                            </p:cTn>
                                            <p:tgtEl>
                                              <p:spTgt spid="54"/>
                                            </p:tgtEl>
                                            <p:attrNameLst>
                                              <p:attrName>style.visibility</p:attrName>
                                            </p:attrNameLst>
                                          </p:cBhvr>
                                          <p:to>
                                            <p:strVal val="visible"/>
                                          </p:to>
                                        </p:set>
                                        <p:anim calcmode="lin" valueType="num">
                                          <p:cBhvr>
                                            <p:cTn id="465" dur="200" fill="hold"/>
                                            <p:tgtEl>
                                              <p:spTgt spid="54"/>
                                            </p:tgtEl>
                                            <p:attrNameLst>
                                              <p:attrName>ppt_w</p:attrName>
                                            </p:attrNameLst>
                                          </p:cBhvr>
                                          <p:tavLst>
                                            <p:tav tm="0">
                                              <p:val>
                                                <p:fltVal val="0"/>
                                              </p:val>
                                            </p:tav>
                                            <p:tav tm="100000">
                                              <p:val>
                                                <p:strVal val="#ppt_w"/>
                                              </p:val>
                                            </p:tav>
                                          </p:tavLst>
                                        </p:anim>
                                        <p:anim calcmode="lin" valueType="num">
                                          <p:cBhvr>
                                            <p:cTn id="466" dur="200" fill="hold"/>
                                            <p:tgtEl>
                                              <p:spTgt spid="54"/>
                                            </p:tgtEl>
                                            <p:attrNameLst>
                                              <p:attrName>ppt_h</p:attrName>
                                            </p:attrNameLst>
                                          </p:cBhvr>
                                          <p:tavLst>
                                            <p:tav tm="0">
                                              <p:val>
                                                <p:fltVal val="0"/>
                                              </p:val>
                                            </p:tav>
                                            <p:tav tm="100000">
                                              <p:val>
                                                <p:strVal val="#ppt_h"/>
                                              </p:val>
                                            </p:tav>
                                          </p:tavLst>
                                        </p:anim>
                                        <p:animEffect transition="in" filter="fade">
                                          <p:cBhvr>
                                            <p:cTn id="467" dur="200"/>
                                            <p:tgtEl>
                                              <p:spTgt spid="54"/>
                                            </p:tgtEl>
                                          </p:cBhvr>
                                        </p:animEffect>
                                      </p:childTnLst>
                                    </p:cTn>
                                  </p:par>
                                  <p:par>
                                    <p:cTn id="468" presetID="0" presetClass="path" presetSubtype="0" accel="50000" decel="50000" fill="hold" grpId="1" nodeType="withEffect">
                                      <p:stCondLst>
                                        <p:cond delay="7200"/>
                                      </p:stCondLst>
                                      <p:childTnLst>
                                        <p:animMotion origin="layout" path="M 4.16667E-7 -0.00023 C -0.00378 -0.00879 -0.02982 0.01482 -0.03229 -0.00555 C -0.0349 -0.02569 -0.12018 0.01574 -0.11875 0.0007 " pathEditMode="relative" rAng="0" ptsTypes="AAA">
                                          <p:cBhvr>
                                            <p:cTn id="469" dur="1000" fill="hold"/>
                                            <p:tgtEl>
                                              <p:spTgt spid="54"/>
                                            </p:tgtEl>
                                            <p:attrNameLst>
                                              <p:attrName>ppt_x</p:attrName>
                                              <p:attrName>ppt_y</p:attrName>
                                            </p:attrNameLst>
                                          </p:cBhvr>
                                          <p:rCtr x="-5951" y="-347"/>
                                        </p:animMotion>
                                      </p:childTnLst>
                                    </p:cTn>
                                  </p:par>
                                  <p:par>
                                    <p:cTn id="470" presetID="10" presetClass="exit" presetSubtype="0" fill="hold" grpId="2" nodeType="withEffect">
                                      <p:stCondLst>
                                        <p:cond delay="7200"/>
                                      </p:stCondLst>
                                      <p:childTnLst>
                                        <p:animEffect transition="out" filter="fade">
                                          <p:cBhvr>
                                            <p:cTn id="471" dur="1000"/>
                                            <p:tgtEl>
                                              <p:spTgt spid="54"/>
                                            </p:tgtEl>
                                          </p:cBhvr>
                                        </p:animEffect>
                                        <p:set>
                                          <p:cBhvr>
                                            <p:cTn id="472" dur="1" fill="hold">
                                              <p:stCondLst>
                                                <p:cond delay="999"/>
                                              </p:stCondLst>
                                            </p:cTn>
                                            <p:tgtEl>
                                              <p:spTgt spid="54"/>
                                            </p:tgtEl>
                                            <p:attrNameLst>
                                              <p:attrName>style.visibility</p:attrName>
                                            </p:attrNameLst>
                                          </p:cBhvr>
                                          <p:to>
                                            <p:strVal val="hidden"/>
                                          </p:to>
                                        </p:set>
                                      </p:childTnLst>
                                    </p:cTn>
                                  </p:par>
                                  <p:par>
                                    <p:cTn id="473" presetID="8" presetClass="emph" presetSubtype="0" fill="hold" grpId="3" nodeType="withEffect">
                                      <p:stCondLst>
                                        <p:cond delay="7200"/>
                                      </p:stCondLst>
                                      <p:childTnLst>
                                        <p:animRot by="43200000">
                                          <p:cBhvr>
                                            <p:cTn id="474" dur="1000" fill="hold"/>
                                            <p:tgtEl>
                                              <p:spTgt spid="54"/>
                                            </p:tgtEl>
                                            <p:attrNameLst>
                                              <p:attrName>r</p:attrName>
                                            </p:attrNameLst>
                                          </p:cBhvr>
                                        </p:animRot>
                                      </p:childTnLst>
                                    </p:cTn>
                                  </p:par>
                                  <p:par>
                                    <p:cTn id="475" presetID="53" presetClass="entr" presetSubtype="0" fill="hold" grpId="0" nodeType="withEffect">
                                      <p:stCondLst>
                                        <p:cond delay="7500"/>
                                      </p:stCondLst>
                                      <p:childTnLst>
                                        <p:set>
                                          <p:cBhvr>
                                            <p:cTn id="476" dur="1" fill="hold">
                                              <p:stCondLst>
                                                <p:cond delay="0"/>
                                              </p:stCondLst>
                                            </p:cTn>
                                            <p:tgtEl>
                                              <p:spTgt spid="55"/>
                                            </p:tgtEl>
                                            <p:attrNameLst>
                                              <p:attrName>style.visibility</p:attrName>
                                            </p:attrNameLst>
                                          </p:cBhvr>
                                          <p:to>
                                            <p:strVal val="visible"/>
                                          </p:to>
                                        </p:set>
                                        <p:anim calcmode="lin" valueType="num">
                                          <p:cBhvr>
                                            <p:cTn id="477" dur="200" fill="hold"/>
                                            <p:tgtEl>
                                              <p:spTgt spid="55"/>
                                            </p:tgtEl>
                                            <p:attrNameLst>
                                              <p:attrName>ppt_w</p:attrName>
                                            </p:attrNameLst>
                                          </p:cBhvr>
                                          <p:tavLst>
                                            <p:tav tm="0">
                                              <p:val>
                                                <p:fltVal val="0"/>
                                              </p:val>
                                            </p:tav>
                                            <p:tav tm="100000">
                                              <p:val>
                                                <p:strVal val="#ppt_w"/>
                                              </p:val>
                                            </p:tav>
                                          </p:tavLst>
                                        </p:anim>
                                        <p:anim calcmode="lin" valueType="num">
                                          <p:cBhvr>
                                            <p:cTn id="478" dur="200" fill="hold"/>
                                            <p:tgtEl>
                                              <p:spTgt spid="55"/>
                                            </p:tgtEl>
                                            <p:attrNameLst>
                                              <p:attrName>ppt_h</p:attrName>
                                            </p:attrNameLst>
                                          </p:cBhvr>
                                          <p:tavLst>
                                            <p:tav tm="0">
                                              <p:val>
                                                <p:fltVal val="0"/>
                                              </p:val>
                                            </p:tav>
                                            <p:tav tm="100000">
                                              <p:val>
                                                <p:strVal val="#ppt_h"/>
                                              </p:val>
                                            </p:tav>
                                          </p:tavLst>
                                        </p:anim>
                                        <p:animEffect transition="in" filter="fade">
                                          <p:cBhvr>
                                            <p:cTn id="479" dur="200"/>
                                            <p:tgtEl>
                                              <p:spTgt spid="55"/>
                                            </p:tgtEl>
                                          </p:cBhvr>
                                        </p:animEffect>
                                      </p:childTnLst>
                                    </p:cTn>
                                  </p:par>
                                  <p:par>
                                    <p:cTn id="480" presetID="0" presetClass="path" presetSubtype="0" accel="50000" decel="50000" fill="hold" grpId="1" nodeType="withEffect">
                                      <p:stCondLst>
                                        <p:cond delay="7500"/>
                                      </p:stCondLst>
                                      <p:childTnLst>
                                        <p:animMotion origin="layout" path="M 4.16667E-7 -0.00046 C -0.00378 -0.00926 -0.03138 0.03981 -0.03385 0.01898 C -0.03646 -0.00139 -0.09036 0.03356 -0.08893 0.01852 " pathEditMode="relative" rAng="0" ptsTypes="AAA">
                                          <p:cBhvr>
                                            <p:cTn id="481" dur="1000" fill="hold"/>
                                            <p:tgtEl>
                                              <p:spTgt spid="55"/>
                                            </p:tgtEl>
                                            <p:attrNameLst>
                                              <p:attrName>ppt_x</p:attrName>
                                              <p:attrName>ppt_y</p:attrName>
                                            </p:attrNameLst>
                                          </p:cBhvr>
                                          <p:rCtr x="-4453" y="1157"/>
                                        </p:animMotion>
                                      </p:childTnLst>
                                    </p:cTn>
                                  </p:par>
                                  <p:par>
                                    <p:cTn id="482" presetID="10" presetClass="exit" presetSubtype="0" fill="hold" grpId="2" nodeType="withEffect">
                                      <p:stCondLst>
                                        <p:cond delay="7500"/>
                                      </p:stCondLst>
                                      <p:childTnLst>
                                        <p:animEffect transition="out" filter="fade">
                                          <p:cBhvr>
                                            <p:cTn id="483" dur="1000"/>
                                            <p:tgtEl>
                                              <p:spTgt spid="55"/>
                                            </p:tgtEl>
                                          </p:cBhvr>
                                        </p:animEffect>
                                        <p:set>
                                          <p:cBhvr>
                                            <p:cTn id="484" dur="1" fill="hold">
                                              <p:stCondLst>
                                                <p:cond delay="999"/>
                                              </p:stCondLst>
                                            </p:cTn>
                                            <p:tgtEl>
                                              <p:spTgt spid="55"/>
                                            </p:tgtEl>
                                            <p:attrNameLst>
                                              <p:attrName>style.visibility</p:attrName>
                                            </p:attrNameLst>
                                          </p:cBhvr>
                                          <p:to>
                                            <p:strVal val="hidden"/>
                                          </p:to>
                                        </p:set>
                                      </p:childTnLst>
                                    </p:cTn>
                                  </p:par>
                                  <p:par>
                                    <p:cTn id="485" presetID="8" presetClass="emph" presetSubtype="0" fill="hold" grpId="3" nodeType="withEffect">
                                      <p:stCondLst>
                                        <p:cond delay="7500"/>
                                      </p:stCondLst>
                                      <p:childTnLst>
                                        <p:animRot by="43200000">
                                          <p:cBhvr>
                                            <p:cTn id="486" dur="1000" fill="hold"/>
                                            <p:tgtEl>
                                              <p:spTgt spid="5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 grpId="0" animBg="1"/>
          <p:bldP spid="4" grpId="0" animBg="1"/>
          <p:bldP spid="4" grpId="1" animBg="1"/>
          <p:bldP spid="4" grpId="2" animBg="1"/>
          <p:bldP spid="4" grpId="3" animBg="1"/>
          <p:bldP spid="4" grpId="4" animBg="1"/>
          <p:bldP spid="11" grpId="0" animBg="1"/>
          <p:bldP spid="11" grpId="1" animBg="1"/>
          <p:bldP spid="11" grpId="2" animBg="1"/>
          <p:bldP spid="11" grpId="3" animBg="1"/>
          <p:bldP spid="11" grpId="4" animBg="1"/>
          <p:bldP spid="12" grpId="0" animBg="1"/>
          <p:bldP spid="12" grpId="1" animBg="1"/>
          <p:bldP spid="12" grpId="2" animBg="1"/>
          <p:bldP spid="12" grpId="3" animBg="1"/>
          <p:bldP spid="12" grpId="4" animBg="1"/>
          <p:bldP spid="13" grpId="0" animBg="1"/>
          <p:bldP spid="13" grpId="1" animBg="1"/>
          <p:bldP spid="13" grpId="2" animBg="1"/>
          <p:bldP spid="13" grpId="3" animBg="1"/>
          <p:bldP spid="13" grpId="4" animBg="1"/>
          <p:bldP spid="14" grpId="0" animBg="1"/>
          <p:bldP spid="14" grpId="1" animBg="1"/>
          <p:bldP spid="14" grpId="2" animBg="1"/>
          <p:bldP spid="15" grpId="0" animBg="1"/>
          <p:bldP spid="15" grpId="1" animBg="1"/>
          <p:bldP spid="15" grpId="2" animBg="1"/>
          <p:bldP spid="16" grpId="0" animBg="1"/>
          <p:bldP spid="16" grpId="1" animBg="1"/>
          <p:bldP spid="16" grpId="2" animBg="1"/>
          <p:bldP spid="17" grpId="0" animBg="1"/>
          <p:bldP spid="17" grpId="1" animBg="1"/>
          <p:bldP spid="17" grpId="2" animBg="1"/>
          <p:bldP spid="18" grpId="0" animBg="1"/>
          <p:bldP spid="18" grpId="1" animBg="1"/>
          <p:bldP spid="18" grpId="2" animBg="1"/>
          <p:bldP spid="19" grpId="0" animBg="1"/>
          <p:bldP spid="19" grpId="1" animBg="1"/>
          <p:bldP spid="19" grpId="2" animBg="1"/>
          <p:bldP spid="20" grpId="0" animBg="1"/>
          <p:bldP spid="20" grpId="1" animBg="1"/>
          <p:bldP spid="20" grpId="2" animBg="1"/>
          <p:bldP spid="28" grpId="0" animBg="1"/>
          <p:bldP spid="28" grpId="1" animBg="1"/>
          <p:bldP spid="28" grpId="2" animBg="1"/>
          <p:bldP spid="29" grpId="0" animBg="1"/>
          <p:bldP spid="29" grpId="1" animBg="1"/>
          <p:bldP spid="29" grpId="2" animBg="1"/>
          <p:bldP spid="30" grpId="0" animBg="1"/>
          <p:bldP spid="30" grpId="1" animBg="1"/>
          <p:bldP spid="30" grpId="2" animBg="1"/>
          <p:bldP spid="31" grpId="0" animBg="1"/>
          <p:bldP spid="31" grpId="1" animBg="1"/>
          <p:bldP spid="31" grpId="2" animBg="1"/>
          <p:bldP spid="32" grpId="0" animBg="1"/>
          <p:bldP spid="32" grpId="1" animBg="1"/>
          <p:bldP spid="32" grpId="2" animBg="1"/>
          <p:bldP spid="32" grpId="3" animBg="1"/>
          <p:bldP spid="33" grpId="0" animBg="1"/>
          <p:bldP spid="33" grpId="1" animBg="1"/>
          <p:bldP spid="33" grpId="2" animBg="1"/>
          <p:bldP spid="33" grpId="3" animBg="1"/>
          <p:bldP spid="34" grpId="0" animBg="1"/>
          <p:bldP spid="34" grpId="1" animBg="1"/>
          <p:bldP spid="34" grpId="2" animBg="1"/>
          <p:bldP spid="34" grpId="3" animBg="1"/>
          <p:bldP spid="35" grpId="0" animBg="1"/>
          <p:bldP spid="35" grpId="1" animBg="1"/>
          <p:bldP spid="35" grpId="2" animBg="1"/>
          <p:bldP spid="35" grpId="3" animBg="1"/>
          <p:bldP spid="36" grpId="0" animBg="1"/>
          <p:bldP spid="36" grpId="1" animBg="1"/>
          <p:bldP spid="36" grpId="2" animBg="1"/>
          <p:bldP spid="36" grpId="3" animBg="1"/>
          <p:bldP spid="37" grpId="0" animBg="1"/>
          <p:bldP spid="37" grpId="1" animBg="1"/>
          <p:bldP spid="37" grpId="2" animBg="1"/>
          <p:bldP spid="37" grpId="3" animBg="1"/>
          <p:bldP spid="38" grpId="0" animBg="1"/>
          <p:bldP spid="38" grpId="1" animBg="1"/>
          <p:bldP spid="38" grpId="2" animBg="1"/>
          <p:bldP spid="38" grpId="3" animBg="1"/>
          <p:bldP spid="39" grpId="0" animBg="1"/>
          <p:bldP spid="39" grpId="1" animBg="1"/>
          <p:bldP spid="39" grpId="2" animBg="1"/>
          <p:bldP spid="39" grpId="3" animBg="1"/>
          <p:bldP spid="40" grpId="0" animBg="1"/>
          <p:bldP spid="40" grpId="1" animBg="1"/>
          <p:bldP spid="40" grpId="2" animBg="1"/>
          <p:bldP spid="40" grpId="3" animBg="1"/>
          <p:bldP spid="41" grpId="0" animBg="1"/>
          <p:bldP spid="41" grpId="1" animBg="1"/>
          <p:bldP spid="41" grpId="2" animBg="1"/>
          <p:bldP spid="41" grpId="3" animBg="1"/>
          <p:bldP spid="42" grpId="0" animBg="1"/>
          <p:bldP spid="42" grpId="1" animBg="1"/>
          <p:bldP spid="42" grpId="2" animBg="1"/>
          <p:bldP spid="42" grpId="3" animBg="1"/>
          <p:bldP spid="43" grpId="0" animBg="1"/>
          <p:bldP spid="43" grpId="1" animBg="1"/>
          <p:bldP spid="43" grpId="2" animBg="1"/>
          <p:bldP spid="43" grpId="3" animBg="1"/>
          <p:bldP spid="44" grpId="0" animBg="1"/>
          <p:bldP spid="44" grpId="1" animBg="1"/>
          <p:bldP spid="44" grpId="2" animBg="1"/>
          <p:bldP spid="44" grpId="3" animBg="1"/>
          <p:bldP spid="45" grpId="0" animBg="1"/>
          <p:bldP spid="45" grpId="1" animBg="1"/>
          <p:bldP spid="45" grpId="2" animBg="1"/>
          <p:bldP spid="45" grpId="3" animBg="1"/>
          <p:bldP spid="46" grpId="0" animBg="1"/>
          <p:bldP spid="46" grpId="1" animBg="1"/>
          <p:bldP spid="46" grpId="2" animBg="1"/>
          <p:bldP spid="46" grpId="3" animBg="1"/>
          <p:bldP spid="47" grpId="0" animBg="1"/>
          <p:bldP spid="47" grpId="1" animBg="1"/>
          <p:bldP spid="47" grpId="2" animBg="1"/>
          <p:bldP spid="47" grpId="3" animBg="1"/>
          <p:bldP spid="48" grpId="0" animBg="1"/>
          <p:bldP spid="48" grpId="1" animBg="1"/>
          <p:bldP spid="48" grpId="2" animBg="1"/>
          <p:bldP spid="48" grpId="3" animBg="1"/>
          <p:bldP spid="49" grpId="0" animBg="1"/>
          <p:bldP spid="49" grpId="1" animBg="1"/>
          <p:bldP spid="49" grpId="2" animBg="1"/>
          <p:bldP spid="49" grpId="3" animBg="1"/>
          <p:bldP spid="50" grpId="0" animBg="1"/>
          <p:bldP spid="50" grpId="1" animBg="1"/>
          <p:bldP spid="50" grpId="2" animBg="1"/>
          <p:bldP spid="50" grpId="3" animBg="1"/>
          <p:bldP spid="51" grpId="0" animBg="1"/>
          <p:bldP spid="51" grpId="1" animBg="1"/>
          <p:bldP spid="51" grpId="2" animBg="1"/>
          <p:bldP spid="51" grpId="3" animBg="1"/>
          <p:bldP spid="27" grpId="0" animBg="1"/>
          <p:bldP spid="27" grpId="1" animBg="1"/>
          <p:bldP spid="27" grpId="2" animBg="1"/>
          <p:bldP spid="27" grpId="3" animBg="1"/>
          <p:bldP spid="52" grpId="0" animBg="1"/>
          <p:bldP spid="52" grpId="1" animBg="1"/>
          <p:bldP spid="52" grpId="2" animBg="1"/>
          <p:bldP spid="52" grpId="3" animBg="1"/>
          <p:bldP spid="53" grpId="0" animBg="1"/>
          <p:bldP spid="53" grpId="1" animBg="1"/>
          <p:bldP spid="53" grpId="2" animBg="1"/>
          <p:bldP spid="53" grpId="3" animBg="1"/>
          <p:bldP spid="54" grpId="0" animBg="1"/>
          <p:bldP spid="54" grpId="1" animBg="1"/>
          <p:bldP spid="54" grpId="2" animBg="1"/>
          <p:bldP spid="54" grpId="3" animBg="1"/>
          <p:bldP spid="55" grpId="0" animBg="1"/>
          <p:bldP spid="55" grpId="1" animBg="1"/>
          <p:bldP spid="55" grpId="2" animBg="1"/>
          <p:bldP spid="55" grpId="3" animBg="1"/>
          <p:bldP spid="84"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1C3247"/>
        </a:solidFill>
        <a:effectLst/>
      </p:bgPr>
    </p:bg>
    <p:spTree>
      <p:nvGrpSpPr>
        <p:cNvPr id="1" name=""/>
        <p:cNvGrpSpPr/>
        <p:nvPr/>
      </p:nvGrpSpPr>
      <p:grpSpPr>
        <a:xfrm>
          <a:off x="0" y="0"/>
          <a:ext cx="0" cy="0"/>
          <a:chOff x="0" y="0"/>
          <a:chExt cx="0" cy="0"/>
        </a:xfrm>
      </p:grpSpPr>
      <p:pic>
        <p:nvPicPr>
          <p:cNvPr id="19" name="图片 18"/>
          <p:cNvPicPr>
            <a:picLocks noChangeAspect="1"/>
          </p:cNvPicPr>
          <p:nvPr/>
        </p:nvPicPr>
        <p:blipFill rotWithShape="1">
          <a:blip r:embed="rId2">
            <a:extLst>
              <a:ext uri="{BEBA8EAE-BF5A-486C-A8C5-ECC9F3942E4B}">
                <a14:imgProps xmlns:a14="http://schemas.microsoft.com/office/drawing/2010/main">
                  <a14:imgLayer r:embed="rId3">
                    <a14:imgEffect>
                      <a14:artisticBlur/>
                    </a14:imgEffect>
                    <a14:imgEffect>
                      <a14:saturation sat="0"/>
                    </a14:imgEffect>
                  </a14:imgLayer>
                </a14:imgProps>
              </a:ext>
              <a:ext uri="{28A0092B-C50C-407E-A947-70E740481C1C}">
                <a14:useLocalDpi xmlns:a14="http://schemas.microsoft.com/office/drawing/2010/main" val="0"/>
              </a:ext>
            </a:extLst>
          </a:blip>
          <a:srcRect b="13722"/>
          <a:stretch/>
        </p:blipFill>
        <p:spPr>
          <a:xfrm>
            <a:off x="-18444" y="-282387"/>
            <a:ext cx="12210444" cy="7140387"/>
          </a:xfrm>
          <a:prstGeom prst="rect">
            <a:avLst/>
          </a:prstGeom>
        </p:spPr>
      </p:pic>
      <p:sp>
        <p:nvSpPr>
          <p:cNvPr id="20" name="矩形 19"/>
          <p:cNvSpPr/>
          <p:nvPr/>
        </p:nvSpPr>
        <p:spPr>
          <a:xfrm>
            <a:off x="-114300" y="0"/>
            <a:ext cx="12395200" cy="6985000"/>
          </a:xfrm>
          <a:prstGeom prst="rect">
            <a:avLst/>
          </a:prstGeom>
          <a:solidFill>
            <a:srgbClr val="1C3247">
              <a:alpha val="6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框 1"/>
          <p:cNvSpPr txBox="1"/>
          <p:nvPr/>
        </p:nvSpPr>
        <p:spPr>
          <a:xfrm>
            <a:off x="4333023" y="3013502"/>
            <a:ext cx="3525954" cy="830997"/>
          </a:xfrm>
          <a:prstGeom prst="rect">
            <a:avLst/>
          </a:prstGeom>
          <a:noFill/>
        </p:spPr>
        <p:txBody>
          <a:bodyPr wrap="square" rtlCol="0">
            <a:spAutoFit/>
          </a:bodyPr>
          <a:lstStyle/>
          <a:p>
            <a:pPr algn="ctr"/>
            <a:r>
              <a:rPr lang="en-US" altLang="zh-CN" sz="4800" b="1" dirty="0" smtClean="0">
                <a:solidFill>
                  <a:srgbClr val="C00000">
                    <a:alpha val="80000"/>
                  </a:srgbClr>
                </a:solidFill>
                <a:latin typeface="张海山锐线体简" panose="02000000000000000000" pitchFamily="2" charset="-122"/>
                <a:ea typeface="张海山锐线体简" panose="02000000000000000000" pitchFamily="2" charset="-122"/>
              </a:rPr>
              <a:t>T</a:t>
            </a:r>
            <a:r>
              <a:rPr lang="en-US" altLang="zh-CN" sz="4800" b="1" dirty="0" smtClean="0">
                <a:solidFill>
                  <a:schemeClr val="bg1">
                    <a:alpha val="80000"/>
                  </a:schemeClr>
                </a:solidFill>
                <a:latin typeface="张海山锐线体简" panose="02000000000000000000" pitchFamily="2" charset="-122"/>
                <a:ea typeface="张海山锐线体简" panose="02000000000000000000" pitchFamily="2" charset="-122"/>
              </a:rPr>
              <a:t>HE  </a:t>
            </a:r>
            <a:r>
              <a:rPr lang="en-US" altLang="zh-CN" sz="4800" b="1" dirty="0" smtClean="0">
                <a:solidFill>
                  <a:srgbClr val="C00000">
                    <a:alpha val="80000"/>
                  </a:srgbClr>
                </a:solidFill>
                <a:latin typeface="张海山锐线体简" panose="02000000000000000000" pitchFamily="2" charset="-122"/>
                <a:ea typeface="张海山锐线体简" panose="02000000000000000000" pitchFamily="2" charset="-122"/>
              </a:rPr>
              <a:t>E</a:t>
            </a:r>
            <a:r>
              <a:rPr lang="en-US" altLang="zh-CN" sz="4800" b="1" dirty="0" smtClean="0">
                <a:solidFill>
                  <a:schemeClr val="bg1">
                    <a:alpha val="80000"/>
                  </a:schemeClr>
                </a:solidFill>
                <a:latin typeface="张海山锐线体简" panose="02000000000000000000" pitchFamily="2" charset="-122"/>
                <a:ea typeface="张海山锐线体简" panose="02000000000000000000" pitchFamily="2" charset="-122"/>
              </a:rPr>
              <a:t>ND</a:t>
            </a:r>
            <a:endParaRPr lang="zh-CN" altLang="en-US" sz="4800" b="1" dirty="0">
              <a:solidFill>
                <a:schemeClr val="bg1">
                  <a:alpha val="80000"/>
                </a:schemeClr>
              </a:solidFill>
              <a:latin typeface="张海山锐线体简" panose="02000000000000000000" pitchFamily="2" charset="-122"/>
              <a:ea typeface="张海山锐线体简" panose="02000000000000000000" pitchFamily="2" charset="-122"/>
            </a:endParaRPr>
          </a:p>
        </p:txBody>
      </p:sp>
      <p:cxnSp>
        <p:nvCxnSpPr>
          <p:cNvPr id="4" name="直接连接符 3"/>
          <p:cNvCxnSpPr/>
          <p:nvPr/>
        </p:nvCxnSpPr>
        <p:spPr>
          <a:xfrm>
            <a:off x="4622115" y="3909081"/>
            <a:ext cx="2862419" cy="10984"/>
          </a:xfrm>
          <a:prstGeom prst="line">
            <a:avLst/>
          </a:prstGeom>
          <a:ln w="38100" cap="rnd">
            <a:solidFill>
              <a:schemeClr val="bg1">
                <a:alpha val="80000"/>
              </a:schemeClr>
            </a:solidFill>
          </a:ln>
        </p:spPr>
        <p:style>
          <a:lnRef idx="1">
            <a:schemeClr val="accent1"/>
          </a:lnRef>
          <a:fillRef idx="0">
            <a:schemeClr val="accent1"/>
          </a:fillRef>
          <a:effectRef idx="0">
            <a:schemeClr val="accent1"/>
          </a:effectRef>
          <a:fontRef idx="minor">
            <a:schemeClr val="tx1"/>
          </a:fontRef>
        </p:style>
      </p:cxnSp>
      <p:grpSp>
        <p:nvGrpSpPr>
          <p:cNvPr id="14" name="组合 13"/>
          <p:cNvGrpSpPr/>
          <p:nvPr/>
        </p:nvGrpSpPr>
        <p:grpSpPr>
          <a:xfrm>
            <a:off x="0" y="1045649"/>
            <a:ext cx="2822028" cy="6136984"/>
            <a:chOff x="0" y="1045649"/>
            <a:chExt cx="2822028" cy="6136984"/>
          </a:xfrm>
        </p:grpSpPr>
        <p:sp>
          <p:nvSpPr>
            <p:cNvPr id="11" name="等腰三角形 10"/>
            <p:cNvSpPr/>
            <p:nvPr/>
          </p:nvSpPr>
          <p:spPr>
            <a:xfrm rot="5400000">
              <a:off x="-57250" y="1102899"/>
              <a:ext cx="830117" cy="715618"/>
            </a:xfrm>
            <a:prstGeom prst="triangle">
              <a:avLst/>
            </a:prstGeom>
            <a:solidFill>
              <a:srgbClr val="C000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等腰三角形 11"/>
            <p:cNvSpPr/>
            <p:nvPr/>
          </p:nvSpPr>
          <p:spPr>
            <a:xfrm rot="5400000">
              <a:off x="-140229" y="2015997"/>
              <a:ext cx="2033315" cy="1752858"/>
            </a:xfrm>
            <a:prstGeom prst="triangle">
              <a:avLst/>
            </a:prstGeom>
            <a:solidFill>
              <a:srgbClr val="C000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等腰三角形 12"/>
            <p:cNvSpPr/>
            <p:nvPr/>
          </p:nvSpPr>
          <p:spPr>
            <a:xfrm rot="5400000">
              <a:off x="-225762" y="4134843"/>
              <a:ext cx="3273552" cy="2822028"/>
            </a:xfrm>
            <a:prstGeom prst="triangle">
              <a:avLst/>
            </a:prstGeom>
            <a:solidFill>
              <a:srgbClr val="C000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p:cNvGrpSpPr/>
          <p:nvPr/>
        </p:nvGrpSpPr>
        <p:grpSpPr>
          <a:xfrm rot="10800000">
            <a:off x="9369972" y="-333721"/>
            <a:ext cx="2822028" cy="6136984"/>
            <a:chOff x="0" y="1045649"/>
            <a:chExt cx="2822028" cy="6136984"/>
          </a:xfrm>
        </p:grpSpPr>
        <p:sp>
          <p:nvSpPr>
            <p:cNvPr id="16" name="等腰三角形 15"/>
            <p:cNvSpPr/>
            <p:nvPr/>
          </p:nvSpPr>
          <p:spPr>
            <a:xfrm rot="5400000">
              <a:off x="-57250" y="1102899"/>
              <a:ext cx="830117" cy="715618"/>
            </a:xfrm>
            <a:prstGeom prst="triangle">
              <a:avLst/>
            </a:prstGeom>
            <a:solidFill>
              <a:srgbClr val="C000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等腰三角形 16"/>
            <p:cNvSpPr/>
            <p:nvPr/>
          </p:nvSpPr>
          <p:spPr>
            <a:xfrm rot="5400000">
              <a:off x="-140229" y="2015997"/>
              <a:ext cx="2033315" cy="1752858"/>
            </a:xfrm>
            <a:prstGeom prst="triangle">
              <a:avLst/>
            </a:prstGeom>
            <a:solidFill>
              <a:srgbClr val="C000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等腰三角形 17"/>
            <p:cNvSpPr/>
            <p:nvPr/>
          </p:nvSpPr>
          <p:spPr>
            <a:xfrm rot="5400000">
              <a:off x="-225762" y="4134843"/>
              <a:ext cx="3273552" cy="2822028"/>
            </a:xfrm>
            <a:prstGeom prst="triangle">
              <a:avLst/>
            </a:prstGeom>
            <a:solidFill>
              <a:srgbClr val="C000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01253916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9F7E2"/>
        </a:solidFill>
        <a:effectLst/>
      </p:bgPr>
    </p:bg>
    <p:spTree>
      <p:nvGrpSpPr>
        <p:cNvPr id="1" name=""/>
        <p:cNvGrpSpPr/>
        <p:nvPr/>
      </p:nvGrpSpPr>
      <p:grpSpPr>
        <a:xfrm>
          <a:off x="0" y="0"/>
          <a:ext cx="0" cy="0"/>
          <a:chOff x="0" y="0"/>
          <a:chExt cx="0" cy="0"/>
        </a:xfrm>
      </p:grpSpPr>
      <p:sp>
        <p:nvSpPr>
          <p:cNvPr id="13" name="等腰三角形 12"/>
          <p:cNvSpPr/>
          <p:nvPr/>
        </p:nvSpPr>
        <p:spPr>
          <a:xfrm>
            <a:off x="-564467" y="3252477"/>
            <a:ext cx="192571" cy="166010"/>
          </a:xfrm>
          <a:prstGeom prst="triangle">
            <a:avLst/>
          </a:prstGeom>
          <a:solidFill>
            <a:srgbClr val="1E2B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等腰三角形 13"/>
          <p:cNvSpPr/>
          <p:nvPr/>
        </p:nvSpPr>
        <p:spPr>
          <a:xfrm>
            <a:off x="-282594" y="3252477"/>
            <a:ext cx="192571" cy="166010"/>
          </a:xfrm>
          <a:prstGeom prst="triangle">
            <a:avLst/>
          </a:prstGeom>
          <a:solidFill>
            <a:srgbClr val="1E2B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等腰三角形 14"/>
          <p:cNvSpPr/>
          <p:nvPr/>
        </p:nvSpPr>
        <p:spPr>
          <a:xfrm>
            <a:off x="-721" y="3252477"/>
            <a:ext cx="192571" cy="166010"/>
          </a:xfrm>
          <a:prstGeom prst="triangle">
            <a:avLst/>
          </a:prstGeom>
          <a:solidFill>
            <a:srgbClr val="1E2B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等腰三角形 15"/>
          <p:cNvSpPr/>
          <p:nvPr/>
        </p:nvSpPr>
        <p:spPr>
          <a:xfrm>
            <a:off x="298469" y="3252477"/>
            <a:ext cx="192571" cy="166010"/>
          </a:xfrm>
          <a:prstGeom prst="triangle">
            <a:avLst/>
          </a:prstGeom>
          <a:solidFill>
            <a:srgbClr val="1E2B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等腰三角形 16"/>
          <p:cNvSpPr/>
          <p:nvPr/>
        </p:nvSpPr>
        <p:spPr>
          <a:xfrm>
            <a:off x="644788" y="3252477"/>
            <a:ext cx="192571" cy="166010"/>
          </a:xfrm>
          <a:prstGeom prst="triangle">
            <a:avLst/>
          </a:prstGeom>
          <a:solidFill>
            <a:srgbClr val="1E2B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等腰三角形 17"/>
          <p:cNvSpPr/>
          <p:nvPr/>
        </p:nvSpPr>
        <p:spPr>
          <a:xfrm>
            <a:off x="926661" y="3252477"/>
            <a:ext cx="192571" cy="166010"/>
          </a:xfrm>
          <a:prstGeom prst="triangle">
            <a:avLst/>
          </a:prstGeom>
          <a:solidFill>
            <a:srgbClr val="1E2B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等腰三角形 18"/>
          <p:cNvSpPr/>
          <p:nvPr/>
        </p:nvSpPr>
        <p:spPr>
          <a:xfrm>
            <a:off x="1208534" y="3252477"/>
            <a:ext cx="192571" cy="166010"/>
          </a:xfrm>
          <a:prstGeom prst="triangle">
            <a:avLst/>
          </a:prstGeom>
          <a:solidFill>
            <a:srgbClr val="1E2B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等腰三角形 19"/>
          <p:cNvSpPr/>
          <p:nvPr/>
        </p:nvSpPr>
        <p:spPr>
          <a:xfrm>
            <a:off x="1507724" y="3252477"/>
            <a:ext cx="192571" cy="166010"/>
          </a:xfrm>
          <a:prstGeom prst="triangle">
            <a:avLst/>
          </a:prstGeom>
          <a:solidFill>
            <a:srgbClr val="1E2B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等腰三角形 20"/>
          <p:cNvSpPr/>
          <p:nvPr/>
        </p:nvSpPr>
        <p:spPr>
          <a:xfrm>
            <a:off x="1918439" y="3252477"/>
            <a:ext cx="192571" cy="166010"/>
          </a:xfrm>
          <a:prstGeom prst="triangle">
            <a:avLst/>
          </a:prstGeom>
          <a:solidFill>
            <a:srgbClr val="1E2B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等腰三角形 21"/>
          <p:cNvSpPr/>
          <p:nvPr/>
        </p:nvSpPr>
        <p:spPr>
          <a:xfrm>
            <a:off x="2200312" y="3252477"/>
            <a:ext cx="192571" cy="166010"/>
          </a:xfrm>
          <a:prstGeom prst="triangle">
            <a:avLst/>
          </a:prstGeom>
          <a:solidFill>
            <a:srgbClr val="1E2B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等腰三角形 22"/>
          <p:cNvSpPr/>
          <p:nvPr/>
        </p:nvSpPr>
        <p:spPr>
          <a:xfrm>
            <a:off x="2482185" y="3252477"/>
            <a:ext cx="192571" cy="166010"/>
          </a:xfrm>
          <a:prstGeom prst="triangle">
            <a:avLst/>
          </a:prstGeom>
          <a:solidFill>
            <a:srgbClr val="1E2B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等腰三角形 23"/>
          <p:cNvSpPr/>
          <p:nvPr/>
        </p:nvSpPr>
        <p:spPr>
          <a:xfrm>
            <a:off x="2781375" y="3252477"/>
            <a:ext cx="192571" cy="166010"/>
          </a:xfrm>
          <a:prstGeom prst="triangle">
            <a:avLst/>
          </a:prstGeom>
          <a:solidFill>
            <a:srgbClr val="1E2B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等腰三角形 24"/>
          <p:cNvSpPr/>
          <p:nvPr/>
        </p:nvSpPr>
        <p:spPr>
          <a:xfrm>
            <a:off x="3127694" y="3252477"/>
            <a:ext cx="192571" cy="166010"/>
          </a:xfrm>
          <a:prstGeom prst="triangle">
            <a:avLst/>
          </a:prstGeom>
          <a:solidFill>
            <a:srgbClr val="1E2B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等腰三角形 25"/>
          <p:cNvSpPr/>
          <p:nvPr/>
        </p:nvSpPr>
        <p:spPr>
          <a:xfrm>
            <a:off x="3409567" y="3252477"/>
            <a:ext cx="192571" cy="166010"/>
          </a:xfrm>
          <a:prstGeom prst="triangle">
            <a:avLst/>
          </a:prstGeom>
          <a:solidFill>
            <a:srgbClr val="1E2B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等腰三角形 26"/>
          <p:cNvSpPr/>
          <p:nvPr/>
        </p:nvSpPr>
        <p:spPr>
          <a:xfrm>
            <a:off x="3691440" y="3252477"/>
            <a:ext cx="192571" cy="166010"/>
          </a:xfrm>
          <a:prstGeom prst="triangle">
            <a:avLst/>
          </a:prstGeom>
          <a:solidFill>
            <a:srgbClr val="1E2B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等腰三角形 27"/>
          <p:cNvSpPr/>
          <p:nvPr/>
        </p:nvSpPr>
        <p:spPr>
          <a:xfrm>
            <a:off x="3990630" y="3252477"/>
            <a:ext cx="192571" cy="166010"/>
          </a:xfrm>
          <a:prstGeom prst="triangle">
            <a:avLst/>
          </a:prstGeom>
          <a:solidFill>
            <a:srgbClr val="1E2B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zhu lan"/>
          <p:cNvSpPr/>
          <p:nvPr/>
        </p:nvSpPr>
        <p:spPr>
          <a:xfrm rot="5400000">
            <a:off x="-1831421" y="3046724"/>
            <a:ext cx="669919" cy="577516"/>
          </a:xfrm>
          <a:prstGeom prst="triangle">
            <a:avLst/>
          </a:prstGeom>
          <a:solidFill>
            <a:srgbClr val="1E2B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文本框 85"/>
          <p:cNvSpPr txBox="1"/>
          <p:nvPr/>
        </p:nvSpPr>
        <p:spPr>
          <a:xfrm>
            <a:off x="4889533" y="2695212"/>
            <a:ext cx="2481943" cy="1446550"/>
          </a:xfrm>
          <a:prstGeom prst="rect">
            <a:avLst/>
          </a:prstGeom>
          <a:noFill/>
        </p:spPr>
        <p:txBody>
          <a:bodyPr wrap="square" rtlCol="0">
            <a:spAutoFit/>
          </a:bodyPr>
          <a:lstStyle/>
          <a:p>
            <a:r>
              <a:rPr lang="zh-CN" altLang="en-US" sz="8800" b="1" dirty="0" smtClean="0">
                <a:solidFill>
                  <a:srgbClr val="1E2B58"/>
                </a:solidFill>
                <a:latin typeface="张海山锐线体简" panose="02000000000000000000" pitchFamily="2" charset="-122"/>
                <a:ea typeface="张海山锐线体简" panose="02000000000000000000" pitchFamily="2" charset="-122"/>
              </a:rPr>
              <a:t>启程</a:t>
            </a:r>
            <a:endParaRPr lang="zh-CN" altLang="en-US" sz="8800" b="1" dirty="0">
              <a:solidFill>
                <a:srgbClr val="1E2B58"/>
              </a:solidFill>
              <a:latin typeface="张海山锐线体简" panose="02000000000000000000" pitchFamily="2" charset="-122"/>
              <a:ea typeface="张海山锐线体简" panose="02000000000000000000" pitchFamily="2" charset="-122"/>
            </a:endParaRPr>
          </a:p>
        </p:txBody>
      </p:sp>
      <p:sp>
        <p:nvSpPr>
          <p:cNvPr id="87" name="文本框 86"/>
          <p:cNvSpPr txBox="1"/>
          <p:nvPr/>
        </p:nvSpPr>
        <p:spPr>
          <a:xfrm>
            <a:off x="4889533" y="2695212"/>
            <a:ext cx="2481943" cy="1446550"/>
          </a:xfrm>
          <a:prstGeom prst="rect">
            <a:avLst/>
          </a:prstGeom>
          <a:noFill/>
        </p:spPr>
        <p:txBody>
          <a:bodyPr wrap="square" rtlCol="0">
            <a:spAutoFit/>
          </a:bodyPr>
          <a:lstStyle/>
          <a:p>
            <a:r>
              <a:rPr lang="zh-CN" altLang="en-US" sz="8800" b="1" dirty="0" smtClean="0">
                <a:solidFill>
                  <a:srgbClr val="C00000"/>
                </a:solidFill>
                <a:latin typeface="张海山锐线体简" panose="02000000000000000000" pitchFamily="2" charset="-122"/>
                <a:ea typeface="张海山锐线体简" panose="02000000000000000000" pitchFamily="2" charset="-122"/>
              </a:rPr>
              <a:t>启程</a:t>
            </a:r>
            <a:endParaRPr lang="zh-CN" altLang="en-US" sz="8800" b="1" dirty="0">
              <a:solidFill>
                <a:srgbClr val="C00000"/>
              </a:solidFill>
              <a:latin typeface="张海山锐线体简" panose="02000000000000000000" pitchFamily="2" charset="-122"/>
              <a:ea typeface="张海山锐线体简" panose="02000000000000000000" pitchFamily="2" charset="-122"/>
            </a:endParaRPr>
          </a:p>
        </p:txBody>
      </p:sp>
      <p:sp>
        <p:nvSpPr>
          <p:cNvPr id="88" name="任意多边形 87"/>
          <p:cNvSpPr/>
          <p:nvPr/>
        </p:nvSpPr>
        <p:spPr>
          <a:xfrm rot="16200000">
            <a:off x="-708320" y="5938703"/>
            <a:ext cx="502232" cy="865916"/>
          </a:xfrm>
          <a:custGeom>
            <a:avLst/>
            <a:gdLst>
              <a:gd name="connsiteX0" fmla="*/ 502232 w 502232"/>
              <a:gd name="connsiteY0" fmla="*/ 432958 h 865916"/>
              <a:gd name="connsiteX1" fmla="*/ 502231 w 502232"/>
              <a:gd name="connsiteY1" fmla="*/ 432958 h 865916"/>
              <a:gd name="connsiteX2" fmla="*/ 251115 w 502232"/>
              <a:gd name="connsiteY2" fmla="*/ 865916 h 865916"/>
              <a:gd name="connsiteX3" fmla="*/ 0 w 502232"/>
              <a:gd name="connsiteY3" fmla="*/ 432958 h 865916"/>
              <a:gd name="connsiteX4" fmla="*/ 1 w 502232"/>
              <a:gd name="connsiteY4" fmla="*/ 432958 h 865916"/>
              <a:gd name="connsiteX5" fmla="*/ 251117 w 502232"/>
              <a:gd name="connsiteY5" fmla="*/ 0 h 865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2232" h="865916">
                <a:moveTo>
                  <a:pt x="502232" y="432958"/>
                </a:moveTo>
                <a:lnTo>
                  <a:pt x="502231" y="432958"/>
                </a:lnTo>
                <a:lnTo>
                  <a:pt x="251115" y="865916"/>
                </a:lnTo>
                <a:lnTo>
                  <a:pt x="0" y="432958"/>
                </a:lnTo>
                <a:lnTo>
                  <a:pt x="1" y="432958"/>
                </a:lnTo>
                <a:lnTo>
                  <a:pt x="251117" y="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任意多边形 88"/>
          <p:cNvSpPr/>
          <p:nvPr/>
        </p:nvSpPr>
        <p:spPr>
          <a:xfrm>
            <a:off x="-295835" y="5759820"/>
            <a:ext cx="12747811" cy="1223683"/>
          </a:xfrm>
          <a:custGeom>
            <a:avLst/>
            <a:gdLst>
              <a:gd name="connsiteX0" fmla="*/ 5369323 w 12747811"/>
              <a:gd name="connsiteY0" fmla="*/ 360727 h 1223683"/>
              <a:gd name="connsiteX1" fmla="*/ 5369323 w 12747811"/>
              <a:gd name="connsiteY1" fmla="*/ 862958 h 1223683"/>
              <a:gd name="connsiteX2" fmla="*/ 5802281 w 12747811"/>
              <a:gd name="connsiteY2" fmla="*/ 611843 h 1223683"/>
              <a:gd name="connsiteX3" fmla="*/ 4602284 w 12747811"/>
              <a:gd name="connsiteY3" fmla="*/ 360727 h 1223683"/>
              <a:gd name="connsiteX4" fmla="*/ 4602284 w 12747811"/>
              <a:gd name="connsiteY4" fmla="*/ 862958 h 1223683"/>
              <a:gd name="connsiteX5" fmla="*/ 5035242 w 12747811"/>
              <a:gd name="connsiteY5" fmla="*/ 611843 h 1223683"/>
              <a:gd name="connsiteX6" fmla="*/ 3835245 w 12747811"/>
              <a:gd name="connsiteY6" fmla="*/ 360727 h 1223683"/>
              <a:gd name="connsiteX7" fmla="*/ 3835245 w 12747811"/>
              <a:gd name="connsiteY7" fmla="*/ 862958 h 1223683"/>
              <a:gd name="connsiteX8" fmla="*/ 4268203 w 12747811"/>
              <a:gd name="connsiteY8" fmla="*/ 611843 h 1223683"/>
              <a:gd name="connsiteX9" fmla="*/ 3068199 w 12747811"/>
              <a:gd name="connsiteY9" fmla="*/ 360727 h 1223683"/>
              <a:gd name="connsiteX10" fmla="*/ 3068199 w 12747811"/>
              <a:gd name="connsiteY10" fmla="*/ 862958 h 1223683"/>
              <a:gd name="connsiteX11" fmla="*/ 3501157 w 12747811"/>
              <a:gd name="connsiteY11" fmla="*/ 611843 h 1223683"/>
              <a:gd name="connsiteX12" fmla="*/ 1534101 w 12747811"/>
              <a:gd name="connsiteY12" fmla="*/ 360727 h 1223683"/>
              <a:gd name="connsiteX13" fmla="*/ 1534101 w 12747811"/>
              <a:gd name="connsiteY13" fmla="*/ 862958 h 1223683"/>
              <a:gd name="connsiteX14" fmla="*/ 1967059 w 12747811"/>
              <a:gd name="connsiteY14" fmla="*/ 611843 h 1223683"/>
              <a:gd name="connsiteX15" fmla="*/ 2301150 w 12747811"/>
              <a:gd name="connsiteY15" fmla="*/ 360726 h 1223683"/>
              <a:gd name="connsiteX16" fmla="*/ 2301150 w 12747811"/>
              <a:gd name="connsiteY16" fmla="*/ 862957 h 1223683"/>
              <a:gd name="connsiteX17" fmla="*/ 2734108 w 12747811"/>
              <a:gd name="connsiteY17" fmla="*/ 611842 h 1223683"/>
              <a:gd name="connsiteX18" fmla="*/ 767052 w 12747811"/>
              <a:gd name="connsiteY18" fmla="*/ 360726 h 1223683"/>
              <a:gd name="connsiteX19" fmla="*/ 767052 w 12747811"/>
              <a:gd name="connsiteY19" fmla="*/ 862957 h 1223683"/>
              <a:gd name="connsiteX20" fmla="*/ 1200010 w 12747811"/>
              <a:gd name="connsiteY20" fmla="*/ 611842 h 1223683"/>
              <a:gd name="connsiteX21" fmla="*/ 10804889 w 12747811"/>
              <a:gd name="connsiteY21" fmla="*/ 351564 h 1223683"/>
              <a:gd name="connsiteX22" fmla="*/ 10804889 w 12747811"/>
              <a:gd name="connsiteY22" fmla="*/ 853795 h 1223683"/>
              <a:gd name="connsiteX23" fmla="*/ 11237847 w 12747811"/>
              <a:gd name="connsiteY23" fmla="*/ 602680 h 1223683"/>
              <a:gd name="connsiteX24" fmla="*/ 10037851 w 12747811"/>
              <a:gd name="connsiteY24" fmla="*/ 351564 h 1223683"/>
              <a:gd name="connsiteX25" fmla="*/ 10037851 w 12747811"/>
              <a:gd name="connsiteY25" fmla="*/ 853795 h 1223683"/>
              <a:gd name="connsiteX26" fmla="*/ 10470809 w 12747811"/>
              <a:gd name="connsiteY26" fmla="*/ 602680 h 1223683"/>
              <a:gd name="connsiteX27" fmla="*/ 9270811 w 12747811"/>
              <a:gd name="connsiteY27" fmla="*/ 351564 h 1223683"/>
              <a:gd name="connsiteX28" fmla="*/ 9270811 w 12747811"/>
              <a:gd name="connsiteY28" fmla="*/ 853795 h 1223683"/>
              <a:gd name="connsiteX29" fmla="*/ 9703769 w 12747811"/>
              <a:gd name="connsiteY29" fmla="*/ 602680 h 1223683"/>
              <a:gd name="connsiteX30" fmla="*/ 8503764 w 12747811"/>
              <a:gd name="connsiteY30" fmla="*/ 351564 h 1223683"/>
              <a:gd name="connsiteX31" fmla="*/ 8503764 w 12747811"/>
              <a:gd name="connsiteY31" fmla="*/ 853795 h 1223683"/>
              <a:gd name="connsiteX32" fmla="*/ 8936721 w 12747811"/>
              <a:gd name="connsiteY32" fmla="*/ 602680 h 1223683"/>
              <a:gd name="connsiteX33" fmla="*/ 6969666 w 12747811"/>
              <a:gd name="connsiteY33" fmla="*/ 351564 h 1223683"/>
              <a:gd name="connsiteX34" fmla="*/ 6969666 w 12747811"/>
              <a:gd name="connsiteY34" fmla="*/ 853795 h 1223683"/>
              <a:gd name="connsiteX35" fmla="*/ 7402624 w 12747811"/>
              <a:gd name="connsiteY35" fmla="*/ 602680 h 1223683"/>
              <a:gd name="connsiteX36" fmla="*/ 11571939 w 12747811"/>
              <a:gd name="connsiteY36" fmla="*/ 351563 h 1223683"/>
              <a:gd name="connsiteX37" fmla="*/ 11571939 w 12747811"/>
              <a:gd name="connsiteY37" fmla="*/ 853794 h 1223683"/>
              <a:gd name="connsiteX38" fmla="*/ 12004897 w 12747811"/>
              <a:gd name="connsiteY38" fmla="*/ 602679 h 1223683"/>
              <a:gd name="connsiteX39" fmla="*/ 7736715 w 12747811"/>
              <a:gd name="connsiteY39" fmla="*/ 351563 h 1223683"/>
              <a:gd name="connsiteX40" fmla="*/ 7736715 w 12747811"/>
              <a:gd name="connsiteY40" fmla="*/ 853794 h 1223683"/>
              <a:gd name="connsiteX41" fmla="*/ 8169673 w 12747811"/>
              <a:gd name="connsiteY41" fmla="*/ 602679 h 1223683"/>
              <a:gd name="connsiteX42" fmla="*/ 6202617 w 12747811"/>
              <a:gd name="connsiteY42" fmla="*/ 351563 h 1223683"/>
              <a:gd name="connsiteX43" fmla="*/ 6202617 w 12747811"/>
              <a:gd name="connsiteY43" fmla="*/ 853794 h 1223683"/>
              <a:gd name="connsiteX44" fmla="*/ 6635575 w 12747811"/>
              <a:gd name="connsiteY44" fmla="*/ 602679 h 1223683"/>
              <a:gd name="connsiteX45" fmla="*/ 0 w 12747811"/>
              <a:gd name="connsiteY45" fmla="*/ 0 h 1223683"/>
              <a:gd name="connsiteX46" fmla="*/ 12747811 w 12747811"/>
              <a:gd name="connsiteY46" fmla="*/ 0 h 1223683"/>
              <a:gd name="connsiteX47" fmla="*/ 12747811 w 12747811"/>
              <a:gd name="connsiteY47" fmla="*/ 1223683 h 1223683"/>
              <a:gd name="connsiteX48" fmla="*/ 0 w 12747811"/>
              <a:gd name="connsiteY48" fmla="*/ 1223683 h 12236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12747811" h="1223683">
                <a:moveTo>
                  <a:pt x="5369323" y="360727"/>
                </a:moveTo>
                <a:lnTo>
                  <a:pt x="5369323" y="862958"/>
                </a:lnTo>
                <a:lnTo>
                  <a:pt x="5802281" y="611843"/>
                </a:lnTo>
                <a:close/>
                <a:moveTo>
                  <a:pt x="4602284" y="360727"/>
                </a:moveTo>
                <a:lnTo>
                  <a:pt x="4602284" y="862958"/>
                </a:lnTo>
                <a:lnTo>
                  <a:pt x="5035242" y="611843"/>
                </a:lnTo>
                <a:close/>
                <a:moveTo>
                  <a:pt x="3835245" y="360727"/>
                </a:moveTo>
                <a:lnTo>
                  <a:pt x="3835245" y="862958"/>
                </a:lnTo>
                <a:lnTo>
                  <a:pt x="4268203" y="611843"/>
                </a:lnTo>
                <a:close/>
                <a:moveTo>
                  <a:pt x="3068199" y="360727"/>
                </a:moveTo>
                <a:lnTo>
                  <a:pt x="3068199" y="862958"/>
                </a:lnTo>
                <a:lnTo>
                  <a:pt x="3501157" y="611843"/>
                </a:lnTo>
                <a:close/>
                <a:moveTo>
                  <a:pt x="1534101" y="360727"/>
                </a:moveTo>
                <a:lnTo>
                  <a:pt x="1534101" y="862958"/>
                </a:lnTo>
                <a:lnTo>
                  <a:pt x="1967059" y="611843"/>
                </a:lnTo>
                <a:close/>
                <a:moveTo>
                  <a:pt x="2301150" y="360726"/>
                </a:moveTo>
                <a:lnTo>
                  <a:pt x="2301150" y="862957"/>
                </a:lnTo>
                <a:lnTo>
                  <a:pt x="2734108" y="611842"/>
                </a:lnTo>
                <a:close/>
                <a:moveTo>
                  <a:pt x="767052" y="360726"/>
                </a:moveTo>
                <a:lnTo>
                  <a:pt x="767052" y="862957"/>
                </a:lnTo>
                <a:lnTo>
                  <a:pt x="1200010" y="611842"/>
                </a:lnTo>
                <a:close/>
                <a:moveTo>
                  <a:pt x="10804889" y="351564"/>
                </a:moveTo>
                <a:lnTo>
                  <a:pt x="10804889" y="853795"/>
                </a:lnTo>
                <a:lnTo>
                  <a:pt x="11237847" y="602680"/>
                </a:lnTo>
                <a:close/>
                <a:moveTo>
                  <a:pt x="10037851" y="351564"/>
                </a:moveTo>
                <a:lnTo>
                  <a:pt x="10037851" y="853795"/>
                </a:lnTo>
                <a:lnTo>
                  <a:pt x="10470809" y="602680"/>
                </a:lnTo>
                <a:close/>
                <a:moveTo>
                  <a:pt x="9270811" y="351564"/>
                </a:moveTo>
                <a:lnTo>
                  <a:pt x="9270811" y="853795"/>
                </a:lnTo>
                <a:lnTo>
                  <a:pt x="9703769" y="602680"/>
                </a:lnTo>
                <a:close/>
                <a:moveTo>
                  <a:pt x="8503764" y="351564"/>
                </a:moveTo>
                <a:lnTo>
                  <a:pt x="8503764" y="853795"/>
                </a:lnTo>
                <a:lnTo>
                  <a:pt x="8936721" y="602680"/>
                </a:lnTo>
                <a:close/>
                <a:moveTo>
                  <a:pt x="6969666" y="351564"/>
                </a:moveTo>
                <a:lnTo>
                  <a:pt x="6969666" y="853795"/>
                </a:lnTo>
                <a:lnTo>
                  <a:pt x="7402624" y="602680"/>
                </a:lnTo>
                <a:close/>
                <a:moveTo>
                  <a:pt x="11571939" y="351563"/>
                </a:moveTo>
                <a:lnTo>
                  <a:pt x="11571939" y="853794"/>
                </a:lnTo>
                <a:lnTo>
                  <a:pt x="12004897" y="602679"/>
                </a:lnTo>
                <a:close/>
                <a:moveTo>
                  <a:pt x="7736715" y="351563"/>
                </a:moveTo>
                <a:lnTo>
                  <a:pt x="7736715" y="853794"/>
                </a:lnTo>
                <a:lnTo>
                  <a:pt x="8169673" y="602679"/>
                </a:lnTo>
                <a:close/>
                <a:moveTo>
                  <a:pt x="6202617" y="351563"/>
                </a:moveTo>
                <a:lnTo>
                  <a:pt x="6202617" y="853794"/>
                </a:lnTo>
                <a:lnTo>
                  <a:pt x="6635575" y="602679"/>
                </a:lnTo>
                <a:close/>
                <a:moveTo>
                  <a:pt x="0" y="0"/>
                </a:moveTo>
                <a:lnTo>
                  <a:pt x="12747811" y="0"/>
                </a:lnTo>
                <a:lnTo>
                  <a:pt x="12747811" y="1223683"/>
                </a:lnTo>
                <a:lnTo>
                  <a:pt x="0" y="1223683"/>
                </a:lnTo>
                <a:close/>
              </a:path>
            </a:pathLst>
          </a:custGeom>
          <a:solidFill>
            <a:srgbClr val="F9F7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文本框 89"/>
          <p:cNvSpPr txBox="1"/>
          <p:nvPr/>
        </p:nvSpPr>
        <p:spPr>
          <a:xfrm>
            <a:off x="5344849" y="6197030"/>
            <a:ext cx="1522722" cy="369332"/>
          </a:xfrm>
          <a:prstGeom prst="rect">
            <a:avLst/>
          </a:prstGeom>
          <a:noFill/>
        </p:spPr>
        <p:txBody>
          <a:bodyPr wrap="square" rtlCol="0">
            <a:spAutoFit/>
          </a:bodyPr>
          <a:lstStyle/>
          <a:p>
            <a:pPr algn="ctr"/>
            <a:r>
              <a:rPr lang="en-US" altLang="zh-CN" b="1" dirty="0" smtClean="0">
                <a:solidFill>
                  <a:srgbClr val="489988"/>
                </a:solidFill>
                <a:latin typeface="张海山锐线体简" panose="02000000000000000000" pitchFamily="2" charset="-122"/>
                <a:ea typeface="张海山锐线体简" panose="02000000000000000000" pitchFamily="2" charset="-122"/>
              </a:rPr>
              <a:t>LOADING</a:t>
            </a:r>
            <a:endParaRPr lang="zh-CN" altLang="en-US" b="1" dirty="0">
              <a:solidFill>
                <a:srgbClr val="489988"/>
              </a:solidFill>
              <a:latin typeface="张海山锐线体简" panose="02000000000000000000" pitchFamily="2" charset="-122"/>
              <a:ea typeface="张海山锐线体简" panose="02000000000000000000" pitchFamily="2" charset="-122"/>
            </a:endParaRPr>
          </a:p>
        </p:txBody>
      </p:sp>
    </p:spTree>
    <p:extLst>
      <p:ext uri="{BB962C8B-B14F-4D97-AF65-F5344CB8AC3E}">
        <p14:creationId xmlns:p14="http://schemas.microsoft.com/office/powerpoint/2010/main" val="16036454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mph" presetSubtype="0" repeatCount="indefinite" fill="hold" grpId="0" nodeType="withEffect">
                                  <p:stCondLst>
                                    <p:cond delay="0"/>
                                  </p:stCondLst>
                                  <p:endCondLst>
                                    <p:cond evt="onNext" delay="0">
                                      <p:tgtEl>
                                        <p:sldTgt/>
                                      </p:tgtEl>
                                    </p:cond>
                                  </p:endCondLst>
                                  <p:iterate type="lt">
                                    <p:tmPct val="10000"/>
                                  </p:iterate>
                                  <p:childTnLst>
                                    <p:animMotion origin="layout" path="M -1.25E-6 4.44444E-6 L -1.25E-6 -0.07223 " pathEditMode="relative" rAng="0" ptsTypes="AA">
                                      <p:cBhvr>
                                        <p:cTn id="6" dur="250" accel="50000" decel="50000" autoRev="1" fill="hold">
                                          <p:stCondLst>
                                            <p:cond delay="0"/>
                                          </p:stCondLst>
                                        </p:cTn>
                                        <p:tgtEl>
                                          <p:spTgt spid="90"/>
                                        </p:tgtEl>
                                        <p:attrNameLst>
                                          <p:attrName>ppt_x</p:attrName>
                                          <p:attrName>ppt_y</p:attrName>
                                        </p:attrNameLst>
                                      </p:cBhvr>
                                      <p:rCtr x="0" y="-3611"/>
                                    </p:animMotion>
                                    <p:animRot by="1500000">
                                      <p:cBhvr>
                                        <p:cTn id="7" dur="125" fill="hold">
                                          <p:stCondLst>
                                            <p:cond delay="0"/>
                                          </p:stCondLst>
                                        </p:cTn>
                                        <p:tgtEl>
                                          <p:spTgt spid="90"/>
                                        </p:tgtEl>
                                        <p:attrNameLst>
                                          <p:attrName>r</p:attrName>
                                        </p:attrNameLst>
                                      </p:cBhvr>
                                    </p:animRot>
                                    <p:animRot by="-1500000">
                                      <p:cBhvr>
                                        <p:cTn id="8" dur="125" fill="hold">
                                          <p:stCondLst>
                                            <p:cond delay="125"/>
                                          </p:stCondLst>
                                        </p:cTn>
                                        <p:tgtEl>
                                          <p:spTgt spid="90"/>
                                        </p:tgtEl>
                                        <p:attrNameLst>
                                          <p:attrName>r</p:attrName>
                                        </p:attrNameLst>
                                      </p:cBhvr>
                                    </p:animRot>
                                    <p:animRot by="-1500000">
                                      <p:cBhvr>
                                        <p:cTn id="9" dur="125" fill="hold">
                                          <p:stCondLst>
                                            <p:cond delay="250"/>
                                          </p:stCondLst>
                                        </p:cTn>
                                        <p:tgtEl>
                                          <p:spTgt spid="90"/>
                                        </p:tgtEl>
                                        <p:attrNameLst>
                                          <p:attrName>r</p:attrName>
                                        </p:attrNameLst>
                                      </p:cBhvr>
                                    </p:animRot>
                                    <p:animRot by="1500000">
                                      <p:cBhvr>
                                        <p:cTn id="10" dur="125" fill="hold">
                                          <p:stCondLst>
                                            <p:cond delay="375"/>
                                          </p:stCondLst>
                                        </p:cTn>
                                        <p:tgtEl>
                                          <p:spTgt spid="90"/>
                                        </p:tgtEl>
                                        <p:attrNameLst>
                                          <p:attrName>r</p:attrName>
                                        </p:attrNameLst>
                                      </p:cBhvr>
                                    </p:animRot>
                                  </p:childTnLst>
                                </p:cTn>
                              </p:par>
                              <p:par>
                                <p:cTn id="11" presetID="42" presetClass="path" presetSubtype="0" repeatCount="indefinite" fill="hold" grpId="0" nodeType="withEffect">
                                  <p:stCondLst>
                                    <p:cond delay="0"/>
                                  </p:stCondLst>
                                  <p:endCondLst>
                                    <p:cond evt="onNext" delay="0">
                                      <p:tgtEl>
                                        <p:sldTgt/>
                                      </p:tgtEl>
                                    </p:cond>
                                  </p:endCondLst>
                                  <p:childTnLst>
                                    <p:animMotion origin="layout" path="M -6.93889E-18 4.81481E-6 L 1.09635 0.00185 " pathEditMode="relative" rAng="0" ptsTypes="AA">
                                      <p:cBhvr>
                                        <p:cTn id="12" dur="3000" fill="hold"/>
                                        <p:tgtEl>
                                          <p:spTgt spid="88"/>
                                        </p:tgtEl>
                                        <p:attrNameLst>
                                          <p:attrName>ppt_x</p:attrName>
                                          <p:attrName>ppt_y</p:attrName>
                                        </p:attrNameLst>
                                      </p:cBhvr>
                                      <p:rCtr x="54818" y="93"/>
                                    </p:animMotion>
                                  </p:childTnLst>
                                </p:cTn>
                              </p:par>
                              <p:par>
                                <p:cTn id="13" presetID="42" presetClass="path" presetSubtype="0" accel="13000" fill="hold" grpId="0" nodeType="withEffect">
                                  <p:stCondLst>
                                    <p:cond delay="0"/>
                                  </p:stCondLst>
                                  <p:childTnLst>
                                    <p:animMotion origin="layout" path="M -3.54167E-6 -2.59259E-6 L 0.5181 0.01227 " pathEditMode="relative" rAng="0" ptsTypes="AA">
                                      <p:cBhvr>
                                        <p:cTn id="14" dur="2000" fill="hold"/>
                                        <p:tgtEl>
                                          <p:spTgt spid="29"/>
                                        </p:tgtEl>
                                        <p:attrNameLst>
                                          <p:attrName>ppt_x</p:attrName>
                                          <p:attrName>ppt_y</p:attrName>
                                        </p:attrNameLst>
                                      </p:cBhvr>
                                      <p:rCtr x="25898" y="602"/>
                                    </p:animMotion>
                                  </p:childTnLst>
                                </p:cTn>
                              </p:par>
                              <p:par>
                                <p:cTn id="15" presetID="53" presetClass="entr" presetSubtype="0" fill="hold" grpId="0" nodeType="withEffect">
                                  <p:stCondLst>
                                    <p:cond delay="300"/>
                                  </p:stCondLst>
                                  <p:childTnLst>
                                    <p:set>
                                      <p:cBhvr>
                                        <p:cTn id="16" dur="1" fill="hold">
                                          <p:stCondLst>
                                            <p:cond delay="0"/>
                                          </p:stCondLst>
                                        </p:cTn>
                                        <p:tgtEl>
                                          <p:spTgt spid="13"/>
                                        </p:tgtEl>
                                        <p:attrNameLst>
                                          <p:attrName>style.visibility</p:attrName>
                                        </p:attrNameLst>
                                      </p:cBhvr>
                                      <p:to>
                                        <p:strVal val="visible"/>
                                      </p:to>
                                    </p:set>
                                    <p:anim calcmode="lin" valueType="num">
                                      <p:cBhvr>
                                        <p:cTn id="17" dur="200" fill="hold"/>
                                        <p:tgtEl>
                                          <p:spTgt spid="13"/>
                                        </p:tgtEl>
                                        <p:attrNameLst>
                                          <p:attrName>ppt_w</p:attrName>
                                        </p:attrNameLst>
                                      </p:cBhvr>
                                      <p:tavLst>
                                        <p:tav tm="0">
                                          <p:val>
                                            <p:fltVal val="0"/>
                                          </p:val>
                                        </p:tav>
                                        <p:tav tm="100000">
                                          <p:val>
                                            <p:strVal val="#ppt_w"/>
                                          </p:val>
                                        </p:tav>
                                      </p:tavLst>
                                    </p:anim>
                                    <p:anim calcmode="lin" valueType="num">
                                      <p:cBhvr>
                                        <p:cTn id="18" dur="200" fill="hold"/>
                                        <p:tgtEl>
                                          <p:spTgt spid="13"/>
                                        </p:tgtEl>
                                        <p:attrNameLst>
                                          <p:attrName>ppt_h</p:attrName>
                                        </p:attrNameLst>
                                      </p:cBhvr>
                                      <p:tavLst>
                                        <p:tav tm="0">
                                          <p:val>
                                            <p:fltVal val="0"/>
                                          </p:val>
                                        </p:tav>
                                        <p:tav tm="100000">
                                          <p:val>
                                            <p:strVal val="#ppt_h"/>
                                          </p:val>
                                        </p:tav>
                                      </p:tavLst>
                                    </p:anim>
                                    <p:animEffect transition="in" filter="fade">
                                      <p:cBhvr>
                                        <p:cTn id="19" dur="200"/>
                                        <p:tgtEl>
                                          <p:spTgt spid="13"/>
                                        </p:tgtEl>
                                      </p:cBhvr>
                                    </p:animEffect>
                                  </p:childTnLst>
                                </p:cTn>
                              </p:par>
                              <p:par>
                                <p:cTn id="20" presetID="0" presetClass="path" presetSubtype="0" accel="50000" decel="50000" fill="hold" grpId="1" nodeType="withEffect">
                                  <p:stCondLst>
                                    <p:cond delay="300"/>
                                  </p:stCondLst>
                                  <p:childTnLst>
                                    <p:animMotion origin="layout" path="M 1.45833E-6 -0.00069 C -0.00391 -0.00949 -0.03008 0.02315 -0.03255 0.00232 C -0.03529 -0.01805 -0.09961 0.01551 -0.09818 0.00023 " pathEditMode="relative" rAng="0" ptsTypes="AAA">
                                      <p:cBhvr>
                                        <p:cTn id="21" dur="1000" fill="hold"/>
                                        <p:tgtEl>
                                          <p:spTgt spid="13"/>
                                        </p:tgtEl>
                                        <p:attrNameLst>
                                          <p:attrName>ppt_x</p:attrName>
                                          <p:attrName>ppt_y</p:attrName>
                                        </p:attrNameLst>
                                      </p:cBhvr>
                                      <p:rCtr x="-4909" y="301"/>
                                    </p:animMotion>
                                  </p:childTnLst>
                                </p:cTn>
                              </p:par>
                              <p:par>
                                <p:cTn id="22" presetID="10" presetClass="exit" presetSubtype="0" fill="hold" grpId="2" nodeType="withEffect">
                                  <p:stCondLst>
                                    <p:cond delay="300"/>
                                  </p:stCondLst>
                                  <p:childTnLst>
                                    <p:animEffect transition="out" filter="fade">
                                      <p:cBhvr>
                                        <p:cTn id="23" dur="1000"/>
                                        <p:tgtEl>
                                          <p:spTgt spid="13"/>
                                        </p:tgtEl>
                                      </p:cBhvr>
                                    </p:animEffect>
                                    <p:set>
                                      <p:cBhvr>
                                        <p:cTn id="24" dur="1" fill="hold">
                                          <p:stCondLst>
                                            <p:cond delay="999"/>
                                          </p:stCondLst>
                                        </p:cTn>
                                        <p:tgtEl>
                                          <p:spTgt spid="13"/>
                                        </p:tgtEl>
                                        <p:attrNameLst>
                                          <p:attrName>style.visibility</p:attrName>
                                        </p:attrNameLst>
                                      </p:cBhvr>
                                      <p:to>
                                        <p:strVal val="hidden"/>
                                      </p:to>
                                    </p:set>
                                  </p:childTnLst>
                                </p:cTn>
                              </p:par>
                              <p:par>
                                <p:cTn id="25" presetID="8" presetClass="emph" presetSubtype="0" fill="hold" grpId="3" nodeType="withEffect">
                                  <p:stCondLst>
                                    <p:cond delay="300"/>
                                  </p:stCondLst>
                                  <p:childTnLst>
                                    <p:animRot by="43200000">
                                      <p:cBhvr>
                                        <p:cTn id="26" dur="1000" fill="hold"/>
                                        <p:tgtEl>
                                          <p:spTgt spid="13"/>
                                        </p:tgtEl>
                                        <p:attrNameLst>
                                          <p:attrName>r</p:attrName>
                                        </p:attrNameLst>
                                      </p:cBhvr>
                                    </p:animRot>
                                  </p:childTnLst>
                                </p:cTn>
                              </p:par>
                              <p:par>
                                <p:cTn id="27" presetID="53" presetClass="entr" presetSubtype="0" fill="hold" grpId="0" nodeType="withEffect">
                                  <p:stCondLst>
                                    <p:cond delay="400"/>
                                  </p:stCondLst>
                                  <p:childTnLst>
                                    <p:set>
                                      <p:cBhvr>
                                        <p:cTn id="28" dur="1" fill="hold">
                                          <p:stCondLst>
                                            <p:cond delay="0"/>
                                          </p:stCondLst>
                                        </p:cTn>
                                        <p:tgtEl>
                                          <p:spTgt spid="14"/>
                                        </p:tgtEl>
                                        <p:attrNameLst>
                                          <p:attrName>style.visibility</p:attrName>
                                        </p:attrNameLst>
                                      </p:cBhvr>
                                      <p:to>
                                        <p:strVal val="visible"/>
                                      </p:to>
                                    </p:set>
                                    <p:anim calcmode="lin" valueType="num">
                                      <p:cBhvr>
                                        <p:cTn id="29" dur="200" fill="hold"/>
                                        <p:tgtEl>
                                          <p:spTgt spid="14"/>
                                        </p:tgtEl>
                                        <p:attrNameLst>
                                          <p:attrName>ppt_w</p:attrName>
                                        </p:attrNameLst>
                                      </p:cBhvr>
                                      <p:tavLst>
                                        <p:tav tm="0">
                                          <p:val>
                                            <p:fltVal val="0"/>
                                          </p:val>
                                        </p:tav>
                                        <p:tav tm="100000">
                                          <p:val>
                                            <p:strVal val="#ppt_w"/>
                                          </p:val>
                                        </p:tav>
                                      </p:tavLst>
                                    </p:anim>
                                    <p:anim calcmode="lin" valueType="num">
                                      <p:cBhvr>
                                        <p:cTn id="30" dur="200" fill="hold"/>
                                        <p:tgtEl>
                                          <p:spTgt spid="14"/>
                                        </p:tgtEl>
                                        <p:attrNameLst>
                                          <p:attrName>ppt_h</p:attrName>
                                        </p:attrNameLst>
                                      </p:cBhvr>
                                      <p:tavLst>
                                        <p:tav tm="0">
                                          <p:val>
                                            <p:fltVal val="0"/>
                                          </p:val>
                                        </p:tav>
                                        <p:tav tm="100000">
                                          <p:val>
                                            <p:strVal val="#ppt_h"/>
                                          </p:val>
                                        </p:tav>
                                      </p:tavLst>
                                    </p:anim>
                                    <p:animEffect transition="in" filter="fade">
                                      <p:cBhvr>
                                        <p:cTn id="31" dur="200"/>
                                        <p:tgtEl>
                                          <p:spTgt spid="14"/>
                                        </p:tgtEl>
                                      </p:cBhvr>
                                    </p:animEffect>
                                  </p:childTnLst>
                                </p:cTn>
                              </p:par>
                              <p:par>
                                <p:cTn id="32" presetID="0" presetClass="path" presetSubtype="0" accel="50000" decel="50000" fill="hold" grpId="1" nodeType="withEffect">
                                  <p:stCondLst>
                                    <p:cond delay="400"/>
                                  </p:stCondLst>
                                  <p:childTnLst>
                                    <p:animMotion origin="layout" path="M 4.375E-6 -2.59259E-6 C -0.00391 -0.00879 -0.03151 0.05625 -0.03399 0.03496 C -0.03659 0.01459 -0.09948 0.05093 -0.09818 0.03565 " pathEditMode="relative" rAng="0" ptsTypes="AAA">
                                      <p:cBhvr>
                                        <p:cTn id="33" dur="1000" fill="hold"/>
                                        <p:tgtEl>
                                          <p:spTgt spid="14"/>
                                        </p:tgtEl>
                                        <p:attrNameLst>
                                          <p:attrName>ppt_x</p:attrName>
                                          <p:attrName>ppt_y</p:attrName>
                                        </p:attrNameLst>
                                      </p:cBhvr>
                                      <p:rCtr x="-4909" y="1921"/>
                                    </p:animMotion>
                                  </p:childTnLst>
                                </p:cTn>
                              </p:par>
                              <p:par>
                                <p:cTn id="34" presetID="10" presetClass="exit" presetSubtype="0" fill="hold" grpId="2" nodeType="withEffect">
                                  <p:stCondLst>
                                    <p:cond delay="400"/>
                                  </p:stCondLst>
                                  <p:childTnLst>
                                    <p:animEffect transition="out" filter="fade">
                                      <p:cBhvr>
                                        <p:cTn id="35" dur="1000"/>
                                        <p:tgtEl>
                                          <p:spTgt spid="14"/>
                                        </p:tgtEl>
                                      </p:cBhvr>
                                    </p:animEffect>
                                    <p:set>
                                      <p:cBhvr>
                                        <p:cTn id="36" dur="1" fill="hold">
                                          <p:stCondLst>
                                            <p:cond delay="999"/>
                                          </p:stCondLst>
                                        </p:cTn>
                                        <p:tgtEl>
                                          <p:spTgt spid="14"/>
                                        </p:tgtEl>
                                        <p:attrNameLst>
                                          <p:attrName>style.visibility</p:attrName>
                                        </p:attrNameLst>
                                      </p:cBhvr>
                                      <p:to>
                                        <p:strVal val="hidden"/>
                                      </p:to>
                                    </p:set>
                                  </p:childTnLst>
                                </p:cTn>
                              </p:par>
                              <p:par>
                                <p:cTn id="37" presetID="8" presetClass="emph" presetSubtype="0" fill="hold" grpId="3" nodeType="withEffect">
                                  <p:stCondLst>
                                    <p:cond delay="400"/>
                                  </p:stCondLst>
                                  <p:childTnLst>
                                    <p:animRot by="43200000">
                                      <p:cBhvr>
                                        <p:cTn id="38" dur="1000" fill="hold"/>
                                        <p:tgtEl>
                                          <p:spTgt spid="14"/>
                                        </p:tgtEl>
                                        <p:attrNameLst>
                                          <p:attrName>r</p:attrName>
                                        </p:attrNameLst>
                                      </p:cBhvr>
                                    </p:animRot>
                                  </p:childTnLst>
                                </p:cTn>
                              </p:par>
                              <p:par>
                                <p:cTn id="39" presetID="53" presetClass="entr" presetSubtype="0" fill="hold" grpId="0" nodeType="withEffect">
                                  <p:stCondLst>
                                    <p:cond delay="500"/>
                                  </p:stCondLst>
                                  <p:childTnLst>
                                    <p:set>
                                      <p:cBhvr>
                                        <p:cTn id="40" dur="1" fill="hold">
                                          <p:stCondLst>
                                            <p:cond delay="0"/>
                                          </p:stCondLst>
                                        </p:cTn>
                                        <p:tgtEl>
                                          <p:spTgt spid="15"/>
                                        </p:tgtEl>
                                        <p:attrNameLst>
                                          <p:attrName>style.visibility</p:attrName>
                                        </p:attrNameLst>
                                      </p:cBhvr>
                                      <p:to>
                                        <p:strVal val="visible"/>
                                      </p:to>
                                    </p:set>
                                    <p:anim calcmode="lin" valueType="num">
                                      <p:cBhvr>
                                        <p:cTn id="41" dur="200" fill="hold"/>
                                        <p:tgtEl>
                                          <p:spTgt spid="15"/>
                                        </p:tgtEl>
                                        <p:attrNameLst>
                                          <p:attrName>ppt_w</p:attrName>
                                        </p:attrNameLst>
                                      </p:cBhvr>
                                      <p:tavLst>
                                        <p:tav tm="0">
                                          <p:val>
                                            <p:fltVal val="0"/>
                                          </p:val>
                                        </p:tav>
                                        <p:tav tm="100000">
                                          <p:val>
                                            <p:strVal val="#ppt_w"/>
                                          </p:val>
                                        </p:tav>
                                      </p:tavLst>
                                    </p:anim>
                                    <p:anim calcmode="lin" valueType="num">
                                      <p:cBhvr>
                                        <p:cTn id="42" dur="200" fill="hold"/>
                                        <p:tgtEl>
                                          <p:spTgt spid="15"/>
                                        </p:tgtEl>
                                        <p:attrNameLst>
                                          <p:attrName>ppt_h</p:attrName>
                                        </p:attrNameLst>
                                      </p:cBhvr>
                                      <p:tavLst>
                                        <p:tav tm="0">
                                          <p:val>
                                            <p:fltVal val="0"/>
                                          </p:val>
                                        </p:tav>
                                        <p:tav tm="100000">
                                          <p:val>
                                            <p:strVal val="#ppt_h"/>
                                          </p:val>
                                        </p:tav>
                                      </p:tavLst>
                                    </p:anim>
                                    <p:animEffect transition="in" filter="fade">
                                      <p:cBhvr>
                                        <p:cTn id="43" dur="200"/>
                                        <p:tgtEl>
                                          <p:spTgt spid="15"/>
                                        </p:tgtEl>
                                      </p:cBhvr>
                                    </p:animEffect>
                                  </p:childTnLst>
                                </p:cTn>
                              </p:par>
                              <p:par>
                                <p:cTn id="44" presetID="0" presetClass="path" presetSubtype="0" accel="50000" decel="50000" fill="hold" grpId="1" nodeType="withEffect">
                                  <p:stCondLst>
                                    <p:cond delay="500"/>
                                  </p:stCondLst>
                                  <p:childTnLst>
                                    <p:animMotion origin="layout" path="M -0.00013 -2.59259E-6 C -0.00416 -0.00926 -0.02604 -0.00764 -0.02851 -0.02916 C -0.03112 -0.04953 -0.06719 -0.02963 -0.06575 -0.04467 " pathEditMode="relative" rAng="0" ptsTypes="AAA">
                                      <p:cBhvr>
                                        <p:cTn id="45" dur="1000" fill="hold"/>
                                        <p:tgtEl>
                                          <p:spTgt spid="15"/>
                                        </p:tgtEl>
                                        <p:attrNameLst>
                                          <p:attrName>ppt_x</p:attrName>
                                          <p:attrName>ppt_y</p:attrName>
                                        </p:attrNameLst>
                                      </p:cBhvr>
                                      <p:rCtr x="-3281" y="-2245"/>
                                    </p:animMotion>
                                  </p:childTnLst>
                                </p:cTn>
                              </p:par>
                              <p:par>
                                <p:cTn id="46" presetID="10" presetClass="exit" presetSubtype="0" fill="hold" grpId="2" nodeType="withEffect">
                                  <p:stCondLst>
                                    <p:cond delay="500"/>
                                  </p:stCondLst>
                                  <p:childTnLst>
                                    <p:animEffect transition="out" filter="fade">
                                      <p:cBhvr>
                                        <p:cTn id="47" dur="1000"/>
                                        <p:tgtEl>
                                          <p:spTgt spid="15"/>
                                        </p:tgtEl>
                                      </p:cBhvr>
                                    </p:animEffect>
                                    <p:set>
                                      <p:cBhvr>
                                        <p:cTn id="48" dur="1" fill="hold">
                                          <p:stCondLst>
                                            <p:cond delay="999"/>
                                          </p:stCondLst>
                                        </p:cTn>
                                        <p:tgtEl>
                                          <p:spTgt spid="15"/>
                                        </p:tgtEl>
                                        <p:attrNameLst>
                                          <p:attrName>style.visibility</p:attrName>
                                        </p:attrNameLst>
                                      </p:cBhvr>
                                      <p:to>
                                        <p:strVal val="hidden"/>
                                      </p:to>
                                    </p:set>
                                  </p:childTnLst>
                                </p:cTn>
                              </p:par>
                              <p:par>
                                <p:cTn id="49" presetID="8" presetClass="emph" presetSubtype="0" fill="hold" grpId="3" nodeType="withEffect">
                                  <p:stCondLst>
                                    <p:cond delay="500"/>
                                  </p:stCondLst>
                                  <p:childTnLst>
                                    <p:animRot by="43200000">
                                      <p:cBhvr>
                                        <p:cTn id="50" dur="1000" fill="hold"/>
                                        <p:tgtEl>
                                          <p:spTgt spid="15"/>
                                        </p:tgtEl>
                                        <p:attrNameLst>
                                          <p:attrName>r</p:attrName>
                                        </p:attrNameLst>
                                      </p:cBhvr>
                                    </p:animRot>
                                  </p:childTnLst>
                                </p:cTn>
                              </p:par>
                              <p:par>
                                <p:cTn id="51" presetID="53" presetClass="entr" presetSubtype="0" fill="hold" grpId="0" nodeType="withEffect">
                                  <p:stCondLst>
                                    <p:cond delay="500"/>
                                  </p:stCondLst>
                                  <p:childTnLst>
                                    <p:set>
                                      <p:cBhvr>
                                        <p:cTn id="52" dur="1" fill="hold">
                                          <p:stCondLst>
                                            <p:cond delay="0"/>
                                          </p:stCondLst>
                                        </p:cTn>
                                        <p:tgtEl>
                                          <p:spTgt spid="16"/>
                                        </p:tgtEl>
                                        <p:attrNameLst>
                                          <p:attrName>style.visibility</p:attrName>
                                        </p:attrNameLst>
                                      </p:cBhvr>
                                      <p:to>
                                        <p:strVal val="visible"/>
                                      </p:to>
                                    </p:set>
                                    <p:anim calcmode="lin" valueType="num">
                                      <p:cBhvr>
                                        <p:cTn id="53" dur="200" fill="hold"/>
                                        <p:tgtEl>
                                          <p:spTgt spid="16"/>
                                        </p:tgtEl>
                                        <p:attrNameLst>
                                          <p:attrName>ppt_w</p:attrName>
                                        </p:attrNameLst>
                                      </p:cBhvr>
                                      <p:tavLst>
                                        <p:tav tm="0">
                                          <p:val>
                                            <p:fltVal val="0"/>
                                          </p:val>
                                        </p:tav>
                                        <p:tav tm="100000">
                                          <p:val>
                                            <p:strVal val="#ppt_w"/>
                                          </p:val>
                                        </p:tav>
                                      </p:tavLst>
                                    </p:anim>
                                    <p:anim calcmode="lin" valueType="num">
                                      <p:cBhvr>
                                        <p:cTn id="54" dur="200" fill="hold"/>
                                        <p:tgtEl>
                                          <p:spTgt spid="16"/>
                                        </p:tgtEl>
                                        <p:attrNameLst>
                                          <p:attrName>ppt_h</p:attrName>
                                        </p:attrNameLst>
                                      </p:cBhvr>
                                      <p:tavLst>
                                        <p:tav tm="0">
                                          <p:val>
                                            <p:fltVal val="0"/>
                                          </p:val>
                                        </p:tav>
                                        <p:tav tm="100000">
                                          <p:val>
                                            <p:strVal val="#ppt_h"/>
                                          </p:val>
                                        </p:tav>
                                      </p:tavLst>
                                    </p:anim>
                                    <p:animEffect transition="in" filter="fade">
                                      <p:cBhvr>
                                        <p:cTn id="55" dur="200"/>
                                        <p:tgtEl>
                                          <p:spTgt spid="16"/>
                                        </p:tgtEl>
                                      </p:cBhvr>
                                    </p:animEffect>
                                  </p:childTnLst>
                                </p:cTn>
                              </p:par>
                              <p:par>
                                <p:cTn id="56" presetID="0" presetClass="path" presetSubtype="0" accel="50000" decel="50000" fill="hold" grpId="1" nodeType="withEffect">
                                  <p:stCondLst>
                                    <p:cond delay="500"/>
                                  </p:stCondLst>
                                  <p:childTnLst>
                                    <p:animMotion origin="layout" path="M -1.66667E-6 -0.00046 C -0.00403 -0.00972 -0.02044 0.04514 -0.02291 0.02361 C -0.02552 0.00324 -0.06784 0.0625 -0.0664 0.04699 " pathEditMode="relative" rAng="0" ptsTypes="AAA">
                                      <p:cBhvr>
                                        <p:cTn id="57" dur="1000" fill="hold"/>
                                        <p:tgtEl>
                                          <p:spTgt spid="16"/>
                                        </p:tgtEl>
                                        <p:attrNameLst>
                                          <p:attrName>ppt_x</p:attrName>
                                          <p:attrName>ppt_y</p:attrName>
                                        </p:attrNameLst>
                                      </p:cBhvr>
                                      <p:rCtr x="-3320" y="2431"/>
                                    </p:animMotion>
                                  </p:childTnLst>
                                </p:cTn>
                              </p:par>
                              <p:par>
                                <p:cTn id="58" presetID="10" presetClass="exit" presetSubtype="0" fill="hold" grpId="2" nodeType="withEffect">
                                  <p:stCondLst>
                                    <p:cond delay="500"/>
                                  </p:stCondLst>
                                  <p:childTnLst>
                                    <p:animEffect transition="out" filter="fade">
                                      <p:cBhvr>
                                        <p:cTn id="59" dur="1000"/>
                                        <p:tgtEl>
                                          <p:spTgt spid="16"/>
                                        </p:tgtEl>
                                      </p:cBhvr>
                                    </p:animEffect>
                                    <p:set>
                                      <p:cBhvr>
                                        <p:cTn id="60" dur="1" fill="hold">
                                          <p:stCondLst>
                                            <p:cond delay="999"/>
                                          </p:stCondLst>
                                        </p:cTn>
                                        <p:tgtEl>
                                          <p:spTgt spid="16"/>
                                        </p:tgtEl>
                                        <p:attrNameLst>
                                          <p:attrName>style.visibility</p:attrName>
                                        </p:attrNameLst>
                                      </p:cBhvr>
                                      <p:to>
                                        <p:strVal val="hidden"/>
                                      </p:to>
                                    </p:set>
                                  </p:childTnLst>
                                </p:cTn>
                              </p:par>
                              <p:par>
                                <p:cTn id="61" presetID="8" presetClass="emph" presetSubtype="0" fill="hold" grpId="3" nodeType="withEffect">
                                  <p:stCondLst>
                                    <p:cond delay="500"/>
                                  </p:stCondLst>
                                  <p:childTnLst>
                                    <p:animRot by="43200000">
                                      <p:cBhvr>
                                        <p:cTn id="62" dur="1000" fill="hold"/>
                                        <p:tgtEl>
                                          <p:spTgt spid="16"/>
                                        </p:tgtEl>
                                        <p:attrNameLst>
                                          <p:attrName>r</p:attrName>
                                        </p:attrNameLst>
                                      </p:cBhvr>
                                    </p:animRot>
                                  </p:childTnLst>
                                </p:cTn>
                              </p:par>
                              <p:par>
                                <p:cTn id="63" presetID="53" presetClass="entr" presetSubtype="0" fill="hold" grpId="0" nodeType="withEffect">
                                  <p:stCondLst>
                                    <p:cond delay="800"/>
                                  </p:stCondLst>
                                  <p:childTnLst>
                                    <p:set>
                                      <p:cBhvr>
                                        <p:cTn id="64" dur="1" fill="hold">
                                          <p:stCondLst>
                                            <p:cond delay="0"/>
                                          </p:stCondLst>
                                        </p:cTn>
                                        <p:tgtEl>
                                          <p:spTgt spid="17"/>
                                        </p:tgtEl>
                                        <p:attrNameLst>
                                          <p:attrName>style.visibility</p:attrName>
                                        </p:attrNameLst>
                                      </p:cBhvr>
                                      <p:to>
                                        <p:strVal val="visible"/>
                                      </p:to>
                                    </p:set>
                                    <p:anim calcmode="lin" valueType="num">
                                      <p:cBhvr>
                                        <p:cTn id="65" dur="200" fill="hold"/>
                                        <p:tgtEl>
                                          <p:spTgt spid="17"/>
                                        </p:tgtEl>
                                        <p:attrNameLst>
                                          <p:attrName>ppt_w</p:attrName>
                                        </p:attrNameLst>
                                      </p:cBhvr>
                                      <p:tavLst>
                                        <p:tav tm="0">
                                          <p:val>
                                            <p:fltVal val="0"/>
                                          </p:val>
                                        </p:tav>
                                        <p:tav tm="100000">
                                          <p:val>
                                            <p:strVal val="#ppt_w"/>
                                          </p:val>
                                        </p:tav>
                                      </p:tavLst>
                                    </p:anim>
                                    <p:anim calcmode="lin" valueType="num">
                                      <p:cBhvr>
                                        <p:cTn id="66" dur="200" fill="hold"/>
                                        <p:tgtEl>
                                          <p:spTgt spid="17"/>
                                        </p:tgtEl>
                                        <p:attrNameLst>
                                          <p:attrName>ppt_h</p:attrName>
                                        </p:attrNameLst>
                                      </p:cBhvr>
                                      <p:tavLst>
                                        <p:tav tm="0">
                                          <p:val>
                                            <p:fltVal val="0"/>
                                          </p:val>
                                        </p:tav>
                                        <p:tav tm="100000">
                                          <p:val>
                                            <p:strVal val="#ppt_h"/>
                                          </p:val>
                                        </p:tav>
                                      </p:tavLst>
                                    </p:anim>
                                    <p:animEffect transition="in" filter="fade">
                                      <p:cBhvr>
                                        <p:cTn id="67" dur="200"/>
                                        <p:tgtEl>
                                          <p:spTgt spid="17"/>
                                        </p:tgtEl>
                                      </p:cBhvr>
                                    </p:animEffect>
                                  </p:childTnLst>
                                </p:cTn>
                              </p:par>
                              <p:par>
                                <p:cTn id="68" presetID="0" presetClass="path" presetSubtype="0" accel="50000" decel="50000" fill="hold" grpId="1" nodeType="withEffect">
                                  <p:stCondLst>
                                    <p:cond delay="800"/>
                                  </p:stCondLst>
                                  <p:childTnLst>
                                    <p:animMotion origin="layout" path="M 2.91667E-6 -0.00069 C -0.00391 -0.00949 -0.03008 0.02315 -0.03255 0.00232 C -0.03529 -0.01805 -0.09961 0.01551 -0.09818 0.00023 " pathEditMode="relative" rAng="0" ptsTypes="AAA">
                                      <p:cBhvr>
                                        <p:cTn id="69" dur="1000" fill="hold"/>
                                        <p:tgtEl>
                                          <p:spTgt spid="17"/>
                                        </p:tgtEl>
                                        <p:attrNameLst>
                                          <p:attrName>ppt_x</p:attrName>
                                          <p:attrName>ppt_y</p:attrName>
                                        </p:attrNameLst>
                                      </p:cBhvr>
                                      <p:rCtr x="-4909" y="301"/>
                                    </p:animMotion>
                                  </p:childTnLst>
                                </p:cTn>
                              </p:par>
                              <p:par>
                                <p:cTn id="70" presetID="10" presetClass="exit" presetSubtype="0" fill="hold" grpId="2" nodeType="withEffect">
                                  <p:stCondLst>
                                    <p:cond delay="800"/>
                                  </p:stCondLst>
                                  <p:childTnLst>
                                    <p:animEffect transition="out" filter="fade">
                                      <p:cBhvr>
                                        <p:cTn id="71" dur="1000"/>
                                        <p:tgtEl>
                                          <p:spTgt spid="17"/>
                                        </p:tgtEl>
                                      </p:cBhvr>
                                    </p:animEffect>
                                    <p:set>
                                      <p:cBhvr>
                                        <p:cTn id="72" dur="1" fill="hold">
                                          <p:stCondLst>
                                            <p:cond delay="999"/>
                                          </p:stCondLst>
                                        </p:cTn>
                                        <p:tgtEl>
                                          <p:spTgt spid="17"/>
                                        </p:tgtEl>
                                        <p:attrNameLst>
                                          <p:attrName>style.visibility</p:attrName>
                                        </p:attrNameLst>
                                      </p:cBhvr>
                                      <p:to>
                                        <p:strVal val="hidden"/>
                                      </p:to>
                                    </p:set>
                                  </p:childTnLst>
                                </p:cTn>
                              </p:par>
                              <p:par>
                                <p:cTn id="73" presetID="8" presetClass="emph" presetSubtype="0" fill="hold" grpId="3" nodeType="withEffect">
                                  <p:stCondLst>
                                    <p:cond delay="800"/>
                                  </p:stCondLst>
                                  <p:childTnLst>
                                    <p:animRot by="43200000">
                                      <p:cBhvr>
                                        <p:cTn id="74" dur="1000" fill="hold"/>
                                        <p:tgtEl>
                                          <p:spTgt spid="17"/>
                                        </p:tgtEl>
                                        <p:attrNameLst>
                                          <p:attrName>r</p:attrName>
                                        </p:attrNameLst>
                                      </p:cBhvr>
                                    </p:animRot>
                                  </p:childTnLst>
                                </p:cTn>
                              </p:par>
                              <p:par>
                                <p:cTn id="75" presetID="53" presetClass="entr" presetSubtype="0" fill="hold" grpId="0" nodeType="withEffect">
                                  <p:stCondLst>
                                    <p:cond delay="900"/>
                                  </p:stCondLst>
                                  <p:childTnLst>
                                    <p:set>
                                      <p:cBhvr>
                                        <p:cTn id="76" dur="1" fill="hold">
                                          <p:stCondLst>
                                            <p:cond delay="0"/>
                                          </p:stCondLst>
                                        </p:cTn>
                                        <p:tgtEl>
                                          <p:spTgt spid="18"/>
                                        </p:tgtEl>
                                        <p:attrNameLst>
                                          <p:attrName>style.visibility</p:attrName>
                                        </p:attrNameLst>
                                      </p:cBhvr>
                                      <p:to>
                                        <p:strVal val="visible"/>
                                      </p:to>
                                    </p:set>
                                    <p:anim calcmode="lin" valueType="num">
                                      <p:cBhvr>
                                        <p:cTn id="77" dur="200" fill="hold"/>
                                        <p:tgtEl>
                                          <p:spTgt spid="18"/>
                                        </p:tgtEl>
                                        <p:attrNameLst>
                                          <p:attrName>ppt_w</p:attrName>
                                        </p:attrNameLst>
                                      </p:cBhvr>
                                      <p:tavLst>
                                        <p:tav tm="0">
                                          <p:val>
                                            <p:fltVal val="0"/>
                                          </p:val>
                                        </p:tav>
                                        <p:tav tm="100000">
                                          <p:val>
                                            <p:strVal val="#ppt_w"/>
                                          </p:val>
                                        </p:tav>
                                      </p:tavLst>
                                    </p:anim>
                                    <p:anim calcmode="lin" valueType="num">
                                      <p:cBhvr>
                                        <p:cTn id="78" dur="200" fill="hold"/>
                                        <p:tgtEl>
                                          <p:spTgt spid="18"/>
                                        </p:tgtEl>
                                        <p:attrNameLst>
                                          <p:attrName>ppt_h</p:attrName>
                                        </p:attrNameLst>
                                      </p:cBhvr>
                                      <p:tavLst>
                                        <p:tav tm="0">
                                          <p:val>
                                            <p:fltVal val="0"/>
                                          </p:val>
                                        </p:tav>
                                        <p:tav tm="100000">
                                          <p:val>
                                            <p:strVal val="#ppt_h"/>
                                          </p:val>
                                        </p:tav>
                                      </p:tavLst>
                                    </p:anim>
                                    <p:animEffect transition="in" filter="fade">
                                      <p:cBhvr>
                                        <p:cTn id="79" dur="200"/>
                                        <p:tgtEl>
                                          <p:spTgt spid="18"/>
                                        </p:tgtEl>
                                      </p:cBhvr>
                                    </p:animEffect>
                                  </p:childTnLst>
                                </p:cTn>
                              </p:par>
                              <p:par>
                                <p:cTn id="80" presetID="0" presetClass="path" presetSubtype="0" accel="50000" decel="50000" fill="hold" grpId="1" nodeType="withEffect">
                                  <p:stCondLst>
                                    <p:cond delay="900"/>
                                  </p:stCondLst>
                                  <p:childTnLst>
                                    <p:animMotion origin="layout" path="M -4.16667E-6 -2.59259E-6 C -0.0039 -0.00879 -0.03151 0.05625 -0.03398 0.03496 C -0.03658 0.01459 -0.09961 0.05093 -0.09817 0.03565 " pathEditMode="relative" rAng="0" ptsTypes="AAA">
                                      <p:cBhvr>
                                        <p:cTn id="81" dur="1000" fill="hold"/>
                                        <p:tgtEl>
                                          <p:spTgt spid="18"/>
                                        </p:tgtEl>
                                        <p:attrNameLst>
                                          <p:attrName>ppt_x</p:attrName>
                                          <p:attrName>ppt_y</p:attrName>
                                        </p:attrNameLst>
                                      </p:cBhvr>
                                      <p:rCtr x="-4909" y="1921"/>
                                    </p:animMotion>
                                  </p:childTnLst>
                                </p:cTn>
                              </p:par>
                              <p:par>
                                <p:cTn id="82" presetID="10" presetClass="exit" presetSubtype="0" fill="hold" grpId="2" nodeType="withEffect">
                                  <p:stCondLst>
                                    <p:cond delay="900"/>
                                  </p:stCondLst>
                                  <p:childTnLst>
                                    <p:animEffect transition="out" filter="fade">
                                      <p:cBhvr>
                                        <p:cTn id="83" dur="1000"/>
                                        <p:tgtEl>
                                          <p:spTgt spid="18"/>
                                        </p:tgtEl>
                                      </p:cBhvr>
                                    </p:animEffect>
                                    <p:set>
                                      <p:cBhvr>
                                        <p:cTn id="84" dur="1" fill="hold">
                                          <p:stCondLst>
                                            <p:cond delay="999"/>
                                          </p:stCondLst>
                                        </p:cTn>
                                        <p:tgtEl>
                                          <p:spTgt spid="18"/>
                                        </p:tgtEl>
                                        <p:attrNameLst>
                                          <p:attrName>style.visibility</p:attrName>
                                        </p:attrNameLst>
                                      </p:cBhvr>
                                      <p:to>
                                        <p:strVal val="hidden"/>
                                      </p:to>
                                    </p:set>
                                  </p:childTnLst>
                                </p:cTn>
                              </p:par>
                              <p:par>
                                <p:cTn id="85" presetID="8" presetClass="emph" presetSubtype="0" fill="hold" grpId="3" nodeType="withEffect">
                                  <p:stCondLst>
                                    <p:cond delay="900"/>
                                  </p:stCondLst>
                                  <p:childTnLst>
                                    <p:animRot by="43200000">
                                      <p:cBhvr>
                                        <p:cTn id="86" dur="1000" fill="hold"/>
                                        <p:tgtEl>
                                          <p:spTgt spid="18"/>
                                        </p:tgtEl>
                                        <p:attrNameLst>
                                          <p:attrName>r</p:attrName>
                                        </p:attrNameLst>
                                      </p:cBhvr>
                                    </p:animRot>
                                  </p:childTnLst>
                                </p:cTn>
                              </p:par>
                              <p:par>
                                <p:cTn id="87" presetID="53" presetClass="entr" presetSubtype="0" fill="hold" grpId="0" nodeType="withEffect">
                                  <p:stCondLst>
                                    <p:cond delay="1000"/>
                                  </p:stCondLst>
                                  <p:childTnLst>
                                    <p:set>
                                      <p:cBhvr>
                                        <p:cTn id="88" dur="1" fill="hold">
                                          <p:stCondLst>
                                            <p:cond delay="0"/>
                                          </p:stCondLst>
                                        </p:cTn>
                                        <p:tgtEl>
                                          <p:spTgt spid="19"/>
                                        </p:tgtEl>
                                        <p:attrNameLst>
                                          <p:attrName>style.visibility</p:attrName>
                                        </p:attrNameLst>
                                      </p:cBhvr>
                                      <p:to>
                                        <p:strVal val="visible"/>
                                      </p:to>
                                    </p:set>
                                    <p:anim calcmode="lin" valueType="num">
                                      <p:cBhvr>
                                        <p:cTn id="89" dur="200" fill="hold"/>
                                        <p:tgtEl>
                                          <p:spTgt spid="19"/>
                                        </p:tgtEl>
                                        <p:attrNameLst>
                                          <p:attrName>ppt_w</p:attrName>
                                        </p:attrNameLst>
                                      </p:cBhvr>
                                      <p:tavLst>
                                        <p:tav tm="0">
                                          <p:val>
                                            <p:fltVal val="0"/>
                                          </p:val>
                                        </p:tav>
                                        <p:tav tm="100000">
                                          <p:val>
                                            <p:strVal val="#ppt_w"/>
                                          </p:val>
                                        </p:tav>
                                      </p:tavLst>
                                    </p:anim>
                                    <p:anim calcmode="lin" valueType="num">
                                      <p:cBhvr>
                                        <p:cTn id="90" dur="200" fill="hold"/>
                                        <p:tgtEl>
                                          <p:spTgt spid="19"/>
                                        </p:tgtEl>
                                        <p:attrNameLst>
                                          <p:attrName>ppt_h</p:attrName>
                                        </p:attrNameLst>
                                      </p:cBhvr>
                                      <p:tavLst>
                                        <p:tav tm="0">
                                          <p:val>
                                            <p:fltVal val="0"/>
                                          </p:val>
                                        </p:tav>
                                        <p:tav tm="100000">
                                          <p:val>
                                            <p:strVal val="#ppt_h"/>
                                          </p:val>
                                        </p:tav>
                                      </p:tavLst>
                                    </p:anim>
                                    <p:animEffect transition="in" filter="fade">
                                      <p:cBhvr>
                                        <p:cTn id="91" dur="200"/>
                                        <p:tgtEl>
                                          <p:spTgt spid="19"/>
                                        </p:tgtEl>
                                      </p:cBhvr>
                                    </p:animEffect>
                                  </p:childTnLst>
                                </p:cTn>
                              </p:par>
                              <p:par>
                                <p:cTn id="92" presetID="0" presetClass="path" presetSubtype="0" accel="50000" decel="50000" fill="hold" grpId="1" nodeType="withEffect">
                                  <p:stCondLst>
                                    <p:cond delay="1000"/>
                                  </p:stCondLst>
                                  <p:childTnLst>
                                    <p:animMotion origin="layout" path="M -1.25E-6 -2.59259E-6 C -0.0039 -0.00926 -0.02591 -0.00764 -0.02851 -0.02916 C -0.03112 -0.04953 -0.06719 -0.02963 -0.06575 -0.04467 " pathEditMode="relative" rAng="0" ptsTypes="AAA">
                                      <p:cBhvr>
                                        <p:cTn id="93" dur="1000" fill="hold"/>
                                        <p:tgtEl>
                                          <p:spTgt spid="19"/>
                                        </p:tgtEl>
                                        <p:attrNameLst>
                                          <p:attrName>ppt_x</p:attrName>
                                          <p:attrName>ppt_y</p:attrName>
                                        </p:attrNameLst>
                                      </p:cBhvr>
                                      <p:rCtr x="-3294" y="-2245"/>
                                    </p:animMotion>
                                  </p:childTnLst>
                                </p:cTn>
                              </p:par>
                              <p:par>
                                <p:cTn id="94" presetID="10" presetClass="exit" presetSubtype="0" fill="hold" grpId="2" nodeType="withEffect">
                                  <p:stCondLst>
                                    <p:cond delay="1000"/>
                                  </p:stCondLst>
                                  <p:childTnLst>
                                    <p:animEffect transition="out" filter="fade">
                                      <p:cBhvr>
                                        <p:cTn id="95" dur="1000"/>
                                        <p:tgtEl>
                                          <p:spTgt spid="19"/>
                                        </p:tgtEl>
                                      </p:cBhvr>
                                    </p:animEffect>
                                    <p:set>
                                      <p:cBhvr>
                                        <p:cTn id="96" dur="1" fill="hold">
                                          <p:stCondLst>
                                            <p:cond delay="999"/>
                                          </p:stCondLst>
                                        </p:cTn>
                                        <p:tgtEl>
                                          <p:spTgt spid="19"/>
                                        </p:tgtEl>
                                        <p:attrNameLst>
                                          <p:attrName>style.visibility</p:attrName>
                                        </p:attrNameLst>
                                      </p:cBhvr>
                                      <p:to>
                                        <p:strVal val="hidden"/>
                                      </p:to>
                                    </p:set>
                                  </p:childTnLst>
                                </p:cTn>
                              </p:par>
                              <p:par>
                                <p:cTn id="97" presetID="8" presetClass="emph" presetSubtype="0" fill="hold" grpId="3" nodeType="withEffect">
                                  <p:stCondLst>
                                    <p:cond delay="1000"/>
                                  </p:stCondLst>
                                  <p:childTnLst>
                                    <p:animRot by="43200000">
                                      <p:cBhvr>
                                        <p:cTn id="98" dur="1000" fill="hold"/>
                                        <p:tgtEl>
                                          <p:spTgt spid="19"/>
                                        </p:tgtEl>
                                        <p:attrNameLst>
                                          <p:attrName>r</p:attrName>
                                        </p:attrNameLst>
                                      </p:cBhvr>
                                    </p:animRot>
                                  </p:childTnLst>
                                </p:cTn>
                              </p:par>
                              <p:par>
                                <p:cTn id="99" presetID="53" presetClass="entr" presetSubtype="0" fill="hold" grpId="0" nodeType="withEffect">
                                  <p:stCondLst>
                                    <p:cond delay="1100"/>
                                  </p:stCondLst>
                                  <p:childTnLst>
                                    <p:set>
                                      <p:cBhvr>
                                        <p:cTn id="100" dur="1" fill="hold">
                                          <p:stCondLst>
                                            <p:cond delay="0"/>
                                          </p:stCondLst>
                                        </p:cTn>
                                        <p:tgtEl>
                                          <p:spTgt spid="20"/>
                                        </p:tgtEl>
                                        <p:attrNameLst>
                                          <p:attrName>style.visibility</p:attrName>
                                        </p:attrNameLst>
                                      </p:cBhvr>
                                      <p:to>
                                        <p:strVal val="visible"/>
                                      </p:to>
                                    </p:set>
                                    <p:anim calcmode="lin" valueType="num">
                                      <p:cBhvr>
                                        <p:cTn id="101" dur="200" fill="hold"/>
                                        <p:tgtEl>
                                          <p:spTgt spid="20"/>
                                        </p:tgtEl>
                                        <p:attrNameLst>
                                          <p:attrName>ppt_w</p:attrName>
                                        </p:attrNameLst>
                                      </p:cBhvr>
                                      <p:tavLst>
                                        <p:tav tm="0">
                                          <p:val>
                                            <p:fltVal val="0"/>
                                          </p:val>
                                        </p:tav>
                                        <p:tav tm="100000">
                                          <p:val>
                                            <p:strVal val="#ppt_w"/>
                                          </p:val>
                                        </p:tav>
                                      </p:tavLst>
                                    </p:anim>
                                    <p:anim calcmode="lin" valueType="num">
                                      <p:cBhvr>
                                        <p:cTn id="102" dur="200" fill="hold"/>
                                        <p:tgtEl>
                                          <p:spTgt spid="20"/>
                                        </p:tgtEl>
                                        <p:attrNameLst>
                                          <p:attrName>ppt_h</p:attrName>
                                        </p:attrNameLst>
                                      </p:cBhvr>
                                      <p:tavLst>
                                        <p:tav tm="0">
                                          <p:val>
                                            <p:fltVal val="0"/>
                                          </p:val>
                                        </p:tav>
                                        <p:tav tm="100000">
                                          <p:val>
                                            <p:strVal val="#ppt_h"/>
                                          </p:val>
                                        </p:tav>
                                      </p:tavLst>
                                    </p:anim>
                                    <p:animEffect transition="in" filter="fade">
                                      <p:cBhvr>
                                        <p:cTn id="103" dur="200"/>
                                        <p:tgtEl>
                                          <p:spTgt spid="20"/>
                                        </p:tgtEl>
                                      </p:cBhvr>
                                    </p:animEffect>
                                  </p:childTnLst>
                                </p:cTn>
                              </p:par>
                              <p:par>
                                <p:cTn id="104" presetID="0" presetClass="path" presetSubtype="0" accel="50000" decel="50000" fill="hold" grpId="1" nodeType="withEffect">
                                  <p:stCondLst>
                                    <p:cond delay="1100"/>
                                  </p:stCondLst>
                                  <p:childTnLst>
                                    <p:animMotion origin="layout" path="M -4.16667E-7 -0.00046 C -0.00391 -0.00972 -0.02044 0.04514 -0.02292 0.02361 C -0.02552 0.00324 -0.06784 0.0625 -0.06641 0.04699 " pathEditMode="relative" rAng="0" ptsTypes="AAA">
                                      <p:cBhvr>
                                        <p:cTn id="105" dur="1000" fill="hold"/>
                                        <p:tgtEl>
                                          <p:spTgt spid="20"/>
                                        </p:tgtEl>
                                        <p:attrNameLst>
                                          <p:attrName>ppt_x</p:attrName>
                                          <p:attrName>ppt_y</p:attrName>
                                        </p:attrNameLst>
                                      </p:cBhvr>
                                      <p:rCtr x="-3333" y="2431"/>
                                    </p:animMotion>
                                  </p:childTnLst>
                                </p:cTn>
                              </p:par>
                              <p:par>
                                <p:cTn id="106" presetID="10" presetClass="exit" presetSubtype="0" fill="hold" grpId="2" nodeType="withEffect">
                                  <p:stCondLst>
                                    <p:cond delay="1100"/>
                                  </p:stCondLst>
                                  <p:childTnLst>
                                    <p:animEffect transition="out" filter="fade">
                                      <p:cBhvr>
                                        <p:cTn id="107" dur="1000"/>
                                        <p:tgtEl>
                                          <p:spTgt spid="20"/>
                                        </p:tgtEl>
                                      </p:cBhvr>
                                    </p:animEffect>
                                    <p:set>
                                      <p:cBhvr>
                                        <p:cTn id="108" dur="1" fill="hold">
                                          <p:stCondLst>
                                            <p:cond delay="999"/>
                                          </p:stCondLst>
                                        </p:cTn>
                                        <p:tgtEl>
                                          <p:spTgt spid="20"/>
                                        </p:tgtEl>
                                        <p:attrNameLst>
                                          <p:attrName>style.visibility</p:attrName>
                                        </p:attrNameLst>
                                      </p:cBhvr>
                                      <p:to>
                                        <p:strVal val="hidden"/>
                                      </p:to>
                                    </p:set>
                                  </p:childTnLst>
                                </p:cTn>
                              </p:par>
                              <p:par>
                                <p:cTn id="109" presetID="8" presetClass="emph" presetSubtype="0" fill="hold" grpId="3" nodeType="withEffect">
                                  <p:stCondLst>
                                    <p:cond delay="1100"/>
                                  </p:stCondLst>
                                  <p:childTnLst>
                                    <p:animRot by="43200000">
                                      <p:cBhvr>
                                        <p:cTn id="110" dur="1000" fill="hold"/>
                                        <p:tgtEl>
                                          <p:spTgt spid="20"/>
                                        </p:tgtEl>
                                        <p:attrNameLst>
                                          <p:attrName>r</p:attrName>
                                        </p:attrNameLst>
                                      </p:cBhvr>
                                    </p:animRot>
                                  </p:childTnLst>
                                </p:cTn>
                              </p:par>
                              <p:par>
                                <p:cTn id="111" presetID="53" presetClass="entr" presetSubtype="0" fill="hold" grpId="0" nodeType="withEffect">
                                  <p:stCondLst>
                                    <p:cond delay="1300"/>
                                  </p:stCondLst>
                                  <p:childTnLst>
                                    <p:set>
                                      <p:cBhvr>
                                        <p:cTn id="112" dur="1" fill="hold">
                                          <p:stCondLst>
                                            <p:cond delay="0"/>
                                          </p:stCondLst>
                                        </p:cTn>
                                        <p:tgtEl>
                                          <p:spTgt spid="21"/>
                                        </p:tgtEl>
                                        <p:attrNameLst>
                                          <p:attrName>style.visibility</p:attrName>
                                        </p:attrNameLst>
                                      </p:cBhvr>
                                      <p:to>
                                        <p:strVal val="visible"/>
                                      </p:to>
                                    </p:set>
                                    <p:anim calcmode="lin" valueType="num">
                                      <p:cBhvr>
                                        <p:cTn id="113" dur="200" fill="hold"/>
                                        <p:tgtEl>
                                          <p:spTgt spid="21"/>
                                        </p:tgtEl>
                                        <p:attrNameLst>
                                          <p:attrName>ppt_w</p:attrName>
                                        </p:attrNameLst>
                                      </p:cBhvr>
                                      <p:tavLst>
                                        <p:tav tm="0">
                                          <p:val>
                                            <p:fltVal val="0"/>
                                          </p:val>
                                        </p:tav>
                                        <p:tav tm="100000">
                                          <p:val>
                                            <p:strVal val="#ppt_w"/>
                                          </p:val>
                                        </p:tav>
                                      </p:tavLst>
                                    </p:anim>
                                    <p:anim calcmode="lin" valueType="num">
                                      <p:cBhvr>
                                        <p:cTn id="114" dur="200" fill="hold"/>
                                        <p:tgtEl>
                                          <p:spTgt spid="21"/>
                                        </p:tgtEl>
                                        <p:attrNameLst>
                                          <p:attrName>ppt_h</p:attrName>
                                        </p:attrNameLst>
                                      </p:cBhvr>
                                      <p:tavLst>
                                        <p:tav tm="0">
                                          <p:val>
                                            <p:fltVal val="0"/>
                                          </p:val>
                                        </p:tav>
                                        <p:tav tm="100000">
                                          <p:val>
                                            <p:strVal val="#ppt_h"/>
                                          </p:val>
                                        </p:tav>
                                      </p:tavLst>
                                    </p:anim>
                                    <p:animEffect transition="in" filter="fade">
                                      <p:cBhvr>
                                        <p:cTn id="115" dur="200"/>
                                        <p:tgtEl>
                                          <p:spTgt spid="21"/>
                                        </p:tgtEl>
                                      </p:cBhvr>
                                    </p:animEffect>
                                  </p:childTnLst>
                                </p:cTn>
                              </p:par>
                              <p:par>
                                <p:cTn id="116" presetID="0" presetClass="path" presetSubtype="0" accel="50000" decel="50000" fill="hold" grpId="1" nodeType="withEffect">
                                  <p:stCondLst>
                                    <p:cond delay="1300"/>
                                  </p:stCondLst>
                                  <p:childTnLst>
                                    <p:animMotion origin="layout" path="M -4.375E-6 -0.00069 C -0.0039 -0.00949 -0.03007 0.02315 -0.03255 0.00232 C -0.03515 -0.01805 -0.0996 0.01551 -0.09817 0.00023 " pathEditMode="relative" rAng="0" ptsTypes="AAA">
                                      <p:cBhvr>
                                        <p:cTn id="117" dur="1000" fill="hold"/>
                                        <p:tgtEl>
                                          <p:spTgt spid="21"/>
                                        </p:tgtEl>
                                        <p:attrNameLst>
                                          <p:attrName>ppt_x</p:attrName>
                                          <p:attrName>ppt_y</p:attrName>
                                        </p:attrNameLst>
                                      </p:cBhvr>
                                      <p:rCtr x="-4922" y="301"/>
                                    </p:animMotion>
                                  </p:childTnLst>
                                </p:cTn>
                              </p:par>
                              <p:par>
                                <p:cTn id="118" presetID="10" presetClass="exit" presetSubtype="0" fill="hold" grpId="2" nodeType="withEffect">
                                  <p:stCondLst>
                                    <p:cond delay="1300"/>
                                  </p:stCondLst>
                                  <p:childTnLst>
                                    <p:animEffect transition="out" filter="fade">
                                      <p:cBhvr>
                                        <p:cTn id="119" dur="1000"/>
                                        <p:tgtEl>
                                          <p:spTgt spid="21"/>
                                        </p:tgtEl>
                                      </p:cBhvr>
                                    </p:animEffect>
                                    <p:set>
                                      <p:cBhvr>
                                        <p:cTn id="120" dur="1" fill="hold">
                                          <p:stCondLst>
                                            <p:cond delay="999"/>
                                          </p:stCondLst>
                                        </p:cTn>
                                        <p:tgtEl>
                                          <p:spTgt spid="21"/>
                                        </p:tgtEl>
                                        <p:attrNameLst>
                                          <p:attrName>style.visibility</p:attrName>
                                        </p:attrNameLst>
                                      </p:cBhvr>
                                      <p:to>
                                        <p:strVal val="hidden"/>
                                      </p:to>
                                    </p:set>
                                  </p:childTnLst>
                                </p:cTn>
                              </p:par>
                              <p:par>
                                <p:cTn id="121" presetID="8" presetClass="emph" presetSubtype="0" fill="hold" grpId="3" nodeType="withEffect">
                                  <p:stCondLst>
                                    <p:cond delay="1300"/>
                                  </p:stCondLst>
                                  <p:childTnLst>
                                    <p:animRot by="43200000">
                                      <p:cBhvr>
                                        <p:cTn id="122" dur="1000" fill="hold"/>
                                        <p:tgtEl>
                                          <p:spTgt spid="21"/>
                                        </p:tgtEl>
                                        <p:attrNameLst>
                                          <p:attrName>r</p:attrName>
                                        </p:attrNameLst>
                                      </p:cBhvr>
                                    </p:animRot>
                                  </p:childTnLst>
                                </p:cTn>
                              </p:par>
                              <p:par>
                                <p:cTn id="123" presetID="53" presetClass="entr" presetSubtype="0" fill="hold" grpId="0" nodeType="withEffect">
                                  <p:stCondLst>
                                    <p:cond delay="1300"/>
                                  </p:stCondLst>
                                  <p:childTnLst>
                                    <p:set>
                                      <p:cBhvr>
                                        <p:cTn id="124" dur="1" fill="hold">
                                          <p:stCondLst>
                                            <p:cond delay="0"/>
                                          </p:stCondLst>
                                        </p:cTn>
                                        <p:tgtEl>
                                          <p:spTgt spid="22"/>
                                        </p:tgtEl>
                                        <p:attrNameLst>
                                          <p:attrName>style.visibility</p:attrName>
                                        </p:attrNameLst>
                                      </p:cBhvr>
                                      <p:to>
                                        <p:strVal val="visible"/>
                                      </p:to>
                                    </p:set>
                                    <p:anim calcmode="lin" valueType="num">
                                      <p:cBhvr>
                                        <p:cTn id="125" dur="200" fill="hold"/>
                                        <p:tgtEl>
                                          <p:spTgt spid="22"/>
                                        </p:tgtEl>
                                        <p:attrNameLst>
                                          <p:attrName>ppt_w</p:attrName>
                                        </p:attrNameLst>
                                      </p:cBhvr>
                                      <p:tavLst>
                                        <p:tav tm="0">
                                          <p:val>
                                            <p:fltVal val="0"/>
                                          </p:val>
                                        </p:tav>
                                        <p:tav tm="100000">
                                          <p:val>
                                            <p:strVal val="#ppt_w"/>
                                          </p:val>
                                        </p:tav>
                                      </p:tavLst>
                                    </p:anim>
                                    <p:anim calcmode="lin" valueType="num">
                                      <p:cBhvr>
                                        <p:cTn id="126" dur="200" fill="hold"/>
                                        <p:tgtEl>
                                          <p:spTgt spid="22"/>
                                        </p:tgtEl>
                                        <p:attrNameLst>
                                          <p:attrName>ppt_h</p:attrName>
                                        </p:attrNameLst>
                                      </p:cBhvr>
                                      <p:tavLst>
                                        <p:tav tm="0">
                                          <p:val>
                                            <p:fltVal val="0"/>
                                          </p:val>
                                        </p:tav>
                                        <p:tav tm="100000">
                                          <p:val>
                                            <p:strVal val="#ppt_h"/>
                                          </p:val>
                                        </p:tav>
                                      </p:tavLst>
                                    </p:anim>
                                    <p:animEffect transition="in" filter="fade">
                                      <p:cBhvr>
                                        <p:cTn id="127" dur="200"/>
                                        <p:tgtEl>
                                          <p:spTgt spid="22"/>
                                        </p:tgtEl>
                                      </p:cBhvr>
                                    </p:animEffect>
                                  </p:childTnLst>
                                </p:cTn>
                              </p:par>
                              <p:par>
                                <p:cTn id="128" presetID="0" presetClass="path" presetSubtype="0" accel="50000" decel="50000" fill="hold" grpId="1" nodeType="withEffect">
                                  <p:stCondLst>
                                    <p:cond delay="1300"/>
                                  </p:stCondLst>
                                  <p:childTnLst>
                                    <p:animMotion origin="layout" path="M -1.25E-6 -2.59259E-6 C -0.0039 -0.00879 -0.03151 0.05625 -0.03398 0.03496 C -0.03659 0.01459 -0.09961 0.05093 -0.09818 0.03565 " pathEditMode="relative" rAng="0" ptsTypes="AAA">
                                      <p:cBhvr>
                                        <p:cTn id="129" dur="1000" fill="hold"/>
                                        <p:tgtEl>
                                          <p:spTgt spid="22"/>
                                        </p:tgtEl>
                                        <p:attrNameLst>
                                          <p:attrName>ppt_x</p:attrName>
                                          <p:attrName>ppt_y</p:attrName>
                                        </p:attrNameLst>
                                      </p:cBhvr>
                                      <p:rCtr x="-4922" y="1921"/>
                                    </p:animMotion>
                                  </p:childTnLst>
                                </p:cTn>
                              </p:par>
                              <p:par>
                                <p:cTn id="130" presetID="10" presetClass="exit" presetSubtype="0" fill="hold" grpId="2" nodeType="withEffect">
                                  <p:stCondLst>
                                    <p:cond delay="1300"/>
                                  </p:stCondLst>
                                  <p:childTnLst>
                                    <p:animEffect transition="out" filter="fade">
                                      <p:cBhvr>
                                        <p:cTn id="131" dur="1000"/>
                                        <p:tgtEl>
                                          <p:spTgt spid="22"/>
                                        </p:tgtEl>
                                      </p:cBhvr>
                                    </p:animEffect>
                                    <p:set>
                                      <p:cBhvr>
                                        <p:cTn id="132" dur="1" fill="hold">
                                          <p:stCondLst>
                                            <p:cond delay="999"/>
                                          </p:stCondLst>
                                        </p:cTn>
                                        <p:tgtEl>
                                          <p:spTgt spid="22"/>
                                        </p:tgtEl>
                                        <p:attrNameLst>
                                          <p:attrName>style.visibility</p:attrName>
                                        </p:attrNameLst>
                                      </p:cBhvr>
                                      <p:to>
                                        <p:strVal val="hidden"/>
                                      </p:to>
                                    </p:set>
                                  </p:childTnLst>
                                </p:cTn>
                              </p:par>
                              <p:par>
                                <p:cTn id="133" presetID="8" presetClass="emph" presetSubtype="0" fill="hold" grpId="3" nodeType="withEffect">
                                  <p:stCondLst>
                                    <p:cond delay="1300"/>
                                  </p:stCondLst>
                                  <p:childTnLst>
                                    <p:animRot by="43200000">
                                      <p:cBhvr>
                                        <p:cTn id="134" dur="1000" fill="hold"/>
                                        <p:tgtEl>
                                          <p:spTgt spid="22"/>
                                        </p:tgtEl>
                                        <p:attrNameLst>
                                          <p:attrName>r</p:attrName>
                                        </p:attrNameLst>
                                      </p:cBhvr>
                                    </p:animRot>
                                  </p:childTnLst>
                                </p:cTn>
                              </p:par>
                              <p:par>
                                <p:cTn id="135" presetID="53" presetClass="entr" presetSubtype="0" fill="hold" grpId="0" nodeType="withEffect">
                                  <p:stCondLst>
                                    <p:cond delay="1500"/>
                                  </p:stCondLst>
                                  <p:childTnLst>
                                    <p:set>
                                      <p:cBhvr>
                                        <p:cTn id="136" dur="1" fill="hold">
                                          <p:stCondLst>
                                            <p:cond delay="0"/>
                                          </p:stCondLst>
                                        </p:cTn>
                                        <p:tgtEl>
                                          <p:spTgt spid="23"/>
                                        </p:tgtEl>
                                        <p:attrNameLst>
                                          <p:attrName>style.visibility</p:attrName>
                                        </p:attrNameLst>
                                      </p:cBhvr>
                                      <p:to>
                                        <p:strVal val="visible"/>
                                      </p:to>
                                    </p:set>
                                    <p:anim calcmode="lin" valueType="num">
                                      <p:cBhvr>
                                        <p:cTn id="137" dur="200" fill="hold"/>
                                        <p:tgtEl>
                                          <p:spTgt spid="23"/>
                                        </p:tgtEl>
                                        <p:attrNameLst>
                                          <p:attrName>ppt_w</p:attrName>
                                        </p:attrNameLst>
                                      </p:cBhvr>
                                      <p:tavLst>
                                        <p:tav tm="0">
                                          <p:val>
                                            <p:fltVal val="0"/>
                                          </p:val>
                                        </p:tav>
                                        <p:tav tm="100000">
                                          <p:val>
                                            <p:strVal val="#ppt_w"/>
                                          </p:val>
                                        </p:tav>
                                      </p:tavLst>
                                    </p:anim>
                                    <p:anim calcmode="lin" valueType="num">
                                      <p:cBhvr>
                                        <p:cTn id="138" dur="200" fill="hold"/>
                                        <p:tgtEl>
                                          <p:spTgt spid="23"/>
                                        </p:tgtEl>
                                        <p:attrNameLst>
                                          <p:attrName>ppt_h</p:attrName>
                                        </p:attrNameLst>
                                      </p:cBhvr>
                                      <p:tavLst>
                                        <p:tav tm="0">
                                          <p:val>
                                            <p:fltVal val="0"/>
                                          </p:val>
                                        </p:tav>
                                        <p:tav tm="100000">
                                          <p:val>
                                            <p:strVal val="#ppt_h"/>
                                          </p:val>
                                        </p:tav>
                                      </p:tavLst>
                                    </p:anim>
                                    <p:animEffect transition="in" filter="fade">
                                      <p:cBhvr>
                                        <p:cTn id="139" dur="200"/>
                                        <p:tgtEl>
                                          <p:spTgt spid="23"/>
                                        </p:tgtEl>
                                      </p:cBhvr>
                                    </p:animEffect>
                                  </p:childTnLst>
                                </p:cTn>
                              </p:par>
                              <p:par>
                                <p:cTn id="140" presetID="0" presetClass="path" presetSubtype="0" accel="50000" decel="50000" fill="hold" grpId="1" nodeType="withEffect">
                                  <p:stCondLst>
                                    <p:cond delay="1500"/>
                                  </p:stCondLst>
                                  <p:childTnLst>
                                    <p:animMotion origin="layout" path="M 1.66667E-6 -2.59259E-6 C -0.00391 -0.00926 -0.02565 -0.00764 -0.02813 -0.02916 C -0.03073 -0.04953 -0.06719 -0.02963 -0.06576 -0.04467 " pathEditMode="relative" rAng="0" ptsTypes="AAA">
                                      <p:cBhvr>
                                        <p:cTn id="141" dur="1000" fill="hold"/>
                                        <p:tgtEl>
                                          <p:spTgt spid="23"/>
                                        </p:tgtEl>
                                        <p:attrNameLst>
                                          <p:attrName>ppt_x</p:attrName>
                                          <p:attrName>ppt_y</p:attrName>
                                        </p:attrNameLst>
                                      </p:cBhvr>
                                      <p:rCtr x="-3294" y="-2245"/>
                                    </p:animMotion>
                                  </p:childTnLst>
                                </p:cTn>
                              </p:par>
                              <p:par>
                                <p:cTn id="142" presetID="10" presetClass="exit" presetSubtype="0" fill="hold" grpId="2" nodeType="withEffect">
                                  <p:stCondLst>
                                    <p:cond delay="1500"/>
                                  </p:stCondLst>
                                  <p:childTnLst>
                                    <p:animEffect transition="out" filter="fade">
                                      <p:cBhvr>
                                        <p:cTn id="143" dur="1000"/>
                                        <p:tgtEl>
                                          <p:spTgt spid="23"/>
                                        </p:tgtEl>
                                      </p:cBhvr>
                                    </p:animEffect>
                                    <p:set>
                                      <p:cBhvr>
                                        <p:cTn id="144" dur="1" fill="hold">
                                          <p:stCondLst>
                                            <p:cond delay="999"/>
                                          </p:stCondLst>
                                        </p:cTn>
                                        <p:tgtEl>
                                          <p:spTgt spid="23"/>
                                        </p:tgtEl>
                                        <p:attrNameLst>
                                          <p:attrName>style.visibility</p:attrName>
                                        </p:attrNameLst>
                                      </p:cBhvr>
                                      <p:to>
                                        <p:strVal val="hidden"/>
                                      </p:to>
                                    </p:set>
                                  </p:childTnLst>
                                </p:cTn>
                              </p:par>
                              <p:par>
                                <p:cTn id="145" presetID="8" presetClass="emph" presetSubtype="0" fill="hold" grpId="3" nodeType="withEffect">
                                  <p:stCondLst>
                                    <p:cond delay="1500"/>
                                  </p:stCondLst>
                                  <p:childTnLst>
                                    <p:animRot by="43200000">
                                      <p:cBhvr>
                                        <p:cTn id="146" dur="1000" fill="hold"/>
                                        <p:tgtEl>
                                          <p:spTgt spid="23"/>
                                        </p:tgtEl>
                                        <p:attrNameLst>
                                          <p:attrName>r</p:attrName>
                                        </p:attrNameLst>
                                      </p:cBhvr>
                                    </p:animRot>
                                  </p:childTnLst>
                                </p:cTn>
                              </p:par>
                              <p:par>
                                <p:cTn id="147" presetID="53" presetClass="entr" presetSubtype="0" fill="hold" grpId="0" nodeType="withEffect">
                                  <p:stCondLst>
                                    <p:cond delay="1600"/>
                                  </p:stCondLst>
                                  <p:childTnLst>
                                    <p:set>
                                      <p:cBhvr>
                                        <p:cTn id="148" dur="1" fill="hold">
                                          <p:stCondLst>
                                            <p:cond delay="0"/>
                                          </p:stCondLst>
                                        </p:cTn>
                                        <p:tgtEl>
                                          <p:spTgt spid="24"/>
                                        </p:tgtEl>
                                        <p:attrNameLst>
                                          <p:attrName>style.visibility</p:attrName>
                                        </p:attrNameLst>
                                      </p:cBhvr>
                                      <p:to>
                                        <p:strVal val="visible"/>
                                      </p:to>
                                    </p:set>
                                    <p:anim calcmode="lin" valueType="num">
                                      <p:cBhvr>
                                        <p:cTn id="149" dur="200" fill="hold"/>
                                        <p:tgtEl>
                                          <p:spTgt spid="24"/>
                                        </p:tgtEl>
                                        <p:attrNameLst>
                                          <p:attrName>ppt_w</p:attrName>
                                        </p:attrNameLst>
                                      </p:cBhvr>
                                      <p:tavLst>
                                        <p:tav tm="0">
                                          <p:val>
                                            <p:fltVal val="0"/>
                                          </p:val>
                                        </p:tav>
                                        <p:tav tm="100000">
                                          <p:val>
                                            <p:strVal val="#ppt_w"/>
                                          </p:val>
                                        </p:tav>
                                      </p:tavLst>
                                    </p:anim>
                                    <p:anim calcmode="lin" valueType="num">
                                      <p:cBhvr>
                                        <p:cTn id="150" dur="200" fill="hold"/>
                                        <p:tgtEl>
                                          <p:spTgt spid="24"/>
                                        </p:tgtEl>
                                        <p:attrNameLst>
                                          <p:attrName>ppt_h</p:attrName>
                                        </p:attrNameLst>
                                      </p:cBhvr>
                                      <p:tavLst>
                                        <p:tav tm="0">
                                          <p:val>
                                            <p:fltVal val="0"/>
                                          </p:val>
                                        </p:tav>
                                        <p:tav tm="100000">
                                          <p:val>
                                            <p:strVal val="#ppt_h"/>
                                          </p:val>
                                        </p:tav>
                                      </p:tavLst>
                                    </p:anim>
                                    <p:animEffect transition="in" filter="fade">
                                      <p:cBhvr>
                                        <p:cTn id="151" dur="200"/>
                                        <p:tgtEl>
                                          <p:spTgt spid="24"/>
                                        </p:tgtEl>
                                      </p:cBhvr>
                                    </p:animEffect>
                                  </p:childTnLst>
                                </p:cTn>
                              </p:par>
                              <p:par>
                                <p:cTn id="152" presetID="0" presetClass="path" presetSubtype="0" accel="50000" decel="50000" fill="hold" grpId="1" nodeType="withEffect">
                                  <p:stCondLst>
                                    <p:cond delay="1600"/>
                                  </p:stCondLst>
                                  <p:childTnLst>
                                    <p:animMotion origin="layout" path="M 2.5E-6 -0.00046 C -0.00391 -0.00972 -0.02045 0.04514 -0.02292 0.02361 C -0.02552 0.00324 -0.06784 0.0625 -0.06641 0.04699 " pathEditMode="relative" rAng="0" ptsTypes="AAA">
                                      <p:cBhvr>
                                        <p:cTn id="153" dur="1000" fill="hold"/>
                                        <p:tgtEl>
                                          <p:spTgt spid="24"/>
                                        </p:tgtEl>
                                        <p:attrNameLst>
                                          <p:attrName>ppt_x</p:attrName>
                                          <p:attrName>ppt_y</p:attrName>
                                        </p:attrNameLst>
                                      </p:cBhvr>
                                      <p:rCtr x="-3333" y="2431"/>
                                    </p:animMotion>
                                  </p:childTnLst>
                                </p:cTn>
                              </p:par>
                              <p:par>
                                <p:cTn id="154" presetID="10" presetClass="exit" presetSubtype="0" fill="hold" grpId="2" nodeType="withEffect">
                                  <p:stCondLst>
                                    <p:cond delay="1600"/>
                                  </p:stCondLst>
                                  <p:childTnLst>
                                    <p:animEffect transition="out" filter="fade">
                                      <p:cBhvr>
                                        <p:cTn id="155" dur="1000"/>
                                        <p:tgtEl>
                                          <p:spTgt spid="24"/>
                                        </p:tgtEl>
                                      </p:cBhvr>
                                    </p:animEffect>
                                    <p:set>
                                      <p:cBhvr>
                                        <p:cTn id="156" dur="1" fill="hold">
                                          <p:stCondLst>
                                            <p:cond delay="999"/>
                                          </p:stCondLst>
                                        </p:cTn>
                                        <p:tgtEl>
                                          <p:spTgt spid="24"/>
                                        </p:tgtEl>
                                        <p:attrNameLst>
                                          <p:attrName>style.visibility</p:attrName>
                                        </p:attrNameLst>
                                      </p:cBhvr>
                                      <p:to>
                                        <p:strVal val="hidden"/>
                                      </p:to>
                                    </p:set>
                                  </p:childTnLst>
                                </p:cTn>
                              </p:par>
                              <p:par>
                                <p:cTn id="157" presetID="8" presetClass="emph" presetSubtype="0" fill="hold" grpId="3" nodeType="withEffect">
                                  <p:stCondLst>
                                    <p:cond delay="1600"/>
                                  </p:stCondLst>
                                  <p:childTnLst>
                                    <p:animRot by="43200000">
                                      <p:cBhvr>
                                        <p:cTn id="158" dur="1000" fill="hold"/>
                                        <p:tgtEl>
                                          <p:spTgt spid="24"/>
                                        </p:tgtEl>
                                        <p:attrNameLst>
                                          <p:attrName>r</p:attrName>
                                        </p:attrNameLst>
                                      </p:cBhvr>
                                    </p:animRot>
                                  </p:childTnLst>
                                </p:cTn>
                              </p:par>
                              <p:par>
                                <p:cTn id="159" presetID="53" presetClass="entr" presetSubtype="0" fill="hold" grpId="0" nodeType="withEffect">
                                  <p:stCondLst>
                                    <p:cond delay="1700"/>
                                  </p:stCondLst>
                                  <p:childTnLst>
                                    <p:set>
                                      <p:cBhvr>
                                        <p:cTn id="160" dur="1" fill="hold">
                                          <p:stCondLst>
                                            <p:cond delay="0"/>
                                          </p:stCondLst>
                                        </p:cTn>
                                        <p:tgtEl>
                                          <p:spTgt spid="25"/>
                                        </p:tgtEl>
                                        <p:attrNameLst>
                                          <p:attrName>style.visibility</p:attrName>
                                        </p:attrNameLst>
                                      </p:cBhvr>
                                      <p:to>
                                        <p:strVal val="visible"/>
                                      </p:to>
                                    </p:set>
                                    <p:anim calcmode="lin" valueType="num">
                                      <p:cBhvr>
                                        <p:cTn id="161" dur="200" fill="hold"/>
                                        <p:tgtEl>
                                          <p:spTgt spid="25"/>
                                        </p:tgtEl>
                                        <p:attrNameLst>
                                          <p:attrName>ppt_w</p:attrName>
                                        </p:attrNameLst>
                                      </p:cBhvr>
                                      <p:tavLst>
                                        <p:tav tm="0">
                                          <p:val>
                                            <p:fltVal val="0"/>
                                          </p:val>
                                        </p:tav>
                                        <p:tav tm="100000">
                                          <p:val>
                                            <p:strVal val="#ppt_w"/>
                                          </p:val>
                                        </p:tav>
                                      </p:tavLst>
                                    </p:anim>
                                    <p:anim calcmode="lin" valueType="num">
                                      <p:cBhvr>
                                        <p:cTn id="162" dur="200" fill="hold"/>
                                        <p:tgtEl>
                                          <p:spTgt spid="25"/>
                                        </p:tgtEl>
                                        <p:attrNameLst>
                                          <p:attrName>ppt_h</p:attrName>
                                        </p:attrNameLst>
                                      </p:cBhvr>
                                      <p:tavLst>
                                        <p:tav tm="0">
                                          <p:val>
                                            <p:fltVal val="0"/>
                                          </p:val>
                                        </p:tav>
                                        <p:tav tm="100000">
                                          <p:val>
                                            <p:strVal val="#ppt_h"/>
                                          </p:val>
                                        </p:tav>
                                      </p:tavLst>
                                    </p:anim>
                                    <p:animEffect transition="in" filter="fade">
                                      <p:cBhvr>
                                        <p:cTn id="163" dur="200"/>
                                        <p:tgtEl>
                                          <p:spTgt spid="25"/>
                                        </p:tgtEl>
                                      </p:cBhvr>
                                    </p:animEffect>
                                  </p:childTnLst>
                                </p:cTn>
                              </p:par>
                              <p:par>
                                <p:cTn id="164" presetID="0" presetClass="path" presetSubtype="0" accel="50000" decel="50000" fill="hold" grpId="1" nodeType="withEffect">
                                  <p:stCondLst>
                                    <p:cond delay="1700"/>
                                  </p:stCondLst>
                                  <p:childTnLst>
                                    <p:animMotion origin="layout" path="M -3.125E-6 -0.00069 C -0.0039 -0.00949 -0.03007 0.02315 -0.03255 0.00232 C -0.03515 -0.01805 -0.09961 0.01551 -0.09817 0.00023 " pathEditMode="relative" rAng="0" ptsTypes="AAA">
                                      <p:cBhvr>
                                        <p:cTn id="165" dur="1000" fill="hold"/>
                                        <p:tgtEl>
                                          <p:spTgt spid="25"/>
                                        </p:tgtEl>
                                        <p:attrNameLst>
                                          <p:attrName>ppt_x</p:attrName>
                                          <p:attrName>ppt_y</p:attrName>
                                        </p:attrNameLst>
                                      </p:cBhvr>
                                      <p:rCtr x="-4922" y="301"/>
                                    </p:animMotion>
                                  </p:childTnLst>
                                </p:cTn>
                              </p:par>
                              <p:par>
                                <p:cTn id="166" presetID="10" presetClass="exit" presetSubtype="0" fill="hold" grpId="2" nodeType="withEffect">
                                  <p:stCondLst>
                                    <p:cond delay="1700"/>
                                  </p:stCondLst>
                                  <p:childTnLst>
                                    <p:animEffect transition="out" filter="fade">
                                      <p:cBhvr>
                                        <p:cTn id="167" dur="1000"/>
                                        <p:tgtEl>
                                          <p:spTgt spid="25"/>
                                        </p:tgtEl>
                                      </p:cBhvr>
                                    </p:animEffect>
                                    <p:set>
                                      <p:cBhvr>
                                        <p:cTn id="168" dur="1" fill="hold">
                                          <p:stCondLst>
                                            <p:cond delay="999"/>
                                          </p:stCondLst>
                                        </p:cTn>
                                        <p:tgtEl>
                                          <p:spTgt spid="25"/>
                                        </p:tgtEl>
                                        <p:attrNameLst>
                                          <p:attrName>style.visibility</p:attrName>
                                        </p:attrNameLst>
                                      </p:cBhvr>
                                      <p:to>
                                        <p:strVal val="hidden"/>
                                      </p:to>
                                    </p:set>
                                  </p:childTnLst>
                                </p:cTn>
                              </p:par>
                              <p:par>
                                <p:cTn id="169" presetID="8" presetClass="emph" presetSubtype="0" fill="hold" grpId="3" nodeType="withEffect">
                                  <p:stCondLst>
                                    <p:cond delay="1700"/>
                                  </p:stCondLst>
                                  <p:childTnLst>
                                    <p:animRot by="43200000">
                                      <p:cBhvr>
                                        <p:cTn id="170" dur="1000" fill="hold"/>
                                        <p:tgtEl>
                                          <p:spTgt spid="25"/>
                                        </p:tgtEl>
                                        <p:attrNameLst>
                                          <p:attrName>r</p:attrName>
                                        </p:attrNameLst>
                                      </p:cBhvr>
                                    </p:animRot>
                                  </p:childTnLst>
                                </p:cTn>
                              </p:par>
                              <p:par>
                                <p:cTn id="171" presetID="53" presetClass="entr" presetSubtype="0" fill="hold" grpId="0" nodeType="withEffect">
                                  <p:stCondLst>
                                    <p:cond delay="1800"/>
                                  </p:stCondLst>
                                  <p:childTnLst>
                                    <p:set>
                                      <p:cBhvr>
                                        <p:cTn id="172" dur="1" fill="hold">
                                          <p:stCondLst>
                                            <p:cond delay="0"/>
                                          </p:stCondLst>
                                        </p:cTn>
                                        <p:tgtEl>
                                          <p:spTgt spid="26"/>
                                        </p:tgtEl>
                                        <p:attrNameLst>
                                          <p:attrName>style.visibility</p:attrName>
                                        </p:attrNameLst>
                                      </p:cBhvr>
                                      <p:to>
                                        <p:strVal val="visible"/>
                                      </p:to>
                                    </p:set>
                                    <p:anim calcmode="lin" valueType="num">
                                      <p:cBhvr>
                                        <p:cTn id="173" dur="200" fill="hold"/>
                                        <p:tgtEl>
                                          <p:spTgt spid="26"/>
                                        </p:tgtEl>
                                        <p:attrNameLst>
                                          <p:attrName>ppt_w</p:attrName>
                                        </p:attrNameLst>
                                      </p:cBhvr>
                                      <p:tavLst>
                                        <p:tav tm="0">
                                          <p:val>
                                            <p:fltVal val="0"/>
                                          </p:val>
                                        </p:tav>
                                        <p:tav tm="100000">
                                          <p:val>
                                            <p:strVal val="#ppt_w"/>
                                          </p:val>
                                        </p:tav>
                                      </p:tavLst>
                                    </p:anim>
                                    <p:anim calcmode="lin" valueType="num">
                                      <p:cBhvr>
                                        <p:cTn id="174" dur="200" fill="hold"/>
                                        <p:tgtEl>
                                          <p:spTgt spid="26"/>
                                        </p:tgtEl>
                                        <p:attrNameLst>
                                          <p:attrName>ppt_h</p:attrName>
                                        </p:attrNameLst>
                                      </p:cBhvr>
                                      <p:tavLst>
                                        <p:tav tm="0">
                                          <p:val>
                                            <p:fltVal val="0"/>
                                          </p:val>
                                        </p:tav>
                                        <p:tav tm="100000">
                                          <p:val>
                                            <p:strVal val="#ppt_h"/>
                                          </p:val>
                                        </p:tav>
                                      </p:tavLst>
                                    </p:anim>
                                    <p:animEffect transition="in" filter="fade">
                                      <p:cBhvr>
                                        <p:cTn id="175" dur="200"/>
                                        <p:tgtEl>
                                          <p:spTgt spid="26"/>
                                        </p:tgtEl>
                                      </p:cBhvr>
                                    </p:animEffect>
                                  </p:childTnLst>
                                </p:cTn>
                              </p:par>
                              <p:par>
                                <p:cTn id="176" presetID="0" presetClass="path" presetSubtype="0" accel="50000" decel="50000" fill="hold" grpId="1" nodeType="withEffect">
                                  <p:stCondLst>
                                    <p:cond delay="1800"/>
                                  </p:stCondLst>
                                  <p:childTnLst>
                                    <p:animMotion origin="layout" path="M 5.55112E-17 -2.59259E-6 C -0.00391 -0.00879 -0.03151 0.05625 -0.03398 0.03496 C -0.03659 0.01459 -0.09961 0.05093 -0.09818 0.03565 " pathEditMode="relative" rAng="0" ptsTypes="AAA">
                                      <p:cBhvr>
                                        <p:cTn id="177" dur="1000" fill="hold"/>
                                        <p:tgtEl>
                                          <p:spTgt spid="26"/>
                                        </p:tgtEl>
                                        <p:attrNameLst>
                                          <p:attrName>ppt_x</p:attrName>
                                          <p:attrName>ppt_y</p:attrName>
                                        </p:attrNameLst>
                                      </p:cBhvr>
                                      <p:rCtr x="-4922" y="1921"/>
                                    </p:animMotion>
                                  </p:childTnLst>
                                </p:cTn>
                              </p:par>
                              <p:par>
                                <p:cTn id="178" presetID="10" presetClass="exit" presetSubtype="0" fill="hold" grpId="2" nodeType="withEffect">
                                  <p:stCondLst>
                                    <p:cond delay="1800"/>
                                  </p:stCondLst>
                                  <p:childTnLst>
                                    <p:animEffect transition="out" filter="fade">
                                      <p:cBhvr>
                                        <p:cTn id="179" dur="1000"/>
                                        <p:tgtEl>
                                          <p:spTgt spid="26"/>
                                        </p:tgtEl>
                                      </p:cBhvr>
                                    </p:animEffect>
                                    <p:set>
                                      <p:cBhvr>
                                        <p:cTn id="180" dur="1" fill="hold">
                                          <p:stCondLst>
                                            <p:cond delay="999"/>
                                          </p:stCondLst>
                                        </p:cTn>
                                        <p:tgtEl>
                                          <p:spTgt spid="26"/>
                                        </p:tgtEl>
                                        <p:attrNameLst>
                                          <p:attrName>style.visibility</p:attrName>
                                        </p:attrNameLst>
                                      </p:cBhvr>
                                      <p:to>
                                        <p:strVal val="hidden"/>
                                      </p:to>
                                    </p:set>
                                  </p:childTnLst>
                                </p:cTn>
                              </p:par>
                              <p:par>
                                <p:cTn id="181" presetID="8" presetClass="emph" presetSubtype="0" fill="hold" grpId="3" nodeType="withEffect">
                                  <p:stCondLst>
                                    <p:cond delay="1800"/>
                                  </p:stCondLst>
                                  <p:childTnLst>
                                    <p:animRot by="43200000">
                                      <p:cBhvr>
                                        <p:cTn id="182" dur="1000" fill="hold"/>
                                        <p:tgtEl>
                                          <p:spTgt spid="26"/>
                                        </p:tgtEl>
                                        <p:attrNameLst>
                                          <p:attrName>r</p:attrName>
                                        </p:attrNameLst>
                                      </p:cBhvr>
                                    </p:animRot>
                                  </p:childTnLst>
                                </p:cTn>
                              </p:par>
                              <p:par>
                                <p:cTn id="183" presetID="53" presetClass="entr" presetSubtype="0" fill="hold" grpId="0" nodeType="withEffect">
                                  <p:stCondLst>
                                    <p:cond delay="1900"/>
                                  </p:stCondLst>
                                  <p:childTnLst>
                                    <p:set>
                                      <p:cBhvr>
                                        <p:cTn id="184" dur="1" fill="hold">
                                          <p:stCondLst>
                                            <p:cond delay="0"/>
                                          </p:stCondLst>
                                        </p:cTn>
                                        <p:tgtEl>
                                          <p:spTgt spid="27"/>
                                        </p:tgtEl>
                                        <p:attrNameLst>
                                          <p:attrName>style.visibility</p:attrName>
                                        </p:attrNameLst>
                                      </p:cBhvr>
                                      <p:to>
                                        <p:strVal val="visible"/>
                                      </p:to>
                                    </p:set>
                                    <p:anim calcmode="lin" valueType="num">
                                      <p:cBhvr>
                                        <p:cTn id="185" dur="200" fill="hold"/>
                                        <p:tgtEl>
                                          <p:spTgt spid="27"/>
                                        </p:tgtEl>
                                        <p:attrNameLst>
                                          <p:attrName>ppt_w</p:attrName>
                                        </p:attrNameLst>
                                      </p:cBhvr>
                                      <p:tavLst>
                                        <p:tav tm="0">
                                          <p:val>
                                            <p:fltVal val="0"/>
                                          </p:val>
                                        </p:tav>
                                        <p:tav tm="100000">
                                          <p:val>
                                            <p:strVal val="#ppt_w"/>
                                          </p:val>
                                        </p:tav>
                                      </p:tavLst>
                                    </p:anim>
                                    <p:anim calcmode="lin" valueType="num">
                                      <p:cBhvr>
                                        <p:cTn id="186" dur="200" fill="hold"/>
                                        <p:tgtEl>
                                          <p:spTgt spid="27"/>
                                        </p:tgtEl>
                                        <p:attrNameLst>
                                          <p:attrName>ppt_h</p:attrName>
                                        </p:attrNameLst>
                                      </p:cBhvr>
                                      <p:tavLst>
                                        <p:tav tm="0">
                                          <p:val>
                                            <p:fltVal val="0"/>
                                          </p:val>
                                        </p:tav>
                                        <p:tav tm="100000">
                                          <p:val>
                                            <p:strVal val="#ppt_h"/>
                                          </p:val>
                                        </p:tav>
                                      </p:tavLst>
                                    </p:anim>
                                    <p:animEffect transition="in" filter="fade">
                                      <p:cBhvr>
                                        <p:cTn id="187" dur="200"/>
                                        <p:tgtEl>
                                          <p:spTgt spid="27"/>
                                        </p:tgtEl>
                                      </p:cBhvr>
                                    </p:animEffect>
                                  </p:childTnLst>
                                </p:cTn>
                              </p:par>
                              <p:par>
                                <p:cTn id="188" presetID="0" presetClass="path" presetSubtype="0" accel="50000" decel="50000" fill="hold" grpId="1" nodeType="withEffect">
                                  <p:stCondLst>
                                    <p:cond delay="1900"/>
                                  </p:stCondLst>
                                  <p:childTnLst>
                                    <p:animMotion origin="layout" path="M 2.91667E-6 -2.59259E-6 C -0.00391 -0.00926 -0.02565 -0.00764 -0.02813 -0.02916 C -0.03073 -0.04953 -0.06719 -0.02963 -0.06576 -0.04467 " pathEditMode="relative" rAng="0" ptsTypes="AAA">
                                      <p:cBhvr>
                                        <p:cTn id="189" dur="1000" fill="hold"/>
                                        <p:tgtEl>
                                          <p:spTgt spid="27"/>
                                        </p:tgtEl>
                                        <p:attrNameLst>
                                          <p:attrName>ppt_x</p:attrName>
                                          <p:attrName>ppt_y</p:attrName>
                                        </p:attrNameLst>
                                      </p:cBhvr>
                                      <p:rCtr x="-3294" y="-2245"/>
                                    </p:animMotion>
                                  </p:childTnLst>
                                </p:cTn>
                              </p:par>
                              <p:par>
                                <p:cTn id="190" presetID="10" presetClass="exit" presetSubtype="0" fill="hold" grpId="2" nodeType="withEffect">
                                  <p:stCondLst>
                                    <p:cond delay="1900"/>
                                  </p:stCondLst>
                                  <p:childTnLst>
                                    <p:animEffect transition="out" filter="fade">
                                      <p:cBhvr>
                                        <p:cTn id="191" dur="1000"/>
                                        <p:tgtEl>
                                          <p:spTgt spid="27"/>
                                        </p:tgtEl>
                                      </p:cBhvr>
                                    </p:animEffect>
                                    <p:set>
                                      <p:cBhvr>
                                        <p:cTn id="192" dur="1" fill="hold">
                                          <p:stCondLst>
                                            <p:cond delay="999"/>
                                          </p:stCondLst>
                                        </p:cTn>
                                        <p:tgtEl>
                                          <p:spTgt spid="27"/>
                                        </p:tgtEl>
                                        <p:attrNameLst>
                                          <p:attrName>style.visibility</p:attrName>
                                        </p:attrNameLst>
                                      </p:cBhvr>
                                      <p:to>
                                        <p:strVal val="hidden"/>
                                      </p:to>
                                    </p:set>
                                  </p:childTnLst>
                                </p:cTn>
                              </p:par>
                              <p:par>
                                <p:cTn id="193" presetID="8" presetClass="emph" presetSubtype="0" fill="hold" grpId="3" nodeType="withEffect">
                                  <p:stCondLst>
                                    <p:cond delay="1900"/>
                                  </p:stCondLst>
                                  <p:childTnLst>
                                    <p:animRot by="43200000">
                                      <p:cBhvr>
                                        <p:cTn id="194" dur="1000" fill="hold"/>
                                        <p:tgtEl>
                                          <p:spTgt spid="27"/>
                                        </p:tgtEl>
                                        <p:attrNameLst>
                                          <p:attrName>r</p:attrName>
                                        </p:attrNameLst>
                                      </p:cBhvr>
                                    </p:animRot>
                                  </p:childTnLst>
                                </p:cTn>
                              </p:par>
                              <p:par>
                                <p:cTn id="195" presetID="53" presetClass="entr" presetSubtype="0" fill="hold" grpId="0" nodeType="withEffect">
                                  <p:stCondLst>
                                    <p:cond delay="2000"/>
                                  </p:stCondLst>
                                  <p:childTnLst>
                                    <p:set>
                                      <p:cBhvr>
                                        <p:cTn id="196" dur="1" fill="hold">
                                          <p:stCondLst>
                                            <p:cond delay="0"/>
                                          </p:stCondLst>
                                        </p:cTn>
                                        <p:tgtEl>
                                          <p:spTgt spid="28"/>
                                        </p:tgtEl>
                                        <p:attrNameLst>
                                          <p:attrName>style.visibility</p:attrName>
                                        </p:attrNameLst>
                                      </p:cBhvr>
                                      <p:to>
                                        <p:strVal val="visible"/>
                                      </p:to>
                                    </p:set>
                                    <p:anim calcmode="lin" valueType="num">
                                      <p:cBhvr>
                                        <p:cTn id="197" dur="200" fill="hold"/>
                                        <p:tgtEl>
                                          <p:spTgt spid="28"/>
                                        </p:tgtEl>
                                        <p:attrNameLst>
                                          <p:attrName>ppt_w</p:attrName>
                                        </p:attrNameLst>
                                      </p:cBhvr>
                                      <p:tavLst>
                                        <p:tav tm="0">
                                          <p:val>
                                            <p:fltVal val="0"/>
                                          </p:val>
                                        </p:tav>
                                        <p:tav tm="100000">
                                          <p:val>
                                            <p:strVal val="#ppt_w"/>
                                          </p:val>
                                        </p:tav>
                                      </p:tavLst>
                                    </p:anim>
                                    <p:anim calcmode="lin" valueType="num">
                                      <p:cBhvr>
                                        <p:cTn id="198" dur="200" fill="hold"/>
                                        <p:tgtEl>
                                          <p:spTgt spid="28"/>
                                        </p:tgtEl>
                                        <p:attrNameLst>
                                          <p:attrName>ppt_h</p:attrName>
                                        </p:attrNameLst>
                                      </p:cBhvr>
                                      <p:tavLst>
                                        <p:tav tm="0">
                                          <p:val>
                                            <p:fltVal val="0"/>
                                          </p:val>
                                        </p:tav>
                                        <p:tav tm="100000">
                                          <p:val>
                                            <p:strVal val="#ppt_h"/>
                                          </p:val>
                                        </p:tav>
                                      </p:tavLst>
                                    </p:anim>
                                    <p:animEffect transition="in" filter="fade">
                                      <p:cBhvr>
                                        <p:cTn id="199" dur="200"/>
                                        <p:tgtEl>
                                          <p:spTgt spid="28"/>
                                        </p:tgtEl>
                                      </p:cBhvr>
                                    </p:animEffect>
                                  </p:childTnLst>
                                </p:cTn>
                              </p:par>
                              <p:par>
                                <p:cTn id="200" presetID="0" presetClass="path" presetSubtype="0" accel="50000" decel="50000" fill="hold" grpId="1" nodeType="withEffect">
                                  <p:stCondLst>
                                    <p:cond delay="2000"/>
                                  </p:stCondLst>
                                  <p:childTnLst>
                                    <p:animMotion origin="layout" path="M 3.75E-6 -0.00046 C -0.00391 -0.00972 -0.02045 0.04514 -0.02292 0.02361 C -0.02552 0.00324 -0.06784 0.0625 -0.06641 0.04699 " pathEditMode="relative" rAng="0" ptsTypes="AAA">
                                      <p:cBhvr>
                                        <p:cTn id="201" dur="1000" fill="hold"/>
                                        <p:tgtEl>
                                          <p:spTgt spid="28"/>
                                        </p:tgtEl>
                                        <p:attrNameLst>
                                          <p:attrName>ppt_x</p:attrName>
                                          <p:attrName>ppt_y</p:attrName>
                                        </p:attrNameLst>
                                      </p:cBhvr>
                                      <p:rCtr x="-3333" y="2431"/>
                                    </p:animMotion>
                                  </p:childTnLst>
                                </p:cTn>
                              </p:par>
                              <p:par>
                                <p:cTn id="202" presetID="10" presetClass="exit" presetSubtype="0" fill="hold" grpId="2" nodeType="withEffect">
                                  <p:stCondLst>
                                    <p:cond delay="2000"/>
                                  </p:stCondLst>
                                  <p:childTnLst>
                                    <p:animEffect transition="out" filter="fade">
                                      <p:cBhvr>
                                        <p:cTn id="203" dur="1000"/>
                                        <p:tgtEl>
                                          <p:spTgt spid="28"/>
                                        </p:tgtEl>
                                      </p:cBhvr>
                                    </p:animEffect>
                                    <p:set>
                                      <p:cBhvr>
                                        <p:cTn id="204" dur="1" fill="hold">
                                          <p:stCondLst>
                                            <p:cond delay="999"/>
                                          </p:stCondLst>
                                        </p:cTn>
                                        <p:tgtEl>
                                          <p:spTgt spid="28"/>
                                        </p:tgtEl>
                                        <p:attrNameLst>
                                          <p:attrName>style.visibility</p:attrName>
                                        </p:attrNameLst>
                                      </p:cBhvr>
                                      <p:to>
                                        <p:strVal val="hidden"/>
                                      </p:to>
                                    </p:set>
                                  </p:childTnLst>
                                </p:cTn>
                              </p:par>
                              <p:par>
                                <p:cTn id="205" presetID="8" presetClass="emph" presetSubtype="0" fill="hold" grpId="3" nodeType="withEffect">
                                  <p:stCondLst>
                                    <p:cond delay="2000"/>
                                  </p:stCondLst>
                                  <p:childTnLst>
                                    <p:animRot by="43200000">
                                      <p:cBhvr>
                                        <p:cTn id="206" dur="1000" fill="hold"/>
                                        <p:tgtEl>
                                          <p:spTgt spid="28"/>
                                        </p:tgtEl>
                                        <p:attrNameLst>
                                          <p:attrName>r</p:attrName>
                                        </p:attrNameLst>
                                      </p:cBhvr>
                                    </p:animRot>
                                  </p:childTnLst>
                                </p:cTn>
                              </p:par>
                              <p:par>
                                <p:cTn id="207" presetID="2" presetClass="entr" presetSubtype="2" fill="hold" grpId="0" nodeType="withEffect">
                                  <p:stCondLst>
                                    <p:cond delay="100"/>
                                  </p:stCondLst>
                                  <p:childTnLst>
                                    <p:set>
                                      <p:cBhvr>
                                        <p:cTn id="208" dur="1" fill="hold">
                                          <p:stCondLst>
                                            <p:cond delay="0"/>
                                          </p:stCondLst>
                                        </p:cTn>
                                        <p:tgtEl>
                                          <p:spTgt spid="86"/>
                                        </p:tgtEl>
                                        <p:attrNameLst>
                                          <p:attrName>style.visibility</p:attrName>
                                        </p:attrNameLst>
                                      </p:cBhvr>
                                      <p:to>
                                        <p:strVal val="visible"/>
                                      </p:to>
                                    </p:set>
                                    <p:anim calcmode="lin" valueType="num">
                                      <p:cBhvr additive="base">
                                        <p:cTn id="209" dur="1400" fill="hold"/>
                                        <p:tgtEl>
                                          <p:spTgt spid="86"/>
                                        </p:tgtEl>
                                        <p:attrNameLst>
                                          <p:attrName>ppt_x</p:attrName>
                                        </p:attrNameLst>
                                      </p:cBhvr>
                                      <p:tavLst>
                                        <p:tav tm="0">
                                          <p:val>
                                            <p:strVal val="1+#ppt_w/2"/>
                                          </p:val>
                                        </p:tav>
                                        <p:tav tm="100000">
                                          <p:val>
                                            <p:strVal val="#ppt_x"/>
                                          </p:val>
                                        </p:tav>
                                      </p:tavLst>
                                    </p:anim>
                                    <p:anim calcmode="lin" valueType="num">
                                      <p:cBhvr additive="base">
                                        <p:cTn id="210" dur="1400" fill="hold"/>
                                        <p:tgtEl>
                                          <p:spTgt spid="86"/>
                                        </p:tgtEl>
                                        <p:attrNameLst>
                                          <p:attrName>ppt_y</p:attrName>
                                        </p:attrNameLst>
                                      </p:cBhvr>
                                      <p:tavLst>
                                        <p:tav tm="0">
                                          <p:val>
                                            <p:strVal val="#ppt_y"/>
                                          </p:val>
                                        </p:tav>
                                        <p:tav tm="100000">
                                          <p:val>
                                            <p:strVal val="#ppt_y"/>
                                          </p:val>
                                        </p:tav>
                                      </p:tavLst>
                                    </p:anim>
                                  </p:childTnLst>
                                </p:cTn>
                              </p:par>
                              <p:par>
                                <p:cTn id="211" presetID="22" presetClass="entr" presetSubtype="8" repeatCount="5000" fill="hold" grpId="0" nodeType="withEffect">
                                  <p:stCondLst>
                                    <p:cond delay="2000"/>
                                  </p:stCondLst>
                                  <p:childTnLst>
                                    <p:set>
                                      <p:cBhvr>
                                        <p:cTn id="212" dur="1" fill="hold">
                                          <p:stCondLst>
                                            <p:cond delay="0"/>
                                          </p:stCondLst>
                                        </p:cTn>
                                        <p:tgtEl>
                                          <p:spTgt spid="87"/>
                                        </p:tgtEl>
                                        <p:attrNameLst>
                                          <p:attrName>style.visibility</p:attrName>
                                        </p:attrNameLst>
                                      </p:cBhvr>
                                      <p:to>
                                        <p:strVal val="visible"/>
                                      </p:to>
                                    </p:set>
                                    <p:animEffect transition="in" filter="wipe(left)">
                                      <p:cBhvr>
                                        <p:cTn id="213" dur="10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3" grpId="1" animBg="1"/>
      <p:bldP spid="13" grpId="2" animBg="1"/>
      <p:bldP spid="13" grpId="3" animBg="1"/>
      <p:bldP spid="14" grpId="0" animBg="1"/>
      <p:bldP spid="14" grpId="1" animBg="1"/>
      <p:bldP spid="14" grpId="2" animBg="1"/>
      <p:bldP spid="14" grpId="3" animBg="1"/>
      <p:bldP spid="15" grpId="0" animBg="1"/>
      <p:bldP spid="15" grpId="1" animBg="1"/>
      <p:bldP spid="15" grpId="2" animBg="1"/>
      <p:bldP spid="15" grpId="3" animBg="1"/>
      <p:bldP spid="16" grpId="0" animBg="1"/>
      <p:bldP spid="16" grpId="1" animBg="1"/>
      <p:bldP spid="16" grpId="2" animBg="1"/>
      <p:bldP spid="16" grpId="3" animBg="1"/>
      <p:bldP spid="17" grpId="0" animBg="1"/>
      <p:bldP spid="17" grpId="1" animBg="1"/>
      <p:bldP spid="17" grpId="2" animBg="1"/>
      <p:bldP spid="17" grpId="3" animBg="1"/>
      <p:bldP spid="18" grpId="0" animBg="1"/>
      <p:bldP spid="18" grpId="1" animBg="1"/>
      <p:bldP spid="18" grpId="2" animBg="1"/>
      <p:bldP spid="18" grpId="3" animBg="1"/>
      <p:bldP spid="19" grpId="0" animBg="1"/>
      <p:bldP spid="19" grpId="1" animBg="1"/>
      <p:bldP spid="19" grpId="2" animBg="1"/>
      <p:bldP spid="19" grpId="3" animBg="1"/>
      <p:bldP spid="20" grpId="0" animBg="1"/>
      <p:bldP spid="20" grpId="1" animBg="1"/>
      <p:bldP spid="20" grpId="2" animBg="1"/>
      <p:bldP spid="20" grpId="3" animBg="1"/>
      <p:bldP spid="21" grpId="0" animBg="1"/>
      <p:bldP spid="21" grpId="1" animBg="1"/>
      <p:bldP spid="21" grpId="2" animBg="1"/>
      <p:bldP spid="21" grpId="3" animBg="1"/>
      <p:bldP spid="22" grpId="0" animBg="1"/>
      <p:bldP spid="22" grpId="1" animBg="1"/>
      <p:bldP spid="22" grpId="2" animBg="1"/>
      <p:bldP spid="22" grpId="3" animBg="1"/>
      <p:bldP spid="23" grpId="0" animBg="1"/>
      <p:bldP spid="23" grpId="1" animBg="1"/>
      <p:bldP spid="23" grpId="2" animBg="1"/>
      <p:bldP spid="23" grpId="3" animBg="1"/>
      <p:bldP spid="24" grpId="0" animBg="1"/>
      <p:bldP spid="24" grpId="1" animBg="1"/>
      <p:bldP spid="24" grpId="2" animBg="1"/>
      <p:bldP spid="24" grpId="3" animBg="1"/>
      <p:bldP spid="25" grpId="0" animBg="1"/>
      <p:bldP spid="25" grpId="1" animBg="1"/>
      <p:bldP spid="25" grpId="2" animBg="1"/>
      <p:bldP spid="25" grpId="3" animBg="1"/>
      <p:bldP spid="26" grpId="0" animBg="1"/>
      <p:bldP spid="26" grpId="1" animBg="1"/>
      <p:bldP spid="26" grpId="2" animBg="1"/>
      <p:bldP spid="26" grpId="3" animBg="1"/>
      <p:bldP spid="27" grpId="0" animBg="1"/>
      <p:bldP spid="27" grpId="1" animBg="1"/>
      <p:bldP spid="27" grpId="2" animBg="1"/>
      <p:bldP spid="27" grpId="3" animBg="1"/>
      <p:bldP spid="28" grpId="0" animBg="1"/>
      <p:bldP spid="28" grpId="1" animBg="1"/>
      <p:bldP spid="28" grpId="2" animBg="1"/>
      <p:bldP spid="28" grpId="3" animBg="1"/>
      <p:bldP spid="29" grpId="0" animBg="1"/>
      <p:bldP spid="86" grpId="0"/>
      <p:bldP spid="87" grpId="0"/>
      <p:bldP spid="88" grpId="0" animBg="1"/>
      <p:bldP spid="90"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1C3247"/>
        </a:solidFill>
        <a:effectLst/>
      </p:bgPr>
    </p:bg>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rcRect l="22506" t="28173"/>
          <a:stretch/>
        </p:blipFill>
        <p:spPr>
          <a:xfrm>
            <a:off x="-928468" y="0"/>
            <a:ext cx="13116586" cy="6858000"/>
          </a:xfrm>
          <a:prstGeom prst="rect">
            <a:avLst/>
          </a:prstGeom>
        </p:spPr>
      </p:pic>
      <p:sp>
        <p:nvSpPr>
          <p:cNvPr id="6" name="等腰三角形 5"/>
          <p:cNvSpPr/>
          <p:nvPr/>
        </p:nvSpPr>
        <p:spPr>
          <a:xfrm rot="5400000">
            <a:off x="1703115" y="-714574"/>
            <a:ext cx="3908966" cy="7315201"/>
          </a:xfrm>
          <a:prstGeom prst="triangle">
            <a:avLst>
              <a:gd name="adj" fmla="val 100000"/>
            </a:avLst>
          </a:prstGeom>
          <a:solidFill>
            <a:srgbClr val="A8000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4" name="组合 23"/>
          <p:cNvGrpSpPr/>
          <p:nvPr/>
        </p:nvGrpSpPr>
        <p:grpSpPr>
          <a:xfrm>
            <a:off x="-3357883" y="-1995830"/>
            <a:ext cx="15549883" cy="18037865"/>
            <a:chOff x="-3357883" y="-1995830"/>
            <a:chExt cx="15549883" cy="18037865"/>
          </a:xfrm>
        </p:grpSpPr>
        <p:sp>
          <p:nvSpPr>
            <p:cNvPr id="23" name="等腰三角形 22"/>
            <p:cNvSpPr/>
            <p:nvPr/>
          </p:nvSpPr>
          <p:spPr>
            <a:xfrm rot="16200000">
              <a:off x="-4601874" y="-751839"/>
              <a:ext cx="18037865" cy="15549883"/>
            </a:xfrm>
            <a:prstGeom prst="triangle">
              <a:avLst>
                <a:gd name="adj" fmla="val 51044"/>
              </a:avLst>
            </a:prstGeom>
            <a:solidFill>
              <a:srgbClr val="1C32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a:off x="5985912" y="2787493"/>
              <a:ext cx="132621" cy="3499452"/>
              <a:chOff x="5601572" y="3484179"/>
              <a:chExt cx="132621" cy="3499452"/>
            </a:xfrm>
          </p:grpSpPr>
          <p:sp>
            <p:nvSpPr>
              <p:cNvPr id="7" name="矩形 6"/>
              <p:cNvSpPr/>
              <p:nvPr/>
            </p:nvSpPr>
            <p:spPr>
              <a:xfrm>
                <a:off x="5643082" y="3484179"/>
                <a:ext cx="49602" cy="34994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flipH="1">
                <a:off x="5601572" y="5167594"/>
                <a:ext cx="132621" cy="1326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10"/>
            <p:cNvSpPr txBox="1"/>
            <p:nvPr/>
          </p:nvSpPr>
          <p:spPr>
            <a:xfrm>
              <a:off x="3069772" y="4255312"/>
              <a:ext cx="2481943" cy="1446550"/>
            </a:xfrm>
            <a:prstGeom prst="rect">
              <a:avLst/>
            </a:prstGeom>
            <a:noFill/>
          </p:spPr>
          <p:txBody>
            <a:bodyPr wrap="square" rtlCol="0">
              <a:spAutoFit/>
            </a:bodyPr>
            <a:lstStyle/>
            <a:p>
              <a:r>
                <a:rPr lang="zh-CN" altLang="en-US" sz="8800" dirty="0" smtClean="0">
                  <a:solidFill>
                    <a:schemeClr val="bg1"/>
                  </a:solidFill>
                  <a:latin typeface="微软雅黑" panose="020B0503020204020204" pitchFamily="34" charset="-122"/>
                  <a:ea typeface="微软雅黑" panose="020B0503020204020204" pitchFamily="34" charset="-122"/>
                </a:rPr>
                <a:t>目录</a:t>
              </a:r>
              <a:endParaRPr lang="zh-CN" altLang="en-US" sz="8800" dirty="0">
                <a:solidFill>
                  <a:schemeClr val="bg1"/>
                </a:solidFill>
                <a:latin typeface="微软雅黑" panose="020B0503020204020204" pitchFamily="34" charset="-122"/>
                <a:ea typeface="微软雅黑" panose="020B0503020204020204" pitchFamily="34" charset="-122"/>
              </a:endParaRPr>
            </a:p>
          </p:txBody>
        </p:sp>
        <p:sp>
          <p:nvSpPr>
            <p:cNvPr id="13" name="文本框 12"/>
            <p:cNvSpPr txBox="1"/>
            <p:nvPr/>
          </p:nvSpPr>
          <p:spPr>
            <a:xfrm>
              <a:off x="7097395" y="2625107"/>
              <a:ext cx="2481943" cy="769441"/>
            </a:xfrm>
            <a:prstGeom prst="rect">
              <a:avLst/>
            </a:prstGeom>
            <a:noFill/>
          </p:spPr>
          <p:txBody>
            <a:bodyPr wrap="square" rtlCol="0">
              <a:spAutoFit/>
            </a:bodyPr>
            <a:lstStyle/>
            <a:p>
              <a:r>
                <a:rPr lang="zh-CN" altLang="en-US" sz="4400" dirty="0" smtClean="0">
                  <a:solidFill>
                    <a:schemeClr val="bg1"/>
                  </a:solidFill>
                  <a:latin typeface="微软雅黑" panose="020B0503020204020204" pitchFamily="34" charset="-122"/>
                  <a:ea typeface="微软雅黑" panose="020B0503020204020204" pitchFamily="34" charset="-122"/>
                </a:rPr>
                <a:t>过去</a:t>
              </a:r>
              <a:endParaRPr lang="zh-CN" altLang="en-US" sz="4400" dirty="0">
                <a:solidFill>
                  <a:schemeClr val="bg1"/>
                </a:solidFill>
                <a:latin typeface="微软雅黑" panose="020B0503020204020204" pitchFamily="34" charset="-122"/>
                <a:ea typeface="微软雅黑" panose="020B0503020204020204" pitchFamily="34" charset="-122"/>
              </a:endParaRPr>
            </a:p>
          </p:txBody>
        </p:sp>
        <p:sp>
          <p:nvSpPr>
            <p:cNvPr id="14" name="文本框 13"/>
            <p:cNvSpPr txBox="1"/>
            <p:nvPr/>
          </p:nvSpPr>
          <p:spPr>
            <a:xfrm>
              <a:off x="7097394" y="3623813"/>
              <a:ext cx="2481943" cy="769441"/>
            </a:xfrm>
            <a:prstGeom prst="rect">
              <a:avLst/>
            </a:prstGeom>
            <a:noFill/>
          </p:spPr>
          <p:txBody>
            <a:bodyPr wrap="square" rtlCol="0">
              <a:spAutoFit/>
            </a:bodyPr>
            <a:lstStyle/>
            <a:p>
              <a:r>
                <a:rPr lang="zh-CN" altLang="en-US" sz="4400" dirty="0" smtClean="0">
                  <a:solidFill>
                    <a:schemeClr val="bg1"/>
                  </a:solidFill>
                  <a:latin typeface="微软雅黑" panose="020B0503020204020204" pitchFamily="34" charset="-122"/>
                  <a:ea typeface="微软雅黑" panose="020B0503020204020204" pitchFamily="34" charset="-122"/>
                </a:rPr>
                <a:t>现在</a:t>
              </a:r>
              <a:endParaRPr lang="zh-CN" altLang="en-US" sz="4400" dirty="0">
                <a:solidFill>
                  <a:schemeClr val="bg1"/>
                </a:solidFill>
                <a:latin typeface="微软雅黑" panose="020B0503020204020204" pitchFamily="34" charset="-122"/>
                <a:ea typeface="微软雅黑" panose="020B0503020204020204" pitchFamily="34" charset="-122"/>
              </a:endParaRPr>
            </a:p>
          </p:txBody>
        </p:sp>
        <p:sp>
          <p:nvSpPr>
            <p:cNvPr id="15" name="文本框 14"/>
            <p:cNvSpPr txBox="1"/>
            <p:nvPr/>
          </p:nvSpPr>
          <p:spPr>
            <a:xfrm>
              <a:off x="7097393" y="4622519"/>
              <a:ext cx="2481943" cy="769441"/>
            </a:xfrm>
            <a:prstGeom prst="rect">
              <a:avLst/>
            </a:prstGeom>
            <a:noFill/>
          </p:spPr>
          <p:txBody>
            <a:bodyPr wrap="square" rtlCol="0">
              <a:spAutoFit/>
            </a:bodyPr>
            <a:lstStyle/>
            <a:p>
              <a:r>
                <a:rPr lang="zh-CN" altLang="en-US" sz="4400" dirty="0" smtClean="0">
                  <a:solidFill>
                    <a:schemeClr val="bg1"/>
                  </a:solidFill>
                  <a:latin typeface="微软雅黑" panose="020B0503020204020204" pitchFamily="34" charset="-122"/>
                  <a:ea typeface="微软雅黑" panose="020B0503020204020204" pitchFamily="34" charset="-122"/>
                </a:rPr>
                <a:t>未来</a:t>
              </a:r>
              <a:endParaRPr lang="zh-CN" altLang="en-US" sz="4400" dirty="0">
                <a:solidFill>
                  <a:schemeClr val="bg1"/>
                </a:solidFill>
                <a:latin typeface="微软雅黑" panose="020B0503020204020204" pitchFamily="34" charset="-122"/>
                <a:ea typeface="微软雅黑" panose="020B0503020204020204" pitchFamily="34" charset="-122"/>
              </a:endParaRPr>
            </a:p>
          </p:txBody>
        </p:sp>
        <p:sp>
          <p:nvSpPr>
            <p:cNvPr id="19" name="文本框 18"/>
            <p:cNvSpPr txBox="1"/>
            <p:nvPr/>
          </p:nvSpPr>
          <p:spPr>
            <a:xfrm>
              <a:off x="7097393" y="5621226"/>
              <a:ext cx="3036343" cy="769441"/>
            </a:xfrm>
            <a:prstGeom prst="rect">
              <a:avLst/>
            </a:prstGeom>
            <a:noFill/>
          </p:spPr>
          <p:txBody>
            <a:bodyPr wrap="square" rtlCol="0">
              <a:spAutoFit/>
            </a:bodyPr>
            <a:lstStyle/>
            <a:p>
              <a:r>
                <a:rPr lang="en-US" altLang="zh-CN" sz="4400" dirty="0" smtClean="0">
                  <a:solidFill>
                    <a:srgbClr val="F49E33"/>
                  </a:solidFill>
                  <a:latin typeface="微软雅黑" panose="020B0503020204020204" pitchFamily="34" charset="-122"/>
                  <a:ea typeface="微软雅黑" panose="020B0503020204020204" pitchFamily="34" charset="-122"/>
                </a:rPr>
                <a:t>Just do it</a:t>
              </a:r>
              <a:r>
                <a:rPr lang="zh-CN" altLang="en-US" sz="4400" dirty="0" smtClean="0">
                  <a:solidFill>
                    <a:srgbClr val="F49E33"/>
                  </a:solidFill>
                  <a:latin typeface="微软雅黑" panose="020B0503020204020204" pitchFamily="34" charset="-122"/>
                  <a:ea typeface="微软雅黑" panose="020B0503020204020204" pitchFamily="34" charset="-122"/>
                </a:rPr>
                <a:t>！</a:t>
              </a:r>
              <a:endParaRPr lang="zh-CN" altLang="en-US" sz="4400" dirty="0">
                <a:solidFill>
                  <a:srgbClr val="F49E33"/>
                </a:solidFill>
                <a:latin typeface="微软雅黑" panose="020B0503020204020204" pitchFamily="34" charset="-122"/>
                <a:ea typeface="微软雅黑" panose="020B0503020204020204" pitchFamily="34" charset="-122"/>
              </a:endParaRPr>
            </a:p>
          </p:txBody>
        </p:sp>
      </p:grpSp>
      <p:sp>
        <p:nvSpPr>
          <p:cNvPr id="22" name="任意多边形 21" hidden="1"/>
          <p:cNvSpPr/>
          <p:nvPr/>
        </p:nvSpPr>
        <p:spPr>
          <a:xfrm rot="16200000">
            <a:off x="1596410" y="-3600424"/>
            <a:ext cx="8987473" cy="12196662"/>
          </a:xfrm>
          <a:custGeom>
            <a:avLst/>
            <a:gdLst>
              <a:gd name="connsiteX0" fmla="*/ 8987473 w 8987473"/>
              <a:gd name="connsiteY0" fmla="*/ 12196662 h 12196662"/>
              <a:gd name="connsiteX1" fmla="*/ 2067243 w 8987473"/>
              <a:gd name="connsiteY1" fmla="*/ 12196662 h 12196662"/>
              <a:gd name="connsiteX2" fmla="*/ 2067243 w 8987473"/>
              <a:gd name="connsiteY2" fmla="*/ 12196303 h 12196662"/>
              <a:gd name="connsiteX3" fmla="*/ 0 w 8987473"/>
              <a:gd name="connsiteY3" fmla="*/ 12196303 h 12196662"/>
              <a:gd name="connsiteX4" fmla="*/ 0 w 8987473"/>
              <a:gd name="connsiteY4" fmla="*/ 0 h 12196662"/>
              <a:gd name="connsiteX5" fmla="*/ 2071087 w 8987473"/>
              <a:gd name="connsiteY5" fmla="*/ 0 h 12196662"/>
              <a:gd name="connsiteX6" fmla="*/ 2071087 w 8987473"/>
              <a:gd name="connsiteY6" fmla="*/ 14957 h 12196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987473" h="12196662">
                <a:moveTo>
                  <a:pt x="8987473" y="12196662"/>
                </a:moveTo>
                <a:lnTo>
                  <a:pt x="2067243" y="12196662"/>
                </a:lnTo>
                <a:lnTo>
                  <a:pt x="2067243" y="12196303"/>
                </a:lnTo>
                <a:lnTo>
                  <a:pt x="0" y="12196303"/>
                </a:lnTo>
                <a:lnTo>
                  <a:pt x="0" y="0"/>
                </a:lnTo>
                <a:lnTo>
                  <a:pt x="2071087" y="0"/>
                </a:lnTo>
                <a:lnTo>
                  <a:pt x="2071087" y="14957"/>
                </a:lnTo>
                <a:close/>
              </a:path>
            </a:pathLst>
          </a:custGeom>
          <a:solidFill>
            <a:srgbClr val="1C32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8" name="组合 17"/>
          <p:cNvGrpSpPr/>
          <p:nvPr/>
        </p:nvGrpSpPr>
        <p:grpSpPr>
          <a:xfrm rot="1793880">
            <a:off x="-81491" y="4238365"/>
            <a:ext cx="1121058" cy="1927675"/>
            <a:chOff x="1023257" y="2787494"/>
            <a:chExt cx="1121058" cy="1927675"/>
          </a:xfrm>
        </p:grpSpPr>
        <p:sp>
          <p:nvSpPr>
            <p:cNvPr id="16" name="等腰三角形 15"/>
            <p:cNvSpPr/>
            <p:nvPr/>
          </p:nvSpPr>
          <p:spPr>
            <a:xfrm>
              <a:off x="1023257" y="2787494"/>
              <a:ext cx="1121058" cy="966429"/>
            </a:xfrm>
            <a:prstGeom prst="triangle">
              <a:avLst/>
            </a:prstGeom>
            <a:solidFill>
              <a:srgbClr val="4899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等腰三角形 16"/>
            <p:cNvSpPr/>
            <p:nvPr/>
          </p:nvSpPr>
          <p:spPr>
            <a:xfrm rot="10800000">
              <a:off x="1023257" y="3748740"/>
              <a:ext cx="1121058" cy="966429"/>
            </a:xfrm>
            <a:prstGeom prst="triangle">
              <a:avLst/>
            </a:prstGeom>
            <a:solidFill>
              <a:srgbClr val="BDD1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5" name="等腰三角形 24"/>
          <p:cNvSpPr/>
          <p:nvPr/>
        </p:nvSpPr>
        <p:spPr>
          <a:xfrm rot="16200000">
            <a:off x="1991431" y="4602644"/>
            <a:ext cx="948677" cy="817825"/>
          </a:xfrm>
          <a:prstGeom prst="triangle">
            <a:avLst/>
          </a:prstGeom>
          <a:solidFill>
            <a:srgbClr val="E887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文本框 25"/>
          <p:cNvSpPr txBox="1"/>
          <p:nvPr/>
        </p:nvSpPr>
        <p:spPr>
          <a:xfrm>
            <a:off x="3069295" y="4255312"/>
            <a:ext cx="2481943" cy="1446550"/>
          </a:xfrm>
          <a:prstGeom prst="rect">
            <a:avLst/>
          </a:prstGeom>
          <a:noFill/>
        </p:spPr>
        <p:txBody>
          <a:bodyPr wrap="square" rtlCol="0">
            <a:spAutoFit/>
          </a:bodyPr>
          <a:lstStyle/>
          <a:p>
            <a:r>
              <a:rPr lang="zh-CN" altLang="en-US" sz="8800" dirty="0" smtClean="0">
                <a:solidFill>
                  <a:schemeClr val="accent4">
                    <a:lumMod val="40000"/>
                    <a:lumOff val="60000"/>
                  </a:schemeClr>
                </a:solidFill>
                <a:latin typeface="微软雅黑" panose="020B0503020204020204" pitchFamily="34" charset="-122"/>
                <a:ea typeface="微软雅黑" panose="020B0503020204020204" pitchFamily="34" charset="-122"/>
              </a:rPr>
              <a:t>目录</a:t>
            </a:r>
            <a:endParaRPr lang="zh-CN" altLang="en-US" sz="8800" dirty="0">
              <a:solidFill>
                <a:schemeClr val="accent4">
                  <a:lumMod val="40000"/>
                  <a:lumOff val="6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1765636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1+#ppt_w/2"/>
                                          </p:val>
                                        </p:tav>
                                        <p:tav tm="100000">
                                          <p:val>
                                            <p:strVal val="#ppt_x"/>
                                          </p:val>
                                        </p:tav>
                                      </p:tavLst>
                                    </p:anim>
                                    <p:anim calcmode="lin" valueType="num">
                                      <p:cBhvr additive="base">
                                        <p:cTn id="8" dur="500" fill="hold"/>
                                        <p:tgtEl>
                                          <p:spTgt spid="24"/>
                                        </p:tgtEl>
                                        <p:attrNameLst>
                                          <p:attrName>ppt_y</p:attrName>
                                        </p:attrNameLst>
                                      </p:cBhvr>
                                      <p:tavLst>
                                        <p:tav tm="0">
                                          <p:val>
                                            <p:strVal val="#ppt_y"/>
                                          </p:val>
                                        </p:tav>
                                        <p:tav tm="100000">
                                          <p:val>
                                            <p:strVal val="#ppt_y"/>
                                          </p:val>
                                        </p:tav>
                                      </p:tavLst>
                                    </p:anim>
                                  </p:childTnLst>
                                </p:cTn>
                              </p:par>
                              <p:par>
                                <p:cTn id="9" presetID="1" presetClass="entr" presetSubtype="0" fill="hold" grpId="0" nodeType="withEffect">
                                  <p:stCondLst>
                                    <p:cond delay="500"/>
                                  </p:stCondLst>
                                  <p:childTnLst>
                                    <p:set>
                                      <p:cBhvr>
                                        <p:cTn id="10" dur="1" fill="hold">
                                          <p:stCondLst>
                                            <p:cond delay="0"/>
                                          </p:stCondLst>
                                        </p:cTn>
                                        <p:tgtEl>
                                          <p:spTgt spid="6"/>
                                        </p:tgtEl>
                                        <p:attrNameLst>
                                          <p:attrName>style.visibility</p:attrName>
                                        </p:attrNameLst>
                                      </p:cBhvr>
                                      <p:to>
                                        <p:strVal val="visible"/>
                                      </p:to>
                                    </p:set>
                                  </p:childTnLst>
                                </p:cTn>
                              </p:par>
                              <p:par>
                                <p:cTn id="11" presetID="8" presetClass="emph" presetSubtype="0" fill="hold" grpId="1" nodeType="withEffect">
                                  <p:stCondLst>
                                    <p:cond delay="500"/>
                                  </p:stCondLst>
                                  <p:childTnLst>
                                    <p:animRot by="21600000">
                                      <p:cBhvr>
                                        <p:cTn id="12" dur="200" fill="hold"/>
                                        <p:tgtEl>
                                          <p:spTgt spid="6"/>
                                        </p:tgtEl>
                                        <p:attrNameLst>
                                          <p:attrName>r</p:attrName>
                                        </p:attrNameLst>
                                      </p:cBhvr>
                                    </p:animRot>
                                  </p:childTnLst>
                                </p:cTn>
                              </p:par>
                              <p:par>
                                <p:cTn id="13" presetID="1" presetClass="entr" presetSubtype="0" fill="hold" nodeType="withEffect">
                                  <p:stCondLst>
                                    <p:cond delay="900"/>
                                  </p:stCondLst>
                                  <p:childTnLst>
                                    <p:set>
                                      <p:cBhvr>
                                        <p:cTn id="14" dur="1" fill="hold">
                                          <p:stCondLst>
                                            <p:cond delay="0"/>
                                          </p:stCondLst>
                                        </p:cTn>
                                        <p:tgtEl>
                                          <p:spTgt spid="18"/>
                                        </p:tgtEl>
                                        <p:attrNameLst>
                                          <p:attrName>style.visibility</p:attrName>
                                        </p:attrNameLst>
                                      </p:cBhvr>
                                      <p:to>
                                        <p:strVal val="visible"/>
                                      </p:to>
                                    </p:set>
                                  </p:childTnLst>
                                </p:cTn>
                              </p:par>
                              <p:par>
                                <p:cTn id="15" presetID="8" presetClass="emph" presetSubtype="0" fill="hold" nodeType="withEffect">
                                  <p:stCondLst>
                                    <p:cond delay="900"/>
                                  </p:stCondLst>
                                  <p:childTnLst>
                                    <p:animRot by="21600000">
                                      <p:cBhvr>
                                        <p:cTn id="16" dur="200" fill="hold"/>
                                        <p:tgtEl>
                                          <p:spTgt spid="18"/>
                                        </p:tgtEl>
                                        <p:attrNameLst>
                                          <p:attrName>r</p:attrName>
                                        </p:attrNameLst>
                                      </p:cBhvr>
                                    </p:animRot>
                                  </p:childTnLst>
                                </p:cTn>
                              </p:par>
                              <p:par>
                                <p:cTn id="17" presetID="1" presetClass="entr" presetSubtype="0" fill="hold" grpId="0" nodeType="withEffect">
                                  <p:stCondLst>
                                    <p:cond delay="1300"/>
                                  </p:stCondLst>
                                  <p:childTnLst>
                                    <p:set>
                                      <p:cBhvr>
                                        <p:cTn id="18" dur="1" fill="hold">
                                          <p:stCondLst>
                                            <p:cond delay="0"/>
                                          </p:stCondLst>
                                        </p:cTn>
                                        <p:tgtEl>
                                          <p:spTgt spid="25"/>
                                        </p:tgtEl>
                                        <p:attrNameLst>
                                          <p:attrName>style.visibility</p:attrName>
                                        </p:attrNameLst>
                                      </p:cBhvr>
                                      <p:to>
                                        <p:strVal val="visible"/>
                                      </p:to>
                                    </p:set>
                                  </p:childTnLst>
                                </p:cTn>
                              </p:par>
                              <p:par>
                                <p:cTn id="19" presetID="8" presetClass="emph" presetSubtype="0" fill="hold" grpId="1" nodeType="withEffect">
                                  <p:stCondLst>
                                    <p:cond delay="1300"/>
                                  </p:stCondLst>
                                  <p:childTnLst>
                                    <p:animRot by="21600000">
                                      <p:cBhvr>
                                        <p:cTn id="20" dur="200" fill="hold"/>
                                        <p:tgtEl>
                                          <p:spTgt spid="25"/>
                                        </p:tgtEl>
                                        <p:attrNameLst>
                                          <p:attrName>r</p:attrName>
                                        </p:attrNameLst>
                                      </p:cBhvr>
                                    </p:animRot>
                                  </p:childTnLst>
                                </p:cTn>
                              </p:par>
                              <p:par>
                                <p:cTn id="21" presetID="8" presetClass="emph" presetSubtype="0" fill="hold" grpId="2" nodeType="withEffect">
                                  <p:stCondLst>
                                    <p:cond delay="1300"/>
                                  </p:stCondLst>
                                  <p:childTnLst>
                                    <p:animRot by="-21600000">
                                      <p:cBhvr>
                                        <p:cTn id="22" dur="500" fill="hold"/>
                                        <p:tgtEl>
                                          <p:spTgt spid="25"/>
                                        </p:tgtEl>
                                        <p:attrNameLst>
                                          <p:attrName>r</p:attrName>
                                        </p:attrNameLst>
                                      </p:cBhvr>
                                    </p:animRot>
                                  </p:childTnLst>
                                </p:cTn>
                              </p:par>
                              <p:par>
                                <p:cTn id="23" presetID="1" presetClass="entr" presetSubtype="0" fill="hold" grpId="0" nodeType="withEffect">
                                  <p:stCondLst>
                                    <p:cond delay="1700"/>
                                  </p:stCondLst>
                                  <p:iterate type="lt">
                                    <p:tmAbs val="0"/>
                                  </p:iterate>
                                  <p:childTnLst>
                                    <p:set>
                                      <p:cBhvr>
                                        <p:cTn id="24" dur="1" fill="hold">
                                          <p:stCondLst>
                                            <p:cond delay="0"/>
                                          </p:stCondLst>
                                        </p:cTn>
                                        <p:tgtEl>
                                          <p:spTgt spid="26"/>
                                        </p:tgtEl>
                                        <p:attrNameLst>
                                          <p:attrName>style.visibility</p:attrName>
                                        </p:attrNameLst>
                                      </p:cBhvr>
                                      <p:to>
                                        <p:strVal val="visible"/>
                                      </p:to>
                                    </p:set>
                                  </p:childTnLst>
                                </p:cTn>
                              </p:par>
                              <p:par>
                                <p:cTn id="25" presetID="36" presetClass="emph" presetSubtype="0" fill="hold" grpId="1" nodeType="withEffect">
                                  <p:stCondLst>
                                    <p:cond delay="1700"/>
                                  </p:stCondLst>
                                  <p:iterate type="lt">
                                    <p:tmPct val="10000"/>
                                  </p:iterate>
                                  <p:childTnLst>
                                    <p:animScale>
                                      <p:cBhvr>
                                        <p:cTn id="26" dur="250" autoRev="1" fill="hold">
                                          <p:stCondLst>
                                            <p:cond delay="0"/>
                                          </p:stCondLst>
                                        </p:cTn>
                                        <p:tgtEl>
                                          <p:spTgt spid="26"/>
                                        </p:tgtEl>
                                      </p:cBhvr>
                                      <p:to x="80000" y="100000"/>
                                    </p:animScale>
                                    <p:anim by="(#ppt_w*0.10)" calcmode="lin" valueType="num">
                                      <p:cBhvr>
                                        <p:cTn id="27" dur="250" autoRev="1" fill="hold">
                                          <p:stCondLst>
                                            <p:cond delay="0"/>
                                          </p:stCondLst>
                                        </p:cTn>
                                        <p:tgtEl>
                                          <p:spTgt spid="26"/>
                                        </p:tgtEl>
                                        <p:attrNameLst>
                                          <p:attrName>ppt_x</p:attrName>
                                        </p:attrNameLst>
                                      </p:cBhvr>
                                    </p:anim>
                                    <p:anim by="(-#ppt_w*0.10)" calcmode="lin" valueType="num">
                                      <p:cBhvr>
                                        <p:cTn id="28" dur="250" autoRev="1" fill="hold">
                                          <p:stCondLst>
                                            <p:cond delay="0"/>
                                          </p:stCondLst>
                                        </p:cTn>
                                        <p:tgtEl>
                                          <p:spTgt spid="26"/>
                                        </p:tgtEl>
                                        <p:attrNameLst>
                                          <p:attrName>ppt_y</p:attrName>
                                        </p:attrNameLst>
                                      </p:cBhvr>
                                    </p:anim>
                                    <p:animRot by="-480000">
                                      <p:cBhvr>
                                        <p:cTn id="29" dur="250" autoRev="1" fill="hold">
                                          <p:stCondLst>
                                            <p:cond delay="0"/>
                                          </p:stCondLst>
                                        </p:cTn>
                                        <p:tgtEl>
                                          <p:spTgt spid="2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P spid="25" grpId="0" animBg="1"/>
      <p:bldP spid="25" grpId="1" animBg="1"/>
      <p:bldP spid="25" grpId="2" animBg="1"/>
      <p:bldP spid="26" grpId="0"/>
      <p:bldP spid="26" grpId="1"/>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1C3247"/>
        </a:solidFill>
        <a:effectLst/>
      </p:bgPr>
    </p:bg>
    <p:spTree>
      <p:nvGrpSpPr>
        <p:cNvPr id="1" name=""/>
        <p:cNvGrpSpPr/>
        <p:nvPr/>
      </p:nvGrpSpPr>
      <p:grpSpPr>
        <a:xfrm>
          <a:off x="0" y="0"/>
          <a:ext cx="0" cy="0"/>
          <a:chOff x="0" y="0"/>
          <a:chExt cx="0" cy="0"/>
        </a:xfrm>
      </p:grpSpPr>
      <p:sp>
        <p:nvSpPr>
          <p:cNvPr id="9" name="任意多边形 8"/>
          <p:cNvSpPr/>
          <p:nvPr/>
        </p:nvSpPr>
        <p:spPr>
          <a:xfrm rot="16200000" flipV="1">
            <a:off x="1398333" y="1137842"/>
            <a:ext cx="774064" cy="167054"/>
          </a:xfrm>
          <a:custGeom>
            <a:avLst/>
            <a:gdLst>
              <a:gd name="connsiteX0" fmla="*/ 774064 w 774064"/>
              <a:gd name="connsiteY0" fmla="*/ 167054 h 167054"/>
              <a:gd name="connsiteX1" fmla="*/ 774064 w 774064"/>
              <a:gd name="connsiteY1" fmla="*/ 0 h 167054"/>
              <a:gd name="connsiteX2" fmla="*/ 96890 w 774064"/>
              <a:gd name="connsiteY2" fmla="*/ 0 h 167054"/>
              <a:gd name="connsiteX3" fmla="*/ 96890 w 774064"/>
              <a:gd name="connsiteY3" fmla="*/ 4 h 167054"/>
              <a:gd name="connsiteX4" fmla="*/ 0 w 774064"/>
              <a:gd name="connsiteY4" fmla="*/ 167054 h 167054"/>
              <a:gd name="connsiteX5" fmla="*/ 193782 w 774064"/>
              <a:gd name="connsiteY5" fmla="*/ 167054 h 167054"/>
              <a:gd name="connsiteX6" fmla="*/ 193782 w 774064"/>
              <a:gd name="connsiteY6" fmla="*/ 167054 h 167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4064" h="167054">
                <a:moveTo>
                  <a:pt x="774064" y="167054"/>
                </a:moveTo>
                <a:lnTo>
                  <a:pt x="774064" y="0"/>
                </a:lnTo>
                <a:lnTo>
                  <a:pt x="96890" y="0"/>
                </a:lnTo>
                <a:lnTo>
                  <a:pt x="96890" y="4"/>
                </a:lnTo>
                <a:lnTo>
                  <a:pt x="0" y="167054"/>
                </a:lnTo>
                <a:lnTo>
                  <a:pt x="193782" y="167054"/>
                </a:lnTo>
                <a:lnTo>
                  <a:pt x="193782" y="167054"/>
                </a:lnTo>
                <a:close/>
              </a:path>
            </a:pathLst>
          </a:custGeom>
          <a:solidFill>
            <a:srgbClr val="489988"/>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nvGrpSpPr>
          <p:cNvPr id="17" name="组合 16"/>
          <p:cNvGrpSpPr/>
          <p:nvPr/>
        </p:nvGrpSpPr>
        <p:grpSpPr>
          <a:xfrm>
            <a:off x="1534787" y="542604"/>
            <a:ext cx="334106" cy="968908"/>
            <a:chOff x="1534787" y="542604"/>
            <a:chExt cx="334106" cy="968908"/>
          </a:xfrm>
        </p:grpSpPr>
        <p:sp>
          <p:nvSpPr>
            <p:cNvPr id="3" name="等腰三角形 2"/>
            <p:cNvSpPr/>
            <p:nvPr/>
          </p:nvSpPr>
          <p:spPr>
            <a:xfrm rot="16200000">
              <a:off x="1508059" y="569332"/>
              <a:ext cx="387562" cy="334105"/>
            </a:xfrm>
            <a:prstGeom prst="triangle">
              <a:avLst/>
            </a:prstGeom>
            <a:solidFill>
              <a:srgbClr val="BDD1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rot="5400000" flipV="1">
              <a:off x="1688476" y="943531"/>
              <a:ext cx="193782" cy="167053"/>
            </a:xfrm>
            <a:prstGeom prst="triangle">
              <a:avLst/>
            </a:prstGeom>
            <a:solidFill>
              <a:srgbClr val="BDD1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等腰三角形 4"/>
            <p:cNvSpPr/>
            <p:nvPr/>
          </p:nvSpPr>
          <p:spPr>
            <a:xfrm rot="5400000" flipV="1">
              <a:off x="1688476" y="1137312"/>
              <a:ext cx="193782" cy="167053"/>
            </a:xfrm>
            <a:prstGeom prst="triangle">
              <a:avLst/>
            </a:prstGeom>
            <a:solidFill>
              <a:srgbClr val="BDD1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等腰三角形 5"/>
            <p:cNvSpPr/>
            <p:nvPr/>
          </p:nvSpPr>
          <p:spPr>
            <a:xfrm rot="5400000" flipV="1">
              <a:off x="1688476" y="1331094"/>
              <a:ext cx="193782" cy="167053"/>
            </a:xfrm>
            <a:prstGeom prst="triangle">
              <a:avLst/>
            </a:prstGeom>
            <a:solidFill>
              <a:srgbClr val="BDD1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 name="组合 15"/>
          <p:cNvGrpSpPr/>
          <p:nvPr/>
        </p:nvGrpSpPr>
        <p:grpSpPr>
          <a:xfrm>
            <a:off x="2514140" y="715250"/>
            <a:ext cx="71844" cy="727170"/>
            <a:chOff x="2514140" y="715250"/>
            <a:chExt cx="71844" cy="727170"/>
          </a:xfrm>
        </p:grpSpPr>
        <p:cxnSp>
          <p:nvCxnSpPr>
            <p:cNvPr id="11" name="直接连接符 10"/>
            <p:cNvCxnSpPr/>
            <p:nvPr/>
          </p:nvCxnSpPr>
          <p:spPr>
            <a:xfrm>
              <a:off x="2547257" y="715250"/>
              <a:ext cx="4111" cy="727170"/>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sp>
          <p:nvSpPr>
            <p:cNvPr id="15" name="椭圆 14"/>
            <p:cNvSpPr/>
            <p:nvPr/>
          </p:nvSpPr>
          <p:spPr>
            <a:xfrm>
              <a:off x="2514140" y="1042913"/>
              <a:ext cx="71844" cy="7184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8" name="文本框 17"/>
          <p:cNvSpPr txBox="1"/>
          <p:nvPr/>
        </p:nvSpPr>
        <p:spPr>
          <a:xfrm>
            <a:off x="2980687" y="672979"/>
            <a:ext cx="3796631" cy="769441"/>
          </a:xfrm>
          <a:prstGeom prst="rect">
            <a:avLst/>
          </a:prstGeom>
          <a:noFill/>
        </p:spPr>
        <p:txBody>
          <a:bodyPr wrap="square" rtlCol="0">
            <a:spAutoFit/>
          </a:bodyPr>
          <a:lstStyle/>
          <a:p>
            <a:r>
              <a:rPr lang="zh-CN" altLang="en-US" sz="4400" dirty="0" smtClean="0">
                <a:solidFill>
                  <a:schemeClr val="bg1"/>
                </a:solidFill>
                <a:latin typeface="张海山锐线体简" panose="02000000000000000000" pitchFamily="2" charset="-122"/>
                <a:ea typeface="张海山锐线体简" panose="02000000000000000000" pitchFamily="2" charset="-122"/>
              </a:rPr>
              <a:t>第一章   过去</a:t>
            </a:r>
            <a:endParaRPr lang="zh-CN" altLang="en-US" sz="4400" dirty="0">
              <a:solidFill>
                <a:schemeClr val="bg1"/>
              </a:solidFill>
              <a:latin typeface="张海山锐线体简" panose="02000000000000000000" pitchFamily="2" charset="-122"/>
              <a:ea typeface="张海山锐线体简" panose="02000000000000000000" pitchFamily="2" charset="-122"/>
            </a:endParaRPr>
          </a:p>
        </p:txBody>
      </p:sp>
      <p:sp>
        <p:nvSpPr>
          <p:cNvPr id="19" name="文本框 18"/>
          <p:cNvSpPr txBox="1"/>
          <p:nvPr/>
        </p:nvSpPr>
        <p:spPr>
          <a:xfrm>
            <a:off x="2438583" y="1490168"/>
            <a:ext cx="8378522" cy="707886"/>
          </a:xfrm>
          <a:prstGeom prst="rect">
            <a:avLst/>
          </a:prstGeom>
          <a:noFill/>
        </p:spPr>
        <p:txBody>
          <a:bodyPr wrap="square" rtlCol="0">
            <a:spAutoFit/>
          </a:bodyPr>
          <a:lstStyle/>
          <a:p>
            <a:r>
              <a:rPr lang="zh-CN" altLang="en-US" sz="2000" dirty="0" smtClean="0">
                <a:solidFill>
                  <a:srgbClr val="00B0F0">
                    <a:alpha val="82000"/>
                  </a:srgbClr>
                </a:solidFill>
                <a:latin typeface="张海山锐线体简" panose="02000000000000000000" pitchFamily="2" charset="-122"/>
                <a:ea typeface="张海山锐线体简" panose="02000000000000000000" pitchFamily="2" charset="-122"/>
              </a:rPr>
              <a:t>      本</a:t>
            </a:r>
            <a:r>
              <a:rPr lang="zh-CN" altLang="en-US" sz="2000" dirty="0">
                <a:solidFill>
                  <a:srgbClr val="00B0F0">
                    <a:alpha val="82000"/>
                  </a:srgbClr>
                </a:solidFill>
                <a:latin typeface="张海山锐线体简" panose="02000000000000000000" pitchFamily="2" charset="-122"/>
                <a:ea typeface="张海山锐线体简" panose="02000000000000000000" pitchFamily="2" charset="-122"/>
              </a:rPr>
              <a:t>次实践调研活动主要在胶东半岛的青烟威三市以及北京市展开，项目地点主要分为三地的档案馆和报社两个</a:t>
            </a:r>
            <a:r>
              <a:rPr lang="zh-CN" altLang="en-US" sz="2000" dirty="0" smtClean="0">
                <a:solidFill>
                  <a:srgbClr val="00B0F0">
                    <a:alpha val="82000"/>
                  </a:srgbClr>
                </a:solidFill>
                <a:latin typeface="张海山锐线体简" panose="02000000000000000000" pitchFamily="2" charset="-122"/>
                <a:ea typeface="张海山锐线体简" panose="02000000000000000000" pitchFamily="2" charset="-122"/>
              </a:rPr>
              <a:t>部分。</a:t>
            </a:r>
            <a:endParaRPr lang="zh-CN" altLang="en-US" sz="2000" dirty="0">
              <a:solidFill>
                <a:srgbClr val="00B0F0">
                  <a:alpha val="82000"/>
                </a:srgbClr>
              </a:solidFill>
              <a:latin typeface="张海山锐线体简" panose="02000000000000000000" pitchFamily="2" charset="-122"/>
              <a:ea typeface="张海山锐线体简" panose="02000000000000000000" pitchFamily="2" charset="-122"/>
            </a:endParaRPr>
          </a:p>
        </p:txBody>
      </p:sp>
      <p:sp>
        <p:nvSpPr>
          <p:cNvPr id="7" name="等腰三角形 6"/>
          <p:cNvSpPr/>
          <p:nvPr/>
        </p:nvSpPr>
        <p:spPr>
          <a:xfrm>
            <a:off x="1574614" y="5809367"/>
            <a:ext cx="1216414" cy="1048633"/>
          </a:xfrm>
          <a:prstGeom prst="triangle">
            <a:avLst/>
          </a:prstGeom>
          <a:solidFill>
            <a:srgbClr val="4899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p:cNvGrpSpPr/>
          <p:nvPr/>
        </p:nvGrpSpPr>
        <p:grpSpPr>
          <a:xfrm>
            <a:off x="10817111" y="2049382"/>
            <a:ext cx="1615850" cy="5154556"/>
            <a:chOff x="1687187" y="695004"/>
            <a:chExt cx="334106" cy="1065797"/>
          </a:xfrm>
          <a:effectLst>
            <a:outerShdw blurRad="50800" dist="152400" dir="13500000" algn="br" rotWithShape="0">
              <a:prstClr val="black">
                <a:alpha val="40000"/>
              </a:prstClr>
            </a:outerShdw>
          </a:effectLst>
        </p:grpSpPr>
        <p:sp>
          <p:nvSpPr>
            <p:cNvPr id="20" name="任意多边形 19"/>
            <p:cNvSpPr/>
            <p:nvPr/>
          </p:nvSpPr>
          <p:spPr>
            <a:xfrm rot="16200000" flipV="1">
              <a:off x="1550733" y="1290242"/>
              <a:ext cx="774064" cy="167054"/>
            </a:xfrm>
            <a:custGeom>
              <a:avLst/>
              <a:gdLst>
                <a:gd name="connsiteX0" fmla="*/ 774064 w 774064"/>
                <a:gd name="connsiteY0" fmla="*/ 167054 h 167054"/>
                <a:gd name="connsiteX1" fmla="*/ 774064 w 774064"/>
                <a:gd name="connsiteY1" fmla="*/ 0 h 167054"/>
                <a:gd name="connsiteX2" fmla="*/ 96890 w 774064"/>
                <a:gd name="connsiteY2" fmla="*/ 0 h 167054"/>
                <a:gd name="connsiteX3" fmla="*/ 96890 w 774064"/>
                <a:gd name="connsiteY3" fmla="*/ 4 h 167054"/>
                <a:gd name="connsiteX4" fmla="*/ 0 w 774064"/>
                <a:gd name="connsiteY4" fmla="*/ 167054 h 167054"/>
                <a:gd name="connsiteX5" fmla="*/ 193782 w 774064"/>
                <a:gd name="connsiteY5" fmla="*/ 167054 h 167054"/>
                <a:gd name="connsiteX6" fmla="*/ 193782 w 774064"/>
                <a:gd name="connsiteY6" fmla="*/ 167054 h 167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4064" h="167054">
                  <a:moveTo>
                    <a:pt x="774064" y="167054"/>
                  </a:moveTo>
                  <a:lnTo>
                    <a:pt x="774064" y="0"/>
                  </a:lnTo>
                  <a:lnTo>
                    <a:pt x="96890" y="0"/>
                  </a:lnTo>
                  <a:lnTo>
                    <a:pt x="96890" y="4"/>
                  </a:lnTo>
                  <a:lnTo>
                    <a:pt x="0" y="167054"/>
                  </a:lnTo>
                  <a:lnTo>
                    <a:pt x="193782" y="167054"/>
                  </a:lnTo>
                  <a:lnTo>
                    <a:pt x="193782" y="167054"/>
                  </a:lnTo>
                  <a:close/>
                </a:path>
              </a:pathLst>
            </a:custGeom>
            <a:solidFill>
              <a:srgbClr val="489988"/>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nvGrpSpPr>
            <p:cNvPr id="21" name="组合 20"/>
            <p:cNvGrpSpPr/>
            <p:nvPr/>
          </p:nvGrpSpPr>
          <p:grpSpPr>
            <a:xfrm>
              <a:off x="1687187" y="695004"/>
              <a:ext cx="334106" cy="968908"/>
              <a:chOff x="1534787" y="542604"/>
              <a:chExt cx="334106" cy="968908"/>
            </a:xfrm>
          </p:grpSpPr>
          <p:sp>
            <p:nvSpPr>
              <p:cNvPr id="22" name="等腰三角形 21"/>
              <p:cNvSpPr/>
              <p:nvPr/>
            </p:nvSpPr>
            <p:spPr>
              <a:xfrm rot="16200000">
                <a:off x="1508059" y="569332"/>
                <a:ext cx="387562" cy="334105"/>
              </a:xfrm>
              <a:prstGeom prst="triangle">
                <a:avLst/>
              </a:prstGeom>
              <a:solidFill>
                <a:srgbClr val="BDD1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等腰三角形 22"/>
              <p:cNvSpPr/>
              <p:nvPr/>
            </p:nvSpPr>
            <p:spPr>
              <a:xfrm rot="5400000" flipV="1">
                <a:off x="1688476" y="943531"/>
                <a:ext cx="193782" cy="167053"/>
              </a:xfrm>
              <a:prstGeom prst="triangle">
                <a:avLst/>
              </a:prstGeom>
              <a:solidFill>
                <a:srgbClr val="BDD1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等腰三角形 23"/>
              <p:cNvSpPr/>
              <p:nvPr/>
            </p:nvSpPr>
            <p:spPr>
              <a:xfrm rot="5400000" flipV="1">
                <a:off x="1688476" y="1137312"/>
                <a:ext cx="193782" cy="167053"/>
              </a:xfrm>
              <a:prstGeom prst="triangle">
                <a:avLst/>
              </a:prstGeom>
              <a:solidFill>
                <a:srgbClr val="BDD1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等腰三角形 24"/>
              <p:cNvSpPr/>
              <p:nvPr/>
            </p:nvSpPr>
            <p:spPr>
              <a:xfrm rot="5400000" flipV="1">
                <a:off x="1688476" y="1331094"/>
                <a:ext cx="193782" cy="167053"/>
              </a:xfrm>
              <a:prstGeom prst="triangle">
                <a:avLst/>
              </a:prstGeom>
              <a:solidFill>
                <a:srgbClr val="BDD1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26" name="等腰三角形 25"/>
          <p:cNvSpPr/>
          <p:nvPr/>
        </p:nvSpPr>
        <p:spPr>
          <a:xfrm>
            <a:off x="-810613" y="4392363"/>
            <a:ext cx="3249196" cy="2801032"/>
          </a:xfrm>
          <a:prstGeom prst="triangle">
            <a:avLst/>
          </a:prstGeom>
          <a:solidFill>
            <a:srgbClr val="BDD194"/>
          </a:soli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等腰三角形 26"/>
          <p:cNvSpPr/>
          <p:nvPr/>
        </p:nvSpPr>
        <p:spPr>
          <a:xfrm>
            <a:off x="1656553" y="5477958"/>
            <a:ext cx="2247827" cy="1937782"/>
          </a:xfrm>
          <a:prstGeom prst="triangle">
            <a:avLst/>
          </a:prstGeom>
          <a:solidFill>
            <a:srgbClr val="489988"/>
          </a:solidFill>
          <a:ln>
            <a:noFill/>
          </a:ln>
          <a:effectLst>
            <a:outerShdw blurRad="50800" dist="635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文本框 27"/>
          <p:cNvSpPr txBox="1"/>
          <p:nvPr/>
        </p:nvSpPr>
        <p:spPr>
          <a:xfrm>
            <a:off x="1701837" y="3003902"/>
            <a:ext cx="9115268" cy="1815882"/>
          </a:xfrm>
          <a:prstGeom prst="rect">
            <a:avLst/>
          </a:prstGeom>
          <a:noFill/>
        </p:spPr>
        <p:txBody>
          <a:bodyPr wrap="square" rtlCol="0">
            <a:spAutoFit/>
          </a:bodyPr>
          <a:lstStyle/>
          <a:p>
            <a:r>
              <a:rPr lang="zh-CN" altLang="en-US" sz="2800" dirty="0" smtClean="0">
                <a:solidFill>
                  <a:schemeClr val="bg1">
                    <a:alpha val="82000"/>
                  </a:schemeClr>
                </a:solidFill>
                <a:latin typeface="张海山锐线体简" panose="02000000000000000000" pitchFamily="2" charset="-122"/>
                <a:ea typeface="张海山锐线体简" panose="02000000000000000000" pitchFamily="2" charset="-122"/>
              </a:rPr>
              <a:t>        </a:t>
            </a:r>
            <a:r>
              <a:rPr lang="zh-CN" altLang="zh-CN" sz="2800" dirty="0" smtClean="0">
                <a:solidFill>
                  <a:schemeClr val="bg1">
                    <a:alpha val="82000"/>
                  </a:schemeClr>
                </a:solidFill>
                <a:latin typeface="张海山锐线体简" panose="02000000000000000000" pitchFamily="2" charset="-122"/>
                <a:ea typeface="张海山锐线体简" panose="02000000000000000000" pitchFamily="2" charset="-122"/>
              </a:rPr>
              <a:t>山东省</a:t>
            </a:r>
            <a:r>
              <a:rPr lang="zh-CN" altLang="zh-CN" sz="2800" dirty="0">
                <a:solidFill>
                  <a:schemeClr val="bg1">
                    <a:alpha val="82000"/>
                  </a:schemeClr>
                </a:solidFill>
                <a:latin typeface="张海山锐线体简" panose="02000000000000000000" pitchFamily="2" charset="-122"/>
                <a:ea typeface="张海山锐线体简" panose="02000000000000000000" pitchFamily="2" charset="-122"/>
              </a:rPr>
              <a:t>新闻史始于沿海城市，但目前学界对于早期报业的现有研究存在不足，这段历史的抢救性调查迫在眉睫。放眼今朝，随着新媒体的迅猛崛起，传统纸媒面临强势冲击和严峻挑战。</a:t>
            </a:r>
          </a:p>
        </p:txBody>
      </p:sp>
    </p:spTree>
    <p:extLst>
      <p:ext uri="{BB962C8B-B14F-4D97-AF65-F5344CB8AC3E}">
        <p14:creationId xmlns:p14="http://schemas.microsoft.com/office/powerpoint/2010/main" val="73231853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1C3247"/>
        </a:solidFill>
        <a:effectLst/>
      </p:bgPr>
    </p:bg>
    <p:spTree>
      <p:nvGrpSpPr>
        <p:cNvPr id="1" name=""/>
        <p:cNvGrpSpPr/>
        <p:nvPr/>
      </p:nvGrpSpPr>
      <p:grpSpPr>
        <a:xfrm>
          <a:off x="0" y="0"/>
          <a:ext cx="0" cy="0"/>
          <a:chOff x="0" y="0"/>
          <a:chExt cx="0" cy="0"/>
        </a:xfrm>
      </p:grpSpPr>
      <p:grpSp>
        <p:nvGrpSpPr>
          <p:cNvPr id="63" name="组合 62"/>
          <p:cNvGrpSpPr/>
          <p:nvPr/>
        </p:nvGrpSpPr>
        <p:grpSpPr>
          <a:xfrm>
            <a:off x="7167248" y="1341430"/>
            <a:ext cx="3796631" cy="4498122"/>
            <a:chOff x="7167248" y="1341430"/>
            <a:chExt cx="3796631" cy="4498122"/>
          </a:xfrm>
        </p:grpSpPr>
        <p:pic>
          <p:nvPicPr>
            <p:cNvPr id="55" name="图片 5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32094" y="1341430"/>
              <a:ext cx="2772477" cy="357187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58" name="文本框 57"/>
            <p:cNvSpPr txBox="1"/>
            <p:nvPr/>
          </p:nvSpPr>
          <p:spPr>
            <a:xfrm>
              <a:off x="7167248" y="5008555"/>
              <a:ext cx="3796631" cy="830997"/>
            </a:xfrm>
            <a:prstGeom prst="rect">
              <a:avLst/>
            </a:prstGeom>
            <a:noFill/>
          </p:spPr>
          <p:txBody>
            <a:bodyPr wrap="square" rtlCol="0">
              <a:spAutoFit/>
            </a:bodyPr>
            <a:lstStyle/>
            <a:p>
              <a:r>
                <a:rPr lang="zh-CN" altLang="en-US" sz="2400" dirty="0" smtClean="0">
                  <a:solidFill>
                    <a:schemeClr val="bg1"/>
                  </a:solidFill>
                  <a:latin typeface="张海山锐线体简" panose="02000000000000000000" pitchFamily="2" charset="-122"/>
                  <a:ea typeface="张海山锐线体简" panose="02000000000000000000" pitchFamily="2" charset="-122"/>
                </a:rPr>
                <a:t>能说会道</a:t>
              </a:r>
              <a:r>
                <a:rPr lang="zh-CN" altLang="en-US" sz="2400" dirty="0" smtClean="0">
                  <a:solidFill>
                    <a:schemeClr val="bg1"/>
                  </a:solidFill>
                  <a:latin typeface="张海山锐线体简" panose="02000000000000000000" pitchFamily="2" charset="-122"/>
                  <a:ea typeface="张海山锐线体简" panose="02000000000000000000" pitchFamily="2" charset="-122"/>
                </a:rPr>
                <a:t>，喜爱运动，是个羽毛球好手</a:t>
              </a:r>
              <a:endParaRPr lang="zh-CN" altLang="en-US" sz="2400" dirty="0">
                <a:solidFill>
                  <a:schemeClr val="bg1"/>
                </a:solidFill>
                <a:latin typeface="张海山锐线体简" panose="02000000000000000000" pitchFamily="2" charset="-122"/>
                <a:ea typeface="张海山锐线体简" panose="02000000000000000000" pitchFamily="2" charset="-122"/>
              </a:endParaRPr>
            </a:p>
          </p:txBody>
        </p:sp>
      </p:grpSp>
      <p:grpSp>
        <p:nvGrpSpPr>
          <p:cNvPr id="61" name="组合 60"/>
          <p:cNvGrpSpPr/>
          <p:nvPr/>
        </p:nvGrpSpPr>
        <p:grpSpPr>
          <a:xfrm>
            <a:off x="551690" y="2485337"/>
            <a:ext cx="5174127" cy="3561578"/>
            <a:chOff x="551690" y="2485337"/>
            <a:chExt cx="5174127" cy="3561578"/>
          </a:xfrm>
        </p:grpSpPr>
        <p:pic>
          <p:nvPicPr>
            <p:cNvPr id="57" name="图片 5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0643797">
              <a:off x="551690" y="2861443"/>
              <a:ext cx="2643545" cy="318547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59" name="文本框 58"/>
            <p:cNvSpPr txBox="1"/>
            <p:nvPr/>
          </p:nvSpPr>
          <p:spPr>
            <a:xfrm rot="20536559">
              <a:off x="3180071" y="2485337"/>
              <a:ext cx="2545746" cy="461665"/>
            </a:xfrm>
            <a:prstGeom prst="rect">
              <a:avLst/>
            </a:prstGeom>
            <a:noFill/>
          </p:spPr>
          <p:txBody>
            <a:bodyPr wrap="square" rtlCol="0">
              <a:spAutoFit/>
            </a:bodyPr>
            <a:lstStyle/>
            <a:p>
              <a:r>
                <a:rPr lang="zh-CN" altLang="en-US" sz="2400" dirty="0" smtClean="0">
                  <a:solidFill>
                    <a:schemeClr val="bg1"/>
                  </a:solidFill>
                  <a:latin typeface="张海山锐线体简" panose="02000000000000000000" pitchFamily="2" charset="-122"/>
                  <a:ea typeface="张海山锐线体简" panose="02000000000000000000" pitchFamily="2" charset="-122"/>
                </a:rPr>
                <a:t>公司</a:t>
              </a:r>
              <a:r>
                <a:rPr lang="zh-CN" altLang="en-US" sz="2400" dirty="0" smtClean="0">
                  <a:solidFill>
                    <a:schemeClr val="bg1"/>
                  </a:solidFill>
                  <a:latin typeface="张海山锐线体简" panose="02000000000000000000" pitchFamily="2" charset="-122"/>
                  <a:ea typeface="张海山锐线体简" panose="02000000000000000000" pitchFamily="2" charset="-122"/>
                </a:rPr>
                <a:t>开心果</a:t>
              </a:r>
              <a:endParaRPr lang="zh-CN" altLang="en-US" sz="2400" dirty="0">
                <a:solidFill>
                  <a:schemeClr val="bg1"/>
                </a:solidFill>
                <a:latin typeface="张海山锐线体简" panose="02000000000000000000" pitchFamily="2" charset="-122"/>
                <a:ea typeface="张海山锐线体简" panose="02000000000000000000" pitchFamily="2" charset="-122"/>
              </a:endParaRPr>
            </a:p>
          </p:txBody>
        </p:sp>
      </p:grpSp>
      <p:grpSp>
        <p:nvGrpSpPr>
          <p:cNvPr id="34" name="组合 33"/>
          <p:cNvGrpSpPr/>
          <p:nvPr/>
        </p:nvGrpSpPr>
        <p:grpSpPr>
          <a:xfrm>
            <a:off x="1236903" y="580050"/>
            <a:ext cx="929868" cy="931462"/>
            <a:chOff x="4354368" y="994320"/>
            <a:chExt cx="2938634" cy="2943673"/>
          </a:xfrm>
        </p:grpSpPr>
        <p:grpSp>
          <p:nvGrpSpPr>
            <p:cNvPr id="35" name="组合 34"/>
            <p:cNvGrpSpPr/>
            <p:nvPr/>
          </p:nvGrpSpPr>
          <p:grpSpPr>
            <a:xfrm rot="3600000">
              <a:off x="4746253" y="602435"/>
              <a:ext cx="1082351" cy="1866122"/>
              <a:chOff x="3097763" y="1474237"/>
              <a:chExt cx="1082351" cy="1866122"/>
            </a:xfrm>
          </p:grpSpPr>
          <p:sp>
            <p:nvSpPr>
              <p:cNvPr id="46" name="等腰三角形 45"/>
              <p:cNvSpPr/>
              <p:nvPr/>
            </p:nvSpPr>
            <p:spPr>
              <a:xfrm>
                <a:off x="3097763" y="1474237"/>
                <a:ext cx="1082351" cy="933061"/>
              </a:xfrm>
              <a:prstGeom prst="triangle">
                <a:avLst/>
              </a:prstGeom>
              <a:solidFill>
                <a:srgbClr val="FED6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等腰三角形 46"/>
              <p:cNvSpPr/>
              <p:nvPr/>
            </p:nvSpPr>
            <p:spPr>
              <a:xfrm rot="10800000">
                <a:off x="3097763" y="2407298"/>
                <a:ext cx="1082351" cy="933061"/>
              </a:xfrm>
              <a:prstGeom prst="triangle">
                <a:avLst/>
              </a:prstGeom>
              <a:solidFill>
                <a:srgbClr val="EAAD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6" name="组合 35"/>
            <p:cNvGrpSpPr/>
            <p:nvPr/>
          </p:nvGrpSpPr>
          <p:grpSpPr>
            <a:xfrm>
              <a:off x="5542596" y="1067837"/>
              <a:ext cx="1082351" cy="1866122"/>
              <a:chOff x="3097763" y="1474237"/>
              <a:chExt cx="1082351" cy="1866122"/>
            </a:xfrm>
          </p:grpSpPr>
          <p:sp>
            <p:nvSpPr>
              <p:cNvPr id="44" name="等腰三角形 43"/>
              <p:cNvSpPr/>
              <p:nvPr/>
            </p:nvSpPr>
            <p:spPr>
              <a:xfrm>
                <a:off x="3097763" y="1474237"/>
                <a:ext cx="1082351" cy="933061"/>
              </a:xfrm>
              <a:prstGeom prst="triangle">
                <a:avLst/>
              </a:prstGeom>
              <a:solidFill>
                <a:srgbClr val="EAAD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等腰三角形 44"/>
              <p:cNvSpPr/>
              <p:nvPr/>
            </p:nvSpPr>
            <p:spPr>
              <a:xfrm rot="10800000">
                <a:off x="3097763" y="2407298"/>
                <a:ext cx="1082351" cy="933061"/>
              </a:xfrm>
              <a:prstGeom prst="triangle">
                <a:avLst/>
              </a:prstGeom>
              <a:solidFill>
                <a:srgbClr val="FED6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7" name="组合 36"/>
            <p:cNvGrpSpPr/>
            <p:nvPr/>
          </p:nvGrpSpPr>
          <p:grpSpPr>
            <a:xfrm>
              <a:off x="5013777" y="2000898"/>
              <a:ext cx="1082351" cy="1866122"/>
              <a:chOff x="3097763" y="1474237"/>
              <a:chExt cx="1082351" cy="1866122"/>
            </a:xfrm>
          </p:grpSpPr>
          <p:sp>
            <p:nvSpPr>
              <p:cNvPr id="42" name="等腰三角形 41"/>
              <p:cNvSpPr/>
              <p:nvPr/>
            </p:nvSpPr>
            <p:spPr>
              <a:xfrm>
                <a:off x="3097763" y="1474237"/>
                <a:ext cx="1082351" cy="933061"/>
              </a:xfrm>
              <a:prstGeom prst="triangle">
                <a:avLst/>
              </a:prstGeom>
              <a:solidFill>
                <a:srgbClr val="EAAD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等腰三角形 42"/>
              <p:cNvSpPr/>
              <p:nvPr/>
            </p:nvSpPr>
            <p:spPr>
              <a:xfrm rot="10800000">
                <a:off x="3097763" y="2407298"/>
                <a:ext cx="1082351" cy="933061"/>
              </a:xfrm>
              <a:prstGeom prst="triangle">
                <a:avLst/>
              </a:prstGeom>
              <a:solidFill>
                <a:srgbClr val="FED6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8" name="等腰三角形 37"/>
            <p:cNvSpPr/>
            <p:nvPr/>
          </p:nvSpPr>
          <p:spPr>
            <a:xfrm>
              <a:off x="4472599" y="2933959"/>
              <a:ext cx="1082351" cy="933061"/>
            </a:xfrm>
            <a:prstGeom prst="triangle">
              <a:avLst/>
            </a:prstGeom>
            <a:solidFill>
              <a:srgbClr val="EAAD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9" name="组合 38"/>
            <p:cNvGrpSpPr/>
            <p:nvPr/>
          </p:nvGrpSpPr>
          <p:grpSpPr>
            <a:xfrm rot="3600000">
              <a:off x="5818765" y="2463757"/>
              <a:ext cx="1082351" cy="1866122"/>
              <a:chOff x="3097763" y="1474237"/>
              <a:chExt cx="1082351" cy="1866122"/>
            </a:xfrm>
          </p:grpSpPr>
          <p:sp>
            <p:nvSpPr>
              <p:cNvPr id="40" name="等腰三角形 39"/>
              <p:cNvSpPr/>
              <p:nvPr/>
            </p:nvSpPr>
            <p:spPr>
              <a:xfrm>
                <a:off x="3097763" y="1474237"/>
                <a:ext cx="1082351" cy="933061"/>
              </a:xfrm>
              <a:prstGeom prst="triangle">
                <a:avLst/>
              </a:prstGeom>
              <a:solidFill>
                <a:srgbClr val="FED6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等腰三角形 40"/>
              <p:cNvSpPr/>
              <p:nvPr/>
            </p:nvSpPr>
            <p:spPr>
              <a:xfrm rot="10800000">
                <a:off x="3097763" y="2407298"/>
                <a:ext cx="1082351" cy="933061"/>
              </a:xfrm>
              <a:prstGeom prst="triangle">
                <a:avLst/>
              </a:prstGeom>
              <a:solidFill>
                <a:srgbClr val="EAAD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48" name="组合 47"/>
          <p:cNvGrpSpPr/>
          <p:nvPr/>
        </p:nvGrpSpPr>
        <p:grpSpPr>
          <a:xfrm>
            <a:off x="2514140" y="715250"/>
            <a:ext cx="71844" cy="727170"/>
            <a:chOff x="2514140" y="715250"/>
            <a:chExt cx="71844" cy="727170"/>
          </a:xfrm>
        </p:grpSpPr>
        <p:cxnSp>
          <p:nvCxnSpPr>
            <p:cNvPr id="49" name="直接连接符 48"/>
            <p:cNvCxnSpPr/>
            <p:nvPr/>
          </p:nvCxnSpPr>
          <p:spPr>
            <a:xfrm>
              <a:off x="2547257" y="715250"/>
              <a:ext cx="4111" cy="727170"/>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sp>
          <p:nvSpPr>
            <p:cNvPr id="50" name="椭圆 49"/>
            <p:cNvSpPr/>
            <p:nvPr/>
          </p:nvSpPr>
          <p:spPr>
            <a:xfrm>
              <a:off x="2514140" y="1042913"/>
              <a:ext cx="71844" cy="7184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1" name="文本框 50"/>
          <p:cNvSpPr txBox="1"/>
          <p:nvPr/>
        </p:nvSpPr>
        <p:spPr>
          <a:xfrm>
            <a:off x="2980687" y="672979"/>
            <a:ext cx="3796631" cy="769441"/>
          </a:xfrm>
          <a:prstGeom prst="rect">
            <a:avLst/>
          </a:prstGeom>
          <a:noFill/>
        </p:spPr>
        <p:txBody>
          <a:bodyPr wrap="square" rtlCol="0">
            <a:spAutoFit/>
          </a:bodyPr>
          <a:lstStyle/>
          <a:p>
            <a:r>
              <a:rPr lang="zh-CN" altLang="en-US" sz="4400" dirty="0" smtClean="0">
                <a:solidFill>
                  <a:schemeClr val="bg1"/>
                </a:solidFill>
                <a:latin typeface="张海山锐线体简" panose="02000000000000000000" pitchFamily="2" charset="-122"/>
                <a:ea typeface="张海山锐线体简" panose="02000000000000000000" pitchFamily="2" charset="-122"/>
              </a:rPr>
              <a:t>成员展示</a:t>
            </a:r>
            <a:endParaRPr lang="zh-CN" altLang="en-US" sz="4400" dirty="0">
              <a:solidFill>
                <a:schemeClr val="bg1"/>
              </a:solidFill>
              <a:latin typeface="张海山锐线体简" panose="02000000000000000000" pitchFamily="2" charset="-122"/>
              <a:ea typeface="张海山锐线体简" panose="02000000000000000000" pitchFamily="2" charset="-122"/>
            </a:endParaRPr>
          </a:p>
        </p:txBody>
      </p:sp>
      <p:sp>
        <p:nvSpPr>
          <p:cNvPr id="53" name="等腰三角形 52"/>
          <p:cNvSpPr/>
          <p:nvPr/>
        </p:nvSpPr>
        <p:spPr>
          <a:xfrm>
            <a:off x="-668597" y="4656598"/>
            <a:ext cx="1337193" cy="1152752"/>
          </a:xfrm>
          <a:prstGeom prst="triangle">
            <a:avLst/>
          </a:prstGeom>
          <a:solidFill>
            <a:srgbClr val="FED6AC"/>
          </a:solidFill>
          <a:ln>
            <a:noFill/>
          </a:ln>
          <a:effectLst>
            <a:outerShdw blurRad="50800" dist="762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等腰三角形 53"/>
          <p:cNvSpPr/>
          <p:nvPr/>
        </p:nvSpPr>
        <p:spPr>
          <a:xfrm>
            <a:off x="11523403" y="1636194"/>
            <a:ext cx="1337193" cy="1152752"/>
          </a:xfrm>
          <a:prstGeom prst="triangle">
            <a:avLst/>
          </a:prstGeom>
          <a:solidFill>
            <a:srgbClr val="EAAD2D"/>
          </a:solidFill>
          <a:ln>
            <a:noFill/>
          </a:ln>
          <a:effectLst>
            <a:outerShdw blurRad="50800" dist="762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659954867"/>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grpId="0" nodeType="withEffect">
                                      <p:stCondLst>
                                        <p:cond delay="700"/>
                                      </p:stCondLst>
                                      <p:childTnLst>
                                        <p:animRot by="-5400000">
                                          <p:cBhvr>
                                            <p:cTn id="6" dur="300" fill="hold"/>
                                            <p:tgtEl>
                                              <p:spTgt spid="54"/>
                                            </p:tgtEl>
                                            <p:attrNameLst>
                                              <p:attrName>r</p:attrName>
                                            </p:attrNameLst>
                                          </p:cBhvr>
                                        </p:animRot>
                                      </p:childTnLst>
                                    </p:cTn>
                                  </p:par>
                                  <p:par>
                                    <p:cTn id="7" presetID="49" presetClass="entr" presetSubtype="0" decel="100000" fill="hold" nodeType="withEffect">
                                      <p:stCondLst>
                                        <p:cond delay="1000"/>
                                      </p:stCondLst>
                                      <p:childTnLst>
                                        <p:set>
                                          <p:cBhvr>
                                            <p:cTn id="8" dur="1" fill="hold">
                                              <p:stCondLst>
                                                <p:cond delay="0"/>
                                              </p:stCondLst>
                                            </p:cTn>
                                            <p:tgtEl>
                                              <p:spTgt spid="63"/>
                                            </p:tgtEl>
                                            <p:attrNameLst>
                                              <p:attrName>style.visibility</p:attrName>
                                            </p:attrNameLst>
                                          </p:cBhvr>
                                          <p:to>
                                            <p:strVal val="visible"/>
                                          </p:to>
                                        </p:set>
                                        <p:anim calcmode="lin" valueType="num">
                                          <p:cBhvr>
                                            <p:cTn id="9" dur="300" fill="hold"/>
                                            <p:tgtEl>
                                              <p:spTgt spid="63"/>
                                            </p:tgtEl>
                                            <p:attrNameLst>
                                              <p:attrName>ppt_w</p:attrName>
                                            </p:attrNameLst>
                                          </p:cBhvr>
                                          <p:tavLst>
                                            <p:tav tm="0">
                                              <p:val>
                                                <p:fltVal val="0"/>
                                              </p:val>
                                            </p:tav>
                                            <p:tav tm="100000">
                                              <p:val>
                                                <p:strVal val="#ppt_w"/>
                                              </p:val>
                                            </p:tav>
                                          </p:tavLst>
                                        </p:anim>
                                        <p:anim calcmode="lin" valueType="num">
                                          <p:cBhvr>
                                            <p:cTn id="10" dur="300" fill="hold"/>
                                            <p:tgtEl>
                                              <p:spTgt spid="63"/>
                                            </p:tgtEl>
                                            <p:attrNameLst>
                                              <p:attrName>ppt_h</p:attrName>
                                            </p:attrNameLst>
                                          </p:cBhvr>
                                          <p:tavLst>
                                            <p:tav tm="0">
                                              <p:val>
                                                <p:fltVal val="0"/>
                                              </p:val>
                                            </p:tav>
                                            <p:tav tm="100000">
                                              <p:val>
                                                <p:strVal val="#ppt_h"/>
                                              </p:val>
                                            </p:tav>
                                          </p:tavLst>
                                        </p:anim>
                                        <p:anim calcmode="lin" valueType="num">
                                          <p:cBhvr>
                                            <p:cTn id="11" dur="300" fill="hold"/>
                                            <p:tgtEl>
                                              <p:spTgt spid="63"/>
                                            </p:tgtEl>
                                            <p:attrNameLst>
                                              <p:attrName>style.rotation</p:attrName>
                                            </p:attrNameLst>
                                          </p:cBhvr>
                                          <p:tavLst>
                                            <p:tav tm="0">
                                              <p:val>
                                                <p:fltVal val="360"/>
                                              </p:val>
                                            </p:tav>
                                            <p:tav tm="100000">
                                              <p:val>
                                                <p:fltVal val="0"/>
                                              </p:val>
                                            </p:tav>
                                          </p:tavLst>
                                        </p:anim>
                                        <p:animEffect transition="in" filter="fade">
                                          <p:cBhvr>
                                            <p:cTn id="12" dur="300"/>
                                            <p:tgtEl>
                                              <p:spTgt spid="63"/>
                                            </p:tgtEl>
                                          </p:cBhvr>
                                        </p:animEffect>
                                      </p:childTnLst>
                                    </p:cTn>
                                  </p:par>
                                  <p:par>
                                    <p:cTn id="13" presetID="8" presetClass="emph" presetSubtype="0" fill="hold" grpId="0" nodeType="withEffect">
                                      <p:stCondLst>
                                        <p:cond delay="1500"/>
                                      </p:stCondLst>
                                      <p:childTnLst>
                                        <p:animRot by="5400000">
                                          <p:cBhvr>
                                            <p:cTn id="14" dur="300" fill="hold"/>
                                            <p:tgtEl>
                                              <p:spTgt spid="53"/>
                                            </p:tgtEl>
                                            <p:attrNameLst>
                                              <p:attrName>r</p:attrName>
                                            </p:attrNameLst>
                                          </p:cBhvr>
                                        </p:animRot>
                                      </p:childTnLst>
                                    </p:cTn>
                                  </p:par>
                                  <p:par>
                                    <p:cTn id="15" presetID="1" presetClass="entr" presetSubtype="0" fill="hold" nodeType="withEffect">
                                      <p:stCondLst>
                                        <p:cond delay="1800"/>
                                      </p:stCondLst>
                                      <p:childTnLst>
                                        <p:set>
                                          <p:cBhvr>
                                            <p:cTn id="16" dur="1" fill="hold">
                                              <p:stCondLst>
                                                <p:cond delay="0"/>
                                              </p:stCondLst>
                                            </p:cTn>
                                            <p:tgtEl>
                                              <p:spTgt spid="61"/>
                                            </p:tgtEl>
                                            <p:attrNameLst>
                                              <p:attrName>style.visibility</p:attrName>
                                            </p:attrNameLst>
                                          </p:cBhvr>
                                          <p:to>
                                            <p:strVal val="visible"/>
                                          </p:to>
                                        </p:set>
                                      </p:childTnLst>
                                    </p:cTn>
                                  </p:par>
                                  <p:par>
                                    <p:cTn id="17" presetID="8" presetClass="emph" presetSubtype="0" fill="hold" nodeType="withEffect" p14:presetBounceEnd="93333">
                                      <p:stCondLst>
                                        <p:cond delay="1800"/>
                                      </p:stCondLst>
                                      <p:childTnLst>
                                        <p:animRot by="900000" p14:bounceEnd="93333">
                                          <p:cBhvr>
                                            <p:cTn id="18" dur="300" fill="hold"/>
                                            <p:tgtEl>
                                              <p:spTgt spid="6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54"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grpId="0" nodeType="withEffect">
                                      <p:stCondLst>
                                        <p:cond delay="700"/>
                                      </p:stCondLst>
                                      <p:childTnLst>
                                        <p:animRot by="-5400000">
                                          <p:cBhvr>
                                            <p:cTn id="6" dur="300" fill="hold"/>
                                            <p:tgtEl>
                                              <p:spTgt spid="54"/>
                                            </p:tgtEl>
                                            <p:attrNameLst>
                                              <p:attrName>r</p:attrName>
                                            </p:attrNameLst>
                                          </p:cBhvr>
                                        </p:animRot>
                                      </p:childTnLst>
                                    </p:cTn>
                                  </p:par>
                                  <p:par>
                                    <p:cTn id="7" presetID="49" presetClass="entr" presetSubtype="0" decel="100000" fill="hold" nodeType="withEffect">
                                      <p:stCondLst>
                                        <p:cond delay="1000"/>
                                      </p:stCondLst>
                                      <p:childTnLst>
                                        <p:set>
                                          <p:cBhvr>
                                            <p:cTn id="8" dur="1" fill="hold">
                                              <p:stCondLst>
                                                <p:cond delay="0"/>
                                              </p:stCondLst>
                                            </p:cTn>
                                            <p:tgtEl>
                                              <p:spTgt spid="63"/>
                                            </p:tgtEl>
                                            <p:attrNameLst>
                                              <p:attrName>style.visibility</p:attrName>
                                            </p:attrNameLst>
                                          </p:cBhvr>
                                          <p:to>
                                            <p:strVal val="visible"/>
                                          </p:to>
                                        </p:set>
                                        <p:anim calcmode="lin" valueType="num">
                                          <p:cBhvr>
                                            <p:cTn id="9" dur="300" fill="hold"/>
                                            <p:tgtEl>
                                              <p:spTgt spid="63"/>
                                            </p:tgtEl>
                                            <p:attrNameLst>
                                              <p:attrName>ppt_w</p:attrName>
                                            </p:attrNameLst>
                                          </p:cBhvr>
                                          <p:tavLst>
                                            <p:tav tm="0">
                                              <p:val>
                                                <p:fltVal val="0"/>
                                              </p:val>
                                            </p:tav>
                                            <p:tav tm="100000">
                                              <p:val>
                                                <p:strVal val="#ppt_w"/>
                                              </p:val>
                                            </p:tav>
                                          </p:tavLst>
                                        </p:anim>
                                        <p:anim calcmode="lin" valueType="num">
                                          <p:cBhvr>
                                            <p:cTn id="10" dur="300" fill="hold"/>
                                            <p:tgtEl>
                                              <p:spTgt spid="63"/>
                                            </p:tgtEl>
                                            <p:attrNameLst>
                                              <p:attrName>ppt_h</p:attrName>
                                            </p:attrNameLst>
                                          </p:cBhvr>
                                          <p:tavLst>
                                            <p:tav tm="0">
                                              <p:val>
                                                <p:fltVal val="0"/>
                                              </p:val>
                                            </p:tav>
                                            <p:tav tm="100000">
                                              <p:val>
                                                <p:strVal val="#ppt_h"/>
                                              </p:val>
                                            </p:tav>
                                          </p:tavLst>
                                        </p:anim>
                                        <p:anim calcmode="lin" valueType="num">
                                          <p:cBhvr>
                                            <p:cTn id="11" dur="300" fill="hold"/>
                                            <p:tgtEl>
                                              <p:spTgt spid="63"/>
                                            </p:tgtEl>
                                            <p:attrNameLst>
                                              <p:attrName>style.rotation</p:attrName>
                                            </p:attrNameLst>
                                          </p:cBhvr>
                                          <p:tavLst>
                                            <p:tav tm="0">
                                              <p:val>
                                                <p:fltVal val="360"/>
                                              </p:val>
                                            </p:tav>
                                            <p:tav tm="100000">
                                              <p:val>
                                                <p:fltVal val="0"/>
                                              </p:val>
                                            </p:tav>
                                          </p:tavLst>
                                        </p:anim>
                                        <p:animEffect transition="in" filter="fade">
                                          <p:cBhvr>
                                            <p:cTn id="12" dur="300"/>
                                            <p:tgtEl>
                                              <p:spTgt spid="63"/>
                                            </p:tgtEl>
                                          </p:cBhvr>
                                        </p:animEffect>
                                      </p:childTnLst>
                                    </p:cTn>
                                  </p:par>
                                  <p:par>
                                    <p:cTn id="13" presetID="8" presetClass="emph" presetSubtype="0" fill="hold" grpId="0" nodeType="withEffect">
                                      <p:stCondLst>
                                        <p:cond delay="1500"/>
                                      </p:stCondLst>
                                      <p:childTnLst>
                                        <p:animRot by="5400000">
                                          <p:cBhvr>
                                            <p:cTn id="14" dur="300" fill="hold"/>
                                            <p:tgtEl>
                                              <p:spTgt spid="53"/>
                                            </p:tgtEl>
                                            <p:attrNameLst>
                                              <p:attrName>r</p:attrName>
                                            </p:attrNameLst>
                                          </p:cBhvr>
                                        </p:animRot>
                                      </p:childTnLst>
                                    </p:cTn>
                                  </p:par>
                                  <p:par>
                                    <p:cTn id="15" presetID="1" presetClass="entr" presetSubtype="0" fill="hold" nodeType="withEffect">
                                      <p:stCondLst>
                                        <p:cond delay="1800"/>
                                      </p:stCondLst>
                                      <p:childTnLst>
                                        <p:set>
                                          <p:cBhvr>
                                            <p:cTn id="16" dur="1" fill="hold">
                                              <p:stCondLst>
                                                <p:cond delay="0"/>
                                              </p:stCondLst>
                                            </p:cTn>
                                            <p:tgtEl>
                                              <p:spTgt spid="61"/>
                                            </p:tgtEl>
                                            <p:attrNameLst>
                                              <p:attrName>style.visibility</p:attrName>
                                            </p:attrNameLst>
                                          </p:cBhvr>
                                          <p:to>
                                            <p:strVal val="visible"/>
                                          </p:to>
                                        </p:set>
                                      </p:childTnLst>
                                    </p:cTn>
                                  </p:par>
                                  <p:par>
                                    <p:cTn id="17" presetID="8" presetClass="emph" presetSubtype="0" fill="hold" nodeType="withEffect">
                                      <p:stCondLst>
                                        <p:cond delay="1800"/>
                                      </p:stCondLst>
                                      <p:childTnLst>
                                        <p:animRot by="900000">
                                          <p:cBhvr>
                                            <p:cTn id="18" dur="300" fill="hold"/>
                                            <p:tgtEl>
                                              <p:spTgt spid="6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54" grpId="0" animBg="1"/>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1C3247"/>
        </a:solidFill>
        <a:effectLst/>
      </p:bgPr>
    </p:bg>
    <p:spTree>
      <p:nvGrpSpPr>
        <p:cNvPr id="1" name=""/>
        <p:cNvGrpSpPr/>
        <p:nvPr/>
      </p:nvGrpSpPr>
      <p:grpSpPr>
        <a:xfrm>
          <a:off x="0" y="0"/>
          <a:ext cx="0" cy="0"/>
          <a:chOff x="0" y="0"/>
          <a:chExt cx="0" cy="0"/>
        </a:xfrm>
      </p:grpSpPr>
      <p:grpSp>
        <p:nvGrpSpPr>
          <p:cNvPr id="38" name="组合 37"/>
          <p:cNvGrpSpPr/>
          <p:nvPr/>
        </p:nvGrpSpPr>
        <p:grpSpPr>
          <a:xfrm>
            <a:off x="5409849" y="0"/>
            <a:ext cx="7739907" cy="7112000"/>
            <a:chOff x="5279376" y="943609"/>
            <a:chExt cx="3285393" cy="3018861"/>
          </a:xfrm>
        </p:grpSpPr>
        <p:sp>
          <p:nvSpPr>
            <p:cNvPr id="39" name="等腰三角形 38"/>
            <p:cNvSpPr/>
            <p:nvPr/>
          </p:nvSpPr>
          <p:spPr>
            <a:xfrm>
              <a:off x="6407978" y="2985008"/>
              <a:ext cx="1133856" cy="977462"/>
            </a:xfrm>
            <a:prstGeom prst="triangle">
              <a:avLst/>
            </a:prstGeom>
            <a:solidFill>
              <a:srgbClr val="1460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等腰三角形 39"/>
            <p:cNvSpPr/>
            <p:nvPr/>
          </p:nvSpPr>
          <p:spPr>
            <a:xfrm>
              <a:off x="6299953" y="943611"/>
              <a:ext cx="909042" cy="783657"/>
            </a:xfrm>
            <a:prstGeom prst="triangle">
              <a:avLst/>
            </a:prstGeom>
            <a:solidFill>
              <a:srgbClr val="27A1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等腰三角形 40"/>
            <p:cNvSpPr/>
            <p:nvPr/>
          </p:nvSpPr>
          <p:spPr>
            <a:xfrm>
              <a:off x="7202436" y="943611"/>
              <a:ext cx="909042" cy="783657"/>
            </a:xfrm>
            <a:prstGeom prst="triangle">
              <a:avLst/>
            </a:prstGeom>
            <a:solidFill>
              <a:srgbClr val="27A1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等腰三角形 41"/>
            <p:cNvSpPr/>
            <p:nvPr/>
          </p:nvSpPr>
          <p:spPr>
            <a:xfrm rot="10800000">
              <a:off x="6751181" y="943611"/>
              <a:ext cx="909042" cy="783657"/>
            </a:xfrm>
            <a:prstGeom prst="triangle">
              <a:avLst/>
            </a:prstGeom>
            <a:solidFill>
              <a:srgbClr val="1460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等腰三角形 42"/>
            <p:cNvSpPr/>
            <p:nvPr/>
          </p:nvSpPr>
          <p:spPr>
            <a:xfrm rot="10800000">
              <a:off x="7655727" y="943610"/>
              <a:ext cx="909042" cy="783657"/>
            </a:xfrm>
            <a:prstGeom prst="triangle">
              <a:avLst/>
            </a:prstGeom>
            <a:solidFill>
              <a:srgbClr val="1460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等腰三角形 43"/>
            <p:cNvSpPr/>
            <p:nvPr/>
          </p:nvSpPr>
          <p:spPr>
            <a:xfrm rot="10800000">
              <a:off x="7376239" y="1727269"/>
              <a:ext cx="729489" cy="628870"/>
            </a:xfrm>
            <a:prstGeom prst="triangle">
              <a:avLst/>
            </a:prstGeom>
            <a:solidFill>
              <a:srgbClr val="1460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等腰三角形 44"/>
            <p:cNvSpPr/>
            <p:nvPr/>
          </p:nvSpPr>
          <p:spPr>
            <a:xfrm>
              <a:off x="7015978" y="1727269"/>
              <a:ext cx="729489" cy="628870"/>
            </a:xfrm>
            <a:prstGeom prst="triangle">
              <a:avLst/>
            </a:prstGeom>
            <a:solidFill>
              <a:srgbClr val="27C1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等腰三角形 45"/>
            <p:cNvSpPr/>
            <p:nvPr/>
          </p:nvSpPr>
          <p:spPr>
            <a:xfrm rot="10800000">
              <a:off x="7018307" y="2356139"/>
              <a:ext cx="729489" cy="628870"/>
            </a:xfrm>
            <a:prstGeom prst="triangle">
              <a:avLst/>
            </a:prstGeom>
            <a:solidFill>
              <a:srgbClr val="27A1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等腰三角形 46"/>
            <p:cNvSpPr/>
            <p:nvPr/>
          </p:nvSpPr>
          <p:spPr>
            <a:xfrm>
              <a:off x="7378568" y="2356139"/>
              <a:ext cx="729489" cy="628870"/>
            </a:xfrm>
            <a:prstGeom prst="triangle">
              <a:avLst/>
            </a:prstGeom>
            <a:solidFill>
              <a:srgbClr val="27C1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等腰三角形 47"/>
            <p:cNvSpPr/>
            <p:nvPr/>
          </p:nvSpPr>
          <p:spPr>
            <a:xfrm rot="10800000">
              <a:off x="6971276" y="2985008"/>
              <a:ext cx="1133856" cy="977462"/>
            </a:xfrm>
            <a:prstGeom prst="triangle">
              <a:avLst/>
            </a:prstGeom>
            <a:solidFill>
              <a:srgbClr val="27A1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等腰三角形 48"/>
            <p:cNvSpPr/>
            <p:nvPr/>
          </p:nvSpPr>
          <p:spPr>
            <a:xfrm rot="10800000">
              <a:off x="5844241" y="2985007"/>
              <a:ext cx="1133856" cy="977462"/>
            </a:xfrm>
            <a:prstGeom prst="triangle">
              <a:avLst/>
            </a:prstGeom>
            <a:solidFill>
              <a:srgbClr val="27A1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等腰三角形 49"/>
            <p:cNvSpPr/>
            <p:nvPr/>
          </p:nvSpPr>
          <p:spPr>
            <a:xfrm>
              <a:off x="5279376" y="2985006"/>
              <a:ext cx="1133856" cy="977462"/>
            </a:xfrm>
            <a:prstGeom prst="triangle">
              <a:avLst/>
            </a:prstGeom>
            <a:solidFill>
              <a:srgbClr val="1460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等腰三角形 50"/>
            <p:cNvSpPr/>
            <p:nvPr/>
          </p:nvSpPr>
          <p:spPr>
            <a:xfrm rot="10800000">
              <a:off x="5851457" y="943609"/>
              <a:ext cx="909042" cy="783657"/>
            </a:xfrm>
            <a:prstGeom prst="triangle">
              <a:avLst/>
            </a:prstGeom>
            <a:solidFill>
              <a:srgbClr val="1460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2" name="矩形 51"/>
          <p:cNvSpPr/>
          <p:nvPr/>
        </p:nvSpPr>
        <p:spPr>
          <a:xfrm>
            <a:off x="-114300" y="0"/>
            <a:ext cx="12395200" cy="6985000"/>
          </a:xfrm>
          <a:prstGeom prst="rect">
            <a:avLst/>
          </a:prstGeom>
          <a:solidFill>
            <a:srgbClr val="1C3247">
              <a:alpha val="6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任意多边形 52" hidden="1"/>
          <p:cNvSpPr/>
          <p:nvPr/>
        </p:nvSpPr>
        <p:spPr>
          <a:xfrm>
            <a:off x="-12700" y="2590800"/>
            <a:ext cx="5600700" cy="1371600"/>
          </a:xfrm>
          <a:custGeom>
            <a:avLst/>
            <a:gdLst>
              <a:gd name="connsiteX0" fmla="*/ 368300 w 5600700"/>
              <a:gd name="connsiteY0" fmla="*/ 495300 h 1371600"/>
              <a:gd name="connsiteX1" fmla="*/ 88900 w 5600700"/>
              <a:gd name="connsiteY1" fmla="*/ 12700 h 1371600"/>
              <a:gd name="connsiteX2" fmla="*/ 2413000 w 5600700"/>
              <a:gd name="connsiteY2" fmla="*/ 0 h 1371600"/>
              <a:gd name="connsiteX3" fmla="*/ 2070100 w 5600700"/>
              <a:gd name="connsiteY3" fmla="*/ 342900 h 1371600"/>
              <a:gd name="connsiteX4" fmla="*/ 4978400 w 5600700"/>
              <a:gd name="connsiteY4" fmla="*/ 368300 h 1371600"/>
              <a:gd name="connsiteX5" fmla="*/ 5600700 w 5600700"/>
              <a:gd name="connsiteY5" fmla="*/ 723900 h 1371600"/>
              <a:gd name="connsiteX6" fmla="*/ 4978400 w 5600700"/>
              <a:gd name="connsiteY6" fmla="*/ 1168400 h 1371600"/>
              <a:gd name="connsiteX7" fmla="*/ 1905000 w 5600700"/>
              <a:gd name="connsiteY7" fmla="*/ 1181100 h 1371600"/>
              <a:gd name="connsiteX8" fmla="*/ 1765300 w 5600700"/>
              <a:gd name="connsiteY8" fmla="*/ 1371600 h 1371600"/>
              <a:gd name="connsiteX9" fmla="*/ 0 w 5600700"/>
              <a:gd name="connsiteY9" fmla="*/ 1371600 h 1371600"/>
              <a:gd name="connsiteX10" fmla="*/ 508000 w 5600700"/>
              <a:gd name="connsiteY10" fmla="*/ 647700 h 1371600"/>
              <a:gd name="connsiteX11" fmla="*/ 368300 w 5600700"/>
              <a:gd name="connsiteY11" fmla="*/ 495300 h 1371600"/>
              <a:gd name="connsiteX0" fmla="*/ 508000 w 5600700"/>
              <a:gd name="connsiteY0" fmla="*/ 647700 h 1371600"/>
              <a:gd name="connsiteX1" fmla="*/ 88900 w 5600700"/>
              <a:gd name="connsiteY1" fmla="*/ 12700 h 1371600"/>
              <a:gd name="connsiteX2" fmla="*/ 2413000 w 5600700"/>
              <a:gd name="connsiteY2" fmla="*/ 0 h 1371600"/>
              <a:gd name="connsiteX3" fmla="*/ 2070100 w 5600700"/>
              <a:gd name="connsiteY3" fmla="*/ 342900 h 1371600"/>
              <a:gd name="connsiteX4" fmla="*/ 4978400 w 5600700"/>
              <a:gd name="connsiteY4" fmla="*/ 368300 h 1371600"/>
              <a:gd name="connsiteX5" fmla="*/ 5600700 w 5600700"/>
              <a:gd name="connsiteY5" fmla="*/ 723900 h 1371600"/>
              <a:gd name="connsiteX6" fmla="*/ 4978400 w 5600700"/>
              <a:gd name="connsiteY6" fmla="*/ 1168400 h 1371600"/>
              <a:gd name="connsiteX7" fmla="*/ 1905000 w 5600700"/>
              <a:gd name="connsiteY7" fmla="*/ 1181100 h 1371600"/>
              <a:gd name="connsiteX8" fmla="*/ 1765300 w 5600700"/>
              <a:gd name="connsiteY8" fmla="*/ 1371600 h 1371600"/>
              <a:gd name="connsiteX9" fmla="*/ 0 w 5600700"/>
              <a:gd name="connsiteY9" fmla="*/ 1371600 h 1371600"/>
              <a:gd name="connsiteX10" fmla="*/ 508000 w 5600700"/>
              <a:gd name="connsiteY10" fmla="*/ 647700 h 1371600"/>
              <a:gd name="connsiteX0" fmla="*/ 558800 w 5600700"/>
              <a:gd name="connsiteY0" fmla="*/ 558800 h 1371600"/>
              <a:gd name="connsiteX1" fmla="*/ 88900 w 5600700"/>
              <a:gd name="connsiteY1" fmla="*/ 12700 h 1371600"/>
              <a:gd name="connsiteX2" fmla="*/ 2413000 w 5600700"/>
              <a:gd name="connsiteY2" fmla="*/ 0 h 1371600"/>
              <a:gd name="connsiteX3" fmla="*/ 2070100 w 5600700"/>
              <a:gd name="connsiteY3" fmla="*/ 342900 h 1371600"/>
              <a:gd name="connsiteX4" fmla="*/ 4978400 w 5600700"/>
              <a:gd name="connsiteY4" fmla="*/ 368300 h 1371600"/>
              <a:gd name="connsiteX5" fmla="*/ 5600700 w 5600700"/>
              <a:gd name="connsiteY5" fmla="*/ 723900 h 1371600"/>
              <a:gd name="connsiteX6" fmla="*/ 4978400 w 5600700"/>
              <a:gd name="connsiteY6" fmla="*/ 1168400 h 1371600"/>
              <a:gd name="connsiteX7" fmla="*/ 1905000 w 5600700"/>
              <a:gd name="connsiteY7" fmla="*/ 1181100 h 1371600"/>
              <a:gd name="connsiteX8" fmla="*/ 1765300 w 5600700"/>
              <a:gd name="connsiteY8" fmla="*/ 1371600 h 1371600"/>
              <a:gd name="connsiteX9" fmla="*/ 0 w 5600700"/>
              <a:gd name="connsiteY9" fmla="*/ 1371600 h 1371600"/>
              <a:gd name="connsiteX10" fmla="*/ 558800 w 5600700"/>
              <a:gd name="connsiteY10" fmla="*/ 55880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600700" h="1371600">
                <a:moveTo>
                  <a:pt x="558800" y="558800"/>
                </a:moveTo>
                <a:lnTo>
                  <a:pt x="88900" y="12700"/>
                </a:lnTo>
                <a:lnTo>
                  <a:pt x="2413000" y="0"/>
                </a:lnTo>
                <a:lnTo>
                  <a:pt x="2070100" y="342900"/>
                </a:lnTo>
                <a:lnTo>
                  <a:pt x="4978400" y="368300"/>
                </a:lnTo>
                <a:lnTo>
                  <a:pt x="5600700" y="723900"/>
                </a:lnTo>
                <a:lnTo>
                  <a:pt x="4978400" y="1168400"/>
                </a:lnTo>
                <a:lnTo>
                  <a:pt x="1905000" y="1181100"/>
                </a:lnTo>
                <a:lnTo>
                  <a:pt x="1765300" y="1371600"/>
                </a:lnTo>
                <a:lnTo>
                  <a:pt x="0" y="1371600"/>
                </a:lnTo>
                <a:lnTo>
                  <a:pt x="558800" y="558800"/>
                </a:lnTo>
                <a:close/>
              </a:path>
            </a:pathLst>
          </a:custGeom>
          <a:solidFill>
            <a:srgbClr val="F49E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4" name="组合 73"/>
          <p:cNvGrpSpPr/>
          <p:nvPr/>
        </p:nvGrpSpPr>
        <p:grpSpPr>
          <a:xfrm rot="21240000">
            <a:off x="1580682" y="174703"/>
            <a:ext cx="9080500" cy="6348185"/>
            <a:chOff x="1587500" y="304799"/>
            <a:chExt cx="9080500" cy="6348185"/>
          </a:xfrm>
        </p:grpSpPr>
        <p:sp>
          <p:nvSpPr>
            <p:cNvPr id="60" name="任意多边形 59"/>
            <p:cNvSpPr/>
            <p:nvPr/>
          </p:nvSpPr>
          <p:spPr>
            <a:xfrm>
              <a:off x="1587500" y="304799"/>
              <a:ext cx="9080500" cy="6348185"/>
            </a:xfrm>
            <a:custGeom>
              <a:avLst/>
              <a:gdLst>
                <a:gd name="connsiteX0" fmla="*/ 177800 w 8674100"/>
                <a:gd name="connsiteY0" fmla="*/ 5918200 h 6413500"/>
                <a:gd name="connsiteX1" fmla="*/ 990600 w 8674100"/>
                <a:gd name="connsiteY1" fmla="*/ 4064000 h 6413500"/>
                <a:gd name="connsiteX2" fmla="*/ 2844800 w 8674100"/>
                <a:gd name="connsiteY2" fmla="*/ 4051300 h 6413500"/>
                <a:gd name="connsiteX3" fmla="*/ 2425700 w 8674100"/>
                <a:gd name="connsiteY3" fmla="*/ 3251200 h 6413500"/>
                <a:gd name="connsiteX4" fmla="*/ 3670300 w 8674100"/>
                <a:gd name="connsiteY4" fmla="*/ 1778000 h 6413500"/>
                <a:gd name="connsiteX5" fmla="*/ 1092200 w 8674100"/>
                <a:gd name="connsiteY5" fmla="*/ 1803400 h 6413500"/>
                <a:gd name="connsiteX6" fmla="*/ 215900 w 8674100"/>
                <a:gd name="connsiteY6" fmla="*/ 0 h 6413500"/>
                <a:gd name="connsiteX7" fmla="*/ 8674100 w 8674100"/>
                <a:gd name="connsiteY7" fmla="*/ 12700 h 6413500"/>
                <a:gd name="connsiteX8" fmla="*/ 7327900 w 8674100"/>
                <a:gd name="connsiteY8" fmla="*/ 3035300 h 6413500"/>
                <a:gd name="connsiteX9" fmla="*/ 8407400 w 8674100"/>
                <a:gd name="connsiteY9" fmla="*/ 4699000 h 6413500"/>
                <a:gd name="connsiteX10" fmla="*/ 7150100 w 8674100"/>
                <a:gd name="connsiteY10" fmla="*/ 6413500 h 6413500"/>
                <a:gd name="connsiteX11" fmla="*/ 0 w 8674100"/>
                <a:gd name="connsiteY11" fmla="*/ 6324600 h 6413500"/>
                <a:gd name="connsiteX12" fmla="*/ 177800 w 8674100"/>
                <a:gd name="connsiteY12" fmla="*/ 5918200 h 6413500"/>
                <a:gd name="connsiteX0" fmla="*/ 0 w 8674100"/>
                <a:gd name="connsiteY0" fmla="*/ 6324600 h 6413500"/>
                <a:gd name="connsiteX1" fmla="*/ 990600 w 8674100"/>
                <a:gd name="connsiteY1" fmla="*/ 4064000 h 6413500"/>
                <a:gd name="connsiteX2" fmla="*/ 2844800 w 8674100"/>
                <a:gd name="connsiteY2" fmla="*/ 4051300 h 6413500"/>
                <a:gd name="connsiteX3" fmla="*/ 2425700 w 8674100"/>
                <a:gd name="connsiteY3" fmla="*/ 3251200 h 6413500"/>
                <a:gd name="connsiteX4" fmla="*/ 3670300 w 8674100"/>
                <a:gd name="connsiteY4" fmla="*/ 1778000 h 6413500"/>
                <a:gd name="connsiteX5" fmla="*/ 1092200 w 8674100"/>
                <a:gd name="connsiteY5" fmla="*/ 1803400 h 6413500"/>
                <a:gd name="connsiteX6" fmla="*/ 215900 w 8674100"/>
                <a:gd name="connsiteY6" fmla="*/ 0 h 6413500"/>
                <a:gd name="connsiteX7" fmla="*/ 8674100 w 8674100"/>
                <a:gd name="connsiteY7" fmla="*/ 12700 h 6413500"/>
                <a:gd name="connsiteX8" fmla="*/ 7327900 w 8674100"/>
                <a:gd name="connsiteY8" fmla="*/ 3035300 h 6413500"/>
                <a:gd name="connsiteX9" fmla="*/ 8407400 w 8674100"/>
                <a:gd name="connsiteY9" fmla="*/ 4699000 h 6413500"/>
                <a:gd name="connsiteX10" fmla="*/ 7150100 w 8674100"/>
                <a:gd name="connsiteY10" fmla="*/ 6413500 h 6413500"/>
                <a:gd name="connsiteX11" fmla="*/ 0 w 8674100"/>
                <a:gd name="connsiteY11" fmla="*/ 6324600 h 6413500"/>
                <a:gd name="connsiteX0" fmla="*/ 0 w 9080500"/>
                <a:gd name="connsiteY0" fmla="*/ 6324600 h 6413500"/>
                <a:gd name="connsiteX1" fmla="*/ 990600 w 9080500"/>
                <a:gd name="connsiteY1" fmla="*/ 4064000 h 6413500"/>
                <a:gd name="connsiteX2" fmla="*/ 2844800 w 9080500"/>
                <a:gd name="connsiteY2" fmla="*/ 4051300 h 6413500"/>
                <a:gd name="connsiteX3" fmla="*/ 2425700 w 9080500"/>
                <a:gd name="connsiteY3" fmla="*/ 3251200 h 6413500"/>
                <a:gd name="connsiteX4" fmla="*/ 3670300 w 9080500"/>
                <a:gd name="connsiteY4" fmla="*/ 1778000 h 6413500"/>
                <a:gd name="connsiteX5" fmla="*/ 1092200 w 9080500"/>
                <a:gd name="connsiteY5" fmla="*/ 1803400 h 6413500"/>
                <a:gd name="connsiteX6" fmla="*/ 215900 w 9080500"/>
                <a:gd name="connsiteY6" fmla="*/ 0 h 6413500"/>
                <a:gd name="connsiteX7" fmla="*/ 9080500 w 9080500"/>
                <a:gd name="connsiteY7" fmla="*/ 25400 h 6413500"/>
                <a:gd name="connsiteX8" fmla="*/ 7327900 w 9080500"/>
                <a:gd name="connsiteY8" fmla="*/ 3035300 h 6413500"/>
                <a:gd name="connsiteX9" fmla="*/ 8407400 w 9080500"/>
                <a:gd name="connsiteY9" fmla="*/ 4699000 h 6413500"/>
                <a:gd name="connsiteX10" fmla="*/ 7150100 w 9080500"/>
                <a:gd name="connsiteY10" fmla="*/ 6413500 h 6413500"/>
                <a:gd name="connsiteX11" fmla="*/ 0 w 9080500"/>
                <a:gd name="connsiteY11" fmla="*/ 6324600 h 6413500"/>
                <a:gd name="connsiteX0" fmla="*/ 0 w 9080500"/>
                <a:gd name="connsiteY0" fmla="*/ 6324600 h 6413500"/>
                <a:gd name="connsiteX1" fmla="*/ 990600 w 9080500"/>
                <a:gd name="connsiteY1" fmla="*/ 4064000 h 6413500"/>
                <a:gd name="connsiteX2" fmla="*/ 2844800 w 9080500"/>
                <a:gd name="connsiteY2" fmla="*/ 4051300 h 6413500"/>
                <a:gd name="connsiteX3" fmla="*/ 2425700 w 9080500"/>
                <a:gd name="connsiteY3" fmla="*/ 3251200 h 6413500"/>
                <a:gd name="connsiteX4" fmla="*/ 3670300 w 9080500"/>
                <a:gd name="connsiteY4" fmla="*/ 1778000 h 6413500"/>
                <a:gd name="connsiteX5" fmla="*/ 1092200 w 9080500"/>
                <a:gd name="connsiteY5" fmla="*/ 1803400 h 6413500"/>
                <a:gd name="connsiteX6" fmla="*/ 215900 w 9080500"/>
                <a:gd name="connsiteY6" fmla="*/ 0 h 6413500"/>
                <a:gd name="connsiteX7" fmla="*/ 9080500 w 9080500"/>
                <a:gd name="connsiteY7" fmla="*/ 25400 h 6413500"/>
                <a:gd name="connsiteX8" fmla="*/ 7874000 w 9080500"/>
                <a:gd name="connsiteY8" fmla="*/ 3035300 h 6413500"/>
                <a:gd name="connsiteX9" fmla="*/ 8407400 w 9080500"/>
                <a:gd name="connsiteY9" fmla="*/ 4699000 h 6413500"/>
                <a:gd name="connsiteX10" fmla="*/ 7150100 w 9080500"/>
                <a:gd name="connsiteY10" fmla="*/ 6413500 h 6413500"/>
                <a:gd name="connsiteX11" fmla="*/ 0 w 9080500"/>
                <a:gd name="connsiteY11" fmla="*/ 6324600 h 6413500"/>
                <a:gd name="connsiteX0" fmla="*/ 0 w 9080500"/>
                <a:gd name="connsiteY0" fmla="*/ 6324600 h 6413500"/>
                <a:gd name="connsiteX1" fmla="*/ 990600 w 9080500"/>
                <a:gd name="connsiteY1" fmla="*/ 4064000 h 6413500"/>
                <a:gd name="connsiteX2" fmla="*/ 2844800 w 9080500"/>
                <a:gd name="connsiteY2" fmla="*/ 4051300 h 6413500"/>
                <a:gd name="connsiteX3" fmla="*/ 2425700 w 9080500"/>
                <a:gd name="connsiteY3" fmla="*/ 3251200 h 6413500"/>
                <a:gd name="connsiteX4" fmla="*/ 3670300 w 9080500"/>
                <a:gd name="connsiteY4" fmla="*/ 1778000 h 6413500"/>
                <a:gd name="connsiteX5" fmla="*/ 1092200 w 9080500"/>
                <a:gd name="connsiteY5" fmla="*/ 1803400 h 6413500"/>
                <a:gd name="connsiteX6" fmla="*/ 215900 w 9080500"/>
                <a:gd name="connsiteY6" fmla="*/ 0 h 6413500"/>
                <a:gd name="connsiteX7" fmla="*/ 9080500 w 9080500"/>
                <a:gd name="connsiteY7" fmla="*/ 25400 h 6413500"/>
                <a:gd name="connsiteX8" fmla="*/ 7874000 w 9080500"/>
                <a:gd name="connsiteY8" fmla="*/ 3035300 h 6413500"/>
                <a:gd name="connsiteX9" fmla="*/ 8724900 w 9080500"/>
                <a:gd name="connsiteY9" fmla="*/ 4699000 h 6413500"/>
                <a:gd name="connsiteX10" fmla="*/ 7150100 w 9080500"/>
                <a:gd name="connsiteY10" fmla="*/ 6413500 h 6413500"/>
                <a:gd name="connsiteX11" fmla="*/ 0 w 9080500"/>
                <a:gd name="connsiteY11" fmla="*/ 6324600 h 6413500"/>
                <a:gd name="connsiteX0" fmla="*/ 0 w 9080500"/>
                <a:gd name="connsiteY0" fmla="*/ 6324600 h 6413500"/>
                <a:gd name="connsiteX1" fmla="*/ 990600 w 9080500"/>
                <a:gd name="connsiteY1" fmla="*/ 4064000 h 6413500"/>
                <a:gd name="connsiteX2" fmla="*/ 2844800 w 9080500"/>
                <a:gd name="connsiteY2" fmla="*/ 4051300 h 6413500"/>
                <a:gd name="connsiteX3" fmla="*/ 2425700 w 9080500"/>
                <a:gd name="connsiteY3" fmla="*/ 3251200 h 6413500"/>
                <a:gd name="connsiteX4" fmla="*/ 3670300 w 9080500"/>
                <a:gd name="connsiteY4" fmla="*/ 1778000 h 6413500"/>
                <a:gd name="connsiteX5" fmla="*/ 1092200 w 9080500"/>
                <a:gd name="connsiteY5" fmla="*/ 1803400 h 6413500"/>
                <a:gd name="connsiteX6" fmla="*/ 215900 w 9080500"/>
                <a:gd name="connsiteY6" fmla="*/ 0 h 6413500"/>
                <a:gd name="connsiteX7" fmla="*/ 9080500 w 9080500"/>
                <a:gd name="connsiteY7" fmla="*/ 25400 h 6413500"/>
                <a:gd name="connsiteX8" fmla="*/ 7874000 w 9080500"/>
                <a:gd name="connsiteY8" fmla="*/ 3035300 h 6413500"/>
                <a:gd name="connsiteX9" fmla="*/ 8801100 w 9080500"/>
                <a:gd name="connsiteY9" fmla="*/ 4699000 h 6413500"/>
                <a:gd name="connsiteX10" fmla="*/ 7150100 w 9080500"/>
                <a:gd name="connsiteY10" fmla="*/ 6413500 h 6413500"/>
                <a:gd name="connsiteX11" fmla="*/ 0 w 9080500"/>
                <a:gd name="connsiteY11" fmla="*/ 6324600 h 6413500"/>
                <a:gd name="connsiteX0" fmla="*/ 0 w 9080500"/>
                <a:gd name="connsiteY0" fmla="*/ 6324600 h 6348185"/>
                <a:gd name="connsiteX1" fmla="*/ 990600 w 9080500"/>
                <a:gd name="connsiteY1" fmla="*/ 4064000 h 6348185"/>
                <a:gd name="connsiteX2" fmla="*/ 2844800 w 9080500"/>
                <a:gd name="connsiteY2" fmla="*/ 4051300 h 6348185"/>
                <a:gd name="connsiteX3" fmla="*/ 2425700 w 9080500"/>
                <a:gd name="connsiteY3" fmla="*/ 3251200 h 6348185"/>
                <a:gd name="connsiteX4" fmla="*/ 3670300 w 9080500"/>
                <a:gd name="connsiteY4" fmla="*/ 1778000 h 6348185"/>
                <a:gd name="connsiteX5" fmla="*/ 1092200 w 9080500"/>
                <a:gd name="connsiteY5" fmla="*/ 1803400 h 6348185"/>
                <a:gd name="connsiteX6" fmla="*/ 215900 w 9080500"/>
                <a:gd name="connsiteY6" fmla="*/ 0 h 6348185"/>
                <a:gd name="connsiteX7" fmla="*/ 9080500 w 9080500"/>
                <a:gd name="connsiteY7" fmla="*/ 25400 h 6348185"/>
                <a:gd name="connsiteX8" fmla="*/ 7874000 w 9080500"/>
                <a:gd name="connsiteY8" fmla="*/ 3035300 h 6348185"/>
                <a:gd name="connsiteX9" fmla="*/ 8801100 w 9080500"/>
                <a:gd name="connsiteY9" fmla="*/ 4699000 h 6348185"/>
                <a:gd name="connsiteX10" fmla="*/ 7139214 w 9080500"/>
                <a:gd name="connsiteY10" fmla="*/ 6348185 h 6348185"/>
                <a:gd name="connsiteX11" fmla="*/ 0 w 9080500"/>
                <a:gd name="connsiteY11" fmla="*/ 6324600 h 63481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080500" h="6348185">
                  <a:moveTo>
                    <a:pt x="0" y="6324600"/>
                  </a:moveTo>
                  <a:lnTo>
                    <a:pt x="990600" y="4064000"/>
                  </a:lnTo>
                  <a:lnTo>
                    <a:pt x="2844800" y="4051300"/>
                  </a:lnTo>
                  <a:lnTo>
                    <a:pt x="2425700" y="3251200"/>
                  </a:lnTo>
                  <a:lnTo>
                    <a:pt x="3670300" y="1778000"/>
                  </a:lnTo>
                  <a:lnTo>
                    <a:pt x="1092200" y="1803400"/>
                  </a:lnTo>
                  <a:lnTo>
                    <a:pt x="215900" y="0"/>
                  </a:lnTo>
                  <a:lnTo>
                    <a:pt x="9080500" y="25400"/>
                  </a:lnTo>
                  <a:lnTo>
                    <a:pt x="7874000" y="3035300"/>
                  </a:lnTo>
                  <a:lnTo>
                    <a:pt x="8801100" y="4699000"/>
                  </a:lnTo>
                  <a:lnTo>
                    <a:pt x="7139214" y="6348185"/>
                  </a:lnTo>
                  <a:lnTo>
                    <a:pt x="0" y="6324600"/>
                  </a:lnTo>
                  <a:close/>
                </a:path>
              </a:pathLst>
            </a:custGeom>
            <a:solidFill>
              <a:srgbClr val="27A1B4">
                <a:alpha val="8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9" name="组合 68"/>
            <p:cNvGrpSpPr/>
            <p:nvPr/>
          </p:nvGrpSpPr>
          <p:grpSpPr>
            <a:xfrm>
              <a:off x="5685694" y="861393"/>
              <a:ext cx="3265494" cy="71844"/>
              <a:chOff x="5805440" y="831413"/>
              <a:chExt cx="3265494" cy="71844"/>
            </a:xfrm>
            <a:solidFill>
              <a:srgbClr val="F49E33"/>
            </a:solidFill>
          </p:grpSpPr>
          <p:cxnSp>
            <p:nvCxnSpPr>
              <p:cNvPr id="64" name="直接连接符 63"/>
              <p:cNvCxnSpPr/>
              <p:nvPr/>
            </p:nvCxnSpPr>
            <p:spPr>
              <a:xfrm flipH="1" flipV="1">
                <a:off x="5805440" y="858412"/>
                <a:ext cx="3265494" cy="8923"/>
              </a:xfrm>
              <a:prstGeom prst="line">
                <a:avLst/>
              </a:prstGeom>
              <a:grpFill/>
              <a:ln w="25400" cap="rnd">
                <a:solidFill>
                  <a:srgbClr val="F49E33">
                    <a:alpha val="80000"/>
                  </a:srgbClr>
                </a:solidFill>
              </a:ln>
            </p:spPr>
            <p:style>
              <a:lnRef idx="1">
                <a:schemeClr val="accent1"/>
              </a:lnRef>
              <a:fillRef idx="0">
                <a:schemeClr val="accent1"/>
              </a:fillRef>
              <a:effectRef idx="0">
                <a:schemeClr val="accent1"/>
              </a:effectRef>
              <a:fontRef idx="minor">
                <a:schemeClr val="tx1"/>
              </a:fontRef>
            </p:style>
          </p:cxnSp>
          <p:sp>
            <p:nvSpPr>
              <p:cNvPr id="65" name="椭圆 64"/>
              <p:cNvSpPr/>
              <p:nvPr/>
            </p:nvSpPr>
            <p:spPr>
              <a:xfrm>
                <a:off x="7402150" y="831413"/>
                <a:ext cx="71844" cy="71844"/>
              </a:xfrm>
              <a:prstGeom prst="ellipse">
                <a:avLst/>
              </a:prstGeom>
              <a:solidFill>
                <a:srgbClr val="F49E33">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0" name="组合 69"/>
            <p:cNvGrpSpPr/>
            <p:nvPr/>
          </p:nvGrpSpPr>
          <p:grpSpPr>
            <a:xfrm>
              <a:off x="5685694" y="5765444"/>
              <a:ext cx="3265494" cy="71844"/>
              <a:chOff x="5805440" y="831413"/>
              <a:chExt cx="3265494" cy="71844"/>
            </a:xfrm>
          </p:grpSpPr>
          <p:cxnSp>
            <p:nvCxnSpPr>
              <p:cNvPr id="71" name="直接连接符 70"/>
              <p:cNvCxnSpPr/>
              <p:nvPr/>
            </p:nvCxnSpPr>
            <p:spPr>
              <a:xfrm flipH="1" flipV="1">
                <a:off x="5805440" y="858412"/>
                <a:ext cx="3265494" cy="8923"/>
              </a:xfrm>
              <a:prstGeom prst="line">
                <a:avLst/>
              </a:prstGeom>
              <a:ln w="25400" cap="rnd">
                <a:solidFill>
                  <a:srgbClr val="F49E33">
                    <a:alpha val="80000"/>
                  </a:srgbClr>
                </a:solidFill>
              </a:ln>
            </p:spPr>
            <p:style>
              <a:lnRef idx="1">
                <a:schemeClr val="accent1"/>
              </a:lnRef>
              <a:fillRef idx="0">
                <a:schemeClr val="accent1"/>
              </a:fillRef>
              <a:effectRef idx="0">
                <a:schemeClr val="accent1"/>
              </a:effectRef>
              <a:fontRef idx="minor">
                <a:schemeClr val="tx1"/>
              </a:fontRef>
            </p:style>
          </p:cxnSp>
          <p:sp>
            <p:nvSpPr>
              <p:cNvPr id="72" name="椭圆 71"/>
              <p:cNvSpPr/>
              <p:nvPr/>
            </p:nvSpPr>
            <p:spPr>
              <a:xfrm>
                <a:off x="7402150" y="831413"/>
                <a:ext cx="71844" cy="71844"/>
              </a:xfrm>
              <a:prstGeom prst="ellipse">
                <a:avLst/>
              </a:prstGeom>
              <a:solidFill>
                <a:srgbClr val="F49E33">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3" name="文本框 72"/>
            <p:cNvSpPr txBox="1"/>
            <p:nvPr/>
          </p:nvSpPr>
          <p:spPr>
            <a:xfrm>
              <a:off x="5685693" y="1122476"/>
              <a:ext cx="3265495" cy="4524315"/>
            </a:xfrm>
            <a:prstGeom prst="rect">
              <a:avLst/>
            </a:prstGeom>
            <a:noFill/>
          </p:spPr>
          <p:txBody>
            <a:bodyPr wrap="square" rtlCol="0">
              <a:spAutoFit/>
            </a:bodyPr>
            <a:lstStyle/>
            <a:p>
              <a:r>
                <a:rPr lang="zh-CN" altLang="en-US" sz="2400" dirty="0" smtClean="0">
                  <a:solidFill>
                    <a:schemeClr val="bg1">
                      <a:alpha val="82000"/>
                    </a:schemeClr>
                  </a:solidFill>
                  <a:latin typeface="张海山锐线体简" panose="02000000000000000000" pitchFamily="2" charset="-122"/>
                  <a:ea typeface="张海山锐线体简" panose="02000000000000000000" pitchFamily="2" charset="-122"/>
                </a:rPr>
                <a:t>好朋友</a:t>
              </a:r>
              <a:r>
                <a:rPr lang="zh-CN" altLang="en-US" sz="2400" dirty="0">
                  <a:solidFill>
                    <a:schemeClr val="bg1">
                      <a:alpha val="82000"/>
                    </a:schemeClr>
                  </a:solidFill>
                  <a:latin typeface="张海山锐线体简" panose="02000000000000000000" pitchFamily="2" charset="-122"/>
                  <a:ea typeface="张海山锐线体简" panose="02000000000000000000" pitchFamily="2" charset="-122"/>
                </a:rPr>
                <a:t>没有告别地走</a:t>
              </a:r>
              <a:r>
                <a:rPr lang="zh-CN" altLang="en-US" sz="2400" dirty="0" smtClean="0">
                  <a:solidFill>
                    <a:schemeClr val="bg1">
                      <a:alpha val="82000"/>
                    </a:schemeClr>
                  </a:solidFill>
                  <a:latin typeface="张海山锐线体简" panose="02000000000000000000" pitchFamily="2" charset="-122"/>
                  <a:ea typeface="张海山锐线体简" panose="02000000000000000000" pitchFamily="2" charset="-122"/>
                </a:rPr>
                <a:t>了</a:t>
              </a:r>
              <a:r>
                <a:rPr lang="zh-CN" altLang="en-US" sz="2400" dirty="0">
                  <a:solidFill>
                    <a:schemeClr val="bg1">
                      <a:alpha val="82000"/>
                    </a:schemeClr>
                  </a:solidFill>
                  <a:latin typeface="张海山锐线体简" panose="02000000000000000000" pitchFamily="2" charset="-122"/>
                  <a:ea typeface="张海山锐线体简" panose="02000000000000000000" pitchFamily="2" charset="-122"/>
                </a:rPr>
                <a:t/>
              </a:r>
              <a:br>
                <a:rPr lang="zh-CN" altLang="en-US" sz="2400" dirty="0">
                  <a:solidFill>
                    <a:schemeClr val="bg1">
                      <a:alpha val="82000"/>
                    </a:schemeClr>
                  </a:solidFill>
                  <a:latin typeface="张海山锐线体简" panose="02000000000000000000" pitchFamily="2" charset="-122"/>
                  <a:ea typeface="张海山锐线体简" panose="02000000000000000000" pitchFamily="2" charset="-122"/>
                </a:rPr>
              </a:br>
              <a:r>
                <a:rPr lang="zh-CN" altLang="en-US" sz="2400" dirty="0">
                  <a:solidFill>
                    <a:schemeClr val="bg1">
                      <a:alpha val="82000"/>
                    </a:schemeClr>
                  </a:solidFill>
                  <a:latin typeface="张海山锐线体简" panose="02000000000000000000" pitchFamily="2" charset="-122"/>
                  <a:ea typeface="张海山锐线体简" panose="02000000000000000000" pitchFamily="2" charset="-122"/>
                </a:rPr>
                <a:t>意外地像个玩笑 </a:t>
              </a:r>
              <a:endParaRPr lang="en-US" altLang="zh-CN" sz="2400" dirty="0" smtClean="0">
                <a:solidFill>
                  <a:schemeClr val="bg1">
                    <a:alpha val="82000"/>
                  </a:schemeClr>
                </a:solidFill>
                <a:latin typeface="张海山锐线体简" panose="02000000000000000000" pitchFamily="2" charset="-122"/>
                <a:ea typeface="张海山锐线体简" panose="02000000000000000000" pitchFamily="2" charset="-122"/>
              </a:endParaRPr>
            </a:p>
            <a:p>
              <a:r>
                <a:rPr lang="zh-CN" altLang="en-US" sz="2400" dirty="0" smtClean="0">
                  <a:solidFill>
                    <a:schemeClr val="bg1">
                      <a:alpha val="82000"/>
                    </a:schemeClr>
                  </a:solidFill>
                  <a:latin typeface="张海山锐线体简" panose="02000000000000000000" pitchFamily="2" charset="-122"/>
                  <a:ea typeface="张海山锐线体简" panose="02000000000000000000" pitchFamily="2" charset="-122"/>
                </a:rPr>
                <a:t>不像</a:t>
              </a:r>
              <a:r>
                <a:rPr lang="zh-CN" altLang="en-US" sz="2400" dirty="0">
                  <a:solidFill>
                    <a:schemeClr val="bg1">
                      <a:alpha val="82000"/>
                    </a:schemeClr>
                  </a:solidFill>
                  <a:latin typeface="张海山锐线体简" panose="02000000000000000000" pitchFamily="2" charset="-122"/>
                  <a:ea typeface="张海山锐线体简" panose="02000000000000000000" pitchFamily="2" charset="-122"/>
                </a:rPr>
                <a:t>真的</a:t>
              </a:r>
              <a:br>
                <a:rPr lang="zh-CN" altLang="en-US" sz="2400" dirty="0">
                  <a:solidFill>
                    <a:schemeClr val="bg1">
                      <a:alpha val="82000"/>
                    </a:schemeClr>
                  </a:solidFill>
                  <a:latin typeface="张海山锐线体简" panose="02000000000000000000" pitchFamily="2" charset="-122"/>
                  <a:ea typeface="张海山锐线体简" panose="02000000000000000000" pitchFamily="2" charset="-122"/>
                </a:rPr>
              </a:br>
              <a:r>
                <a:rPr lang="zh-CN" altLang="en-US" sz="2400" dirty="0">
                  <a:solidFill>
                    <a:schemeClr val="bg1">
                      <a:alpha val="82000"/>
                    </a:schemeClr>
                  </a:solidFill>
                  <a:latin typeface="张海山锐线体简" panose="02000000000000000000" pitchFamily="2" charset="-122"/>
                  <a:ea typeface="张海山锐线体简" panose="02000000000000000000" pitchFamily="2" charset="-122"/>
                </a:rPr>
                <a:t>他留下几个梦 </a:t>
              </a:r>
              <a:endParaRPr lang="en-US" altLang="zh-CN" sz="2400" dirty="0" smtClean="0">
                <a:solidFill>
                  <a:schemeClr val="bg1">
                    <a:alpha val="82000"/>
                  </a:schemeClr>
                </a:solidFill>
                <a:latin typeface="张海山锐线体简" panose="02000000000000000000" pitchFamily="2" charset="-122"/>
                <a:ea typeface="张海山锐线体简" panose="02000000000000000000" pitchFamily="2" charset="-122"/>
              </a:endParaRPr>
            </a:p>
            <a:p>
              <a:r>
                <a:rPr lang="zh-CN" altLang="en-US" sz="2400" dirty="0" smtClean="0">
                  <a:solidFill>
                    <a:schemeClr val="bg1">
                      <a:alpha val="82000"/>
                    </a:schemeClr>
                  </a:solidFill>
                  <a:latin typeface="张海山锐线体简" panose="02000000000000000000" pitchFamily="2" charset="-122"/>
                  <a:ea typeface="张海山锐线体简" panose="02000000000000000000" pitchFamily="2" charset="-122"/>
                </a:rPr>
                <a:t>还</a:t>
              </a:r>
              <a:r>
                <a:rPr lang="zh-CN" altLang="en-US" sz="2400" dirty="0">
                  <a:solidFill>
                    <a:schemeClr val="bg1">
                      <a:alpha val="82000"/>
                    </a:schemeClr>
                  </a:solidFill>
                  <a:latin typeface="张海山锐线体简" panose="02000000000000000000" pitchFamily="2" charset="-122"/>
                  <a:ea typeface="张海山锐线体简" panose="02000000000000000000" pitchFamily="2" charset="-122"/>
                </a:rPr>
                <a:t>没着手</a:t>
              </a:r>
              <a:br>
                <a:rPr lang="zh-CN" altLang="en-US" sz="2400" dirty="0">
                  <a:solidFill>
                    <a:schemeClr val="bg1">
                      <a:alpha val="82000"/>
                    </a:schemeClr>
                  </a:solidFill>
                  <a:latin typeface="张海山锐线体简" panose="02000000000000000000" pitchFamily="2" charset="-122"/>
                  <a:ea typeface="张海山锐线体简" panose="02000000000000000000" pitchFamily="2" charset="-122"/>
                </a:rPr>
              </a:br>
              <a:r>
                <a:rPr lang="zh-CN" altLang="en-US" sz="2400" dirty="0">
                  <a:solidFill>
                    <a:schemeClr val="bg1">
                      <a:alpha val="82000"/>
                    </a:schemeClr>
                  </a:solidFill>
                  <a:latin typeface="张海山锐线体简" panose="02000000000000000000" pitchFamily="2" charset="-122"/>
                  <a:ea typeface="张海山锐线体简" panose="02000000000000000000" pitchFamily="2" charset="-122"/>
                </a:rPr>
                <a:t>和一份爱 </a:t>
              </a:r>
              <a:endParaRPr lang="en-US" altLang="zh-CN" sz="2400" dirty="0" smtClean="0">
                <a:solidFill>
                  <a:schemeClr val="bg1">
                    <a:alpha val="82000"/>
                  </a:schemeClr>
                </a:solidFill>
                <a:latin typeface="张海山锐线体简" panose="02000000000000000000" pitchFamily="2" charset="-122"/>
                <a:ea typeface="张海山锐线体简" panose="02000000000000000000" pitchFamily="2" charset="-122"/>
              </a:endParaRPr>
            </a:p>
            <a:p>
              <a:r>
                <a:rPr lang="zh-CN" altLang="en-US" sz="2400" dirty="0" smtClean="0">
                  <a:solidFill>
                    <a:schemeClr val="bg1">
                      <a:alpha val="82000"/>
                    </a:schemeClr>
                  </a:solidFill>
                  <a:latin typeface="张海山锐线体简" panose="02000000000000000000" pitchFamily="2" charset="-122"/>
                  <a:ea typeface="张海山锐线体简" panose="02000000000000000000" pitchFamily="2" charset="-122"/>
                </a:rPr>
                <a:t>还</a:t>
              </a:r>
              <a:r>
                <a:rPr lang="zh-CN" altLang="en-US" sz="2400" dirty="0">
                  <a:solidFill>
                    <a:schemeClr val="bg1">
                      <a:alpha val="82000"/>
                    </a:schemeClr>
                  </a:solidFill>
                  <a:latin typeface="张海山锐线体简" panose="02000000000000000000" pitchFamily="2" charset="-122"/>
                  <a:ea typeface="张海山锐线体简" panose="02000000000000000000" pitchFamily="2" charset="-122"/>
                </a:rPr>
                <a:t>没</a:t>
              </a:r>
              <a:r>
                <a:rPr lang="zh-CN" altLang="en-US" sz="2400" dirty="0" smtClean="0">
                  <a:solidFill>
                    <a:schemeClr val="bg1">
                      <a:alpha val="82000"/>
                    </a:schemeClr>
                  </a:solidFill>
                  <a:latin typeface="张海山锐线体简" panose="02000000000000000000" pitchFamily="2" charset="-122"/>
                  <a:ea typeface="张海山锐线体简" panose="02000000000000000000" pitchFamily="2" charset="-122"/>
                </a:rPr>
                <a:t>开口</a:t>
              </a:r>
              <a:r>
                <a:rPr lang="zh-CN" altLang="en-US" sz="2400" dirty="0">
                  <a:solidFill>
                    <a:schemeClr val="bg1">
                      <a:alpha val="82000"/>
                    </a:schemeClr>
                  </a:solidFill>
                  <a:latin typeface="张海山锐线体简" panose="02000000000000000000" pitchFamily="2" charset="-122"/>
                  <a:ea typeface="张海山锐线体简" panose="02000000000000000000" pitchFamily="2" charset="-122"/>
                </a:rPr>
                <a:t/>
              </a:r>
              <a:br>
                <a:rPr lang="zh-CN" altLang="en-US" sz="2400" dirty="0">
                  <a:solidFill>
                    <a:schemeClr val="bg1">
                      <a:alpha val="82000"/>
                    </a:schemeClr>
                  </a:solidFill>
                  <a:latin typeface="张海山锐线体简" panose="02000000000000000000" pitchFamily="2" charset="-122"/>
                  <a:ea typeface="张海山锐线体简" panose="02000000000000000000" pitchFamily="2" charset="-122"/>
                </a:rPr>
              </a:br>
              <a:r>
                <a:rPr lang="zh-CN" altLang="en-US" sz="2400" dirty="0">
                  <a:solidFill>
                    <a:schemeClr val="bg1">
                      <a:alpha val="82000"/>
                    </a:schemeClr>
                  </a:solidFill>
                  <a:latin typeface="张海山锐线体简" panose="02000000000000000000" pitchFamily="2" charset="-122"/>
                  <a:ea typeface="张海山锐线体简" panose="02000000000000000000" pitchFamily="2" charset="-122"/>
                </a:rPr>
                <a:t>有多少未来能让人等呢</a:t>
              </a:r>
              <a:br>
                <a:rPr lang="zh-CN" altLang="en-US" sz="2400" dirty="0">
                  <a:solidFill>
                    <a:schemeClr val="bg1">
                      <a:alpha val="82000"/>
                    </a:schemeClr>
                  </a:solidFill>
                  <a:latin typeface="张海山锐线体简" panose="02000000000000000000" pitchFamily="2" charset="-122"/>
                  <a:ea typeface="张海山锐线体简" panose="02000000000000000000" pitchFamily="2" charset="-122"/>
                </a:rPr>
              </a:br>
              <a:r>
                <a:rPr lang="zh-CN" altLang="en-US" sz="2400" dirty="0">
                  <a:solidFill>
                    <a:schemeClr val="bg1">
                      <a:alpha val="82000"/>
                    </a:schemeClr>
                  </a:solidFill>
                  <a:latin typeface="张海山锐线体简" panose="02000000000000000000" pitchFamily="2" charset="-122"/>
                  <a:ea typeface="张海山锐线体简" panose="02000000000000000000" pitchFamily="2" charset="-122"/>
                </a:rPr>
                <a:t>他现在心里一定 是遗憾的</a:t>
              </a:r>
              <a:br>
                <a:rPr lang="zh-CN" altLang="en-US" sz="2400" dirty="0">
                  <a:solidFill>
                    <a:schemeClr val="bg1">
                      <a:alpha val="82000"/>
                    </a:schemeClr>
                  </a:solidFill>
                  <a:latin typeface="张海山锐线体简" panose="02000000000000000000" pitchFamily="2" charset="-122"/>
                  <a:ea typeface="张海山锐线体简" panose="02000000000000000000" pitchFamily="2" charset="-122"/>
                </a:rPr>
              </a:br>
              <a:r>
                <a:rPr lang="zh-CN" altLang="en-US" sz="2400" dirty="0">
                  <a:solidFill>
                    <a:schemeClr val="bg1">
                      <a:alpha val="82000"/>
                    </a:schemeClr>
                  </a:solidFill>
                  <a:latin typeface="张海山锐线体简" panose="02000000000000000000" pitchFamily="2" charset="-122"/>
                  <a:ea typeface="张海山锐线体简" panose="02000000000000000000" pitchFamily="2" charset="-122"/>
                </a:rPr>
                <a:t>就算是努力过 却没结果</a:t>
              </a:r>
              <a:endParaRPr lang="zh-CN" altLang="zh-CN" sz="2400" dirty="0">
                <a:solidFill>
                  <a:schemeClr val="bg1">
                    <a:alpha val="82000"/>
                  </a:schemeClr>
                </a:solidFill>
                <a:latin typeface="张海山锐线体简" panose="02000000000000000000" pitchFamily="2" charset="-122"/>
                <a:ea typeface="张海山锐线体简" panose="02000000000000000000" pitchFamily="2" charset="-122"/>
              </a:endParaRPr>
            </a:p>
          </p:txBody>
        </p:sp>
      </p:grpSp>
      <p:grpSp>
        <p:nvGrpSpPr>
          <p:cNvPr id="61" name="组合 60"/>
          <p:cNvGrpSpPr/>
          <p:nvPr/>
        </p:nvGrpSpPr>
        <p:grpSpPr>
          <a:xfrm rot="21240000">
            <a:off x="-907151" y="2878670"/>
            <a:ext cx="6324600" cy="1371600"/>
            <a:chOff x="-901700" y="2603500"/>
            <a:chExt cx="6324600" cy="1371600"/>
          </a:xfrm>
        </p:grpSpPr>
        <p:sp>
          <p:nvSpPr>
            <p:cNvPr id="55" name="任意多边形 54"/>
            <p:cNvSpPr/>
            <p:nvPr/>
          </p:nvSpPr>
          <p:spPr>
            <a:xfrm>
              <a:off x="-901700" y="2870200"/>
              <a:ext cx="6324600" cy="939800"/>
            </a:xfrm>
            <a:custGeom>
              <a:avLst/>
              <a:gdLst>
                <a:gd name="connsiteX0" fmla="*/ 114300 w 4140200"/>
                <a:gd name="connsiteY0" fmla="*/ 38100 h 990600"/>
                <a:gd name="connsiteX1" fmla="*/ 3479800 w 4140200"/>
                <a:gd name="connsiteY1" fmla="*/ 0 h 990600"/>
                <a:gd name="connsiteX2" fmla="*/ 4140200 w 4140200"/>
                <a:gd name="connsiteY2" fmla="*/ 469900 h 990600"/>
                <a:gd name="connsiteX3" fmla="*/ 3556000 w 4140200"/>
                <a:gd name="connsiteY3" fmla="*/ 990600 h 990600"/>
                <a:gd name="connsiteX4" fmla="*/ 0 w 4140200"/>
                <a:gd name="connsiteY4" fmla="*/ 901700 h 990600"/>
                <a:gd name="connsiteX5" fmla="*/ 114300 w 4140200"/>
                <a:gd name="connsiteY5" fmla="*/ 38100 h 990600"/>
                <a:gd name="connsiteX0" fmla="*/ 114300 w 4140200"/>
                <a:gd name="connsiteY0" fmla="*/ 38100 h 990600"/>
                <a:gd name="connsiteX1" fmla="*/ 3479800 w 4140200"/>
                <a:gd name="connsiteY1" fmla="*/ 0 h 990600"/>
                <a:gd name="connsiteX2" fmla="*/ 4140200 w 4140200"/>
                <a:gd name="connsiteY2" fmla="*/ 469900 h 990600"/>
                <a:gd name="connsiteX3" fmla="*/ 3556000 w 4140200"/>
                <a:gd name="connsiteY3" fmla="*/ 990600 h 990600"/>
                <a:gd name="connsiteX4" fmla="*/ 0 w 4140200"/>
                <a:gd name="connsiteY4" fmla="*/ 901700 h 990600"/>
                <a:gd name="connsiteX5" fmla="*/ 38100 w 4140200"/>
                <a:gd name="connsiteY5" fmla="*/ 444500 h 990600"/>
                <a:gd name="connsiteX6" fmla="*/ 114300 w 4140200"/>
                <a:gd name="connsiteY6" fmla="*/ 38100 h 990600"/>
                <a:gd name="connsiteX0" fmla="*/ 2298700 w 6324600"/>
                <a:gd name="connsiteY0" fmla="*/ 38100 h 990600"/>
                <a:gd name="connsiteX1" fmla="*/ 5664200 w 6324600"/>
                <a:gd name="connsiteY1" fmla="*/ 0 h 990600"/>
                <a:gd name="connsiteX2" fmla="*/ 6324600 w 6324600"/>
                <a:gd name="connsiteY2" fmla="*/ 469900 h 990600"/>
                <a:gd name="connsiteX3" fmla="*/ 5740400 w 6324600"/>
                <a:gd name="connsiteY3" fmla="*/ 990600 h 990600"/>
                <a:gd name="connsiteX4" fmla="*/ 2184400 w 6324600"/>
                <a:gd name="connsiteY4" fmla="*/ 901700 h 990600"/>
                <a:gd name="connsiteX5" fmla="*/ 0 w 6324600"/>
                <a:gd name="connsiteY5" fmla="*/ 635000 h 990600"/>
                <a:gd name="connsiteX6" fmla="*/ 2298700 w 6324600"/>
                <a:gd name="connsiteY6" fmla="*/ 38100 h 990600"/>
                <a:gd name="connsiteX0" fmla="*/ 2298700 w 6324600"/>
                <a:gd name="connsiteY0" fmla="*/ 38100 h 939800"/>
                <a:gd name="connsiteX1" fmla="*/ 5664200 w 6324600"/>
                <a:gd name="connsiteY1" fmla="*/ 0 h 939800"/>
                <a:gd name="connsiteX2" fmla="*/ 6324600 w 6324600"/>
                <a:gd name="connsiteY2" fmla="*/ 469900 h 939800"/>
                <a:gd name="connsiteX3" fmla="*/ 5638800 w 6324600"/>
                <a:gd name="connsiteY3" fmla="*/ 939800 h 939800"/>
                <a:gd name="connsiteX4" fmla="*/ 2184400 w 6324600"/>
                <a:gd name="connsiteY4" fmla="*/ 901700 h 939800"/>
                <a:gd name="connsiteX5" fmla="*/ 0 w 6324600"/>
                <a:gd name="connsiteY5" fmla="*/ 635000 h 939800"/>
                <a:gd name="connsiteX6" fmla="*/ 2298700 w 6324600"/>
                <a:gd name="connsiteY6" fmla="*/ 38100 h 939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24600" h="939800">
                  <a:moveTo>
                    <a:pt x="2298700" y="38100"/>
                  </a:moveTo>
                  <a:lnTo>
                    <a:pt x="5664200" y="0"/>
                  </a:lnTo>
                  <a:lnTo>
                    <a:pt x="6324600" y="469900"/>
                  </a:lnTo>
                  <a:lnTo>
                    <a:pt x="5638800" y="939800"/>
                  </a:lnTo>
                  <a:lnTo>
                    <a:pt x="2184400" y="901700"/>
                  </a:lnTo>
                  <a:lnTo>
                    <a:pt x="0" y="635000"/>
                  </a:lnTo>
                  <a:lnTo>
                    <a:pt x="2298700" y="38100"/>
                  </a:lnTo>
                  <a:close/>
                </a:path>
              </a:pathLst>
            </a:custGeom>
            <a:solidFill>
              <a:srgbClr val="F49E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任意多边形 53"/>
            <p:cNvSpPr/>
            <p:nvPr/>
          </p:nvSpPr>
          <p:spPr>
            <a:xfrm>
              <a:off x="38100" y="2603500"/>
              <a:ext cx="1714500" cy="1371600"/>
            </a:xfrm>
            <a:custGeom>
              <a:avLst/>
              <a:gdLst>
                <a:gd name="connsiteX0" fmla="*/ 139700 w 1714500"/>
                <a:gd name="connsiteY0" fmla="*/ 0 h 1371600"/>
                <a:gd name="connsiteX1" fmla="*/ 1714500 w 1714500"/>
                <a:gd name="connsiteY1" fmla="*/ 0 h 1371600"/>
                <a:gd name="connsiteX2" fmla="*/ 1371600 w 1714500"/>
                <a:gd name="connsiteY2" fmla="*/ 584200 h 1371600"/>
                <a:gd name="connsiteX3" fmla="*/ 1524000 w 1714500"/>
                <a:gd name="connsiteY3" fmla="*/ 838200 h 1371600"/>
                <a:gd name="connsiteX4" fmla="*/ 1168400 w 1714500"/>
                <a:gd name="connsiteY4" fmla="*/ 1371600 h 1371600"/>
                <a:gd name="connsiteX5" fmla="*/ 0 w 1714500"/>
                <a:gd name="connsiteY5" fmla="*/ 1358900 h 1371600"/>
                <a:gd name="connsiteX6" fmla="*/ 393700 w 1714500"/>
                <a:gd name="connsiteY6" fmla="*/ 736600 h 1371600"/>
                <a:gd name="connsiteX7" fmla="*/ 723900 w 1714500"/>
                <a:gd name="connsiteY7" fmla="*/ 723900 h 1371600"/>
                <a:gd name="connsiteX8" fmla="*/ 635000 w 1714500"/>
                <a:gd name="connsiteY8" fmla="*/ 635000 h 1371600"/>
                <a:gd name="connsiteX9" fmla="*/ 647700 w 1714500"/>
                <a:gd name="connsiteY9" fmla="*/ 571500 h 1371600"/>
                <a:gd name="connsiteX10" fmla="*/ 457200 w 1714500"/>
                <a:gd name="connsiteY10" fmla="*/ 571500 h 1371600"/>
                <a:gd name="connsiteX11" fmla="*/ 25400 w 1714500"/>
                <a:gd name="connsiteY11" fmla="*/ 38100 h 1371600"/>
                <a:gd name="connsiteX12" fmla="*/ 139700 w 1714500"/>
                <a:gd name="connsiteY12" fmla="*/ 0 h 1371600"/>
                <a:gd name="connsiteX0" fmla="*/ 139700 w 1714500"/>
                <a:gd name="connsiteY0" fmla="*/ 0 h 1371600"/>
                <a:gd name="connsiteX1" fmla="*/ 1714500 w 1714500"/>
                <a:gd name="connsiteY1" fmla="*/ 0 h 1371600"/>
                <a:gd name="connsiteX2" fmla="*/ 1371600 w 1714500"/>
                <a:gd name="connsiteY2" fmla="*/ 584200 h 1371600"/>
                <a:gd name="connsiteX3" fmla="*/ 1524000 w 1714500"/>
                <a:gd name="connsiteY3" fmla="*/ 838200 h 1371600"/>
                <a:gd name="connsiteX4" fmla="*/ 1168400 w 1714500"/>
                <a:gd name="connsiteY4" fmla="*/ 1371600 h 1371600"/>
                <a:gd name="connsiteX5" fmla="*/ 0 w 1714500"/>
                <a:gd name="connsiteY5" fmla="*/ 1358900 h 1371600"/>
                <a:gd name="connsiteX6" fmla="*/ 393700 w 1714500"/>
                <a:gd name="connsiteY6" fmla="*/ 736600 h 1371600"/>
                <a:gd name="connsiteX7" fmla="*/ 723900 w 1714500"/>
                <a:gd name="connsiteY7" fmla="*/ 723900 h 1371600"/>
                <a:gd name="connsiteX8" fmla="*/ 635000 w 1714500"/>
                <a:gd name="connsiteY8" fmla="*/ 635000 h 1371600"/>
                <a:gd name="connsiteX9" fmla="*/ 647700 w 1714500"/>
                <a:gd name="connsiteY9" fmla="*/ 571500 h 1371600"/>
                <a:gd name="connsiteX10" fmla="*/ 457200 w 1714500"/>
                <a:gd name="connsiteY10" fmla="*/ 571500 h 1371600"/>
                <a:gd name="connsiteX11" fmla="*/ 139700 w 1714500"/>
                <a:gd name="connsiteY11" fmla="*/ 0 h 1371600"/>
                <a:gd name="connsiteX0" fmla="*/ 63500 w 1714500"/>
                <a:gd name="connsiteY0" fmla="*/ 25400 h 1371600"/>
                <a:gd name="connsiteX1" fmla="*/ 1714500 w 1714500"/>
                <a:gd name="connsiteY1" fmla="*/ 0 h 1371600"/>
                <a:gd name="connsiteX2" fmla="*/ 1371600 w 1714500"/>
                <a:gd name="connsiteY2" fmla="*/ 584200 h 1371600"/>
                <a:gd name="connsiteX3" fmla="*/ 1524000 w 1714500"/>
                <a:gd name="connsiteY3" fmla="*/ 838200 h 1371600"/>
                <a:gd name="connsiteX4" fmla="*/ 1168400 w 1714500"/>
                <a:gd name="connsiteY4" fmla="*/ 1371600 h 1371600"/>
                <a:gd name="connsiteX5" fmla="*/ 0 w 1714500"/>
                <a:gd name="connsiteY5" fmla="*/ 1358900 h 1371600"/>
                <a:gd name="connsiteX6" fmla="*/ 393700 w 1714500"/>
                <a:gd name="connsiteY6" fmla="*/ 736600 h 1371600"/>
                <a:gd name="connsiteX7" fmla="*/ 723900 w 1714500"/>
                <a:gd name="connsiteY7" fmla="*/ 723900 h 1371600"/>
                <a:gd name="connsiteX8" fmla="*/ 635000 w 1714500"/>
                <a:gd name="connsiteY8" fmla="*/ 635000 h 1371600"/>
                <a:gd name="connsiteX9" fmla="*/ 647700 w 1714500"/>
                <a:gd name="connsiteY9" fmla="*/ 571500 h 1371600"/>
                <a:gd name="connsiteX10" fmla="*/ 457200 w 1714500"/>
                <a:gd name="connsiteY10" fmla="*/ 571500 h 1371600"/>
                <a:gd name="connsiteX11" fmla="*/ 63500 w 1714500"/>
                <a:gd name="connsiteY11" fmla="*/ 2540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14500" h="1371600">
                  <a:moveTo>
                    <a:pt x="63500" y="25400"/>
                  </a:moveTo>
                  <a:lnTo>
                    <a:pt x="1714500" y="0"/>
                  </a:lnTo>
                  <a:lnTo>
                    <a:pt x="1371600" y="584200"/>
                  </a:lnTo>
                  <a:lnTo>
                    <a:pt x="1524000" y="838200"/>
                  </a:lnTo>
                  <a:lnTo>
                    <a:pt x="1168400" y="1371600"/>
                  </a:lnTo>
                  <a:lnTo>
                    <a:pt x="0" y="1358900"/>
                  </a:lnTo>
                  <a:lnTo>
                    <a:pt x="393700" y="736600"/>
                  </a:lnTo>
                  <a:lnTo>
                    <a:pt x="723900" y="723900"/>
                  </a:lnTo>
                  <a:lnTo>
                    <a:pt x="635000" y="635000"/>
                  </a:lnTo>
                  <a:lnTo>
                    <a:pt x="647700" y="571500"/>
                  </a:lnTo>
                  <a:lnTo>
                    <a:pt x="457200" y="571500"/>
                  </a:lnTo>
                  <a:lnTo>
                    <a:pt x="63500" y="25400"/>
                  </a:lnTo>
                  <a:close/>
                </a:path>
              </a:pathLst>
            </a:custGeom>
            <a:solidFill>
              <a:srgbClr val="F9F7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9" name="组合 18"/>
            <p:cNvGrpSpPr/>
            <p:nvPr/>
          </p:nvGrpSpPr>
          <p:grpSpPr>
            <a:xfrm>
              <a:off x="332362" y="2821142"/>
              <a:ext cx="1070389" cy="986791"/>
              <a:chOff x="5279376" y="943609"/>
              <a:chExt cx="3274611" cy="3018861"/>
            </a:xfrm>
          </p:grpSpPr>
          <p:sp>
            <p:nvSpPr>
              <p:cNvPr id="4" name="等腰三角形 3"/>
              <p:cNvSpPr/>
              <p:nvPr/>
            </p:nvSpPr>
            <p:spPr>
              <a:xfrm>
                <a:off x="6407978" y="2985008"/>
                <a:ext cx="1133856" cy="977462"/>
              </a:xfrm>
              <a:prstGeom prst="triangle">
                <a:avLst/>
              </a:prstGeom>
              <a:solidFill>
                <a:srgbClr val="1460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等腰三角形 4"/>
              <p:cNvSpPr/>
              <p:nvPr/>
            </p:nvSpPr>
            <p:spPr>
              <a:xfrm>
                <a:off x="6299953" y="943611"/>
                <a:ext cx="909042" cy="783657"/>
              </a:xfrm>
              <a:prstGeom prst="triangle">
                <a:avLst/>
              </a:prstGeom>
              <a:solidFill>
                <a:srgbClr val="27A1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等腰三角形 5"/>
              <p:cNvSpPr/>
              <p:nvPr/>
            </p:nvSpPr>
            <p:spPr>
              <a:xfrm>
                <a:off x="7202436" y="943611"/>
                <a:ext cx="909042" cy="783657"/>
              </a:xfrm>
              <a:prstGeom prst="triangle">
                <a:avLst/>
              </a:prstGeom>
              <a:solidFill>
                <a:srgbClr val="27A1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等腰三角形 6"/>
              <p:cNvSpPr/>
              <p:nvPr/>
            </p:nvSpPr>
            <p:spPr>
              <a:xfrm rot="10800000">
                <a:off x="6751181" y="943611"/>
                <a:ext cx="909042" cy="783657"/>
              </a:xfrm>
              <a:prstGeom prst="triangle">
                <a:avLst/>
              </a:prstGeom>
              <a:solidFill>
                <a:srgbClr val="1460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等腰三角形 7"/>
              <p:cNvSpPr/>
              <p:nvPr/>
            </p:nvSpPr>
            <p:spPr>
              <a:xfrm rot="10800000">
                <a:off x="7644945" y="943610"/>
                <a:ext cx="909042" cy="783657"/>
              </a:xfrm>
              <a:prstGeom prst="triangle">
                <a:avLst/>
              </a:prstGeom>
              <a:solidFill>
                <a:srgbClr val="1460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p:cNvSpPr/>
              <p:nvPr/>
            </p:nvSpPr>
            <p:spPr>
              <a:xfrm rot="10800000">
                <a:off x="7376239" y="1727269"/>
                <a:ext cx="729489" cy="628870"/>
              </a:xfrm>
              <a:prstGeom prst="triangle">
                <a:avLst/>
              </a:prstGeom>
              <a:solidFill>
                <a:srgbClr val="1460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p:nvSpPr>
            <p:spPr>
              <a:xfrm>
                <a:off x="7015978" y="1727269"/>
                <a:ext cx="729489" cy="628870"/>
              </a:xfrm>
              <a:prstGeom prst="triangle">
                <a:avLst/>
              </a:prstGeom>
              <a:solidFill>
                <a:srgbClr val="27C1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等腰三角形 11"/>
              <p:cNvSpPr/>
              <p:nvPr/>
            </p:nvSpPr>
            <p:spPr>
              <a:xfrm rot="10800000">
                <a:off x="7018307" y="2356139"/>
                <a:ext cx="729489" cy="628870"/>
              </a:xfrm>
              <a:prstGeom prst="triangle">
                <a:avLst/>
              </a:prstGeom>
              <a:solidFill>
                <a:srgbClr val="27A1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等腰三角形 12"/>
              <p:cNvSpPr/>
              <p:nvPr/>
            </p:nvSpPr>
            <p:spPr>
              <a:xfrm>
                <a:off x="7378568" y="2356139"/>
                <a:ext cx="729489" cy="628870"/>
              </a:xfrm>
              <a:prstGeom prst="triangle">
                <a:avLst/>
              </a:prstGeom>
              <a:solidFill>
                <a:srgbClr val="27C1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等腰三角形 13"/>
              <p:cNvSpPr/>
              <p:nvPr/>
            </p:nvSpPr>
            <p:spPr>
              <a:xfrm rot="10800000">
                <a:off x="6971276" y="2985008"/>
                <a:ext cx="1133856" cy="977462"/>
              </a:xfrm>
              <a:prstGeom prst="triangle">
                <a:avLst/>
              </a:prstGeom>
              <a:solidFill>
                <a:srgbClr val="27A1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等腰三角形 14"/>
              <p:cNvSpPr/>
              <p:nvPr/>
            </p:nvSpPr>
            <p:spPr>
              <a:xfrm rot="10800000">
                <a:off x="5844241" y="2985007"/>
                <a:ext cx="1133856" cy="977462"/>
              </a:xfrm>
              <a:prstGeom prst="triangle">
                <a:avLst/>
              </a:prstGeom>
              <a:solidFill>
                <a:srgbClr val="27A1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等腰三角形 15"/>
              <p:cNvSpPr/>
              <p:nvPr/>
            </p:nvSpPr>
            <p:spPr>
              <a:xfrm>
                <a:off x="5279376" y="2985006"/>
                <a:ext cx="1133856" cy="977462"/>
              </a:xfrm>
              <a:prstGeom prst="triangle">
                <a:avLst/>
              </a:prstGeom>
              <a:solidFill>
                <a:srgbClr val="1460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等腰三角形 17"/>
              <p:cNvSpPr/>
              <p:nvPr/>
            </p:nvSpPr>
            <p:spPr>
              <a:xfrm rot="10800000">
                <a:off x="5851457" y="943609"/>
                <a:ext cx="909042" cy="783657"/>
              </a:xfrm>
              <a:prstGeom prst="triangle">
                <a:avLst/>
              </a:prstGeom>
              <a:solidFill>
                <a:srgbClr val="1460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4" name="组合 33"/>
            <p:cNvGrpSpPr/>
            <p:nvPr/>
          </p:nvGrpSpPr>
          <p:grpSpPr>
            <a:xfrm>
              <a:off x="1721388" y="2986875"/>
              <a:ext cx="71844" cy="727170"/>
              <a:chOff x="2513827" y="715250"/>
              <a:chExt cx="71844" cy="727170"/>
            </a:xfrm>
          </p:grpSpPr>
          <p:cxnSp>
            <p:nvCxnSpPr>
              <p:cNvPr id="35" name="直接连接符 34"/>
              <p:cNvCxnSpPr/>
              <p:nvPr/>
            </p:nvCxnSpPr>
            <p:spPr>
              <a:xfrm>
                <a:off x="2547257" y="715250"/>
                <a:ext cx="4111" cy="727170"/>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sp>
            <p:nvSpPr>
              <p:cNvPr id="36" name="椭圆 35"/>
              <p:cNvSpPr/>
              <p:nvPr/>
            </p:nvSpPr>
            <p:spPr>
              <a:xfrm>
                <a:off x="2513827" y="1042913"/>
                <a:ext cx="71844" cy="7184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7" name="文本框 36"/>
            <p:cNvSpPr txBox="1"/>
            <p:nvPr/>
          </p:nvSpPr>
          <p:spPr>
            <a:xfrm>
              <a:off x="2188248" y="2944604"/>
              <a:ext cx="2592873" cy="769441"/>
            </a:xfrm>
            <a:prstGeom prst="rect">
              <a:avLst/>
            </a:prstGeom>
            <a:noFill/>
          </p:spPr>
          <p:txBody>
            <a:bodyPr wrap="square" rtlCol="0">
              <a:spAutoFit/>
            </a:bodyPr>
            <a:lstStyle/>
            <a:p>
              <a:r>
                <a:rPr lang="zh-CN" altLang="en-US" sz="4400" dirty="0" smtClean="0">
                  <a:solidFill>
                    <a:schemeClr val="bg1"/>
                  </a:solidFill>
                  <a:latin typeface="张海山锐线体简" panose="02000000000000000000" pitchFamily="2" charset="-122"/>
                  <a:ea typeface="张海山锐线体简" panose="02000000000000000000" pitchFamily="2" charset="-122"/>
                </a:rPr>
                <a:t>现在 奋斗</a:t>
              </a:r>
              <a:endParaRPr lang="zh-CN" altLang="en-US" sz="4400" dirty="0">
                <a:solidFill>
                  <a:schemeClr val="bg1"/>
                </a:solidFill>
                <a:latin typeface="张海山锐线体简" panose="02000000000000000000" pitchFamily="2" charset="-122"/>
                <a:ea typeface="张海山锐线体简" panose="02000000000000000000" pitchFamily="2" charset="-122"/>
              </a:endParaRPr>
            </a:p>
          </p:txBody>
        </p:sp>
      </p:grpSp>
    </p:spTree>
    <p:extLst>
      <p:ext uri="{BB962C8B-B14F-4D97-AF65-F5344CB8AC3E}">
        <p14:creationId xmlns:p14="http://schemas.microsoft.com/office/powerpoint/2010/main" val="1294812709"/>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additive="base">
                                            <p:cTn id="7" dur="500" fill="hold"/>
                                            <p:tgtEl>
                                              <p:spTgt spid="38"/>
                                            </p:tgtEl>
                                            <p:attrNameLst>
                                              <p:attrName>ppt_x</p:attrName>
                                            </p:attrNameLst>
                                          </p:cBhvr>
                                          <p:tavLst>
                                            <p:tav tm="0">
                                              <p:val>
                                                <p:strVal val="1+#ppt_w/2"/>
                                              </p:val>
                                            </p:tav>
                                            <p:tav tm="100000">
                                              <p:val>
                                                <p:strVal val="#ppt_x"/>
                                              </p:val>
                                            </p:tav>
                                          </p:tavLst>
                                        </p:anim>
                                        <p:anim calcmode="lin" valueType="num">
                                          <p:cBhvr additive="base">
                                            <p:cTn id="8" dur="500" fill="hold"/>
                                            <p:tgtEl>
                                              <p:spTgt spid="38"/>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600"/>
                                      </p:stCondLst>
                                      <p:childTnLst>
                                        <p:set>
                                          <p:cBhvr>
                                            <p:cTn id="10" dur="1" fill="hold">
                                              <p:stCondLst>
                                                <p:cond delay="0"/>
                                              </p:stCondLst>
                                            </p:cTn>
                                            <p:tgtEl>
                                              <p:spTgt spid="52"/>
                                            </p:tgtEl>
                                            <p:attrNameLst>
                                              <p:attrName>style.visibility</p:attrName>
                                            </p:attrNameLst>
                                          </p:cBhvr>
                                          <p:to>
                                            <p:strVal val="visible"/>
                                          </p:to>
                                        </p:set>
                                        <p:animEffect transition="in" filter="fade">
                                          <p:cBhvr>
                                            <p:cTn id="11" dur="1400"/>
                                            <p:tgtEl>
                                              <p:spTgt spid="52"/>
                                            </p:tgtEl>
                                          </p:cBhvr>
                                        </p:animEffect>
                                      </p:childTnLst>
                                    </p:cTn>
                                  </p:par>
                                  <p:par>
                                    <p:cTn id="12" presetID="2" presetClass="entr" presetSubtype="8" fill="hold" nodeType="withEffect">
                                      <p:stCondLst>
                                        <p:cond delay="1800"/>
                                      </p:stCondLst>
                                      <p:childTnLst>
                                        <p:set>
                                          <p:cBhvr>
                                            <p:cTn id="13" dur="1" fill="hold">
                                              <p:stCondLst>
                                                <p:cond delay="0"/>
                                              </p:stCondLst>
                                            </p:cTn>
                                            <p:tgtEl>
                                              <p:spTgt spid="61"/>
                                            </p:tgtEl>
                                            <p:attrNameLst>
                                              <p:attrName>style.visibility</p:attrName>
                                            </p:attrNameLst>
                                          </p:cBhvr>
                                          <p:to>
                                            <p:strVal val="visible"/>
                                          </p:to>
                                        </p:set>
                                        <p:anim calcmode="lin" valueType="num">
                                          <p:cBhvr additive="base">
                                            <p:cTn id="14" dur="300" fill="hold"/>
                                            <p:tgtEl>
                                              <p:spTgt spid="61"/>
                                            </p:tgtEl>
                                            <p:attrNameLst>
                                              <p:attrName>ppt_x</p:attrName>
                                            </p:attrNameLst>
                                          </p:cBhvr>
                                          <p:tavLst>
                                            <p:tav tm="0">
                                              <p:val>
                                                <p:strVal val="0-#ppt_w/2"/>
                                              </p:val>
                                            </p:tav>
                                            <p:tav tm="100000">
                                              <p:val>
                                                <p:strVal val="#ppt_x"/>
                                              </p:val>
                                            </p:tav>
                                          </p:tavLst>
                                        </p:anim>
                                        <p:anim calcmode="lin" valueType="num">
                                          <p:cBhvr additive="base">
                                            <p:cTn id="15" dur="300" fill="hold"/>
                                            <p:tgtEl>
                                              <p:spTgt spid="61"/>
                                            </p:tgtEl>
                                            <p:attrNameLst>
                                              <p:attrName>ppt_y</p:attrName>
                                            </p:attrNameLst>
                                          </p:cBhvr>
                                          <p:tavLst>
                                            <p:tav tm="0">
                                              <p:val>
                                                <p:strVal val="#ppt_y"/>
                                              </p:val>
                                            </p:tav>
                                            <p:tav tm="100000">
                                              <p:val>
                                                <p:strVal val="#ppt_y"/>
                                              </p:val>
                                            </p:tav>
                                          </p:tavLst>
                                        </p:anim>
                                      </p:childTnLst>
                                    </p:cTn>
                                  </p:par>
                                  <p:par>
                                    <p:cTn id="16" presetID="1" presetClass="entr" presetSubtype="0" fill="hold" nodeType="withEffect">
                                      <p:stCondLst>
                                        <p:cond delay="2300"/>
                                      </p:stCondLst>
                                      <p:childTnLst>
                                        <p:set>
                                          <p:cBhvr>
                                            <p:cTn id="17" dur="1" fill="hold">
                                              <p:stCondLst>
                                                <p:cond delay="0"/>
                                              </p:stCondLst>
                                            </p:cTn>
                                            <p:tgtEl>
                                              <p:spTgt spid="74"/>
                                            </p:tgtEl>
                                            <p:attrNameLst>
                                              <p:attrName>style.visibility</p:attrName>
                                            </p:attrNameLst>
                                          </p:cBhvr>
                                          <p:to>
                                            <p:strVal val="visible"/>
                                          </p:to>
                                        </p:set>
                                      </p:childTnLst>
                                    </p:cTn>
                                  </p:par>
                                  <p:par>
                                    <p:cTn id="18" presetID="42" presetClass="path" presetSubtype="0" decel="50000" fill="hold" nodeType="withEffect" p14:presetBounceEnd="78000">
                                      <p:stCondLst>
                                        <p:cond delay="2300"/>
                                      </p:stCondLst>
                                      <p:childTnLst>
                                        <p:animMotion origin="layout" path="M -3.33333E-6 -4.44444E-6 L 0.0224 -0.00463 " pathEditMode="relative" rAng="0" ptsTypes="AA" p14:bounceEnd="78000">
                                          <p:cBhvr>
                                            <p:cTn id="19" dur="500" fill="hold"/>
                                            <p:tgtEl>
                                              <p:spTgt spid="74"/>
                                            </p:tgtEl>
                                            <p:attrNameLst>
                                              <p:attrName>ppt_x</p:attrName>
                                              <p:attrName>ppt_y</p:attrName>
                                            </p:attrNameLst>
                                          </p:cBhvr>
                                          <p:rCtr x="1120" y="-231"/>
                                        </p:animMotion>
                                      </p:childTnLst>
                                    </p:cTn>
                                  </p:par>
                                  <p:par>
                                    <p:cTn id="20" presetID="8" presetClass="emph" presetSubtype="0" fill="hold" nodeType="withEffect">
                                      <p:stCondLst>
                                        <p:cond delay="2800"/>
                                      </p:stCondLst>
                                      <p:childTnLst>
                                        <p:animRot by="180000">
                                          <p:cBhvr>
                                            <p:cTn id="21" dur="500" fill="hold"/>
                                            <p:tgtEl>
                                              <p:spTgt spid="7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additive="base">
                                            <p:cTn id="7" dur="500" fill="hold"/>
                                            <p:tgtEl>
                                              <p:spTgt spid="38"/>
                                            </p:tgtEl>
                                            <p:attrNameLst>
                                              <p:attrName>ppt_x</p:attrName>
                                            </p:attrNameLst>
                                          </p:cBhvr>
                                          <p:tavLst>
                                            <p:tav tm="0">
                                              <p:val>
                                                <p:strVal val="1+#ppt_w/2"/>
                                              </p:val>
                                            </p:tav>
                                            <p:tav tm="100000">
                                              <p:val>
                                                <p:strVal val="#ppt_x"/>
                                              </p:val>
                                            </p:tav>
                                          </p:tavLst>
                                        </p:anim>
                                        <p:anim calcmode="lin" valueType="num">
                                          <p:cBhvr additive="base">
                                            <p:cTn id="8" dur="500" fill="hold"/>
                                            <p:tgtEl>
                                              <p:spTgt spid="38"/>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600"/>
                                      </p:stCondLst>
                                      <p:childTnLst>
                                        <p:set>
                                          <p:cBhvr>
                                            <p:cTn id="10" dur="1" fill="hold">
                                              <p:stCondLst>
                                                <p:cond delay="0"/>
                                              </p:stCondLst>
                                            </p:cTn>
                                            <p:tgtEl>
                                              <p:spTgt spid="52"/>
                                            </p:tgtEl>
                                            <p:attrNameLst>
                                              <p:attrName>style.visibility</p:attrName>
                                            </p:attrNameLst>
                                          </p:cBhvr>
                                          <p:to>
                                            <p:strVal val="visible"/>
                                          </p:to>
                                        </p:set>
                                        <p:animEffect transition="in" filter="fade">
                                          <p:cBhvr>
                                            <p:cTn id="11" dur="1400"/>
                                            <p:tgtEl>
                                              <p:spTgt spid="52"/>
                                            </p:tgtEl>
                                          </p:cBhvr>
                                        </p:animEffect>
                                      </p:childTnLst>
                                    </p:cTn>
                                  </p:par>
                                  <p:par>
                                    <p:cTn id="12" presetID="2" presetClass="entr" presetSubtype="8" fill="hold" nodeType="withEffect">
                                      <p:stCondLst>
                                        <p:cond delay="1800"/>
                                      </p:stCondLst>
                                      <p:childTnLst>
                                        <p:set>
                                          <p:cBhvr>
                                            <p:cTn id="13" dur="1" fill="hold">
                                              <p:stCondLst>
                                                <p:cond delay="0"/>
                                              </p:stCondLst>
                                            </p:cTn>
                                            <p:tgtEl>
                                              <p:spTgt spid="61"/>
                                            </p:tgtEl>
                                            <p:attrNameLst>
                                              <p:attrName>style.visibility</p:attrName>
                                            </p:attrNameLst>
                                          </p:cBhvr>
                                          <p:to>
                                            <p:strVal val="visible"/>
                                          </p:to>
                                        </p:set>
                                        <p:anim calcmode="lin" valueType="num">
                                          <p:cBhvr additive="base">
                                            <p:cTn id="14" dur="300" fill="hold"/>
                                            <p:tgtEl>
                                              <p:spTgt spid="61"/>
                                            </p:tgtEl>
                                            <p:attrNameLst>
                                              <p:attrName>ppt_x</p:attrName>
                                            </p:attrNameLst>
                                          </p:cBhvr>
                                          <p:tavLst>
                                            <p:tav tm="0">
                                              <p:val>
                                                <p:strVal val="0-#ppt_w/2"/>
                                              </p:val>
                                            </p:tav>
                                            <p:tav tm="100000">
                                              <p:val>
                                                <p:strVal val="#ppt_x"/>
                                              </p:val>
                                            </p:tav>
                                          </p:tavLst>
                                        </p:anim>
                                        <p:anim calcmode="lin" valueType="num">
                                          <p:cBhvr additive="base">
                                            <p:cTn id="15" dur="300" fill="hold"/>
                                            <p:tgtEl>
                                              <p:spTgt spid="61"/>
                                            </p:tgtEl>
                                            <p:attrNameLst>
                                              <p:attrName>ppt_y</p:attrName>
                                            </p:attrNameLst>
                                          </p:cBhvr>
                                          <p:tavLst>
                                            <p:tav tm="0">
                                              <p:val>
                                                <p:strVal val="#ppt_y"/>
                                              </p:val>
                                            </p:tav>
                                            <p:tav tm="100000">
                                              <p:val>
                                                <p:strVal val="#ppt_y"/>
                                              </p:val>
                                            </p:tav>
                                          </p:tavLst>
                                        </p:anim>
                                      </p:childTnLst>
                                    </p:cTn>
                                  </p:par>
                                  <p:par>
                                    <p:cTn id="16" presetID="1" presetClass="entr" presetSubtype="0" fill="hold" nodeType="withEffect">
                                      <p:stCondLst>
                                        <p:cond delay="2300"/>
                                      </p:stCondLst>
                                      <p:childTnLst>
                                        <p:set>
                                          <p:cBhvr>
                                            <p:cTn id="17" dur="1" fill="hold">
                                              <p:stCondLst>
                                                <p:cond delay="0"/>
                                              </p:stCondLst>
                                            </p:cTn>
                                            <p:tgtEl>
                                              <p:spTgt spid="74"/>
                                            </p:tgtEl>
                                            <p:attrNameLst>
                                              <p:attrName>style.visibility</p:attrName>
                                            </p:attrNameLst>
                                          </p:cBhvr>
                                          <p:to>
                                            <p:strVal val="visible"/>
                                          </p:to>
                                        </p:set>
                                      </p:childTnLst>
                                    </p:cTn>
                                  </p:par>
                                  <p:par>
                                    <p:cTn id="18" presetID="42" presetClass="path" presetSubtype="0" decel="50000" fill="hold" nodeType="withEffect">
                                      <p:stCondLst>
                                        <p:cond delay="2300"/>
                                      </p:stCondLst>
                                      <p:childTnLst>
                                        <p:animMotion origin="layout" path="M -3.33333E-6 -4.44444E-6 L 0.0224 -0.00463 " pathEditMode="relative" rAng="0" ptsTypes="AA">
                                          <p:cBhvr>
                                            <p:cTn id="19" dur="500" fill="hold"/>
                                            <p:tgtEl>
                                              <p:spTgt spid="74"/>
                                            </p:tgtEl>
                                            <p:attrNameLst>
                                              <p:attrName>ppt_x</p:attrName>
                                              <p:attrName>ppt_y</p:attrName>
                                            </p:attrNameLst>
                                          </p:cBhvr>
                                          <p:rCtr x="1120" y="-231"/>
                                        </p:animMotion>
                                      </p:childTnLst>
                                    </p:cTn>
                                  </p:par>
                                  <p:par>
                                    <p:cTn id="20" presetID="8" presetClass="emph" presetSubtype="0" fill="hold" nodeType="withEffect">
                                      <p:stCondLst>
                                        <p:cond delay="2800"/>
                                      </p:stCondLst>
                                      <p:childTnLst>
                                        <p:animRot by="180000">
                                          <p:cBhvr>
                                            <p:cTn id="21" dur="500" fill="hold"/>
                                            <p:tgtEl>
                                              <p:spTgt spid="7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1C3247"/>
        </a:solidFill>
        <a:effectLst/>
      </p:bgPr>
    </p:bg>
    <p:spTree>
      <p:nvGrpSpPr>
        <p:cNvPr id="1" name=""/>
        <p:cNvGrpSpPr/>
        <p:nvPr/>
      </p:nvGrpSpPr>
      <p:grpSpPr>
        <a:xfrm>
          <a:off x="0" y="0"/>
          <a:ext cx="0" cy="0"/>
          <a:chOff x="0" y="0"/>
          <a:chExt cx="0" cy="0"/>
        </a:xfrm>
      </p:grpSpPr>
      <p:pic>
        <p:nvPicPr>
          <p:cNvPr id="68" name="图片 67"/>
          <p:cNvPicPr>
            <a:picLocks noChangeAspect="1"/>
          </p:cNvPicPr>
          <p:nvPr/>
        </p:nvPicPr>
        <p:blipFill rotWithShape="1">
          <a:blip r:embed="rId3">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b="8398"/>
          <a:stretch/>
        </p:blipFill>
        <p:spPr>
          <a:xfrm>
            <a:off x="-1000738" y="-671804"/>
            <a:ext cx="13244382" cy="7546429"/>
          </a:xfrm>
          <a:prstGeom prst="rect">
            <a:avLst/>
          </a:prstGeom>
        </p:spPr>
      </p:pic>
      <p:grpSp>
        <p:nvGrpSpPr>
          <p:cNvPr id="67" name="组合 66"/>
          <p:cNvGrpSpPr/>
          <p:nvPr/>
        </p:nvGrpSpPr>
        <p:grpSpPr>
          <a:xfrm>
            <a:off x="8010943" y="-496957"/>
            <a:ext cx="7474226" cy="8547653"/>
            <a:chOff x="8010943" y="-496957"/>
            <a:chExt cx="7474226" cy="8547653"/>
          </a:xfrm>
          <a:effectLst>
            <a:outerShdw blurRad="50800" dist="190500" dir="10800000" algn="r" rotWithShape="0">
              <a:prstClr val="black">
                <a:alpha val="40000"/>
              </a:prstClr>
            </a:outerShdw>
          </a:effectLst>
        </p:grpSpPr>
        <p:sp>
          <p:nvSpPr>
            <p:cNvPr id="65" name="任意多边形 64"/>
            <p:cNvSpPr/>
            <p:nvPr/>
          </p:nvSpPr>
          <p:spPr>
            <a:xfrm>
              <a:off x="8010943" y="-496957"/>
              <a:ext cx="7474226" cy="7653131"/>
            </a:xfrm>
            <a:custGeom>
              <a:avLst/>
              <a:gdLst>
                <a:gd name="connsiteX0" fmla="*/ 3538330 w 6539948"/>
                <a:gd name="connsiteY0" fmla="*/ 159027 h 7374835"/>
                <a:gd name="connsiteX1" fmla="*/ 0 w 6539948"/>
                <a:gd name="connsiteY1" fmla="*/ 7374835 h 7374835"/>
                <a:gd name="connsiteX2" fmla="*/ 6539948 w 6539948"/>
                <a:gd name="connsiteY2" fmla="*/ 7374835 h 7374835"/>
                <a:gd name="connsiteX3" fmla="*/ 6400800 w 6539948"/>
                <a:gd name="connsiteY3" fmla="*/ 0 h 7374835"/>
                <a:gd name="connsiteX4" fmla="*/ 3538330 w 6539948"/>
                <a:gd name="connsiteY4" fmla="*/ 159027 h 7374835"/>
                <a:gd name="connsiteX0" fmla="*/ 3903798 w 6905416"/>
                <a:gd name="connsiteY0" fmla="*/ 159027 h 7374835"/>
                <a:gd name="connsiteX1" fmla="*/ 0 w 6905416"/>
                <a:gd name="connsiteY1" fmla="*/ 7316765 h 7374835"/>
                <a:gd name="connsiteX2" fmla="*/ 6905416 w 6905416"/>
                <a:gd name="connsiteY2" fmla="*/ 7374835 h 7374835"/>
                <a:gd name="connsiteX3" fmla="*/ 6766268 w 6905416"/>
                <a:gd name="connsiteY3" fmla="*/ 0 h 7374835"/>
                <a:gd name="connsiteX4" fmla="*/ 3903798 w 6905416"/>
                <a:gd name="connsiteY4" fmla="*/ 159027 h 7374835"/>
                <a:gd name="connsiteX0" fmla="*/ 4230795 w 7232413"/>
                <a:gd name="connsiteY0" fmla="*/ 159027 h 7452261"/>
                <a:gd name="connsiteX1" fmla="*/ 0 w 7232413"/>
                <a:gd name="connsiteY1" fmla="*/ 7452261 h 7452261"/>
                <a:gd name="connsiteX2" fmla="*/ 7232413 w 7232413"/>
                <a:gd name="connsiteY2" fmla="*/ 7374835 h 7452261"/>
                <a:gd name="connsiteX3" fmla="*/ 7093265 w 7232413"/>
                <a:gd name="connsiteY3" fmla="*/ 0 h 7452261"/>
                <a:gd name="connsiteX4" fmla="*/ 4230795 w 7232413"/>
                <a:gd name="connsiteY4" fmla="*/ 159027 h 74522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32413" h="7452261">
                  <a:moveTo>
                    <a:pt x="4230795" y="159027"/>
                  </a:moveTo>
                  <a:lnTo>
                    <a:pt x="0" y="7452261"/>
                  </a:lnTo>
                  <a:lnTo>
                    <a:pt x="7232413" y="7374835"/>
                  </a:lnTo>
                  <a:lnTo>
                    <a:pt x="7093265" y="0"/>
                  </a:lnTo>
                  <a:lnTo>
                    <a:pt x="4230795" y="159027"/>
                  </a:lnTo>
                  <a:close/>
                </a:path>
              </a:pathLst>
            </a:custGeom>
            <a:solidFill>
              <a:srgbClr val="1460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3" name="组合 62"/>
            <p:cNvGrpSpPr/>
            <p:nvPr/>
          </p:nvGrpSpPr>
          <p:grpSpPr>
            <a:xfrm>
              <a:off x="9155974" y="3813864"/>
              <a:ext cx="3377411" cy="4236832"/>
              <a:chOff x="7342812" y="-27709"/>
              <a:chExt cx="4375711" cy="5489164"/>
            </a:xfrm>
          </p:grpSpPr>
          <p:grpSp>
            <p:nvGrpSpPr>
              <p:cNvPr id="62" name="组合 61"/>
              <p:cNvGrpSpPr/>
              <p:nvPr/>
            </p:nvGrpSpPr>
            <p:grpSpPr>
              <a:xfrm>
                <a:off x="9785691" y="1244096"/>
                <a:ext cx="807946" cy="4217359"/>
                <a:chOff x="9779257" y="1947427"/>
                <a:chExt cx="807946" cy="4217359"/>
              </a:xfrm>
            </p:grpSpPr>
            <p:grpSp>
              <p:nvGrpSpPr>
                <p:cNvPr id="60" name="组合 59"/>
                <p:cNvGrpSpPr/>
                <p:nvPr/>
              </p:nvGrpSpPr>
              <p:grpSpPr>
                <a:xfrm>
                  <a:off x="9779266" y="2415745"/>
                  <a:ext cx="807937" cy="3749041"/>
                  <a:chOff x="6037295" y="3039765"/>
                  <a:chExt cx="807937" cy="3749041"/>
                </a:xfrm>
              </p:grpSpPr>
              <p:sp>
                <p:nvSpPr>
                  <p:cNvPr id="56" name="任意多边形 55"/>
                  <p:cNvSpPr/>
                  <p:nvPr/>
                </p:nvSpPr>
                <p:spPr>
                  <a:xfrm rot="16200000" flipV="1">
                    <a:off x="4566739" y="4510321"/>
                    <a:ext cx="3749041" cy="807930"/>
                  </a:xfrm>
                  <a:custGeom>
                    <a:avLst/>
                    <a:gdLst>
                      <a:gd name="connsiteX0" fmla="*/ 774064 w 774064"/>
                      <a:gd name="connsiteY0" fmla="*/ 167054 h 167054"/>
                      <a:gd name="connsiteX1" fmla="*/ 774064 w 774064"/>
                      <a:gd name="connsiteY1" fmla="*/ 0 h 167054"/>
                      <a:gd name="connsiteX2" fmla="*/ 96890 w 774064"/>
                      <a:gd name="connsiteY2" fmla="*/ 0 h 167054"/>
                      <a:gd name="connsiteX3" fmla="*/ 96890 w 774064"/>
                      <a:gd name="connsiteY3" fmla="*/ 4 h 167054"/>
                      <a:gd name="connsiteX4" fmla="*/ 0 w 774064"/>
                      <a:gd name="connsiteY4" fmla="*/ 167054 h 167054"/>
                      <a:gd name="connsiteX5" fmla="*/ 193782 w 774064"/>
                      <a:gd name="connsiteY5" fmla="*/ 167054 h 167054"/>
                      <a:gd name="connsiteX6" fmla="*/ 193782 w 774064"/>
                      <a:gd name="connsiteY6" fmla="*/ 167054 h 167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4064" h="167054">
                        <a:moveTo>
                          <a:pt x="774064" y="167054"/>
                        </a:moveTo>
                        <a:lnTo>
                          <a:pt x="774064" y="0"/>
                        </a:lnTo>
                        <a:lnTo>
                          <a:pt x="96890" y="0"/>
                        </a:lnTo>
                        <a:lnTo>
                          <a:pt x="96890" y="4"/>
                        </a:lnTo>
                        <a:lnTo>
                          <a:pt x="0" y="167054"/>
                        </a:lnTo>
                        <a:lnTo>
                          <a:pt x="193782" y="167054"/>
                        </a:lnTo>
                        <a:lnTo>
                          <a:pt x="193782" y="167054"/>
                        </a:lnTo>
                        <a:close/>
                      </a:path>
                    </a:pathLst>
                  </a:cu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7" name="等腰三角形 56"/>
                  <p:cNvSpPr/>
                  <p:nvPr/>
                </p:nvSpPr>
                <p:spPr>
                  <a:xfrm rot="5400000" flipV="1">
                    <a:off x="5972672" y="3573270"/>
                    <a:ext cx="937196" cy="807925"/>
                  </a:xfrm>
                  <a:prstGeom prst="triangle">
                    <a:avLst/>
                  </a:prstGeom>
                  <a:solidFill>
                    <a:srgbClr val="27C1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等腰三角形 57"/>
                  <p:cNvSpPr/>
                  <p:nvPr/>
                </p:nvSpPr>
                <p:spPr>
                  <a:xfrm rot="5400000" flipV="1">
                    <a:off x="5972672" y="4510461"/>
                    <a:ext cx="937196" cy="807925"/>
                  </a:xfrm>
                  <a:prstGeom prst="triangle">
                    <a:avLst/>
                  </a:prstGeom>
                  <a:solidFill>
                    <a:srgbClr val="27C1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等腰三角形 58"/>
                  <p:cNvSpPr/>
                  <p:nvPr/>
                </p:nvSpPr>
                <p:spPr>
                  <a:xfrm rot="5400000" flipV="1">
                    <a:off x="5972672" y="5447656"/>
                    <a:ext cx="937196" cy="807925"/>
                  </a:xfrm>
                  <a:prstGeom prst="triangle">
                    <a:avLst/>
                  </a:prstGeom>
                  <a:solidFill>
                    <a:srgbClr val="27C1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1" name="等腰三角形 60"/>
                <p:cNvSpPr/>
                <p:nvPr/>
              </p:nvSpPr>
              <p:spPr>
                <a:xfrm rot="5400000" flipV="1">
                  <a:off x="9714622" y="2012062"/>
                  <a:ext cx="937196" cy="807925"/>
                </a:xfrm>
                <a:prstGeom prst="triangle">
                  <a:avLst/>
                </a:prstGeom>
                <a:solidFill>
                  <a:srgbClr val="27C1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等腰三角形 4"/>
              <p:cNvSpPr/>
              <p:nvPr/>
            </p:nvSpPr>
            <p:spPr>
              <a:xfrm>
                <a:off x="8312727" y="817417"/>
                <a:ext cx="980347" cy="845127"/>
              </a:xfrm>
              <a:prstGeom prst="triangle">
                <a:avLst/>
              </a:prstGeom>
              <a:solidFill>
                <a:srgbClr val="1C32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等腰三角形 5"/>
              <p:cNvSpPr/>
              <p:nvPr/>
            </p:nvSpPr>
            <p:spPr>
              <a:xfrm rot="10800000">
                <a:off x="8312726" y="1662544"/>
                <a:ext cx="980347" cy="845127"/>
              </a:xfrm>
              <a:prstGeom prst="triangle">
                <a:avLst/>
              </a:prstGeom>
              <a:solidFill>
                <a:srgbClr val="27A1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等腰三角形 6"/>
              <p:cNvSpPr/>
              <p:nvPr/>
            </p:nvSpPr>
            <p:spPr>
              <a:xfrm rot="10800000">
                <a:off x="8799831" y="817417"/>
                <a:ext cx="980347" cy="845127"/>
              </a:xfrm>
              <a:prstGeom prst="triangle">
                <a:avLst/>
              </a:prstGeom>
              <a:solidFill>
                <a:srgbClr val="27A1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等腰三角形 7"/>
              <p:cNvSpPr/>
              <p:nvPr/>
            </p:nvSpPr>
            <p:spPr>
              <a:xfrm>
                <a:off x="7826057" y="1662543"/>
                <a:ext cx="980347" cy="845127"/>
              </a:xfrm>
              <a:prstGeom prst="triangle">
                <a:avLst/>
              </a:prstGeom>
              <a:solidFill>
                <a:srgbClr val="1C32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等腰三角形 8"/>
              <p:cNvSpPr/>
              <p:nvPr/>
            </p:nvSpPr>
            <p:spPr>
              <a:xfrm rot="10800000">
                <a:off x="7826057" y="2507669"/>
                <a:ext cx="980347" cy="845127"/>
              </a:xfrm>
              <a:prstGeom prst="triangle">
                <a:avLst/>
              </a:prstGeom>
              <a:solidFill>
                <a:srgbClr val="27A1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p:cNvSpPr/>
              <p:nvPr/>
            </p:nvSpPr>
            <p:spPr>
              <a:xfrm>
                <a:off x="7342812" y="2507669"/>
                <a:ext cx="980347" cy="845127"/>
              </a:xfrm>
              <a:prstGeom prst="triangle">
                <a:avLst/>
              </a:prstGeom>
              <a:solidFill>
                <a:srgbClr val="1C32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p:nvSpPr>
            <p:spPr>
              <a:xfrm rot="10800000">
                <a:off x="8794684" y="2507669"/>
                <a:ext cx="980347" cy="845127"/>
              </a:xfrm>
              <a:prstGeom prst="triangle">
                <a:avLst/>
              </a:prstGeom>
              <a:solidFill>
                <a:srgbClr val="27A1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等腰三角形 11"/>
              <p:cNvSpPr/>
              <p:nvPr/>
            </p:nvSpPr>
            <p:spPr>
              <a:xfrm>
                <a:off x="8311439" y="2507669"/>
                <a:ext cx="980347" cy="845127"/>
              </a:xfrm>
              <a:prstGeom prst="triangle">
                <a:avLst/>
              </a:prstGeom>
              <a:solidFill>
                <a:srgbClr val="1C32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等腰三角形 12"/>
              <p:cNvSpPr/>
              <p:nvPr/>
            </p:nvSpPr>
            <p:spPr>
              <a:xfrm rot="10800000">
                <a:off x="9761810" y="2507669"/>
                <a:ext cx="980347" cy="845127"/>
              </a:xfrm>
              <a:prstGeom prst="triangle">
                <a:avLst/>
              </a:prstGeom>
              <a:solidFill>
                <a:srgbClr val="27A1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等腰三角形 13"/>
              <p:cNvSpPr/>
              <p:nvPr/>
            </p:nvSpPr>
            <p:spPr>
              <a:xfrm>
                <a:off x="9278565" y="2507669"/>
                <a:ext cx="980347" cy="845127"/>
              </a:xfrm>
              <a:prstGeom prst="triangle">
                <a:avLst/>
              </a:prstGeom>
              <a:solidFill>
                <a:srgbClr val="1C32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等腰三角形 22"/>
              <p:cNvSpPr/>
              <p:nvPr/>
            </p:nvSpPr>
            <p:spPr>
              <a:xfrm>
                <a:off x="8806404" y="-27709"/>
                <a:ext cx="980347" cy="845127"/>
              </a:xfrm>
              <a:prstGeom prst="triangle">
                <a:avLst/>
              </a:prstGeom>
              <a:solidFill>
                <a:srgbClr val="1C32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等腰三角形 23"/>
              <p:cNvSpPr/>
              <p:nvPr/>
            </p:nvSpPr>
            <p:spPr>
              <a:xfrm rot="10800000">
                <a:off x="9287330" y="-27709"/>
                <a:ext cx="980347" cy="845127"/>
              </a:xfrm>
              <a:prstGeom prst="triangle">
                <a:avLst/>
              </a:prstGeom>
              <a:solidFill>
                <a:srgbClr val="27A1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等腰三角形 30"/>
              <p:cNvSpPr/>
              <p:nvPr/>
            </p:nvSpPr>
            <p:spPr>
              <a:xfrm>
                <a:off x="10251983" y="2507659"/>
                <a:ext cx="980347" cy="845127"/>
              </a:xfrm>
              <a:prstGeom prst="triangle">
                <a:avLst/>
              </a:prstGeom>
              <a:solidFill>
                <a:srgbClr val="1C32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等腰三角形 31"/>
              <p:cNvSpPr/>
              <p:nvPr/>
            </p:nvSpPr>
            <p:spPr>
              <a:xfrm rot="10800000">
                <a:off x="10738176" y="2507649"/>
                <a:ext cx="980347" cy="845127"/>
              </a:xfrm>
              <a:prstGeom prst="triangle">
                <a:avLst/>
              </a:prstGeom>
              <a:solidFill>
                <a:srgbClr val="27A1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69" name="组合 68"/>
          <p:cNvGrpSpPr/>
          <p:nvPr/>
        </p:nvGrpSpPr>
        <p:grpSpPr>
          <a:xfrm>
            <a:off x="1244239" y="453994"/>
            <a:ext cx="71844" cy="727170"/>
            <a:chOff x="2511335" y="715250"/>
            <a:chExt cx="71844" cy="727170"/>
          </a:xfrm>
        </p:grpSpPr>
        <p:cxnSp>
          <p:nvCxnSpPr>
            <p:cNvPr id="70" name="直接连接符 69"/>
            <p:cNvCxnSpPr/>
            <p:nvPr/>
          </p:nvCxnSpPr>
          <p:spPr>
            <a:xfrm>
              <a:off x="2547257" y="715250"/>
              <a:ext cx="4111" cy="727170"/>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sp>
          <p:nvSpPr>
            <p:cNvPr id="71" name="椭圆 70"/>
            <p:cNvSpPr/>
            <p:nvPr/>
          </p:nvSpPr>
          <p:spPr>
            <a:xfrm>
              <a:off x="2511335" y="1045446"/>
              <a:ext cx="71844" cy="7184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2" name="文本框 71"/>
          <p:cNvSpPr txBox="1"/>
          <p:nvPr/>
        </p:nvSpPr>
        <p:spPr>
          <a:xfrm>
            <a:off x="1818092" y="309747"/>
            <a:ext cx="8813109" cy="1015663"/>
          </a:xfrm>
          <a:prstGeom prst="rect">
            <a:avLst/>
          </a:prstGeom>
          <a:noFill/>
        </p:spPr>
        <p:txBody>
          <a:bodyPr wrap="square" rtlCol="0">
            <a:spAutoFit/>
          </a:bodyPr>
          <a:lstStyle/>
          <a:p>
            <a:r>
              <a:rPr lang="en-US" altLang="zh-CN" sz="2000" dirty="0" smtClean="0">
                <a:solidFill>
                  <a:schemeClr val="bg1">
                    <a:alpha val="80000"/>
                  </a:schemeClr>
                </a:solidFill>
                <a:latin typeface="微软雅黑" panose="020B0503020204020204" pitchFamily="34" charset="-122"/>
                <a:ea typeface="微软雅黑" panose="020B0503020204020204" pitchFamily="34" charset="-122"/>
              </a:rPr>
              <a:t>       </a:t>
            </a:r>
            <a:r>
              <a:rPr lang="zh-CN" altLang="zh-CN" sz="2000" dirty="0" smtClean="0">
                <a:solidFill>
                  <a:schemeClr val="bg1">
                    <a:alpha val="80000"/>
                  </a:schemeClr>
                </a:solidFill>
                <a:latin typeface="微软雅黑" panose="020B0503020204020204" pitchFamily="34" charset="-122"/>
                <a:ea typeface="微软雅黑" panose="020B0503020204020204" pitchFamily="34" charset="-122"/>
              </a:rPr>
              <a:t>当今</a:t>
            </a:r>
            <a:r>
              <a:rPr lang="zh-CN" altLang="zh-CN" sz="2000" dirty="0">
                <a:solidFill>
                  <a:schemeClr val="bg1">
                    <a:alpha val="80000"/>
                  </a:schemeClr>
                </a:solidFill>
                <a:latin typeface="微软雅黑" panose="020B0503020204020204" pitchFamily="34" charset="-122"/>
                <a:ea typeface="微软雅黑" panose="020B0503020204020204" pitchFamily="34" charset="-122"/>
              </a:rPr>
              <a:t>的社会，在无数的冷漠的人群和冰冷的事件充斥着社会的新闻版面和我们的视野与的时候，也有无数的和雷锋一样，为他人奉献的人涌现出来，以他们崇高的精神感动与鼓舞着我们。</a:t>
            </a:r>
            <a:endParaRPr lang="zh-CN" altLang="en-US" sz="2000" dirty="0">
              <a:solidFill>
                <a:schemeClr val="bg1">
                  <a:alpha val="8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1122632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autoRev="1" fill="hold" nodeType="withEffect">
                                  <p:stCondLst>
                                    <p:cond delay="0"/>
                                  </p:stCondLst>
                                  <p:childTnLst>
                                    <p:animMotion origin="layout" path="M 2.29167E-6 -3.33333E-6 L 0.02903 0.01482 " pathEditMode="relative" rAng="0" ptsTypes="AA">
                                      <p:cBhvr>
                                        <p:cTn id="6" dur="5000" fill="hold"/>
                                        <p:tgtEl>
                                          <p:spTgt spid="68"/>
                                        </p:tgtEl>
                                        <p:attrNameLst>
                                          <p:attrName>ppt_x</p:attrName>
                                          <p:attrName>ppt_y</p:attrName>
                                        </p:attrNameLst>
                                      </p:cBhvr>
                                      <p:rCtr x="1445" y="741"/>
                                    </p:animMotion>
                                  </p:childTnLst>
                                </p:cTn>
                              </p:par>
                              <p:par>
                                <p:cTn id="7" presetID="8" presetClass="emph" presetSubtype="0" fill="hold" nodeType="withEffect">
                                  <p:stCondLst>
                                    <p:cond delay="0"/>
                                  </p:stCondLst>
                                  <p:childTnLst>
                                    <p:animRot by="86400000">
                                      <p:cBhvr>
                                        <p:cTn id="8" dur="4600" fill="hold"/>
                                        <p:tgtEl>
                                          <p:spTgt spid="69"/>
                                        </p:tgtEl>
                                        <p:attrNameLst>
                                          <p:attrName>r</p:attrName>
                                        </p:attrNameLst>
                                      </p:cBhvr>
                                    </p:animRot>
                                  </p:childTnLst>
                                </p:cTn>
                              </p:par>
                              <p:par>
                                <p:cTn id="9" presetID="10" presetClass="entr" presetSubtype="0" fill="hold" grpId="0" nodeType="withEffect">
                                  <p:stCondLst>
                                    <p:cond delay="0"/>
                                  </p:stCondLst>
                                  <p:iterate type="lt">
                                    <p:tmPct val="10000"/>
                                  </p:iterate>
                                  <p:childTnLst>
                                    <p:set>
                                      <p:cBhvr>
                                        <p:cTn id="10" dur="1" fill="hold">
                                          <p:stCondLst>
                                            <p:cond delay="0"/>
                                          </p:stCondLst>
                                        </p:cTn>
                                        <p:tgtEl>
                                          <p:spTgt spid="72">
                                            <p:txEl>
                                              <p:pRg st="0" end="0"/>
                                            </p:txEl>
                                          </p:spTgt>
                                        </p:tgtEl>
                                        <p:attrNameLst>
                                          <p:attrName>style.visibility</p:attrName>
                                        </p:attrNameLst>
                                      </p:cBhvr>
                                      <p:to>
                                        <p:strVal val="visible"/>
                                      </p:to>
                                    </p:set>
                                    <p:animEffect transition="in" filter="fade">
                                      <p:cBhvr>
                                        <p:cTn id="11" dur="500"/>
                                        <p:tgtEl>
                                          <p:spTgt spid="7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1C3247"/>
        </a:solidFill>
        <a:effectLst/>
      </p:bgPr>
    </p:bg>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3">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t="19672"/>
          <a:stretch/>
        </p:blipFill>
        <p:spPr>
          <a:xfrm>
            <a:off x="0" y="3935895"/>
            <a:ext cx="12192000" cy="2922105"/>
          </a:xfrm>
          <a:prstGeom prst="rect">
            <a:avLst/>
          </a:prstGeom>
        </p:spPr>
      </p:pic>
      <p:sp>
        <p:nvSpPr>
          <p:cNvPr id="13" name="矩形 12"/>
          <p:cNvSpPr/>
          <p:nvPr/>
        </p:nvSpPr>
        <p:spPr>
          <a:xfrm>
            <a:off x="753977" y="4924927"/>
            <a:ext cx="10299034" cy="1540042"/>
          </a:xfrm>
          <a:custGeom>
            <a:avLst/>
            <a:gdLst>
              <a:gd name="connsiteX0" fmla="*/ 0 w 9801727"/>
              <a:gd name="connsiteY0" fmla="*/ 0 h 2140795"/>
              <a:gd name="connsiteX1" fmla="*/ 9801727 w 9801727"/>
              <a:gd name="connsiteY1" fmla="*/ 0 h 2140795"/>
              <a:gd name="connsiteX2" fmla="*/ 9801727 w 9801727"/>
              <a:gd name="connsiteY2" fmla="*/ 2140795 h 2140795"/>
              <a:gd name="connsiteX3" fmla="*/ 0 w 9801727"/>
              <a:gd name="connsiteY3" fmla="*/ 2140795 h 2140795"/>
              <a:gd name="connsiteX4" fmla="*/ 0 w 9801727"/>
              <a:gd name="connsiteY4" fmla="*/ 0 h 2140795"/>
              <a:gd name="connsiteX0" fmla="*/ 0 w 10331116"/>
              <a:gd name="connsiteY0" fmla="*/ 0 h 2140795"/>
              <a:gd name="connsiteX1" fmla="*/ 10331116 w 10331116"/>
              <a:gd name="connsiteY1" fmla="*/ 0 h 2140795"/>
              <a:gd name="connsiteX2" fmla="*/ 9801727 w 10331116"/>
              <a:gd name="connsiteY2" fmla="*/ 2140795 h 2140795"/>
              <a:gd name="connsiteX3" fmla="*/ 0 w 10331116"/>
              <a:gd name="connsiteY3" fmla="*/ 2140795 h 2140795"/>
              <a:gd name="connsiteX4" fmla="*/ 0 w 10331116"/>
              <a:gd name="connsiteY4" fmla="*/ 0 h 2140795"/>
              <a:gd name="connsiteX0" fmla="*/ 561474 w 10892590"/>
              <a:gd name="connsiteY0" fmla="*/ 0 h 2140795"/>
              <a:gd name="connsiteX1" fmla="*/ 10892590 w 10892590"/>
              <a:gd name="connsiteY1" fmla="*/ 0 h 2140795"/>
              <a:gd name="connsiteX2" fmla="*/ 10363201 w 10892590"/>
              <a:gd name="connsiteY2" fmla="*/ 2140795 h 2140795"/>
              <a:gd name="connsiteX3" fmla="*/ 0 w 10892590"/>
              <a:gd name="connsiteY3" fmla="*/ 2140795 h 2140795"/>
              <a:gd name="connsiteX4" fmla="*/ 561474 w 10892590"/>
              <a:gd name="connsiteY4" fmla="*/ 0 h 2140795"/>
              <a:gd name="connsiteX0" fmla="*/ 985640 w 10892590"/>
              <a:gd name="connsiteY0" fmla="*/ 111500 h 2140795"/>
              <a:gd name="connsiteX1" fmla="*/ 10892590 w 10892590"/>
              <a:gd name="connsiteY1" fmla="*/ 0 h 2140795"/>
              <a:gd name="connsiteX2" fmla="*/ 10363201 w 10892590"/>
              <a:gd name="connsiteY2" fmla="*/ 2140795 h 2140795"/>
              <a:gd name="connsiteX3" fmla="*/ 0 w 10892590"/>
              <a:gd name="connsiteY3" fmla="*/ 2140795 h 2140795"/>
              <a:gd name="connsiteX4" fmla="*/ 985640 w 10892590"/>
              <a:gd name="connsiteY4" fmla="*/ 111500 h 21407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92590" h="2140795">
                <a:moveTo>
                  <a:pt x="985640" y="111500"/>
                </a:moveTo>
                <a:lnTo>
                  <a:pt x="10892590" y="0"/>
                </a:lnTo>
                <a:lnTo>
                  <a:pt x="10363201" y="2140795"/>
                </a:lnTo>
                <a:lnTo>
                  <a:pt x="0" y="2140795"/>
                </a:lnTo>
                <a:lnTo>
                  <a:pt x="985640" y="111500"/>
                </a:lnTo>
                <a:close/>
              </a:path>
            </a:pathLst>
          </a:custGeom>
          <a:solidFill>
            <a:srgbClr val="1C3247">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等腰三角形 2"/>
          <p:cNvSpPr/>
          <p:nvPr/>
        </p:nvSpPr>
        <p:spPr>
          <a:xfrm rot="10800000">
            <a:off x="1252330" y="3578086"/>
            <a:ext cx="830117" cy="715618"/>
          </a:xfrm>
          <a:prstGeom prst="triangle">
            <a:avLst/>
          </a:prstGeom>
          <a:solidFill>
            <a:srgbClr val="C000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rot="10800000">
            <a:off x="5680941" y="3578086"/>
            <a:ext cx="830117" cy="715618"/>
          </a:xfrm>
          <a:prstGeom prst="triangle">
            <a:avLst/>
          </a:prstGeom>
          <a:solidFill>
            <a:srgbClr val="C000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等腰三角形 4"/>
          <p:cNvSpPr/>
          <p:nvPr/>
        </p:nvSpPr>
        <p:spPr>
          <a:xfrm rot="10800000">
            <a:off x="10109551" y="3578086"/>
            <a:ext cx="830117" cy="715618"/>
          </a:xfrm>
          <a:prstGeom prst="triangle">
            <a:avLst/>
          </a:prstGeom>
          <a:solidFill>
            <a:srgbClr val="C000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707268" y="3006195"/>
            <a:ext cx="1920240" cy="381000"/>
          </a:xfrm>
          <a:prstGeom prst="rect">
            <a:avLst/>
          </a:prstGeom>
          <a:noFill/>
        </p:spPr>
        <p:txBody>
          <a:bodyPr wrap="square" rtlCol="0">
            <a:spAutoFit/>
          </a:bodyPr>
          <a:lstStyle/>
          <a:p>
            <a:pPr algn="ctr"/>
            <a:r>
              <a:rPr lang="en-US" altLang="zh-CN" b="1" dirty="0" smtClean="0">
                <a:solidFill>
                  <a:schemeClr val="bg1"/>
                </a:solidFill>
                <a:latin typeface="Roboto Th" pitchFamily="2" charset="0"/>
                <a:ea typeface="Roboto Th" pitchFamily="2" charset="0"/>
              </a:rPr>
              <a:t>TITLE TITEXT</a:t>
            </a:r>
            <a:endParaRPr lang="zh-CN" altLang="en-US" b="1" dirty="0">
              <a:solidFill>
                <a:schemeClr val="bg1"/>
              </a:solidFill>
              <a:latin typeface="Roboto Th" pitchFamily="2" charset="0"/>
            </a:endParaRPr>
          </a:p>
        </p:txBody>
      </p:sp>
      <p:sp>
        <p:nvSpPr>
          <p:cNvPr id="7" name="文本框 6"/>
          <p:cNvSpPr txBox="1"/>
          <p:nvPr/>
        </p:nvSpPr>
        <p:spPr>
          <a:xfrm>
            <a:off x="711716" y="1090140"/>
            <a:ext cx="1915792" cy="1600438"/>
          </a:xfrm>
          <a:prstGeom prst="rect">
            <a:avLst/>
          </a:prstGeom>
          <a:noFill/>
        </p:spPr>
        <p:txBody>
          <a:bodyPr wrap="square" rtlCol="0">
            <a:spAutoFit/>
          </a:bodyPr>
          <a:lstStyle/>
          <a:p>
            <a:pPr algn="ctr"/>
            <a:r>
              <a:rPr lang="en-US" altLang="zh-CN" sz="1400" dirty="0">
                <a:solidFill>
                  <a:schemeClr val="bg1"/>
                </a:solidFill>
                <a:latin typeface="Roboto Th" pitchFamily="2" charset="0"/>
                <a:ea typeface="Roboto Th" pitchFamily="2" charset="0"/>
              </a:rPr>
              <a:t>Lorem ipsum dolor sit amet, consectetuer adipiscing elit, sed diam nonummy nibh euismod tincidunt ut laoreet dolore </a:t>
            </a:r>
            <a:r>
              <a:rPr lang="en-US" altLang="zh-CN" sz="1400" dirty="0" smtClean="0">
                <a:solidFill>
                  <a:schemeClr val="bg1"/>
                </a:solidFill>
                <a:latin typeface="Roboto Th" pitchFamily="2" charset="0"/>
                <a:ea typeface="Roboto Th" pitchFamily="2" charset="0"/>
              </a:rPr>
              <a:t>magna aliquam </a:t>
            </a:r>
            <a:r>
              <a:rPr lang="en-US" altLang="zh-CN" sz="1400" dirty="0">
                <a:solidFill>
                  <a:schemeClr val="bg1"/>
                </a:solidFill>
                <a:latin typeface="Roboto Th" pitchFamily="2" charset="0"/>
                <a:ea typeface="Roboto Th" pitchFamily="2" charset="0"/>
              </a:rPr>
              <a:t>erat volutpat. </a:t>
            </a:r>
            <a:endParaRPr lang="zh-CN" altLang="en-US" sz="1400" dirty="0">
              <a:solidFill>
                <a:schemeClr val="bg1"/>
              </a:solidFill>
              <a:latin typeface="Roboto Th" pitchFamily="2" charset="0"/>
              <a:ea typeface="微软雅黑" panose="020B0503020204020204" pitchFamily="34" charset="-122"/>
            </a:endParaRPr>
          </a:p>
        </p:txBody>
      </p:sp>
      <p:sp>
        <p:nvSpPr>
          <p:cNvPr id="8" name="文本框 7"/>
          <p:cNvSpPr txBox="1"/>
          <p:nvPr/>
        </p:nvSpPr>
        <p:spPr>
          <a:xfrm>
            <a:off x="5144798" y="3006195"/>
            <a:ext cx="1920240" cy="381000"/>
          </a:xfrm>
          <a:prstGeom prst="rect">
            <a:avLst/>
          </a:prstGeom>
          <a:noFill/>
        </p:spPr>
        <p:txBody>
          <a:bodyPr wrap="square" rtlCol="0">
            <a:spAutoFit/>
          </a:bodyPr>
          <a:lstStyle/>
          <a:p>
            <a:pPr algn="ctr"/>
            <a:r>
              <a:rPr lang="en-US" altLang="zh-CN" b="1" dirty="0" smtClean="0">
                <a:solidFill>
                  <a:schemeClr val="bg1"/>
                </a:solidFill>
                <a:latin typeface="Roboto Th" pitchFamily="2" charset="0"/>
                <a:ea typeface="Roboto Th" pitchFamily="2" charset="0"/>
              </a:rPr>
              <a:t>TITLE TITEXT</a:t>
            </a:r>
            <a:endParaRPr lang="zh-CN" altLang="en-US" b="1" dirty="0">
              <a:solidFill>
                <a:schemeClr val="bg1"/>
              </a:solidFill>
              <a:latin typeface="Roboto Th" pitchFamily="2" charset="0"/>
            </a:endParaRPr>
          </a:p>
        </p:txBody>
      </p:sp>
      <p:sp>
        <p:nvSpPr>
          <p:cNvPr id="9" name="文本框 8"/>
          <p:cNvSpPr txBox="1"/>
          <p:nvPr/>
        </p:nvSpPr>
        <p:spPr>
          <a:xfrm>
            <a:off x="5149246" y="1090140"/>
            <a:ext cx="1915792" cy="1600438"/>
          </a:xfrm>
          <a:prstGeom prst="rect">
            <a:avLst/>
          </a:prstGeom>
          <a:noFill/>
        </p:spPr>
        <p:txBody>
          <a:bodyPr wrap="square" rtlCol="0">
            <a:spAutoFit/>
          </a:bodyPr>
          <a:lstStyle/>
          <a:p>
            <a:pPr algn="ctr"/>
            <a:r>
              <a:rPr lang="en-US" altLang="zh-CN" sz="1400" dirty="0">
                <a:solidFill>
                  <a:schemeClr val="bg1"/>
                </a:solidFill>
                <a:latin typeface="Roboto Th" pitchFamily="2" charset="0"/>
                <a:ea typeface="Roboto Th" pitchFamily="2" charset="0"/>
              </a:rPr>
              <a:t>Lorem ipsum dolor sit amet, consectetuer adipiscing elit, sed diam nonummy nibh euismod tincidunt ut laoreet dolore </a:t>
            </a:r>
            <a:r>
              <a:rPr lang="en-US" altLang="zh-CN" sz="1400" dirty="0" smtClean="0">
                <a:solidFill>
                  <a:schemeClr val="bg1"/>
                </a:solidFill>
                <a:latin typeface="Roboto Th" pitchFamily="2" charset="0"/>
                <a:ea typeface="Roboto Th" pitchFamily="2" charset="0"/>
              </a:rPr>
              <a:t>magna aliquam </a:t>
            </a:r>
            <a:r>
              <a:rPr lang="en-US" altLang="zh-CN" sz="1400" dirty="0">
                <a:solidFill>
                  <a:schemeClr val="bg1"/>
                </a:solidFill>
                <a:latin typeface="Roboto Th" pitchFamily="2" charset="0"/>
                <a:ea typeface="Roboto Th" pitchFamily="2" charset="0"/>
              </a:rPr>
              <a:t>erat volutpat. </a:t>
            </a:r>
            <a:endParaRPr lang="zh-CN" altLang="en-US" sz="1400" dirty="0">
              <a:solidFill>
                <a:schemeClr val="bg1"/>
              </a:solidFill>
              <a:latin typeface="Roboto Th" pitchFamily="2" charset="0"/>
              <a:ea typeface="微软雅黑" panose="020B0503020204020204" pitchFamily="34" charset="-122"/>
            </a:endParaRPr>
          </a:p>
        </p:txBody>
      </p:sp>
      <p:sp>
        <p:nvSpPr>
          <p:cNvPr id="10" name="文本框 9"/>
          <p:cNvSpPr txBox="1"/>
          <p:nvPr/>
        </p:nvSpPr>
        <p:spPr>
          <a:xfrm>
            <a:off x="9425572" y="3006195"/>
            <a:ext cx="1920240" cy="381000"/>
          </a:xfrm>
          <a:prstGeom prst="rect">
            <a:avLst/>
          </a:prstGeom>
          <a:noFill/>
        </p:spPr>
        <p:txBody>
          <a:bodyPr wrap="square" rtlCol="0">
            <a:spAutoFit/>
          </a:bodyPr>
          <a:lstStyle/>
          <a:p>
            <a:pPr algn="ctr"/>
            <a:r>
              <a:rPr lang="en-US" altLang="zh-CN" b="1" dirty="0" smtClean="0">
                <a:solidFill>
                  <a:schemeClr val="bg1"/>
                </a:solidFill>
                <a:latin typeface="Roboto Th" pitchFamily="2" charset="0"/>
                <a:ea typeface="Roboto Th" pitchFamily="2" charset="0"/>
              </a:rPr>
              <a:t>TITLE TITEXT</a:t>
            </a:r>
            <a:endParaRPr lang="zh-CN" altLang="en-US" b="1" dirty="0">
              <a:solidFill>
                <a:schemeClr val="bg1"/>
              </a:solidFill>
              <a:latin typeface="Roboto Th" pitchFamily="2" charset="0"/>
            </a:endParaRPr>
          </a:p>
        </p:txBody>
      </p:sp>
      <p:sp>
        <p:nvSpPr>
          <p:cNvPr id="11" name="文本框 10"/>
          <p:cNvSpPr txBox="1"/>
          <p:nvPr/>
        </p:nvSpPr>
        <p:spPr>
          <a:xfrm>
            <a:off x="9430020" y="1090140"/>
            <a:ext cx="1915792" cy="1600438"/>
          </a:xfrm>
          <a:prstGeom prst="rect">
            <a:avLst/>
          </a:prstGeom>
          <a:noFill/>
        </p:spPr>
        <p:txBody>
          <a:bodyPr wrap="square" rtlCol="0">
            <a:spAutoFit/>
          </a:bodyPr>
          <a:lstStyle/>
          <a:p>
            <a:pPr algn="ctr"/>
            <a:r>
              <a:rPr lang="en-US" altLang="zh-CN" sz="1400" dirty="0">
                <a:solidFill>
                  <a:schemeClr val="bg1"/>
                </a:solidFill>
                <a:latin typeface="Roboto Th" pitchFamily="2" charset="0"/>
                <a:ea typeface="Roboto Th" pitchFamily="2" charset="0"/>
              </a:rPr>
              <a:t>Lorem ipsum dolor sit amet, consectetuer adipiscing elit, sed diam nonummy nibh euismod tincidunt ut laoreet dolore </a:t>
            </a:r>
            <a:r>
              <a:rPr lang="en-US" altLang="zh-CN" sz="1400" dirty="0" smtClean="0">
                <a:solidFill>
                  <a:schemeClr val="bg1"/>
                </a:solidFill>
                <a:latin typeface="Roboto Th" pitchFamily="2" charset="0"/>
                <a:ea typeface="Roboto Th" pitchFamily="2" charset="0"/>
              </a:rPr>
              <a:t>magna aliquam </a:t>
            </a:r>
            <a:r>
              <a:rPr lang="en-US" altLang="zh-CN" sz="1400" dirty="0">
                <a:solidFill>
                  <a:schemeClr val="bg1"/>
                </a:solidFill>
                <a:latin typeface="Roboto Th" pitchFamily="2" charset="0"/>
                <a:ea typeface="Roboto Th" pitchFamily="2" charset="0"/>
              </a:rPr>
              <a:t>erat volutpat. </a:t>
            </a:r>
            <a:endParaRPr lang="zh-CN" altLang="en-US" sz="1400" dirty="0">
              <a:solidFill>
                <a:schemeClr val="bg1"/>
              </a:solidFill>
              <a:latin typeface="Roboto Th" pitchFamily="2" charset="0"/>
              <a:ea typeface="微软雅黑" panose="020B0503020204020204" pitchFamily="34" charset="-122"/>
            </a:endParaRPr>
          </a:p>
        </p:txBody>
      </p:sp>
      <p:sp>
        <p:nvSpPr>
          <p:cNvPr id="12" name="矩形 11"/>
          <p:cNvSpPr/>
          <p:nvPr/>
        </p:nvSpPr>
        <p:spPr>
          <a:xfrm>
            <a:off x="1169378" y="4484594"/>
            <a:ext cx="9318429" cy="1815882"/>
          </a:xfrm>
          <a:prstGeom prst="rect">
            <a:avLst/>
          </a:prstGeom>
        </p:spPr>
        <p:txBody>
          <a:bodyPr wrap="square">
            <a:spAutoFit/>
          </a:bodyPr>
          <a:lstStyle/>
          <a:p>
            <a:r>
              <a:rPr lang="zh-CN" altLang="en-US" sz="7200" dirty="0">
                <a:solidFill>
                  <a:srgbClr val="C00000">
                    <a:alpha val="80000"/>
                  </a:srgbClr>
                </a:solidFill>
                <a:latin typeface="微软雅黑" panose="020B0503020204020204" pitchFamily="34" charset="-122"/>
                <a:ea typeface="微软雅黑" panose="020B0503020204020204" pitchFamily="34" charset="-122"/>
              </a:rPr>
              <a:t>我</a:t>
            </a:r>
            <a:r>
              <a:rPr lang="zh-CN" altLang="en-US" sz="2000" dirty="0">
                <a:solidFill>
                  <a:schemeClr val="bg1">
                    <a:alpha val="80000"/>
                  </a:schemeClr>
                </a:solidFill>
                <a:latin typeface="微软雅黑" panose="020B0503020204020204" pitchFamily="34" charset="-122"/>
                <a:ea typeface="微软雅黑" panose="020B0503020204020204" pitchFamily="34" charset="-122"/>
              </a:rPr>
              <a:t>们致力于绿色生态我承诺</a:t>
            </a:r>
            <a:r>
              <a:rPr lang="en-US" altLang="zh-CN" sz="2000" dirty="0">
                <a:solidFill>
                  <a:schemeClr val="bg1">
                    <a:alpha val="80000"/>
                  </a:schemeClr>
                </a:solidFill>
                <a:latin typeface="微软雅黑" panose="020B0503020204020204" pitchFamily="34" charset="-122"/>
                <a:ea typeface="微软雅黑" panose="020B0503020204020204" pitchFamily="34" charset="-122"/>
              </a:rPr>
              <a:t>,</a:t>
            </a:r>
            <a:r>
              <a:rPr lang="zh-CN" altLang="en-US" sz="2000" dirty="0">
                <a:solidFill>
                  <a:schemeClr val="bg1">
                    <a:alpha val="80000"/>
                  </a:schemeClr>
                </a:solidFill>
                <a:latin typeface="微软雅黑" panose="020B0503020204020204" pitchFamily="34" charset="-122"/>
                <a:ea typeface="微软雅黑" panose="020B0503020204020204" pitchFamily="34" charset="-122"/>
              </a:rPr>
              <a:t>做更好</a:t>
            </a:r>
            <a:r>
              <a:rPr lang="en-US" altLang="zh-CN" sz="2000" dirty="0">
                <a:solidFill>
                  <a:schemeClr val="bg1">
                    <a:alpha val="80000"/>
                  </a:schemeClr>
                </a:solidFill>
                <a:latin typeface="微软雅黑" panose="020B0503020204020204" pitchFamily="34" charset="-122"/>
                <a:ea typeface="微软雅黑" panose="020B0503020204020204" pitchFamily="34" charset="-122"/>
              </a:rPr>
              <a:t>I promise to do better</a:t>
            </a:r>
            <a:r>
              <a:rPr lang="zh-CN" altLang="en-US" sz="2000" dirty="0">
                <a:solidFill>
                  <a:schemeClr val="bg1">
                    <a:alpha val="80000"/>
                  </a:schemeClr>
                </a:solidFill>
                <a:latin typeface="微软雅黑" panose="020B0503020204020204" pitchFamily="34" charset="-122"/>
                <a:ea typeface="微软雅黑" panose="020B0503020204020204" pitchFamily="34" charset="-122"/>
              </a:rPr>
              <a:t>我们致力于绿色生态 我承诺</a:t>
            </a:r>
            <a:r>
              <a:rPr lang="en-US" altLang="zh-CN" sz="2000" dirty="0">
                <a:solidFill>
                  <a:schemeClr val="bg1">
                    <a:alpha val="80000"/>
                  </a:schemeClr>
                </a:solidFill>
                <a:latin typeface="微软雅黑" panose="020B0503020204020204" pitchFamily="34" charset="-122"/>
                <a:ea typeface="微软雅黑" panose="020B0503020204020204" pitchFamily="34" charset="-122"/>
              </a:rPr>
              <a:t>,</a:t>
            </a:r>
            <a:r>
              <a:rPr lang="zh-CN" altLang="en-US" sz="2000" dirty="0">
                <a:solidFill>
                  <a:schemeClr val="bg1">
                    <a:alpha val="80000"/>
                  </a:schemeClr>
                </a:solidFill>
                <a:latin typeface="微软雅黑" panose="020B0503020204020204" pitchFamily="34" charset="-122"/>
                <a:ea typeface="微软雅黑" panose="020B0503020204020204" pitchFamily="34" charset="-122"/>
              </a:rPr>
              <a:t>做更好 </a:t>
            </a:r>
            <a:r>
              <a:rPr lang="en-US" altLang="zh-CN" sz="2000" dirty="0">
                <a:solidFill>
                  <a:schemeClr val="bg1">
                    <a:alpha val="80000"/>
                  </a:schemeClr>
                </a:solidFill>
                <a:latin typeface="微软雅黑" panose="020B0503020204020204" pitchFamily="34" charset="-122"/>
                <a:ea typeface="微软雅黑" panose="020B0503020204020204" pitchFamily="34" charset="-122"/>
              </a:rPr>
              <a:t>I promise to do better</a:t>
            </a:r>
            <a:r>
              <a:rPr lang="zh-CN" altLang="en-US" sz="2000" dirty="0">
                <a:solidFill>
                  <a:schemeClr val="bg1">
                    <a:alpha val="80000"/>
                  </a:schemeClr>
                </a:solidFill>
                <a:latin typeface="微软雅黑" panose="020B0503020204020204" pitchFamily="34" charset="-122"/>
                <a:ea typeface="微软雅黑" panose="020B0503020204020204" pitchFamily="34" charset="-122"/>
              </a:rPr>
              <a:t>我们致力于绿色生态 人岗匹配 才尽其用 </a:t>
            </a:r>
            <a:r>
              <a:rPr lang="en-US" altLang="zh-CN" sz="2000" dirty="0">
                <a:solidFill>
                  <a:schemeClr val="bg1">
                    <a:alpha val="80000"/>
                  </a:schemeClr>
                </a:solidFill>
                <a:latin typeface="微软雅黑" panose="020B0503020204020204" pitchFamily="34" charset="-122"/>
                <a:ea typeface="微软雅黑" panose="020B0503020204020204" pitchFamily="34" charset="-122"/>
              </a:rPr>
              <a:t>...</a:t>
            </a:r>
            <a:endParaRPr lang="zh-CN" altLang="en-US" sz="2000" dirty="0">
              <a:solidFill>
                <a:schemeClr val="bg1">
                  <a:alpha val="8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65659390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1C3247"/>
        </a:solidFill>
        <a:effectLst/>
      </p:bgPr>
    </p:bg>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a:extLst>
              <a:ext uri="{BEBA8EAE-BF5A-486C-A8C5-ECC9F3942E4B}">
                <a14:imgProps xmlns:a14="http://schemas.microsoft.com/office/drawing/2010/main">
                  <a14:imgLayer r:embed="rId3">
                    <a14:imgEffect>
                      <a14:artisticBlur/>
                    </a14:imgEffect>
                  </a14:imgLayer>
                </a14:imgProps>
              </a:ext>
              <a:ext uri="{28A0092B-C50C-407E-A947-70E740481C1C}">
                <a14:useLocalDpi xmlns:a14="http://schemas.microsoft.com/office/drawing/2010/main" val="0"/>
              </a:ext>
            </a:extLst>
          </a:blip>
          <a:srcRect b="13722"/>
          <a:stretch/>
        </p:blipFill>
        <p:spPr>
          <a:xfrm>
            <a:off x="-18444" y="-282387"/>
            <a:ext cx="12210444" cy="7140387"/>
          </a:xfrm>
          <a:prstGeom prst="rect">
            <a:avLst/>
          </a:prstGeom>
        </p:spPr>
      </p:pic>
      <p:sp>
        <p:nvSpPr>
          <p:cNvPr id="4" name="等腰三角形 3"/>
          <p:cNvSpPr/>
          <p:nvPr/>
        </p:nvSpPr>
        <p:spPr>
          <a:xfrm rot="5400000">
            <a:off x="658952" y="-959781"/>
            <a:ext cx="7140387" cy="8495183"/>
          </a:xfrm>
          <a:prstGeom prst="triangle">
            <a:avLst>
              <a:gd name="adj" fmla="val 0"/>
            </a:avLst>
          </a:prstGeom>
          <a:solidFill>
            <a:schemeClr val="accent4">
              <a:alpha val="6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等腰三角形 4"/>
          <p:cNvSpPr/>
          <p:nvPr/>
        </p:nvSpPr>
        <p:spPr>
          <a:xfrm rot="5400000" flipV="1">
            <a:off x="4391679" y="-942324"/>
            <a:ext cx="7140388" cy="8460263"/>
          </a:xfrm>
          <a:prstGeom prst="triangle">
            <a:avLst>
              <a:gd name="adj" fmla="val 100000"/>
            </a:avLst>
          </a:prstGeom>
          <a:solidFill>
            <a:srgbClr val="C00000">
              <a:alpha val="8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391511" y="0"/>
            <a:ext cx="3750686" cy="3539430"/>
          </a:xfrm>
          <a:prstGeom prst="rect">
            <a:avLst/>
          </a:prstGeom>
          <a:noFill/>
        </p:spPr>
        <p:txBody>
          <a:bodyPr wrap="square" rtlCol="0">
            <a:spAutoFit/>
          </a:bodyPr>
          <a:lstStyle/>
          <a:p>
            <a:pPr algn="ctr"/>
            <a:r>
              <a:rPr lang="en-US" altLang="zh-CN" sz="8000" dirty="0">
                <a:solidFill>
                  <a:srgbClr val="C00000"/>
                </a:solidFill>
                <a:latin typeface="Roboto Th" pitchFamily="2" charset="0"/>
                <a:ea typeface="Roboto Th" pitchFamily="2" charset="0"/>
              </a:rPr>
              <a:t>L</a:t>
            </a:r>
            <a:r>
              <a:rPr lang="en-US" altLang="zh-CN" sz="2400" dirty="0">
                <a:solidFill>
                  <a:schemeClr val="bg1"/>
                </a:solidFill>
                <a:latin typeface="Roboto Th" pitchFamily="2" charset="0"/>
                <a:ea typeface="Roboto Th" pitchFamily="2" charset="0"/>
              </a:rPr>
              <a:t>orem ipsum dolor sit amet, consectetuer adipiscing elit, sed diam nonummy nibh euismod tincidunt ut laoreet dolore </a:t>
            </a:r>
            <a:r>
              <a:rPr lang="en-US" altLang="zh-CN" sz="2400" dirty="0" smtClean="0">
                <a:solidFill>
                  <a:schemeClr val="bg1"/>
                </a:solidFill>
                <a:latin typeface="Roboto Th" pitchFamily="2" charset="0"/>
                <a:ea typeface="Roboto Th" pitchFamily="2" charset="0"/>
              </a:rPr>
              <a:t>magna aliquam </a:t>
            </a:r>
            <a:r>
              <a:rPr lang="en-US" altLang="zh-CN" sz="2400" dirty="0">
                <a:solidFill>
                  <a:schemeClr val="bg1"/>
                </a:solidFill>
                <a:latin typeface="Roboto Th" pitchFamily="2" charset="0"/>
                <a:ea typeface="Roboto Th" pitchFamily="2" charset="0"/>
              </a:rPr>
              <a:t>erat volutpat. </a:t>
            </a:r>
            <a:endParaRPr lang="zh-CN" altLang="en-US" sz="2400" dirty="0">
              <a:solidFill>
                <a:schemeClr val="bg1"/>
              </a:solidFill>
              <a:latin typeface="Roboto Th" pitchFamily="2" charset="0"/>
              <a:ea typeface="微软雅黑" panose="020B0503020204020204" pitchFamily="34" charset="-122"/>
            </a:endParaRPr>
          </a:p>
        </p:txBody>
      </p:sp>
      <p:sp>
        <p:nvSpPr>
          <p:cNvPr id="14" name="文本框 13"/>
          <p:cNvSpPr txBox="1"/>
          <p:nvPr/>
        </p:nvSpPr>
        <p:spPr>
          <a:xfrm>
            <a:off x="8314204" y="2818249"/>
            <a:ext cx="3750686" cy="3539430"/>
          </a:xfrm>
          <a:prstGeom prst="rect">
            <a:avLst/>
          </a:prstGeom>
          <a:noFill/>
        </p:spPr>
        <p:txBody>
          <a:bodyPr wrap="square" rtlCol="0">
            <a:spAutoFit/>
          </a:bodyPr>
          <a:lstStyle/>
          <a:p>
            <a:pPr algn="ctr"/>
            <a:r>
              <a:rPr lang="en-US" altLang="zh-CN" sz="8000" dirty="0">
                <a:solidFill>
                  <a:schemeClr val="bg1"/>
                </a:solidFill>
                <a:latin typeface="Roboto Th" pitchFamily="2" charset="0"/>
                <a:ea typeface="Roboto Th" pitchFamily="2" charset="0"/>
              </a:rPr>
              <a:t>L</a:t>
            </a:r>
            <a:r>
              <a:rPr lang="en-US" altLang="zh-CN" sz="2400" dirty="0">
                <a:solidFill>
                  <a:schemeClr val="bg1"/>
                </a:solidFill>
                <a:latin typeface="Roboto Th" pitchFamily="2" charset="0"/>
                <a:ea typeface="Roboto Th" pitchFamily="2" charset="0"/>
              </a:rPr>
              <a:t>orem ipsum dolor sit amet, consectetuer adipiscing elit, sed diam nonummy nibh euismod tincidunt ut laoreet dolore </a:t>
            </a:r>
            <a:r>
              <a:rPr lang="en-US" altLang="zh-CN" sz="2400" dirty="0" smtClean="0">
                <a:solidFill>
                  <a:schemeClr val="bg1"/>
                </a:solidFill>
                <a:latin typeface="Roboto Th" pitchFamily="2" charset="0"/>
                <a:ea typeface="Roboto Th" pitchFamily="2" charset="0"/>
              </a:rPr>
              <a:t>magna aliquam </a:t>
            </a:r>
            <a:r>
              <a:rPr lang="en-US" altLang="zh-CN" sz="2400" dirty="0">
                <a:solidFill>
                  <a:schemeClr val="bg1"/>
                </a:solidFill>
                <a:latin typeface="Roboto Th" pitchFamily="2" charset="0"/>
                <a:ea typeface="Roboto Th" pitchFamily="2" charset="0"/>
              </a:rPr>
              <a:t>erat volutpat. </a:t>
            </a:r>
            <a:endParaRPr lang="zh-CN" altLang="en-US" sz="2400" dirty="0">
              <a:solidFill>
                <a:schemeClr val="bg1"/>
              </a:solidFill>
              <a:latin typeface="Roboto Th" pitchFamily="2" charset="0"/>
              <a:ea typeface="微软雅黑" panose="020B0503020204020204" pitchFamily="34" charset="-122"/>
            </a:endParaRPr>
          </a:p>
        </p:txBody>
      </p:sp>
      <p:grpSp>
        <p:nvGrpSpPr>
          <p:cNvPr id="16" name="组合 15"/>
          <p:cNvGrpSpPr/>
          <p:nvPr/>
        </p:nvGrpSpPr>
        <p:grpSpPr>
          <a:xfrm>
            <a:off x="4781335" y="1977081"/>
            <a:ext cx="2610883" cy="2610883"/>
            <a:chOff x="4781335" y="1977081"/>
            <a:chExt cx="2610883" cy="2610883"/>
          </a:xfrm>
          <a:effectLst>
            <a:outerShdw blurRad="50800" dist="127000" dir="8100000" algn="tr" rotWithShape="0">
              <a:prstClr val="black">
                <a:alpha val="40000"/>
              </a:prstClr>
            </a:outerShdw>
          </a:effectLst>
        </p:grpSpPr>
        <p:sp>
          <p:nvSpPr>
            <p:cNvPr id="15" name="椭圆 14"/>
            <p:cNvSpPr/>
            <p:nvPr/>
          </p:nvSpPr>
          <p:spPr>
            <a:xfrm>
              <a:off x="4781335" y="1977081"/>
              <a:ext cx="2610883" cy="2610883"/>
            </a:xfrm>
            <a:prstGeom prst="ellipse">
              <a:avLst/>
            </a:prstGeom>
            <a:solidFill>
              <a:srgbClr val="D0A771">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5148489" y="2601832"/>
              <a:ext cx="1876577" cy="1569660"/>
            </a:xfrm>
            <a:prstGeom prst="rect">
              <a:avLst/>
            </a:prstGeom>
            <a:noFill/>
          </p:spPr>
          <p:txBody>
            <a:bodyPr wrap="square" rtlCol="0">
              <a:spAutoFit/>
            </a:bodyPr>
            <a:lstStyle/>
            <a:p>
              <a:pPr algn="ctr"/>
              <a:r>
                <a:rPr lang="en-US" altLang="zh-CN" sz="4800" b="1" dirty="0" smtClean="0">
                  <a:solidFill>
                    <a:schemeClr val="bg1">
                      <a:alpha val="80000"/>
                    </a:schemeClr>
                  </a:solidFill>
                  <a:latin typeface="张海山锐线体简" panose="02000000000000000000" pitchFamily="2" charset="-122"/>
                  <a:ea typeface="张海山锐线体简" panose="02000000000000000000" pitchFamily="2" charset="-122"/>
                </a:rPr>
                <a:t>YOUR  TEST</a:t>
              </a:r>
              <a:endParaRPr lang="zh-CN" altLang="en-US" sz="4800" b="1" dirty="0">
                <a:solidFill>
                  <a:schemeClr val="bg1">
                    <a:alpha val="80000"/>
                  </a:schemeClr>
                </a:solidFill>
                <a:latin typeface="张海山锐线体简" panose="02000000000000000000" pitchFamily="2" charset="-122"/>
                <a:ea typeface="张海山锐线体简" panose="02000000000000000000" pitchFamily="2" charset="-122"/>
              </a:endParaRPr>
            </a:p>
          </p:txBody>
        </p:sp>
      </p:grpSp>
    </p:spTree>
    <p:extLst>
      <p:ext uri="{BB962C8B-B14F-4D97-AF65-F5344CB8AC3E}">
        <p14:creationId xmlns:p14="http://schemas.microsoft.com/office/powerpoint/2010/main" val="407470114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4"/>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633</TotalTime>
  <Words>353</Words>
  <Application>Microsoft Office PowerPoint</Application>
  <PresentationFormat>自定义</PresentationFormat>
  <Paragraphs>38</Paragraphs>
  <Slides>10</Slides>
  <Notes>5</Notes>
  <HiddenSlides>0</HiddenSlides>
  <MMClips>0</MMClips>
  <ScaleCrop>false</ScaleCrop>
  <HeadingPairs>
    <vt:vector size="4" baseType="variant">
      <vt:variant>
        <vt:lpstr>主题</vt:lpstr>
      </vt:variant>
      <vt:variant>
        <vt:i4>1</vt:i4>
      </vt:variant>
      <vt:variant>
        <vt:lpstr>幻灯片标题</vt:lpstr>
      </vt:variant>
      <vt:variant>
        <vt:i4>10</vt:i4>
      </vt:variant>
    </vt:vector>
  </HeadingPairs>
  <TitlesOfParts>
    <vt:vector size="11"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LLL</dc:creator>
  <cp:lastModifiedBy>pc</cp:lastModifiedBy>
  <cp:revision>85</cp:revision>
  <dcterms:created xsi:type="dcterms:W3CDTF">2015-04-02T10:02:39Z</dcterms:created>
  <dcterms:modified xsi:type="dcterms:W3CDTF">2016-05-30T01:37:03Z</dcterms:modified>
</cp:coreProperties>
</file>