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59" r:id="rId3"/>
    <p:sldId id="262" r:id="rId4"/>
    <p:sldId id="270" r:id="rId5"/>
    <p:sldId id="260" r:id="rId6"/>
    <p:sldId id="271" r:id="rId7"/>
    <p:sldId id="264" r:id="rId8"/>
    <p:sldId id="272" r:id="rId9"/>
    <p:sldId id="273" r:id="rId10"/>
    <p:sldId id="274" r:id="rId11"/>
    <p:sldId id="265" r:id="rId12"/>
    <p:sldId id="275" r:id="rId13"/>
    <p:sldId id="277" r:id="rId14"/>
    <p:sldId id="278" r:id="rId15"/>
    <p:sldId id="266" r:id="rId16"/>
    <p:sldId id="282" r:id="rId17"/>
    <p:sldId id="280" r:id="rId18"/>
    <p:sldId id="276" r:id="rId19"/>
    <p:sldId id="267" r:id="rId20"/>
    <p:sldId id="283" r:id="rId21"/>
    <p:sldId id="284" r:id="rId22"/>
    <p:sldId id="285" r:id="rId23"/>
    <p:sldId id="263" r:id="rId24"/>
    <p:sldId id="286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29"/>
    <p:restoredTop sz="94705"/>
  </p:normalViewPr>
  <p:slideViewPr>
    <p:cSldViewPr snapToGrid="0" snapToObjects="1">
      <p:cViewPr varScale="1">
        <p:scale>
          <a:sx n="103" d="100"/>
          <a:sy n="103" d="100"/>
        </p:scale>
        <p:origin x="90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5288400"/>
        <c:axId val="677801168"/>
      </c:barChart>
      <c:catAx>
        <c:axId val="68528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677801168"/>
        <c:crosses val="autoZero"/>
        <c:auto val="1"/>
        <c:lblAlgn val="ctr"/>
        <c:lblOffset val="100"/>
        <c:noMultiLvlLbl val="0"/>
      </c:catAx>
      <c:valAx>
        <c:axId val="67780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68528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4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7343344"/>
        <c:axId val="767343904"/>
      </c:areaChart>
      <c:dateAx>
        <c:axId val="767343344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67343904"/>
        <c:crosses val="autoZero"/>
        <c:auto val="1"/>
        <c:lblOffset val="100"/>
        <c:baseTimeUnit val="days"/>
      </c:dateAx>
      <c:valAx>
        <c:axId val="76734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673433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9882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5785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5706264" y="1"/>
            <a:ext cx="6485736" cy="687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83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 noEditPoints="1"/>
          </p:cNvSpPr>
          <p:nvPr/>
        </p:nvSpPr>
        <p:spPr bwMode="auto">
          <a:xfrm rot="20132266">
            <a:off x="3204672" y="5259246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276077" y="3086935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 18"/>
          <p:cNvGrpSpPr/>
          <p:nvPr userDrawn="1"/>
        </p:nvGrpSpPr>
        <p:grpSpPr>
          <a:xfrm rot="1396810">
            <a:off x="5439148" y="336445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130130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Freeform 19"/>
          <p:cNvSpPr>
            <a:spLocks noEditPoints="1"/>
          </p:cNvSpPr>
          <p:nvPr/>
        </p:nvSpPr>
        <p:spPr bwMode="auto">
          <a:xfrm rot="1363540">
            <a:off x="8673100" y="7234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 rot="20253209">
            <a:off x="4644944" y="440960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45"/>
          <p:cNvGrpSpPr/>
          <p:nvPr userDrawn="1"/>
        </p:nvGrpSpPr>
        <p:grpSpPr>
          <a:xfrm rot="2116298">
            <a:off x="5097308" y="532895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46"/>
          <p:cNvGrpSpPr/>
          <p:nvPr userDrawn="1"/>
        </p:nvGrpSpPr>
        <p:grpSpPr>
          <a:xfrm rot="19680185">
            <a:off x="2669841" y="449950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9"/>
          <p:cNvSpPr>
            <a:spLocks noEditPoints="1"/>
          </p:cNvSpPr>
          <p:nvPr userDrawn="1"/>
        </p:nvSpPr>
        <p:spPr bwMode="auto">
          <a:xfrm>
            <a:off x="4567724" y="3130391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"/>
          <p:cNvSpPr>
            <a:spLocks noEditPoints="1"/>
          </p:cNvSpPr>
          <p:nvPr userDrawn="1"/>
        </p:nvSpPr>
        <p:spPr bwMode="auto">
          <a:xfrm rot="1264384">
            <a:off x="3800465" y="638232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22"/>
          <p:cNvGrpSpPr/>
          <p:nvPr userDrawn="1"/>
        </p:nvGrpSpPr>
        <p:grpSpPr>
          <a:xfrm rot="1013132">
            <a:off x="2506793" y="6413812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23"/>
          <p:cNvGrpSpPr/>
          <p:nvPr userDrawn="1"/>
        </p:nvGrpSpPr>
        <p:grpSpPr>
          <a:xfrm>
            <a:off x="6063218" y="3624642"/>
            <a:ext cx="1301704" cy="1299270"/>
            <a:chOff x="6262690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6262690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0"/>
            <p:cNvSpPr>
              <a:spLocks/>
            </p:cNvSpPr>
            <p:nvPr userDrawn="1"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7"/>
          <p:cNvSpPr>
            <a:spLocks noEditPoints="1"/>
          </p:cNvSpPr>
          <p:nvPr/>
        </p:nvSpPr>
        <p:spPr bwMode="auto">
          <a:xfrm rot="20132266">
            <a:off x="-1257123" y="479820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-491355" y="283166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" name="组 45"/>
          <p:cNvGrpSpPr/>
          <p:nvPr userDrawn="1"/>
        </p:nvGrpSpPr>
        <p:grpSpPr>
          <a:xfrm rot="1396810">
            <a:off x="998952" y="3722131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71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19"/>
          <p:cNvSpPr>
            <a:spLocks noEditPoints="1"/>
          </p:cNvSpPr>
          <p:nvPr/>
        </p:nvSpPr>
        <p:spPr bwMode="auto">
          <a:xfrm rot="1363540">
            <a:off x="337564" y="579283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0"/>
          <p:cNvSpPr>
            <a:spLocks/>
          </p:cNvSpPr>
          <p:nvPr/>
        </p:nvSpPr>
        <p:spPr bwMode="auto">
          <a:xfrm rot="20253209">
            <a:off x="158920" y="448561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5"/>
          <p:cNvGrpSpPr/>
          <p:nvPr userDrawn="1"/>
        </p:nvGrpSpPr>
        <p:grpSpPr>
          <a:xfrm rot="2116298">
            <a:off x="1231243" y="512861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6"/>
          <p:cNvGrpSpPr/>
          <p:nvPr userDrawn="1"/>
        </p:nvGrpSpPr>
        <p:grpSpPr>
          <a:xfrm rot="19680185">
            <a:off x="-1517189" y="380303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6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Freeform 29"/>
          <p:cNvSpPr>
            <a:spLocks noEditPoints="1"/>
          </p:cNvSpPr>
          <p:nvPr userDrawn="1"/>
        </p:nvSpPr>
        <p:spPr bwMode="auto">
          <a:xfrm>
            <a:off x="760976" y="275152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"/>
          <p:cNvSpPr>
            <a:spLocks noEditPoints="1"/>
          </p:cNvSpPr>
          <p:nvPr userDrawn="1"/>
        </p:nvSpPr>
        <p:spPr bwMode="auto">
          <a:xfrm rot="1264384">
            <a:off x="1983280" y="5686214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22"/>
          <p:cNvGrpSpPr/>
          <p:nvPr userDrawn="1"/>
        </p:nvGrpSpPr>
        <p:grpSpPr>
          <a:xfrm rot="1013132">
            <a:off x="1601368" y="4438604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23"/>
          <p:cNvGrpSpPr/>
          <p:nvPr userDrawn="1"/>
        </p:nvGrpSpPr>
        <p:grpSpPr>
          <a:xfrm>
            <a:off x="1798258" y="294782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" name="Freeform 7"/>
          <p:cNvSpPr>
            <a:spLocks noEditPoints="1"/>
          </p:cNvSpPr>
          <p:nvPr/>
        </p:nvSpPr>
        <p:spPr bwMode="auto">
          <a:xfrm rot="21538996">
            <a:off x="7150383" y="576431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9"/>
          <p:cNvSpPr>
            <a:spLocks noEditPoints="1"/>
          </p:cNvSpPr>
          <p:nvPr/>
        </p:nvSpPr>
        <p:spPr bwMode="auto">
          <a:xfrm rot="1406730">
            <a:off x="8537771" y="4215104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 77"/>
          <p:cNvGrpSpPr/>
          <p:nvPr userDrawn="1"/>
        </p:nvGrpSpPr>
        <p:grpSpPr>
          <a:xfrm rot="2803540">
            <a:off x="9511163" y="5451184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03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Freeform 19"/>
          <p:cNvSpPr>
            <a:spLocks noEditPoints="1"/>
          </p:cNvSpPr>
          <p:nvPr/>
        </p:nvSpPr>
        <p:spPr bwMode="auto">
          <a:xfrm rot="2770270">
            <a:off x="8355392" y="7325895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0"/>
          <p:cNvSpPr>
            <a:spLocks/>
          </p:cNvSpPr>
          <p:nvPr/>
        </p:nvSpPr>
        <p:spPr bwMode="auto">
          <a:xfrm rot="59939">
            <a:off x="8625447" y="5843013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1" name="组合 45"/>
          <p:cNvGrpSpPr/>
          <p:nvPr userDrawn="1"/>
        </p:nvGrpSpPr>
        <p:grpSpPr>
          <a:xfrm rot="3523028">
            <a:off x="9384746" y="6959690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组合 46"/>
          <p:cNvGrpSpPr/>
          <p:nvPr userDrawn="1"/>
        </p:nvGrpSpPr>
        <p:grpSpPr>
          <a:xfrm rot="21086915">
            <a:off x="7366693" y="4686026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96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Freeform 29"/>
          <p:cNvSpPr>
            <a:spLocks noEditPoints="1"/>
          </p:cNvSpPr>
          <p:nvPr userDrawn="1"/>
        </p:nvSpPr>
        <p:spPr bwMode="auto">
          <a:xfrm rot="1406730">
            <a:off x="9836343" y="4616570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5"/>
          <p:cNvSpPr>
            <a:spLocks noEditPoints="1"/>
          </p:cNvSpPr>
          <p:nvPr userDrawn="1"/>
        </p:nvSpPr>
        <p:spPr bwMode="auto">
          <a:xfrm rot="2671114">
            <a:off x="9574736" y="789551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组合 22"/>
          <p:cNvGrpSpPr/>
          <p:nvPr userDrawn="1"/>
        </p:nvGrpSpPr>
        <p:grpSpPr>
          <a:xfrm rot="2419862">
            <a:off x="9997017" y="6488458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8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23"/>
          <p:cNvGrpSpPr/>
          <p:nvPr userDrawn="1"/>
        </p:nvGrpSpPr>
        <p:grpSpPr>
          <a:xfrm rot="1406730">
            <a:off x="11173870" y="-871840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87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8" name="Freeform 7"/>
          <p:cNvSpPr>
            <a:spLocks noEditPoints="1"/>
          </p:cNvSpPr>
          <p:nvPr/>
        </p:nvSpPr>
        <p:spPr bwMode="auto">
          <a:xfrm rot="20132266">
            <a:off x="-3210" y="1374612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9"/>
          <p:cNvSpPr>
            <a:spLocks noEditPoints="1"/>
          </p:cNvSpPr>
          <p:nvPr/>
        </p:nvSpPr>
        <p:spPr bwMode="auto">
          <a:xfrm>
            <a:off x="762558" y="-591931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0" name="组 109"/>
          <p:cNvGrpSpPr/>
          <p:nvPr userDrawn="1"/>
        </p:nvGrpSpPr>
        <p:grpSpPr>
          <a:xfrm rot="1396810">
            <a:off x="2252865" y="298538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35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1" name="Freeform 19"/>
          <p:cNvSpPr>
            <a:spLocks noEditPoints="1"/>
          </p:cNvSpPr>
          <p:nvPr/>
        </p:nvSpPr>
        <p:spPr bwMode="auto">
          <a:xfrm rot="1363540">
            <a:off x="1591477" y="2369237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20"/>
          <p:cNvSpPr>
            <a:spLocks/>
          </p:cNvSpPr>
          <p:nvPr/>
        </p:nvSpPr>
        <p:spPr bwMode="auto">
          <a:xfrm rot="20253209">
            <a:off x="1412833" y="1062017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3" name="组合 45"/>
          <p:cNvGrpSpPr/>
          <p:nvPr userDrawn="1"/>
        </p:nvGrpSpPr>
        <p:grpSpPr>
          <a:xfrm rot="2116298">
            <a:off x="2485156" y="1705025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4" name="组合 46"/>
          <p:cNvGrpSpPr/>
          <p:nvPr userDrawn="1"/>
        </p:nvGrpSpPr>
        <p:grpSpPr>
          <a:xfrm rot="19680185">
            <a:off x="-263276" y="379440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28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Freeform 29"/>
          <p:cNvSpPr>
            <a:spLocks noEditPoints="1"/>
          </p:cNvSpPr>
          <p:nvPr userDrawn="1"/>
        </p:nvSpPr>
        <p:spPr bwMode="auto">
          <a:xfrm>
            <a:off x="2014889" y="-672068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5"/>
          <p:cNvSpPr>
            <a:spLocks noEditPoints="1"/>
          </p:cNvSpPr>
          <p:nvPr userDrawn="1"/>
        </p:nvSpPr>
        <p:spPr bwMode="auto">
          <a:xfrm rot="1264384">
            <a:off x="2980490" y="24410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7" name="组合 22"/>
          <p:cNvGrpSpPr/>
          <p:nvPr userDrawn="1"/>
        </p:nvGrpSpPr>
        <p:grpSpPr>
          <a:xfrm rot="1013132">
            <a:off x="2855281" y="1015011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21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23"/>
          <p:cNvGrpSpPr/>
          <p:nvPr userDrawn="1"/>
        </p:nvGrpSpPr>
        <p:grpSpPr>
          <a:xfrm>
            <a:off x="3052171" y="-475767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19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0" name="Freeform 7"/>
          <p:cNvSpPr>
            <a:spLocks noEditPoints="1"/>
          </p:cNvSpPr>
          <p:nvPr/>
        </p:nvSpPr>
        <p:spPr bwMode="auto">
          <a:xfrm rot="20132266">
            <a:off x="4165316" y="196966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9"/>
          <p:cNvSpPr>
            <a:spLocks noEditPoints="1"/>
          </p:cNvSpPr>
          <p:nvPr/>
        </p:nvSpPr>
        <p:spPr bwMode="auto">
          <a:xfrm>
            <a:off x="4931084" y="312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2" name="组 141"/>
          <p:cNvGrpSpPr/>
          <p:nvPr userDrawn="1"/>
        </p:nvGrpSpPr>
        <p:grpSpPr>
          <a:xfrm rot="1396810">
            <a:off x="6421391" y="893591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6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3" name="Freeform 19"/>
          <p:cNvSpPr>
            <a:spLocks noEditPoints="1"/>
          </p:cNvSpPr>
          <p:nvPr/>
        </p:nvSpPr>
        <p:spPr bwMode="auto">
          <a:xfrm rot="1363540">
            <a:off x="5760003" y="296429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20"/>
          <p:cNvSpPr>
            <a:spLocks/>
          </p:cNvSpPr>
          <p:nvPr/>
        </p:nvSpPr>
        <p:spPr bwMode="auto">
          <a:xfrm rot="20253209">
            <a:off x="5581359" y="165707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5" name="组合 45"/>
          <p:cNvGrpSpPr/>
          <p:nvPr userDrawn="1"/>
        </p:nvGrpSpPr>
        <p:grpSpPr>
          <a:xfrm rot="2116298">
            <a:off x="6653682" y="2300078"/>
            <a:ext cx="722933" cy="629672"/>
            <a:chOff x="501650" y="3292475"/>
            <a:chExt cx="1735138" cy="1511300"/>
          </a:xfrm>
          <a:solidFill>
            <a:schemeClr val="bg1">
              <a:alpha val="70000"/>
            </a:schemeClr>
          </a:solidFill>
        </p:grpSpPr>
        <p:sp>
          <p:nvSpPr>
            <p:cNvPr id="162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组合 46"/>
          <p:cNvGrpSpPr/>
          <p:nvPr userDrawn="1"/>
        </p:nvGrpSpPr>
        <p:grpSpPr>
          <a:xfrm rot="19680185">
            <a:off x="3905250" y="974493"/>
            <a:ext cx="920458" cy="709092"/>
            <a:chOff x="2486025" y="3619500"/>
            <a:chExt cx="1500188" cy="1155700"/>
          </a:xfrm>
          <a:solidFill>
            <a:schemeClr val="bg1">
              <a:alpha val="70000"/>
            </a:schemeClr>
          </a:solidFill>
        </p:grpSpPr>
        <p:sp>
          <p:nvSpPr>
            <p:cNvPr id="160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7" name="Freeform 29"/>
          <p:cNvSpPr>
            <a:spLocks noEditPoints="1"/>
          </p:cNvSpPr>
          <p:nvPr userDrawn="1"/>
        </p:nvSpPr>
        <p:spPr bwMode="auto">
          <a:xfrm>
            <a:off x="6183415" y="-7701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5"/>
          <p:cNvSpPr>
            <a:spLocks noEditPoints="1"/>
          </p:cNvSpPr>
          <p:nvPr userDrawn="1"/>
        </p:nvSpPr>
        <p:spPr bwMode="auto">
          <a:xfrm rot="1264384">
            <a:off x="7128415" y="315532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9" name="组合 22"/>
          <p:cNvGrpSpPr/>
          <p:nvPr userDrawn="1"/>
        </p:nvGrpSpPr>
        <p:grpSpPr>
          <a:xfrm rot="1013132">
            <a:off x="7023807" y="1610064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53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0" name="组合 23"/>
          <p:cNvGrpSpPr/>
          <p:nvPr userDrawn="1"/>
        </p:nvGrpSpPr>
        <p:grpSpPr>
          <a:xfrm>
            <a:off x="7220697" y="119286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51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2" name="Freeform 7"/>
          <p:cNvSpPr>
            <a:spLocks noEditPoints="1"/>
          </p:cNvSpPr>
          <p:nvPr/>
        </p:nvSpPr>
        <p:spPr bwMode="auto">
          <a:xfrm rot="20132266">
            <a:off x="7996220" y="3333169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9"/>
          <p:cNvSpPr>
            <a:spLocks noEditPoints="1"/>
          </p:cNvSpPr>
          <p:nvPr/>
        </p:nvSpPr>
        <p:spPr bwMode="auto">
          <a:xfrm>
            <a:off x="8803483" y="1209043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4" name="组 173"/>
          <p:cNvGrpSpPr/>
          <p:nvPr userDrawn="1"/>
        </p:nvGrpSpPr>
        <p:grpSpPr>
          <a:xfrm rot="1396810">
            <a:off x="10293790" y="209951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99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5" name="Freeform 19"/>
          <p:cNvSpPr>
            <a:spLocks noEditPoints="1"/>
          </p:cNvSpPr>
          <p:nvPr/>
        </p:nvSpPr>
        <p:spPr bwMode="auto">
          <a:xfrm rot="1363540">
            <a:off x="9632402" y="4170211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20"/>
          <p:cNvSpPr>
            <a:spLocks/>
          </p:cNvSpPr>
          <p:nvPr/>
        </p:nvSpPr>
        <p:spPr bwMode="auto">
          <a:xfrm rot="20253209">
            <a:off x="9453758" y="2862991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7" name="组合 45"/>
          <p:cNvGrpSpPr/>
          <p:nvPr userDrawn="1"/>
        </p:nvGrpSpPr>
        <p:grpSpPr>
          <a:xfrm rot="2116298">
            <a:off x="10526081" y="3505999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94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8" name="组合 46"/>
          <p:cNvGrpSpPr/>
          <p:nvPr userDrawn="1"/>
        </p:nvGrpSpPr>
        <p:grpSpPr>
          <a:xfrm rot="19680185">
            <a:off x="7879804" y="2119955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92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9" name="Freeform 29"/>
          <p:cNvSpPr>
            <a:spLocks noEditPoints="1"/>
          </p:cNvSpPr>
          <p:nvPr userDrawn="1"/>
        </p:nvSpPr>
        <p:spPr bwMode="auto">
          <a:xfrm>
            <a:off x="10055814" y="1128906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5"/>
          <p:cNvSpPr>
            <a:spLocks noEditPoints="1"/>
          </p:cNvSpPr>
          <p:nvPr userDrawn="1"/>
        </p:nvSpPr>
        <p:spPr bwMode="auto">
          <a:xfrm rot="1264384">
            <a:off x="11021415" y="424203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1" name="组合 22"/>
          <p:cNvGrpSpPr/>
          <p:nvPr userDrawn="1"/>
        </p:nvGrpSpPr>
        <p:grpSpPr>
          <a:xfrm rot="1013132">
            <a:off x="10896206" y="2815985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18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2" name="组合 23"/>
          <p:cNvGrpSpPr/>
          <p:nvPr userDrawn="1"/>
        </p:nvGrpSpPr>
        <p:grpSpPr>
          <a:xfrm>
            <a:off x="11093096" y="1325207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18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3" name="组合 22"/>
          <p:cNvGrpSpPr/>
          <p:nvPr userDrawn="1"/>
        </p:nvGrpSpPr>
        <p:grpSpPr>
          <a:xfrm rot="1013132">
            <a:off x="6176564" y="5290989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204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1" name="Freeform 19"/>
          <p:cNvSpPr>
            <a:spLocks noEditPoints="1"/>
          </p:cNvSpPr>
          <p:nvPr userDrawn="1"/>
        </p:nvSpPr>
        <p:spPr bwMode="auto">
          <a:xfrm rot="3628785">
            <a:off x="4614671" y="65222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7"/>
          <p:cNvSpPr>
            <a:spLocks noEditPoints="1"/>
          </p:cNvSpPr>
          <p:nvPr userDrawn="1"/>
        </p:nvSpPr>
        <p:spPr bwMode="auto">
          <a:xfrm rot="20132266">
            <a:off x="-807207" y="5977073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46"/>
          <p:cNvGrpSpPr/>
          <p:nvPr userDrawn="1"/>
        </p:nvGrpSpPr>
        <p:grpSpPr>
          <a:xfrm rot="21086915">
            <a:off x="11056807" y="581802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1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6" name="组 215"/>
          <p:cNvGrpSpPr/>
          <p:nvPr userDrawn="1"/>
        </p:nvGrpSpPr>
        <p:grpSpPr>
          <a:xfrm rot="2803540">
            <a:off x="9225928" y="-1135169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21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1" name="组合 23"/>
          <p:cNvGrpSpPr/>
          <p:nvPr userDrawn="1"/>
        </p:nvGrpSpPr>
        <p:grpSpPr>
          <a:xfrm>
            <a:off x="5624277" y="6060101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22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4" name="Freeform 9"/>
          <p:cNvSpPr>
            <a:spLocks noEditPoints="1"/>
          </p:cNvSpPr>
          <p:nvPr userDrawn="1"/>
        </p:nvSpPr>
        <p:spPr bwMode="auto">
          <a:xfrm>
            <a:off x="11714474" y="3298829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5" name="组合 45"/>
          <p:cNvGrpSpPr/>
          <p:nvPr userDrawn="1"/>
        </p:nvGrpSpPr>
        <p:grpSpPr>
          <a:xfrm rot="2116298">
            <a:off x="718679" y="6474356"/>
            <a:ext cx="1228067" cy="106964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2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1" name="Freeform 7"/>
          <p:cNvSpPr>
            <a:spLocks noEditPoints="1"/>
          </p:cNvSpPr>
          <p:nvPr userDrawn="1"/>
        </p:nvSpPr>
        <p:spPr bwMode="auto">
          <a:xfrm rot="20132266">
            <a:off x="9763146" y="-24895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2" name="组合 23"/>
          <p:cNvGrpSpPr/>
          <p:nvPr userDrawn="1"/>
        </p:nvGrpSpPr>
        <p:grpSpPr>
          <a:xfrm rot="1406730">
            <a:off x="10767933" y="542444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3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5" name="Freeform 19"/>
          <p:cNvSpPr>
            <a:spLocks noEditPoints="1"/>
          </p:cNvSpPr>
          <p:nvPr userDrawn="1"/>
        </p:nvSpPr>
        <p:spPr bwMode="auto">
          <a:xfrm rot="21418795">
            <a:off x="11264443" y="4898673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95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748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0" name="矩形 239"/>
          <p:cNvSpPr/>
          <p:nvPr userDrawn="1"/>
        </p:nvSpPr>
        <p:spPr>
          <a:xfrm>
            <a:off x="529" y="1661090"/>
            <a:ext cx="12190942" cy="1601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008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3590559"/>
            <a:ext cx="12190942" cy="3267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3393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0" r:id="rId3"/>
    <p:sldLayoutId id="2147483683" r:id="rId4"/>
    <p:sldLayoutId id="2147483682" r:id="rId5"/>
    <p:sldLayoutId id="2147483685" r:id="rId6"/>
    <p:sldLayoutId id="2147483684" r:id="rId7"/>
    <p:sldLayoutId id="2147483662" r:id="rId8"/>
    <p:sldLayoutId id="214748366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78938" y="1750701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4511" y="2683298"/>
            <a:ext cx="5262979" cy="110799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毕业设计答辩</a:t>
            </a:r>
            <a:endParaRPr kumimoji="1" lang="zh-CN" altLang="en-US" sz="6600" b="1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0622" y="3892894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48899" y="4633829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学习大学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：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肖同学</a:t>
            </a:r>
            <a:endParaRPr lang="zh-CN" altLang="en-US" sz="16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2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/>
        </p:blipFill>
        <p:spPr>
          <a:xfrm>
            <a:off x="7049193" y="0"/>
            <a:ext cx="5142807" cy="6857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051858969"/>
              </p:ext>
            </p:extLst>
          </p:nvPr>
        </p:nvGraphicFramePr>
        <p:xfrm>
          <a:off x="952139" y="1411110"/>
          <a:ext cx="5282406" cy="315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/>
        </p:nvSpPr>
        <p:spPr>
          <a:xfrm>
            <a:off x="892837" y="5210814"/>
            <a:ext cx="5341708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2322" y="46875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16" name="任意形状 15"/>
          <p:cNvSpPr/>
          <p:nvPr/>
        </p:nvSpPr>
        <p:spPr>
          <a:xfrm>
            <a:off x="0" y="4724071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65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03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工作过程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PROCESS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8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 37"/>
          <p:cNvGrpSpPr/>
          <p:nvPr/>
        </p:nvGrpSpPr>
        <p:grpSpPr>
          <a:xfrm>
            <a:off x="1351508" y="1257251"/>
            <a:ext cx="9660274" cy="3497629"/>
            <a:chOff x="1351508" y="1606386"/>
            <a:chExt cx="9660274" cy="3497629"/>
          </a:xfrm>
        </p:grpSpPr>
        <p:grpSp>
          <p:nvGrpSpPr>
            <p:cNvPr id="15" name="组 14"/>
            <p:cNvGrpSpPr/>
            <p:nvPr/>
          </p:nvGrpSpPr>
          <p:grpSpPr>
            <a:xfrm>
              <a:off x="1351508" y="1606386"/>
              <a:ext cx="9492001" cy="3348001"/>
              <a:chOff x="1350000" y="1606386"/>
              <a:chExt cx="9492001" cy="3348001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350000" y="4904511"/>
                <a:ext cx="9492001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 rot="16200000">
                <a:off x="-299062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16200000">
                <a:off x="2060715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16200000">
                <a:off x="4420491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6780267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7" name="三角形 36"/>
            <p:cNvSpPr/>
            <p:nvPr/>
          </p:nvSpPr>
          <p:spPr>
            <a:xfrm rot="5400000">
              <a:off x="10690632" y="4782865"/>
              <a:ext cx="344939" cy="29736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grpSp>
        <p:nvGrpSpPr>
          <p:cNvPr id="41" name="组 40"/>
          <p:cNvGrpSpPr/>
          <p:nvPr/>
        </p:nvGrpSpPr>
        <p:grpSpPr>
          <a:xfrm>
            <a:off x="1348491" y="1261682"/>
            <a:ext cx="1954320" cy="1794558"/>
            <a:chOff x="1348491" y="1361435"/>
            <a:chExt cx="1954320" cy="1794558"/>
          </a:xfrm>
        </p:grpSpPr>
        <p:sp>
          <p:nvSpPr>
            <p:cNvPr id="11" name="矩形 10"/>
            <p:cNvSpPr/>
            <p:nvPr/>
          </p:nvSpPr>
          <p:spPr>
            <a:xfrm rot="16200000">
              <a:off x="2247636" y="46229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1476670" y="1529833"/>
              <a:ext cx="1826141" cy="1626160"/>
              <a:chOff x="3905382" y="996315"/>
              <a:chExt cx="1826141" cy="162616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2" name="组 41"/>
          <p:cNvGrpSpPr/>
          <p:nvPr/>
        </p:nvGrpSpPr>
        <p:grpSpPr>
          <a:xfrm>
            <a:off x="3711284" y="2648633"/>
            <a:ext cx="1954320" cy="1794558"/>
            <a:chOff x="3711284" y="2748386"/>
            <a:chExt cx="1954320" cy="1794558"/>
          </a:xfrm>
        </p:grpSpPr>
        <p:sp>
          <p:nvSpPr>
            <p:cNvPr id="18" name="矩形 17"/>
            <p:cNvSpPr/>
            <p:nvPr/>
          </p:nvSpPr>
          <p:spPr>
            <a:xfrm rot="16200000">
              <a:off x="4610429" y="1849241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3839463" y="2916784"/>
              <a:ext cx="1826141" cy="1626160"/>
              <a:chOff x="3905382" y="996315"/>
              <a:chExt cx="1826141" cy="162616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3" name="组 42"/>
          <p:cNvGrpSpPr/>
          <p:nvPr/>
        </p:nvGrpSpPr>
        <p:grpSpPr>
          <a:xfrm>
            <a:off x="6068042" y="1680742"/>
            <a:ext cx="1954320" cy="1794558"/>
            <a:chOff x="6068042" y="1780495"/>
            <a:chExt cx="1954320" cy="1794558"/>
          </a:xfrm>
        </p:grpSpPr>
        <p:sp>
          <p:nvSpPr>
            <p:cNvPr id="23" name="矩形 22"/>
            <p:cNvSpPr/>
            <p:nvPr/>
          </p:nvSpPr>
          <p:spPr>
            <a:xfrm rot="16200000">
              <a:off x="6967187" y="88135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6196221" y="1948893"/>
              <a:ext cx="1826141" cy="1626160"/>
              <a:chOff x="3905382" y="996315"/>
              <a:chExt cx="1826141" cy="162616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4" name="组 43"/>
          <p:cNvGrpSpPr/>
          <p:nvPr/>
        </p:nvGrpSpPr>
        <p:grpSpPr>
          <a:xfrm>
            <a:off x="8430837" y="2536449"/>
            <a:ext cx="1954320" cy="1794558"/>
            <a:chOff x="8430837" y="2636202"/>
            <a:chExt cx="1954320" cy="1794558"/>
          </a:xfrm>
        </p:grpSpPr>
        <p:sp>
          <p:nvSpPr>
            <p:cNvPr id="28" name="矩形 27"/>
            <p:cNvSpPr/>
            <p:nvPr/>
          </p:nvSpPr>
          <p:spPr>
            <a:xfrm rot="16200000">
              <a:off x="9329982" y="1737057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 28"/>
            <p:cNvGrpSpPr/>
            <p:nvPr/>
          </p:nvGrpSpPr>
          <p:grpSpPr>
            <a:xfrm>
              <a:off x="8559016" y="2804600"/>
              <a:ext cx="1826141" cy="1626160"/>
              <a:chOff x="3905382" y="996315"/>
              <a:chExt cx="1826141" cy="162616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883253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charset="0"/>
              </a:rPr>
              <a:t>2016-03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46806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charset="0"/>
              </a:rPr>
              <a:t>2016-04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10359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charset="0"/>
              </a:rPr>
              <a:t>2016-05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3912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charset="0"/>
              </a:rPr>
              <a:t>2016-06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76446" y="5432578"/>
            <a:ext cx="9730488" cy="572464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6" name="任意形状 45"/>
          <p:cNvSpPr/>
          <p:nvPr/>
        </p:nvSpPr>
        <p:spPr>
          <a:xfrm>
            <a:off x="-1" y="5555226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0101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" name="五边形 2"/>
          <p:cNvSpPr/>
          <p:nvPr/>
        </p:nvSpPr>
        <p:spPr>
          <a:xfrm>
            <a:off x="0" y="1302435"/>
            <a:ext cx="1241977" cy="73162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/>
          </a:p>
        </p:txBody>
      </p:sp>
      <p:sp>
        <p:nvSpPr>
          <p:cNvPr id="4" name="燕尾形 3"/>
          <p:cNvSpPr/>
          <p:nvPr/>
        </p:nvSpPr>
        <p:spPr>
          <a:xfrm>
            <a:off x="1017541" y="1302436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1720773" y="1302436"/>
            <a:ext cx="945999" cy="73162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2424005" y="1302435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770496" y="3289466"/>
            <a:ext cx="2417082" cy="1424468"/>
            <a:chOff x="770496" y="3289466"/>
            <a:chExt cx="2417082" cy="1424468"/>
          </a:xfrm>
        </p:grpSpPr>
        <p:sp>
          <p:nvSpPr>
            <p:cNvPr id="22" name="椭圆 21"/>
            <p:cNvSpPr/>
            <p:nvPr/>
          </p:nvSpPr>
          <p:spPr>
            <a:xfrm>
              <a:off x="770496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98747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4922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26" name="肘形连接符 25"/>
          <p:cNvCxnSpPr>
            <a:stCxn id="3" idx="2"/>
            <a:endCxn id="22" idx="2"/>
          </p:cNvCxnSpPr>
          <p:nvPr/>
        </p:nvCxnSpPr>
        <p:spPr>
          <a:xfrm rot="16200000" flipH="1">
            <a:off x="-119352" y="2591491"/>
            <a:ext cx="1447285" cy="33241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 59"/>
          <p:cNvGrpSpPr/>
          <p:nvPr/>
        </p:nvGrpSpPr>
        <p:grpSpPr>
          <a:xfrm>
            <a:off x="3480113" y="3289466"/>
            <a:ext cx="2417082" cy="1424468"/>
            <a:chOff x="3367425" y="3289466"/>
            <a:chExt cx="2417082" cy="1424468"/>
          </a:xfrm>
        </p:grpSpPr>
        <p:sp>
          <p:nvSpPr>
            <p:cNvPr id="27" name="椭圆 26"/>
            <p:cNvSpPr/>
            <p:nvPr/>
          </p:nvSpPr>
          <p:spPr>
            <a:xfrm>
              <a:off x="3367425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595676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571851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cxnSp>
        <p:nvCxnSpPr>
          <p:cNvPr id="31" name="肘形连接符 30"/>
          <p:cNvCxnSpPr>
            <a:stCxn id="4" idx="2"/>
            <a:endCxn id="27" idx="0"/>
          </p:cNvCxnSpPr>
          <p:nvPr/>
        </p:nvCxnSpPr>
        <p:spPr>
          <a:xfrm rot="16200000" flipH="1">
            <a:off x="1739616" y="1602075"/>
            <a:ext cx="1377900" cy="2241861"/>
          </a:xfrm>
          <a:prstGeom prst="bentConnector3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 60"/>
          <p:cNvGrpSpPr/>
          <p:nvPr/>
        </p:nvGrpSpPr>
        <p:grpSpPr>
          <a:xfrm>
            <a:off x="6189730" y="3289466"/>
            <a:ext cx="2417082" cy="1424468"/>
            <a:chOff x="5964354" y="3289466"/>
            <a:chExt cx="2417082" cy="1424468"/>
          </a:xfrm>
        </p:grpSpPr>
        <p:sp>
          <p:nvSpPr>
            <p:cNvPr id="34" name="椭圆 33"/>
            <p:cNvSpPr/>
            <p:nvPr/>
          </p:nvSpPr>
          <p:spPr>
            <a:xfrm>
              <a:off x="5964354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6192605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68780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40" name="肘形连接符 39"/>
          <p:cNvCxnSpPr>
            <a:stCxn id="6" idx="2"/>
            <a:endCxn id="34" idx="0"/>
          </p:cNvCxnSpPr>
          <p:nvPr/>
        </p:nvCxnSpPr>
        <p:spPr>
          <a:xfrm rot="16200000" flipH="1">
            <a:off x="3446041" y="598883"/>
            <a:ext cx="1377900" cy="4248246"/>
          </a:xfrm>
          <a:prstGeom prst="bentConnector3">
            <a:avLst>
              <a:gd name="adj1" fmla="val 417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 61"/>
          <p:cNvGrpSpPr/>
          <p:nvPr/>
        </p:nvGrpSpPr>
        <p:grpSpPr>
          <a:xfrm>
            <a:off x="8899347" y="3289466"/>
            <a:ext cx="2417082" cy="1424468"/>
            <a:chOff x="8899347" y="3289466"/>
            <a:chExt cx="2417082" cy="1424468"/>
          </a:xfrm>
        </p:grpSpPr>
        <p:sp>
          <p:nvSpPr>
            <p:cNvPr id="51" name="椭圆 50"/>
            <p:cNvSpPr/>
            <p:nvPr/>
          </p:nvSpPr>
          <p:spPr>
            <a:xfrm>
              <a:off x="8899347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127598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03773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cxnSp>
        <p:nvCxnSpPr>
          <p:cNvPr id="55" name="肘形连接符 54"/>
          <p:cNvCxnSpPr>
            <a:stCxn id="7" idx="2"/>
            <a:endCxn id="51" idx="0"/>
          </p:cNvCxnSpPr>
          <p:nvPr/>
        </p:nvCxnSpPr>
        <p:spPr>
          <a:xfrm rot="16200000" flipH="1">
            <a:off x="5152465" y="-404311"/>
            <a:ext cx="1377901" cy="6254631"/>
          </a:xfrm>
          <a:prstGeom prst="bentConnector3">
            <a:avLst>
              <a:gd name="adj1" fmla="val 33625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8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56610" y="1710575"/>
            <a:ext cx="993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938394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492488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497483" y="1390534"/>
            <a:ext cx="685800" cy="685800"/>
          </a:xfrm>
          <a:prstGeom prst="chevron">
            <a:avLst>
              <a:gd name="adj" fmla="val 759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6950" y="2196320"/>
            <a:ext cx="942887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charset="0"/>
              </a:rPr>
              <a:t>START!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97483" y="2196320"/>
            <a:ext cx="1021433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charset="0"/>
              </a:rPr>
              <a:t>FINISH!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524137" y="1600200"/>
            <a:ext cx="2188830" cy="4296525"/>
            <a:chOff x="1409837" y="1600200"/>
            <a:chExt cx="2188830" cy="4296525"/>
          </a:xfrm>
        </p:grpSpPr>
        <p:grpSp>
          <p:nvGrpSpPr>
            <p:cNvPr id="12" name="组 11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上箭头标注 1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870907" y="1600200"/>
            <a:ext cx="2188830" cy="4296525"/>
            <a:chOff x="3894312" y="1600200"/>
            <a:chExt cx="2188830" cy="4296525"/>
          </a:xfrm>
        </p:grpSpPr>
        <p:grpSp>
          <p:nvGrpSpPr>
            <p:cNvPr id="44" name="组 43"/>
            <p:cNvGrpSpPr/>
            <p:nvPr/>
          </p:nvGrpSpPr>
          <p:grpSpPr>
            <a:xfrm>
              <a:off x="3894312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48" name="椭圆 47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" name="上箭头标注 48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075658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075657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4716204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6217677" y="1600200"/>
            <a:ext cx="2188830" cy="4296525"/>
            <a:chOff x="1409837" y="1600200"/>
            <a:chExt cx="2188830" cy="4296525"/>
          </a:xfrm>
        </p:grpSpPr>
        <p:grpSp>
          <p:nvGrpSpPr>
            <p:cNvPr id="54" name="组 53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4" name="上箭头标注 63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564448" y="1600200"/>
            <a:ext cx="2188830" cy="4296525"/>
            <a:chOff x="8564448" y="1600200"/>
            <a:chExt cx="2188830" cy="4296525"/>
          </a:xfrm>
        </p:grpSpPr>
        <p:grpSp>
          <p:nvGrpSpPr>
            <p:cNvPr id="66" name="组 65"/>
            <p:cNvGrpSpPr/>
            <p:nvPr/>
          </p:nvGrpSpPr>
          <p:grpSpPr>
            <a:xfrm>
              <a:off x="8564448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70" name="椭圆 69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" name="上箭头标注 7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8745794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745793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9386340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04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作品展示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SHOW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434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11" name="任意形状 10"/>
          <p:cNvSpPr/>
          <p:nvPr/>
        </p:nvSpPr>
        <p:spPr>
          <a:xfrm>
            <a:off x="1390974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5" name="矩形 14"/>
          <p:cNvSpPr/>
          <p:nvPr/>
        </p:nvSpPr>
        <p:spPr>
          <a:xfrm>
            <a:off x="3913617" y="3620651"/>
            <a:ext cx="2076683" cy="204005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任意形状 18"/>
          <p:cNvSpPr/>
          <p:nvPr/>
        </p:nvSpPr>
        <p:spPr>
          <a:xfrm>
            <a:off x="6436260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23" name="任意形状 22"/>
          <p:cNvSpPr/>
          <p:nvPr/>
        </p:nvSpPr>
        <p:spPr>
          <a:xfrm>
            <a:off x="8958903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grpSp>
        <p:nvGrpSpPr>
          <p:cNvPr id="25" name="组 24"/>
          <p:cNvGrpSpPr/>
          <p:nvPr/>
        </p:nvGrpSpPr>
        <p:grpSpPr>
          <a:xfrm>
            <a:off x="1268594" y="1273496"/>
            <a:ext cx="2193602" cy="4387205"/>
            <a:chOff x="1268594" y="1273496"/>
            <a:chExt cx="2193602" cy="4387205"/>
          </a:xfrm>
        </p:grpSpPr>
        <p:sp>
          <p:nvSpPr>
            <p:cNvPr id="9" name="直线连接符 8"/>
            <p:cNvSpPr/>
            <p:nvPr/>
          </p:nvSpPr>
          <p:spPr>
            <a:xfrm>
              <a:off x="1281294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形状 11"/>
            <p:cNvSpPr/>
            <p:nvPr/>
          </p:nvSpPr>
          <p:spPr>
            <a:xfrm>
              <a:off x="1268594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145232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3791237" y="1273496"/>
            <a:ext cx="2193602" cy="4387205"/>
            <a:chOff x="3791237" y="1273496"/>
            <a:chExt cx="2193602" cy="4387205"/>
          </a:xfrm>
        </p:grpSpPr>
        <p:sp>
          <p:nvSpPr>
            <p:cNvPr id="13" name="直线连接符 12"/>
            <p:cNvSpPr/>
            <p:nvPr/>
          </p:nvSpPr>
          <p:spPr>
            <a:xfrm>
              <a:off x="3803937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形状 15"/>
            <p:cNvSpPr/>
            <p:nvPr/>
          </p:nvSpPr>
          <p:spPr>
            <a:xfrm>
              <a:off x="3791237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967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6313880" y="1273496"/>
            <a:ext cx="2193602" cy="4387205"/>
            <a:chOff x="6313880" y="1273496"/>
            <a:chExt cx="2193602" cy="4387205"/>
          </a:xfrm>
        </p:grpSpPr>
        <p:sp>
          <p:nvSpPr>
            <p:cNvPr id="17" name="直线连接符 16"/>
            <p:cNvSpPr/>
            <p:nvPr/>
          </p:nvSpPr>
          <p:spPr>
            <a:xfrm>
              <a:off x="6326580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任意形状 19"/>
            <p:cNvSpPr/>
            <p:nvPr/>
          </p:nvSpPr>
          <p:spPr>
            <a:xfrm>
              <a:off x="6313880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6497611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8836523" y="1273496"/>
            <a:ext cx="2193602" cy="4387205"/>
            <a:chOff x="8836523" y="1273496"/>
            <a:chExt cx="2193602" cy="4387205"/>
          </a:xfrm>
        </p:grpSpPr>
        <p:sp>
          <p:nvSpPr>
            <p:cNvPr id="21" name="直线连接符 20"/>
            <p:cNvSpPr/>
            <p:nvPr/>
          </p:nvSpPr>
          <p:spPr>
            <a:xfrm>
              <a:off x="8849223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形状 23"/>
            <p:cNvSpPr/>
            <p:nvPr/>
          </p:nvSpPr>
          <p:spPr>
            <a:xfrm>
              <a:off x="8836523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902025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1423817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3948579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6469102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8993864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4" name="组 33"/>
          <p:cNvGrpSpPr/>
          <p:nvPr/>
        </p:nvGrpSpPr>
        <p:grpSpPr>
          <a:xfrm>
            <a:off x="1366577" y="3549354"/>
            <a:ext cx="2010337" cy="2111347"/>
            <a:chOff x="1390975" y="3549354"/>
            <a:chExt cx="2010337" cy="2111347"/>
          </a:xfrm>
        </p:grpSpPr>
        <p:sp>
          <p:nvSpPr>
            <p:cNvPr id="38" name="矩形 3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3895989" y="3549354"/>
            <a:ext cx="2010337" cy="2111347"/>
            <a:chOff x="1390975" y="3549354"/>
            <a:chExt cx="2010337" cy="2111347"/>
          </a:xfrm>
        </p:grpSpPr>
        <p:sp>
          <p:nvSpPr>
            <p:cNvPr id="42" name="矩形 41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424116" y="3549354"/>
            <a:ext cx="2010337" cy="2111347"/>
            <a:chOff x="1390975" y="3549354"/>
            <a:chExt cx="2010337" cy="2111347"/>
          </a:xfrm>
        </p:grpSpPr>
        <p:sp>
          <p:nvSpPr>
            <p:cNvPr id="45" name="矩形 44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8953528" y="3549354"/>
            <a:ext cx="2010337" cy="2111347"/>
            <a:chOff x="1390975" y="3549354"/>
            <a:chExt cx="2010337" cy="2111347"/>
          </a:xfrm>
        </p:grpSpPr>
        <p:sp>
          <p:nvSpPr>
            <p:cNvPr id="48" name="矩形 4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7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r>
              <a:rPr kumimoji="1" lang="zh-CN" altLang="en-US" dirty="0"/>
              <a:t> 作品</a:t>
            </a:r>
            <a:r>
              <a:rPr kumimoji="1" lang="zh-CN" altLang="en-US" dirty="0" smtClean="0"/>
              <a:t>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/>
        </p:blipFill>
        <p:spPr>
          <a:xfrm>
            <a:off x="7455593" y="618930"/>
            <a:ext cx="4037907" cy="538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937720" y="2110964"/>
            <a:ext cx="58262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0" y="1678099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+mn-ea"/>
                <a:cs typeface="Arial" panose="020B0604020202020204" pitchFamily="34" charset="0"/>
              </a:rPr>
              <a:t>“</a:t>
            </a:r>
            <a:endParaRPr lang="zh-CN" altLang="en-US" sz="480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69310" y="2397196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+mn-ea"/>
                <a:cs typeface="Arial" panose="020B0604020202020204" pitchFamily="34" charset="0"/>
              </a:rPr>
              <a:t>”</a:t>
            </a:r>
            <a:endParaRPr lang="zh-CN" altLang="en-US" sz="480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8487" y="4074037"/>
            <a:ext cx="5795516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8486" y="355082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0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3" name="手动输入 2"/>
          <p:cNvSpPr/>
          <p:nvPr/>
        </p:nvSpPr>
        <p:spPr>
          <a:xfrm rot="16200000" flipH="1">
            <a:off x="5746750" y="412750"/>
            <a:ext cx="6858000" cy="6032500"/>
          </a:xfrm>
          <a:prstGeom prst="flowChartManualInpu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18401" y="4042414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18400" y="35191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7654629" y="2923014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17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05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总结回顾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SUMMERY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91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31343" y="1659553"/>
            <a:ext cx="59293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CONTENTS</a:t>
            </a:r>
            <a:endParaRPr kumimoji="1" lang="zh-CN" altLang="en-US" sz="8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669175" y="5006531"/>
            <a:ext cx="2266345" cy="830997"/>
            <a:chOff x="513061" y="5006531"/>
            <a:chExt cx="2266345" cy="830997"/>
          </a:xfrm>
        </p:grpSpPr>
        <p:sp>
          <p:nvSpPr>
            <p:cNvPr id="4" name="文本框 3"/>
            <p:cNvSpPr txBox="1"/>
            <p:nvPr/>
          </p:nvSpPr>
          <p:spPr>
            <a:xfrm>
              <a:off x="51306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01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22681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BACKGROUND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2935519" y="5006531"/>
            <a:ext cx="2266346" cy="830997"/>
            <a:chOff x="2779405" y="5006531"/>
            <a:chExt cx="2266346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277940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02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49316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INTRODUCTION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201864" y="5006531"/>
            <a:ext cx="2266346" cy="830997"/>
            <a:chOff x="5045750" y="5006531"/>
            <a:chExt cx="2266346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5045750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03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5950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制作过程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PROCESS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7468209" y="5006531"/>
            <a:ext cx="2266346" cy="830997"/>
            <a:chOff x="7312095" y="5006531"/>
            <a:chExt cx="2266346" cy="830997"/>
          </a:xfrm>
        </p:grpSpPr>
        <p:sp>
          <p:nvSpPr>
            <p:cNvPr id="13" name="文本框 12"/>
            <p:cNvSpPr txBox="1"/>
            <p:nvPr/>
          </p:nvSpPr>
          <p:spPr>
            <a:xfrm>
              <a:off x="731209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04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02585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作品展示</a:t>
              </a: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SHOW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9734555" y="5006531"/>
            <a:ext cx="2266346" cy="830997"/>
            <a:chOff x="9578441" y="5006531"/>
            <a:chExt cx="2266346" cy="830997"/>
          </a:xfrm>
        </p:grpSpPr>
        <p:sp>
          <p:nvSpPr>
            <p:cNvPr id="16" name="文本框 15"/>
            <p:cNvSpPr txBox="1"/>
            <p:nvPr/>
          </p:nvSpPr>
          <p:spPr>
            <a:xfrm>
              <a:off x="957844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05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2197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总结回顾</a:t>
              </a: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SUMMERY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600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16906" r="30494" b="41165"/>
          <a:stretch/>
        </p:blipFill>
        <p:spPr>
          <a:xfrm>
            <a:off x="0" y="1224328"/>
            <a:ext cx="8475260" cy="293184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矩形 50"/>
          <p:cNvSpPr/>
          <p:nvPr/>
        </p:nvSpPr>
        <p:spPr>
          <a:xfrm>
            <a:off x="94349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6789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71141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3581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479338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03735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5260" y="1237152"/>
            <a:ext cx="3716740" cy="29190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07034" y="2150515"/>
            <a:ext cx="2877017" cy="1532727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83209" y="166377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29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636453333"/>
              </p:ext>
            </p:extLst>
          </p:nvPr>
        </p:nvGraphicFramePr>
        <p:xfrm>
          <a:off x="951466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 3"/>
          <p:cNvGrpSpPr/>
          <p:nvPr/>
        </p:nvGrpSpPr>
        <p:grpSpPr>
          <a:xfrm>
            <a:off x="1256897" y="3966412"/>
            <a:ext cx="2651391" cy="1833439"/>
            <a:chOff x="1256897" y="4239367"/>
            <a:chExt cx="2651391" cy="1833439"/>
          </a:xfrm>
        </p:grpSpPr>
        <p:sp>
          <p:nvSpPr>
            <p:cNvPr id="17" name="矩形 1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2093425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943190495"/>
              </p:ext>
            </p:extLst>
          </p:nvPr>
        </p:nvGraphicFramePr>
        <p:xfrm>
          <a:off x="4038135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" name="组 20"/>
          <p:cNvGrpSpPr/>
          <p:nvPr/>
        </p:nvGrpSpPr>
        <p:grpSpPr>
          <a:xfrm>
            <a:off x="4343566" y="3966412"/>
            <a:ext cx="2651391" cy="1833439"/>
            <a:chOff x="1256897" y="4239367"/>
            <a:chExt cx="2651391" cy="1833439"/>
          </a:xfrm>
        </p:grpSpPr>
        <p:sp>
          <p:nvSpPr>
            <p:cNvPr id="22" name="矩形 21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5180094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30387226"/>
              </p:ext>
            </p:extLst>
          </p:nvPr>
        </p:nvGraphicFramePr>
        <p:xfrm>
          <a:off x="7177944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6" name="组 25"/>
          <p:cNvGrpSpPr/>
          <p:nvPr/>
        </p:nvGrpSpPr>
        <p:grpSpPr>
          <a:xfrm>
            <a:off x="7483375" y="3966412"/>
            <a:ext cx="2651391" cy="1833439"/>
            <a:chOff x="1256897" y="4239367"/>
            <a:chExt cx="2651391" cy="1833439"/>
          </a:xfrm>
        </p:grpSpPr>
        <p:sp>
          <p:nvSpPr>
            <p:cNvPr id="27" name="矩形 2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8319903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728149010"/>
              </p:ext>
            </p:extLst>
          </p:nvPr>
        </p:nvGraphicFramePr>
        <p:xfrm>
          <a:off x="5689600" y="1751334"/>
          <a:ext cx="5850150" cy="373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矩形 29"/>
          <p:cNvSpPr/>
          <p:nvPr/>
        </p:nvSpPr>
        <p:spPr>
          <a:xfrm>
            <a:off x="940179" y="3714868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40178" y="319165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1073081" y="1917043"/>
            <a:ext cx="974083" cy="974081"/>
            <a:chOff x="5431425" y="497164"/>
            <a:chExt cx="1482332" cy="1482330"/>
          </a:xfrm>
        </p:grpSpPr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12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772562" y="175070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感谢聆听</a:t>
            </a:r>
            <a:endParaRPr kumimoji="1" lang="zh-CN" altLang="en-US" sz="4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56888" y="2683298"/>
            <a:ext cx="5478231" cy="110799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sz="6600" b="1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10622" y="3892894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框 8"/>
          <p:cNvSpPr txBox="1"/>
          <p:nvPr/>
        </p:nvSpPr>
        <p:spPr>
          <a:xfrm>
            <a:off x="4448899" y="4633829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学习大学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：肖同学</a:t>
            </a:r>
            <a:endParaRPr lang="zh-CN" altLang="en-US" sz="16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2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7"/>
          <p:cNvSpPr>
            <a:spLocks noEditPoints="1"/>
          </p:cNvSpPr>
          <p:nvPr/>
        </p:nvSpPr>
        <p:spPr bwMode="auto">
          <a:xfrm>
            <a:off x="1728031" y="372693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3693648" y="1969286"/>
            <a:ext cx="882390" cy="1128096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 40"/>
          <p:cNvGrpSpPr/>
          <p:nvPr userDrawn="1"/>
        </p:nvGrpSpPr>
        <p:grpSpPr>
          <a:xfrm rot="1396810">
            <a:off x="8941466" y="2011944"/>
            <a:ext cx="193606" cy="1042780"/>
            <a:chOff x="6099175" y="2627313"/>
            <a:chExt cx="411163" cy="2214563"/>
          </a:xfrm>
          <a:solidFill>
            <a:schemeClr val="accent2"/>
          </a:solidFill>
        </p:grpSpPr>
        <p:sp>
          <p:nvSpPr>
            <p:cNvPr id="161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Freeform 19"/>
          <p:cNvSpPr>
            <a:spLocks noEditPoints="1"/>
          </p:cNvSpPr>
          <p:nvPr/>
        </p:nvSpPr>
        <p:spPr bwMode="auto">
          <a:xfrm rot="18000000">
            <a:off x="9561347" y="2406784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0"/>
          <p:cNvSpPr>
            <a:spLocks/>
          </p:cNvSpPr>
          <p:nvPr/>
        </p:nvSpPr>
        <p:spPr bwMode="auto">
          <a:xfrm rot="20253209">
            <a:off x="3672679" y="3526120"/>
            <a:ext cx="411422" cy="1333010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5"/>
          <p:cNvGrpSpPr/>
          <p:nvPr userDrawn="1"/>
        </p:nvGrpSpPr>
        <p:grpSpPr>
          <a:xfrm>
            <a:off x="4751516" y="3671355"/>
            <a:ext cx="1196952" cy="1042541"/>
            <a:chOff x="501650" y="3292475"/>
            <a:chExt cx="1735138" cy="1511300"/>
          </a:xfrm>
          <a:solidFill>
            <a:schemeClr val="accent2"/>
          </a:solidFill>
        </p:grpSpPr>
        <p:sp>
          <p:nvSpPr>
            <p:cNvPr id="15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6"/>
          <p:cNvGrpSpPr/>
          <p:nvPr userDrawn="1"/>
        </p:nvGrpSpPr>
        <p:grpSpPr>
          <a:xfrm>
            <a:off x="1868554" y="2178788"/>
            <a:ext cx="920458" cy="709092"/>
            <a:chOff x="2486025" y="3619500"/>
            <a:chExt cx="1500188" cy="1155700"/>
          </a:xfrm>
          <a:solidFill>
            <a:schemeClr val="accent2"/>
          </a:solidFill>
        </p:grpSpPr>
        <p:sp>
          <p:nvSpPr>
            <p:cNvPr id="15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29"/>
          <p:cNvSpPr>
            <a:spLocks noEditPoints="1"/>
          </p:cNvSpPr>
          <p:nvPr userDrawn="1"/>
        </p:nvSpPr>
        <p:spPr bwMode="auto">
          <a:xfrm>
            <a:off x="5480674" y="2146784"/>
            <a:ext cx="771458" cy="773100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5"/>
          <p:cNvSpPr>
            <a:spLocks noEditPoints="1"/>
          </p:cNvSpPr>
          <p:nvPr userDrawn="1"/>
        </p:nvSpPr>
        <p:spPr bwMode="auto">
          <a:xfrm>
            <a:off x="9666059" y="39779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22"/>
          <p:cNvGrpSpPr/>
          <p:nvPr userDrawn="1"/>
        </p:nvGrpSpPr>
        <p:grpSpPr>
          <a:xfrm>
            <a:off x="6615883" y="3880638"/>
            <a:ext cx="794889" cy="623974"/>
            <a:chOff x="3654425" y="5089525"/>
            <a:chExt cx="1860550" cy="1460500"/>
          </a:xfrm>
          <a:solidFill>
            <a:schemeClr val="accent2"/>
          </a:solidFill>
        </p:grpSpPr>
        <p:sp>
          <p:nvSpPr>
            <p:cNvPr id="14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23"/>
          <p:cNvGrpSpPr/>
          <p:nvPr userDrawn="1"/>
        </p:nvGrpSpPr>
        <p:grpSpPr>
          <a:xfrm>
            <a:off x="7156768" y="2094126"/>
            <a:ext cx="880062" cy="878416"/>
            <a:chOff x="6262688" y="5170488"/>
            <a:chExt cx="1697038" cy="1693863"/>
          </a:xfrm>
          <a:solidFill>
            <a:schemeClr val="accent2"/>
          </a:solidFill>
        </p:grpSpPr>
        <p:sp>
          <p:nvSpPr>
            <p:cNvPr id="145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46"/>
          <p:cNvGrpSpPr/>
          <p:nvPr userDrawn="1"/>
        </p:nvGrpSpPr>
        <p:grpSpPr>
          <a:xfrm>
            <a:off x="8078187" y="3838079"/>
            <a:ext cx="920458" cy="709092"/>
            <a:chOff x="2486025" y="3619500"/>
            <a:chExt cx="1500188" cy="1155700"/>
          </a:xfrm>
          <a:solidFill>
            <a:schemeClr val="accent2"/>
          </a:solidFill>
        </p:grpSpPr>
        <p:sp>
          <p:nvSpPr>
            <p:cNvPr id="13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785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>
                  <a:solidFill>
                    <a:schemeClr val="bg1"/>
                  </a:solidFill>
                </a:rPr>
                <a:t>01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3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BACKGROUND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672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05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任意形状 5"/>
          <p:cNvSpPr/>
          <p:nvPr/>
        </p:nvSpPr>
        <p:spPr>
          <a:xfrm>
            <a:off x="6808150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41305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4641305" y="3848604"/>
            <a:ext cx="2213237" cy="412421"/>
            <a:chOff x="5883311" y="4917030"/>
            <a:chExt cx="2213237" cy="412421"/>
          </a:xfrm>
        </p:grpSpPr>
        <p:sp>
          <p:nvSpPr>
            <p:cNvPr id="10" name="矩形 9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11" name="组 10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L 形 12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27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任意形状 17"/>
          <p:cNvSpPr/>
          <p:nvPr/>
        </p:nvSpPr>
        <p:spPr>
          <a:xfrm>
            <a:off x="10306172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139327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8139327" y="3848604"/>
            <a:ext cx="2213237" cy="412421"/>
            <a:chOff x="5883311" y="4917030"/>
            <a:chExt cx="2213237" cy="412421"/>
          </a:xfrm>
        </p:grpSpPr>
        <p:sp>
          <p:nvSpPr>
            <p:cNvPr id="21" name="矩形 20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22" name="组 21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4" name="L 形 23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82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任意形状 37"/>
          <p:cNvSpPr/>
          <p:nvPr/>
        </p:nvSpPr>
        <p:spPr>
          <a:xfrm>
            <a:off x="3310127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143282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1143282" y="3848604"/>
            <a:ext cx="2213237" cy="412421"/>
            <a:chOff x="5883311" y="4917030"/>
            <a:chExt cx="2213237" cy="412421"/>
          </a:xfrm>
        </p:grpSpPr>
        <p:sp>
          <p:nvSpPr>
            <p:cNvPr id="33" name="矩形 32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34" name="组 33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L 形 35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188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61074" y="1302723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338735" y="1299745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61074" y="3577000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338735" y="3574022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607902" y="171440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84077" y="129974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31727" y="337508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07902" y="296042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31727" y="4909660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07902" y="449499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7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27" name="组 26"/>
          <p:cNvGrpSpPr/>
          <p:nvPr/>
        </p:nvGrpSpPr>
        <p:grpSpPr>
          <a:xfrm>
            <a:off x="6584077" y="1473110"/>
            <a:ext cx="4916260" cy="1227194"/>
            <a:chOff x="6584077" y="1299745"/>
            <a:chExt cx="4916260" cy="1227194"/>
          </a:xfrm>
        </p:grpSpPr>
        <p:sp>
          <p:nvSpPr>
            <p:cNvPr id="28" name="矩形 27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130711" y="1473111"/>
            <a:ext cx="1227196" cy="1227194"/>
            <a:chOff x="4888524" y="1547446"/>
            <a:chExt cx="1383323" cy="1383323"/>
          </a:xfrm>
        </p:grpSpPr>
        <p:sp>
          <p:nvSpPr>
            <p:cNvPr id="3" name="菱形 2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809454" y="1516005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smtClean="0">
                <a:solidFill>
                  <a:schemeClr val="bg1"/>
                </a:solidFill>
                <a:ea typeface="微软雅黑" charset="0"/>
              </a:rPr>
              <a:t>01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33480" y="1760465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6" name="直线连接符 5"/>
          <p:cNvCxnSpPr/>
          <p:nvPr/>
        </p:nvCxnSpPr>
        <p:spPr>
          <a:xfrm>
            <a:off x="3671242" y="2086708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6584077" y="2979049"/>
            <a:ext cx="4916260" cy="1227194"/>
            <a:chOff x="6584077" y="1299745"/>
            <a:chExt cx="4916260" cy="1227194"/>
          </a:xfrm>
        </p:grpSpPr>
        <p:sp>
          <p:nvSpPr>
            <p:cNvPr id="41" name="矩形 4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130711" y="2979050"/>
            <a:ext cx="1227196" cy="1227194"/>
            <a:chOff x="4888524" y="1547446"/>
            <a:chExt cx="1383323" cy="1383323"/>
          </a:xfrm>
        </p:grpSpPr>
        <p:sp>
          <p:nvSpPr>
            <p:cNvPr id="39" name="菱形 3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809454" y="3021944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charset="0"/>
              </a:rPr>
              <a:t>02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33480" y="3266404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38" name="直线连接符 37"/>
          <p:cNvCxnSpPr/>
          <p:nvPr/>
        </p:nvCxnSpPr>
        <p:spPr>
          <a:xfrm>
            <a:off x="3671242" y="3592647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 43"/>
          <p:cNvGrpSpPr/>
          <p:nvPr/>
        </p:nvGrpSpPr>
        <p:grpSpPr>
          <a:xfrm>
            <a:off x="6584077" y="4484987"/>
            <a:ext cx="4916260" cy="1227194"/>
            <a:chOff x="6584077" y="1299745"/>
            <a:chExt cx="4916260" cy="1227194"/>
          </a:xfrm>
        </p:grpSpPr>
        <p:sp>
          <p:nvSpPr>
            <p:cNvPr id="51" name="矩形 5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130711" y="4484988"/>
            <a:ext cx="1227196" cy="1227194"/>
            <a:chOff x="4888524" y="1547446"/>
            <a:chExt cx="1383323" cy="1383323"/>
          </a:xfrm>
        </p:grpSpPr>
        <p:sp>
          <p:nvSpPr>
            <p:cNvPr id="49" name="菱形 4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809454" y="4527882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charset="0"/>
              </a:rPr>
              <a:t>03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33480" y="4772342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48" name="直线连接符 47"/>
          <p:cNvCxnSpPr/>
          <p:nvPr/>
        </p:nvCxnSpPr>
        <p:spPr>
          <a:xfrm>
            <a:off x="3671242" y="5098585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74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02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INTRODUCTION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56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852160" y="1219200"/>
            <a:ext cx="10261317" cy="4601759"/>
          </a:xfrm>
          <a:prstGeom prst="roundRect">
            <a:avLst>
              <a:gd name="adj" fmla="val 44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1652954" y="1219200"/>
            <a:ext cx="3528646" cy="4601759"/>
          </a:xfrm>
          <a:prstGeom prst="rect">
            <a:avLst/>
          </a:prstGeom>
          <a:ln>
            <a:noFill/>
          </a:ln>
          <a:effectLst>
            <a:outerShdw blurRad="114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3" name="组 42"/>
          <p:cNvGrpSpPr/>
          <p:nvPr/>
        </p:nvGrpSpPr>
        <p:grpSpPr>
          <a:xfrm>
            <a:off x="1979053" y="2796978"/>
            <a:ext cx="2876447" cy="2649228"/>
            <a:chOff x="6584077" y="1299745"/>
            <a:chExt cx="2876447" cy="2649228"/>
          </a:xfrm>
        </p:grpSpPr>
        <p:sp>
          <p:nvSpPr>
            <p:cNvPr id="53" name="矩形 52"/>
            <p:cNvSpPr/>
            <p:nvPr/>
          </p:nvSpPr>
          <p:spPr>
            <a:xfrm>
              <a:off x="6607902" y="1936114"/>
              <a:ext cx="2852622" cy="2012859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2142433" y="222349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sp>
        <p:nvSpPr>
          <p:cNvPr id="7" name="菱形 6"/>
          <p:cNvSpPr/>
          <p:nvPr/>
        </p:nvSpPr>
        <p:spPr>
          <a:xfrm>
            <a:off x="3394720" y="719666"/>
            <a:ext cx="5418667" cy="5418667"/>
          </a:xfrm>
          <a:prstGeom prst="diamond">
            <a:avLst/>
          </a:prstGeom>
          <a:solidFill>
            <a:schemeClr val="bg1">
              <a:alpha val="3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矩形 17"/>
          <p:cNvSpPr/>
          <p:nvPr/>
        </p:nvSpPr>
        <p:spPr>
          <a:xfrm>
            <a:off x="1434600" y="1197031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228484" y="3492614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682920" y="1953194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9095" y="146645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6805" y="4248777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52980" y="376203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6228485" y="1197032"/>
            <a:ext cx="4545020" cy="2078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1434600" y="3492615"/>
            <a:ext cx="4545020" cy="2078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34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/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</TotalTime>
  <Words>2254</Words>
  <Application>Microsoft Office PowerPoint</Application>
  <PresentationFormat>宽屏</PresentationFormat>
  <Paragraphs>159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宋体</vt:lpstr>
      <vt:lpstr>Microsoft YaHei</vt:lpstr>
      <vt:lpstr>Microsoft YaHei</vt:lpstr>
      <vt:lpstr>Arial</vt:lpstr>
      <vt:lpstr>Calibri</vt:lpstr>
      <vt:lpstr>Century Gothic</vt:lpstr>
      <vt:lpstr>Wingdings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145</cp:revision>
  <dcterms:created xsi:type="dcterms:W3CDTF">2015-08-18T02:51:41Z</dcterms:created>
  <dcterms:modified xsi:type="dcterms:W3CDTF">2016-07-25T04:37:28Z</dcterms:modified>
  <cp:category>12sc.taobao.com</cp:category>
  <cp:contentStatus>12sc.taobao.com</cp:contentStatus>
</cp:coreProperties>
</file>