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5" r:id="rId3"/>
    <p:sldId id="256" r:id="rId4"/>
    <p:sldId id="272" r:id="rId5"/>
    <p:sldId id="266" r:id="rId6"/>
    <p:sldId id="268" r:id="rId7"/>
    <p:sldId id="278" r:id="rId8"/>
    <p:sldId id="269" r:id="rId9"/>
    <p:sldId id="270" r:id="rId10"/>
    <p:sldId id="274" r:id="rId11"/>
    <p:sldId id="271" r:id="rId12"/>
    <p:sldId id="273" r:id="rId13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E0BF"/>
    <a:srgbClr val="DCDCDC"/>
    <a:srgbClr val="DD1B06"/>
    <a:srgbClr val="FC9F1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2" autoAdjust="0"/>
  </p:normalViewPr>
  <p:slideViewPr>
    <p:cSldViewPr>
      <p:cViewPr>
        <p:scale>
          <a:sx n="66" d="100"/>
          <a:sy n="66" d="100"/>
        </p:scale>
        <p:origin x="-2298" y="-115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41E31-3E50-4177-983A-35774013B55C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52989-CED1-4B43-9A14-D709EA46B4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09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487372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your company’s name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79512" y="501439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the report’s name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876256" y="501439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your reporting’s </a:t>
            </a:r>
            <a:r>
              <a:rPr lang="en-US" altLang="zh-CN" sz="800" dirty="0" smtClean="0">
                <a:solidFill>
                  <a:srgbClr val="DD1B06"/>
                </a:solidFill>
              </a:rPr>
              <a:t>name</a:t>
            </a:r>
            <a:endParaRPr lang="zh-CN" altLang="en-US" sz="800" dirty="0">
              <a:solidFill>
                <a:srgbClr val="DD1B06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81DDD-EC55-4D34-BA74-EE6A507DEF06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650DA-4768-43E8-905D-F747C00678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837406" y="1591730"/>
            <a:ext cx="1557058" cy="1557058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39852" y="34149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Type the company’s name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6517" y="3631585"/>
            <a:ext cx="419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Type the report’s name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9829" y="4144352"/>
            <a:ext cx="220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992644" y="1746968"/>
            <a:ext cx="1246581" cy="124658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3347864" y="1273324"/>
            <a:ext cx="3528392" cy="3600400"/>
            <a:chOff x="3347864" y="1273324"/>
            <a:chExt cx="3528392" cy="3600400"/>
          </a:xfrm>
        </p:grpSpPr>
        <p:sp>
          <p:nvSpPr>
            <p:cNvPr id="45" name="弦形 44"/>
            <p:cNvSpPr/>
            <p:nvPr/>
          </p:nvSpPr>
          <p:spPr>
            <a:xfrm>
              <a:off x="3347864" y="1345332"/>
              <a:ext cx="3528392" cy="3528392"/>
            </a:xfrm>
            <a:prstGeom prst="chord">
              <a:avLst>
                <a:gd name="adj1" fmla="val 1367619"/>
                <a:gd name="adj2" fmla="val 1221313"/>
              </a:avLst>
            </a:prstGeom>
            <a:solidFill>
              <a:srgbClr val="DCDCDC"/>
            </a:solidFill>
            <a:ln w="127000">
              <a:solidFill>
                <a:srgbClr val="B4E0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弦形 1"/>
            <p:cNvSpPr/>
            <p:nvPr/>
          </p:nvSpPr>
          <p:spPr>
            <a:xfrm>
              <a:off x="3347864" y="1273324"/>
              <a:ext cx="3528392" cy="3528392"/>
            </a:xfrm>
            <a:prstGeom prst="chord">
              <a:avLst>
                <a:gd name="adj1" fmla="val 9561323"/>
                <a:gd name="adj2" fmla="val 1246440"/>
              </a:avLst>
            </a:prstGeom>
            <a:blipFill>
              <a:blip r:embed="rId2"/>
              <a:stretch>
                <a:fillRect/>
              </a:stretch>
            </a:blipFill>
            <a:ln w="127000">
              <a:solidFill>
                <a:srgbClr val="B4E0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05616" y="2398910"/>
            <a:ext cx="2414802" cy="2420590"/>
            <a:chOff x="5705616" y="2398910"/>
            <a:chExt cx="2414802" cy="2420590"/>
          </a:xfrm>
        </p:grpSpPr>
        <p:sp>
          <p:nvSpPr>
            <p:cNvPr id="37" name="弦形 36"/>
            <p:cNvSpPr/>
            <p:nvPr/>
          </p:nvSpPr>
          <p:spPr>
            <a:xfrm rot="6759746">
              <a:off x="5705616" y="2404926"/>
              <a:ext cx="2414574" cy="2414574"/>
            </a:xfrm>
            <a:prstGeom prst="chord">
              <a:avLst>
                <a:gd name="adj1" fmla="val 3912611"/>
                <a:gd name="adj2" fmla="val 15010802"/>
              </a:avLst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弦形 43"/>
            <p:cNvSpPr/>
            <p:nvPr/>
          </p:nvSpPr>
          <p:spPr>
            <a:xfrm rot="17597850">
              <a:off x="5705844" y="2398910"/>
              <a:ext cx="2414574" cy="2414574"/>
            </a:xfrm>
            <a:prstGeom prst="chord">
              <a:avLst>
                <a:gd name="adj1" fmla="val 4239042"/>
                <a:gd name="adj2" fmla="val 14609150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弦形 6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动作按钮: 后退或前一项 10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动作按钮: 第一张 11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166759" y="3019294"/>
            <a:ext cx="1798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something here.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Type something here.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something here.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166759" y="2978723"/>
            <a:ext cx="145278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94360" y="2640054"/>
            <a:ext cx="161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Description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23928" y="3772948"/>
            <a:ext cx="1798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something here.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Wingdings" pitchFamily="2" charset="2"/>
              <a:buChar char="l"/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something here.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Wingdings" pitchFamily="2" charset="2"/>
              <a:buChar char="l"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something here.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Wingdings" pitchFamily="2" charset="2"/>
              <a:buChar char="l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左箭头 63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611560" y="1345332"/>
            <a:ext cx="110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677252" y="2964338"/>
            <a:ext cx="1726318" cy="261610"/>
            <a:chOff x="721887" y="3019362"/>
            <a:chExt cx="1726318" cy="26161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71" name="直接连接符 70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3" name="直接连接符 72"/>
          <p:cNvCxnSpPr/>
          <p:nvPr/>
        </p:nvCxnSpPr>
        <p:spPr>
          <a:xfrm>
            <a:off x="677252" y="396453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82949" y="3926837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Logic chart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677252" y="4288515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82949" y="4253556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Picture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79" name="直接连接符 78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4" grpId="0"/>
      <p:bldP spid="46" grpId="0"/>
      <p:bldP spid="76" grpId="0"/>
      <p:bldP spid="7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弦形 6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动作按钮: 后退或前一项 10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动作按钮: 第一张 11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3410917" y="863438"/>
            <a:ext cx="3988124" cy="398812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左箭头 55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611560" y="1345332"/>
            <a:ext cx="110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677252" y="2964338"/>
            <a:ext cx="1726318" cy="261610"/>
            <a:chOff x="721887" y="3019362"/>
            <a:chExt cx="1726318" cy="261610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677252" y="396453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82949" y="3926837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Logic chart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677252" y="4288515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82949" y="4253556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Picture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72784" y="2784603"/>
            <a:ext cx="1273039" cy="1273039"/>
            <a:chOff x="2872784" y="2784603"/>
            <a:chExt cx="1273039" cy="1273039"/>
          </a:xfrm>
        </p:grpSpPr>
        <p:sp>
          <p:nvSpPr>
            <p:cNvPr id="36" name="椭圆 35"/>
            <p:cNvSpPr/>
            <p:nvPr/>
          </p:nvSpPr>
          <p:spPr>
            <a:xfrm>
              <a:off x="2872784" y="2784603"/>
              <a:ext cx="1273039" cy="1273039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977882" y="3037276"/>
              <a:ext cx="10399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111305" y="3345053"/>
              <a:ext cx="776163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988288" y="3407994"/>
              <a:ext cx="115753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 something here.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85402" y="3446320"/>
            <a:ext cx="1039747" cy="1200329"/>
            <a:chOff x="6885402" y="3446320"/>
            <a:chExt cx="1039747" cy="1200329"/>
          </a:xfrm>
        </p:grpSpPr>
        <p:sp>
          <p:nvSpPr>
            <p:cNvPr id="35" name="椭圆 34"/>
            <p:cNvSpPr/>
            <p:nvPr/>
          </p:nvSpPr>
          <p:spPr>
            <a:xfrm>
              <a:off x="6885402" y="3714955"/>
              <a:ext cx="831887" cy="831887"/>
            </a:xfrm>
            <a:prstGeom prst="ellipse">
              <a:avLst/>
            </a:prstGeom>
            <a:solidFill>
              <a:srgbClr val="B4E0BF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89045" y="3446320"/>
              <a:ext cx="93610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</a:t>
              </a:r>
              <a:endParaRPr lang="zh-CN" altLang="en-US" sz="7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70" grpId="0"/>
      <p:bldP spid="7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9852" y="34149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Type the company’s name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7801" y="3631585"/>
            <a:ext cx="4548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for your view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！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9829" y="4144352"/>
            <a:ext cx="220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837406" y="1591730"/>
            <a:ext cx="1557058" cy="1557058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92644" y="1746968"/>
            <a:ext cx="1246581" cy="124658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5" t="17409" r="48611" b="8011"/>
          <a:stretch>
            <a:fillRect/>
          </a:stretch>
        </p:blipFill>
        <p:spPr bwMode="auto">
          <a:xfrm>
            <a:off x="4804230" y="-1"/>
            <a:ext cx="4339771" cy="571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51" t="10984" r="50000" b="8819"/>
          <a:stretch>
            <a:fillRect/>
          </a:stretch>
        </p:blipFill>
        <p:spPr bwMode="auto">
          <a:xfrm>
            <a:off x="5384801" y="-1"/>
            <a:ext cx="3759200" cy="571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4" y="2166248"/>
            <a:ext cx="110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3411977"/>
            <a:ext cx="289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Mathematical chart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2756391"/>
            <a:ext cx="289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Chart 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1633364"/>
            <a:ext cx="158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Logic chart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3936678"/>
            <a:ext cx="289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Picture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66972" y="2002696"/>
            <a:ext cx="2918987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585176" y="2612441"/>
            <a:ext cx="3000783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609253" y="3222186"/>
            <a:ext cx="2976706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43743" y="3831931"/>
            <a:ext cx="2842216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993409" y="4441676"/>
            <a:ext cx="2592550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7"/>
          <a:stretch>
            <a:fillRect/>
          </a:stretch>
        </p:blipFill>
        <p:spPr bwMode="auto">
          <a:xfrm>
            <a:off x="0" y="3063275"/>
            <a:ext cx="1153615" cy="211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3103" y="3419612"/>
            <a:ext cx="4209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</a:rPr>
              <a:t>C</a:t>
            </a: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ontent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64650" y="4653050"/>
            <a:ext cx="362035" cy="362035"/>
          </a:xfrm>
          <a:prstGeom prst="ellipse">
            <a:avLst/>
          </a:prstGeom>
          <a:solidFill>
            <a:srgbClr val="B4E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910410" y="5076263"/>
            <a:ext cx="234119" cy="234119"/>
          </a:xfrm>
          <a:prstGeom prst="ellipse">
            <a:avLst/>
          </a:prstGeom>
          <a:solidFill>
            <a:srgbClr val="B4E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29431" y="5285553"/>
            <a:ext cx="175490" cy="175490"/>
          </a:xfrm>
          <a:prstGeom prst="ellipse">
            <a:avLst/>
          </a:prstGeom>
          <a:solidFill>
            <a:srgbClr val="B4E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95536" y="5411620"/>
            <a:ext cx="110176" cy="110176"/>
          </a:xfrm>
          <a:prstGeom prst="ellipse">
            <a:avLst/>
          </a:prstGeom>
          <a:solidFill>
            <a:srgbClr val="B4E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箭头 10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11560" y="1345332"/>
            <a:ext cx="126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1" name="弦形 1040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燕尾形 1041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43" name="椭圆 1042"/>
          <p:cNvSpPr/>
          <p:nvPr/>
        </p:nvSpPr>
        <p:spPr>
          <a:xfrm>
            <a:off x="7619542" y="337220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4" name="动作按钮: 后退或前一项 1043">
            <a:hlinkClick r:id="" action="ppaction://hlinkshowjump?jump=previousslide" highlightClick="1"/>
          </p:cNvPr>
          <p:cNvSpPr/>
          <p:nvPr/>
        </p:nvSpPr>
        <p:spPr>
          <a:xfrm>
            <a:off x="7664318" y="410575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动作按钮: 第一张 1044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1" name="直接连接符 60"/>
          <p:cNvCxnSpPr/>
          <p:nvPr/>
        </p:nvCxnSpPr>
        <p:spPr>
          <a:xfrm>
            <a:off x="677252" y="300567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82949" y="2975258"/>
            <a:ext cx="620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77252" y="3926837"/>
            <a:ext cx="1726318" cy="261610"/>
            <a:chOff x="721887" y="4100942"/>
            <a:chExt cx="1726318" cy="26161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721887" y="413864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827584" y="410094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Logic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77252" y="4253556"/>
            <a:ext cx="1726318" cy="261610"/>
            <a:chOff x="721887" y="4474470"/>
            <a:chExt cx="1726318" cy="261610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5" name="椭圆 74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3107400" y="167699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Type the title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35866" y="2037038"/>
            <a:ext cx="4532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Type something here.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5866" y="3049200"/>
            <a:ext cx="4487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Type something here. Type something here. Type something here.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35866" y="3651329"/>
            <a:ext cx="448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Type something here. Type something here. Type something here.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07400" y="268511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Type the title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3240101" y="2007496"/>
            <a:ext cx="4089330" cy="2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3240101" y="3006238"/>
            <a:ext cx="4093638" cy="57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46" grpId="0"/>
      <p:bldP spid="47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46297" y="1400855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Type the 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029" name="TextBox 1028"/>
          <p:cNvSpPr txBox="1"/>
          <p:nvPr/>
        </p:nvSpPr>
        <p:spPr>
          <a:xfrm>
            <a:off x="3246297" y="1760895"/>
            <a:ext cx="41565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 Type something here. Type something here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. Type something here. </a:t>
            </a:r>
            <a:endParaRPr lang="zh-CN" altLang="en-US" sz="1100" dirty="0" smtClean="0">
              <a:ea typeface="微软雅黑" pitchFamily="34" charset="-122"/>
            </a:endParaRPr>
          </a:p>
          <a:p>
            <a:endParaRPr lang="zh-CN" alt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3194323" y="3119978"/>
            <a:ext cx="15253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039" name="矩形 1038"/>
          <p:cNvSpPr/>
          <p:nvPr/>
        </p:nvSpPr>
        <p:spPr>
          <a:xfrm>
            <a:off x="3246297" y="2133228"/>
            <a:ext cx="42456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 Type something here. Type something here. Type something here. 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</a:t>
            </a:r>
            <a:endParaRPr lang="zh-CN" altLang="en-US" sz="1100" dirty="0">
              <a:ea typeface="微软雅黑" pitchFamily="34" charset="-122"/>
            </a:endParaRPr>
          </a:p>
        </p:txBody>
      </p:sp>
      <p:sp>
        <p:nvSpPr>
          <p:cNvPr id="1041" name="弦形 1040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燕尾形 1041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43" name="椭圆 1042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4" name="动作按钮: 后退或前一项 1043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动作按钮: 第一张 1044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4581649" y="3119978"/>
            <a:ext cx="152536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.</a:t>
            </a: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949801" y="3119978"/>
            <a:ext cx="152536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.</a:t>
            </a: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Type something here. Type something here.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246297" y="2777088"/>
            <a:ext cx="328295" cy="343310"/>
            <a:chOff x="3425205" y="2751610"/>
            <a:chExt cx="353179" cy="369332"/>
          </a:xfrm>
        </p:grpSpPr>
        <p:sp>
          <p:nvSpPr>
            <p:cNvPr id="8" name="椭圆 7"/>
            <p:cNvSpPr/>
            <p:nvPr/>
          </p:nvSpPr>
          <p:spPr>
            <a:xfrm>
              <a:off x="3425205" y="2766442"/>
              <a:ext cx="353179" cy="353179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28883" y="2751610"/>
              <a:ext cx="297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559493" y="2856298"/>
            <a:ext cx="10504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Type the title</a:t>
            </a:r>
            <a:endParaRPr lang="zh-CN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3601157" y="3076317"/>
            <a:ext cx="8666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608409" y="2777088"/>
            <a:ext cx="329820" cy="343310"/>
            <a:chOff x="4684468" y="2751610"/>
            <a:chExt cx="354820" cy="369332"/>
          </a:xfrm>
        </p:grpSpPr>
        <p:sp>
          <p:nvSpPr>
            <p:cNvPr id="43" name="椭圆 42"/>
            <p:cNvSpPr/>
            <p:nvPr/>
          </p:nvSpPr>
          <p:spPr>
            <a:xfrm>
              <a:off x="4686109" y="2766442"/>
              <a:ext cx="353179" cy="353179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84468" y="2751610"/>
              <a:ext cx="297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4912439" y="2856298"/>
            <a:ext cx="1116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Type the title</a:t>
            </a:r>
            <a:endParaRPr lang="zh-CN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4982731" y="3076317"/>
            <a:ext cx="8666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980833" y="2781851"/>
            <a:ext cx="328295" cy="343310"/>
            <a:chOff x="5947013" y="2756734"/>
            <a:chExt cx="353179" cy="369332"/>
          </a:xfrm>
        </p:grpSpPr>
        <p:sp>
          <p:nvSpPr>
            <p:cNvPr id="44" name="椭圆 43"/>
            <p:cNvSpPr/>
            <p:nvPr/>
          </p:nvSpPr>
          <p:spPr>
            <a:xfrm>
              <a:off x="5947013" y="2766442"/>
              <a:ext cx="353179" cy="353179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954896" y="2756734"/>
              <a:ext cx="297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6296196" y="2856298"/>
            <a:ext cx="1059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Type the title</a:t>
            </a:r>
            <a:endParaRPr lang="zh-CN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6361264" y="3076317"/>
            <a:ext cx="86661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3275856" y="2713653"/>
            <a:ext cx="398059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275856" y="1735301"/>
            <a:ext cx="398059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246297" y="4578732"/>
            <a:ext cx="40101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左箭头 58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611560" y="1345332"/>
            <a:ext cx="126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677252" y="300567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82949" y="2975258"/>
            <a:ext cx="620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77252" y="3926837"/>
            <a:ext cx="1726318" cy="261610"/>
            <a:chOff x="721887" y="4100942"/>
            <a:chExt cx="1726318" cy="261610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721887" y="413864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827584" y="410094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Logic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77252" y="4253556"/>
            <a:ext cx="1726318" cy="261610"/>
            <a:chOff x="721887" y="4474470"/>
            <a:chExt cx="1726318" cy="261610"/>
          </a:xfrm>
        </p:grpSpPr>
        <p:cxnSp>
          <p:nvCxnSpPr>
            <p:cNvPr id="98" name="直接连接符 97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0" name="椭圆 99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100" fill="hold"/>
                                        <p:tgtEl>
                                          <p:spTgt spid="1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7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29" grpId="0"/>
      <p:bldP spid="38" grpId="0"/>
      <p:bldP spid="1039" grpId="0"/>
      <p:bldP spid="77" grpId="0"/>
      <p:bldP spid="78" grpId="0"/>
      <p:bldP spid="37" grpId="0"/>
      <p:bldP spid="79" grpId="0"/>
      <p:bldP spid="80" grpId="0"/>
      <p:bldP spid="84" grpId="0"/>
      <p:bldP spid="8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箭头 10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11560" y="1345332"/>
            <a:ext cx="1205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77252" y="2975258"/>
            <a:ext cx="1726318" cy="261610"/>
            <a:chOff x="721887" y="3019362"/>
            <a:chExt cx="1726318" cy="26161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77252" y="331114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82949" y="3273399"/>
            <a:ext cx="18787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Mathematical chart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4" name="组合 1023"/>
          <p:cNvGrpSpPr/>
          <p:nvPr/>
        </p:nvGrpSpPr>
        <p:grpSpPr>
          <a:xfrm>
            <a:off x="677252" y="3926837"/>
            <a:ext cx="1726318" cy="261610"/>
            <a:chOff x="721887" y="4100942"/>
            <a:chExt cx="1726318" cy="261610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721887" y="413864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27584" y="410094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Logic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5" name="组合 1024"/>
          <p:cNvGrpSpPr/>
          <p:nvPr/>
        </p:nvGrpSpPr>
        <p:grpSpPr>
          <a:xfrm>
            <a:off x="677252" y="4253556"/>
            <a:ext cx="1726318" cy="261610"/>
            <a:chOff x="721887" y="4474470"/>
            <a:chExt cx="1726318" cy="26161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275856" y="134533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Type the title here</a:t>
            </a:r>
            <a:endParaRPr lang="zh-CN" altLang="en-US" sz="1600" b="1" dirty="0"/>
          </a:p>
        </p:txBody>
      </p:sp>
      <p:sp>
        <p:nvSpPr>
          <p:cNvPr id="1029" name="TextBox 1028"/>
          <p:cNvSpPr txBox="1"/>
          <p:nvPr/>
        </p:nvSpPr>
        <p:spPr>
          <a:xfrm>
            <a:off x="3295772" y="1705372"/>
            <a:ext cx="433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something here. Type something here. Type something here. Type something here. </a:t>
            </a:r>
            <a:endParaRPr lang="zh-CN" altLang="en-US" sz="1200" dirty="0" smtClean="0"/>
          </a:p>
          <a:p>
            <a:endParaRPr lang="zh-CN" altLang="en-US" sz="1200" dirty="0"/>
          </a:p>
        </p:txBody>
      </p:sp>
      <p:sp>
        <p:nvSpPr>
          <p:cNvPr id="1041" name="弦形 1040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燕尾形 1041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43" name="椭圆 1042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4" name="动作按钮: 后退或前一项 1043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动作按钮: 第一张 1044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740494" y="2838448"/>
            <a:ext cx="226312" cy="22631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812544" y="2838448"/>
            <a:ext cx="226312" cy="22631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84595" y="2838448"/>
            <a:ext cx="226312" cy="22631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956645" y="2838448"/>
            <a:ext cx="226312" cy="22631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13945" y="2660065"/>
            <a:ext cx="516481" cy="418144"/>
            <a:chOff x="3613945" y="2660065"/>
            <a:chExt cx="516481" cy="418144"/>
          </a:xfrm>
        </p:grpSpPr>
        <p:sp>
          <p:nvSpPr>
            <p:cNvPr id="46" name="椭圆 45"/>
            <p:cNvSpPr/>
            <p:nvPr/>
          </p:nvSpPr>
          <p:spPr>
            <a:xfrm>
              <a:off x="3644578" y="2660065"/>
              <a:ext cx="418144" cy="418144"/>
            </a:xfrm>
            <a:prstGeom prst="ellipse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13945" y="2724732"/>
              <a:ext cx="5164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23%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71059" y="2660065"/>
            <a:ext cx="544250" cy="418144"/>
            <a:chOff x="4671059" y="2660065"/>
            <a:chExt cx="544250" cy="418144"/>
          </a:xfrm>
        </p:grpSpPr>
        <p:sp>
          <p:nvSpPr>
            <p:cNvPr id="47" name="椭圆 46"/>
            <p:cNvSpPr/>
            <p:nvPr/>
          </p:nvSpPr>
          <p:spPr>
            <a:xfrm>
              <a:off x="4706205" y="2660065"/>
              <a:ext cx="418144" cy="418144"/>
            </a:xfrm>
            <a:prstGeom prst="ellipse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671059" y="2724732"/>
              <a:ext cx="5442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727884" y="2660065"/>
            <a:ext cx="615738" cy="418144"/>
            <a:chOff x="5727884" y="2660065"/>
            <a:chExt cx="615738" cy="418144"/>
          </a:xfrm>
        </p:grpSpPr>
        <p:sp>
          <p:nvSpPr>
            <p:cNvPr id="48" name="椭圆 47"/>
            <p:cNvSpPr/>
            <p:nvPr/>
          </p:nvSpPr>
          <p:spPr>
            <a:xfrm>
              <a:off x="5783467" y="2660065"/>
              <a:ext cx="418144" cy="418144"/>
            </a:xfrm>
            <a:prstGeom prst="ellipse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27884" y="2724732"/>
              <a:ext cx="6157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63%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4264" y="2660065"/>
            <a:ext cx="614715" cy="418144"/>
            <a:chOff x="6804264" y="2660065"/>
            <a:chExt cx="614715" cy="418144"/>
          </a:xfrm>
        </p:grpSpPr>
        <p:sp>
          <p:nvSpPr>
            <p:cNvPr id="49" name="椭圆 48"/>
            <p:cNvSpPr/>
            <p:nvPr/>
          </p:nvSpPr>
          <p:spPr>
            <a:xfrm>
              <a:off x="6860729" y="2660065"/>
              <a:ext cx="418144" cy="418144"/>
            </a:xfrm>
            <a:prstGeom prst="ellipse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804264" y="2724732"/>
              <a:ext cx="6147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71%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/>
          <p:cNvCxnSpPr/>
          <p:nvPr/>
        </p:nvCxnSpPr>
        <p:spPr>
          <a:xfrm>
            <a:off x="3400762" y="1677981"/>
            <a:ext cx="42314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419872" y="3760827"/>
            <a:ext cx="836287" cy="836287"/>
            <a:chOff x="3419872" y="3760827"/>
            <a:chExt cx="836287" cy="836287"/>
          </a:xfrm>
        </p:grpSpPr>
        <p:sp>
          <p:nvSpPr>
            <p:cNvPr id="41" name="椭圆 40"/>
            <p:cNvSpPr/>
            <p:nvPr/>
          </p:nvSpPr>
          <p:spPr>
            <a:xfrm>
              <a:off x="3419872" y="3760827"/>
              <a:ext cx="836287" cy="836287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00636" y="3993069"/>
              <a:ext cx="706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part1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497134" y="3766199"/>
            <a:ext cx="836287" cy="836287"/>
            <a:chOff x="4497134" y="3766199"/>
            <a:chExt cx="836287" cy="836287"/>
          </a:xfrm>
        </p:grpSpPr>
        <p:sp>
          <p:nvSpPr>
            <p:cNvPr id="42" name="椭圆 41"/>
            <p:cNvSpPr/>
            <p:nvPr/>
          </p:nvSpPr>
          <p:spPr>
            <a:xfrm>
              <a:off x="4497134" y="3766199"/>
              <a:ext cx="836287" cy="836287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586626" y="3993069"/>
              <a:ext cx="706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part2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574395" y="3760827"/>
            <a:ext cx="836287" cy="836287"/>
            <a:chOff x="5574395" y="3760827"/>
            <a:chExt cx="836287" cy="836287"/>
          </a:xfrm>
        </p:grpSpPr>
        <p:sp>
          <p:nvSpPr>
            <p:cNvPr id="43" name="椭圆 42"/>
            <p:cNvSpPr/>
            <p:nvPr/>
          </p:nvSpPr>
          <p:spPr>
            <a:xfrm>
              <a:off x="5574395" y="3760827"/>
              <a:ext cx="836287" cy="836287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663091" y="3993069"/>
              <a:ext cx="706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part3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651658" y="3760827"/>
            <a:ext cx="836287" cy="836287"/>
            <a:chOff x="6651658" y="3760827"/>
            <a:chExt cx="836287" cy="836287"/>
          </a:xfrm>
        </p:grpSpPr>
        <p:sp>
          <p:nvSpPr>
            <p:cNvPr id="44" name="椭圆 43"/>
            <p:cNvSpPr/>
            <p:nvPr/>
          </p:nvSpPr>
          <p:spPr>
            <a:xfrm>
              <a:off x="6651658" y="3760827"/>
              <a:ext cx="836287" cy="836287"/>
            </a:xfrm>
            <a:prstGeom prst="ellipse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749082" y="3993069"/>
              <a:ext cx="706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part4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2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4.16667E-6 0.08334 " pathEditMode="relative" rAng="0" ptsTypes="AA">
                                      <p:cBhvr>
                                        <p:cTn id="54" dur="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4.16667E-6 0.08334 " pathEditMode="relative" rAng="0" ptsTypes="AA">
                                      <p:cBhvr>
                                        <p:cTn id="59" dur="8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7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4.16667E-6 0.08334 " pathEditMode="relative" rAng="0" ptsTypes="AA">
                                      <p:cBhvr>
                                        <p:cTn id="64" dur="8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7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4.16667E-6 0.08334 " pathEditMode="relative" rAng="0" ptsTypes="AA">
                                      <p:cBhvr>
                                        <p:cTn id="69" dur="8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1029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4" grpId="0" animBg="1"/>
      <p:bldP spid="5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心圆 3"/>
          <p:cNvSpPr/>
          <p:nvPr/>
        </p:nvSpPr>
        <p:spPr>
          <a:xfrm>
            <a:off x="3704878" y="1202730"/>
            <a:ext cx="3410562" cy="3410562"/>
          </a:xfrm>
          <a:prstGeom prst="donut">
            <a:avLst>
              <a:gd name="adj" fmla="val 4958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弦形 7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燕尾形 8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18031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726143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箭头 11"/>
          <p:cNvSpPr/>
          <p:nvPr/>
        </p:nvSpPr>
        <p:spPr>
          <a:xfrm>
            <a:off x="1823663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11560" y="1345332"/>
            <a:ext cx="1126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53254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3568" y="2964338"/>
            <a:ext cx="1726318" cy="261610"/>
            <a:chOff x="721887" y="3019362"/>
            <a:chExt cx="1726318" cy="2616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3568" y="3273399"/>
            <a:ext cx="1984440" cy="261610"/>
            <a:chOff x="721887" y="3359324"/>
            <a:chExt cx="1984440" cy="26161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83568" y="3640113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9265" y="3600118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Chart 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83568" y="3926837"/>
            <a:ext cx="1726318" cy="261610"/>
            <a:chOff x="721887" y="4100942"/>
            <a:chExt cx="1726318" cy="26161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721887" y="413864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27584" y="410094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Logic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3568" y="4253556"/>
            <a:ext cx="1726318" cy="261610"/>
            <a:chOff x="721887" y="4474470"/>
            <a:chExt cx="1726318" cy="26161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动作按钮: 后退或前一项 31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动作按钮: 第一张 32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同心圆 33"/>
          <p:cNvSpPr/>
          <p:nvPr/>
        </p:nvSpPr>
        <p:spPr>
          <a:xfrm>
            <a:off x="3707904" y="1209987"/>
            <a:ext cx="3410562" cy="3410562"/>
          </a:xfrm>
          <a:prstGeom prst="donut">
            <a:avLst>
              <a:gd name="adj" fmla="val 11329"/>
            </a:avLst>
          </a:prstGeom>
          <a:solidFill>
            <a:srgbClr val="B4E0B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56500" y="1942328"/>
            <a:ext cx="215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latin typeface="微软雅黑" pitchFamily="34" charset="-122"/>
                <a:ea typeface="微软雅黑" pitchFamily="34" charset="-122"/>
              </a:rPr>
              <a:t>98%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995075" y="3332698"/>
            <a:ext cx="1449888" cy="1449888"/>
            <a:chOff x="5995075" y="3332698"/>
            <a:chExt cx="1449888" cy="1449888"/>
          </a:xfrm>
        </p:grpSpPr>
        <p:sp>
          <p:nvSpPr>
            <p:cNvPr id="36" name="椭圆 35"/>
            <p:cNvSpPr/>
            <p:nvPr/>
          </p:nvSpPr>
          <p:spPr>
            <a:xfrm>
              <a:off x="5995075" y="3332698"/>
              <a:ext cx="1449888" cy="1449888"/>
            </a:xfrm>
            <a:prstGeom prst="ellipse">
              <a:avLst/>
            </a:prstGeom>
            <a:solidFill>
              <a:srgbClr val="B4E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69269" y="3703086"/>
              <a:ext cx="10670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Type something here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38" name="Picture 2" descr="D:\PPT\20131202045504550_easyicon_net_51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5906" y="4347012"/>
              <a:ext cx="168155" cy="168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9" name="直接连接符 38"/>
            <p:cNvCxnSpPr/>
            <p:nvPr/>
          </p:nvCxnSpPr>
          <p:spPr>
            <a:xfrm flipH="1">
              <a:off x="6804248" y="4057642"/>
              <a:ext cx="361632" cy="38055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410739" y="2872192"/>
            <a:ext cx="999420" cy="108835"/>
            <a:chOff x="4410739" y="2872192"/>
            <a:chExt cx="999420" cy="108835"/>
          </a:xfrm>
        </p:grpSpPr>
        <p:sp>
          <p:nvSpPr>
            <p:cNvPr id="40" name="矩形 39"/>
            <p:cNvSpPr/>
            <p:nvPr/>
          </p:nvSpPr>
          <p:spPr>
            <a:xfrm>
              <a:off x="4427984" y="2872927"/>
              <a:ext cx="982175" cy="107916"/>
            </a:xfrm>
            <a:prstGeom prst="rect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410739" y="2872192"/>
              <a:ext cx="0" cy="108835"/>
            </a:xfrm>
            <a:prstGeom prst="line">
              <a:avLst/>
            </a:prstGeom>
            <a:ln>
              <a:solidFill>
                <a:srgbClr val="FC9F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410739" y="3024408"/>
            <a:ext cx="1313389" cy="108835"/>
            <a:chOff x="4410739" y="3024408"/>
            <a:chExt cx="1313389" cy="108835"/>
          </a:xfrm>
        </p:grpSpPr>
        <p:sp>
          <p:nvSpPr>
            <p:cNvPr id="41" name="矩形 40"/>
            <p:cNvSpPr/>
            <p:nvPr/>
          </p:nvSpPr>
          <p:spPr>
            <a:xfrm>
              <a:off x="4427984" y="3025327"/>
              <a:ext cx="1296144" cy="107916"/>
            </a:xfrm>
            <a:prstGeom prst="rect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4410739" y="3024408"/>
              <a:ext cx="0" cy="108835"/>
            </a:xfrm>
            <a:prstGeom prst="line">
              <a:avLst/>
            </a:prstGeom>
            <a:ln>
              <a:solidFill>
                <a:srgbClr val="FC9F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4410739" y="3176808"/>
            <a:ext cx="1584335" cy="108835"/>
            <a:chOff x="4410739" y="3176808"/>
            <a:chExt cx="1584335" cy="108835"/>
          </a:xfrm>
        </p:grpSpPr>
        <p:sp>
          <p:nvSpPr>
            <p:cNvPr id="42" name="矩形 41"/>
            <p:cNvSpPr/>
            <p:nvPr/>
          </p:nvSpPr>
          <p:spPr>
            <a:xfrm>
              <a:off x="4427983" y="3177727"/>
              <a:ext cx="1567091" cy="107916"/>
            </a:xfrm>
            <a:prstGeom prst="rect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4410739" y="3176808"/>
              <a:ext cx="0" cy="108835"/>
            </a:xfrm>
            <a:prstGeom prst="line">
              <a:avLst/>
            </a:prstGeom>
            <a:ln>
              <a:solidFill>
                <a:srgbClr val="FC9F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4409022" y="3329208"/>
            <a:ext cx="1747154" cy="108835"/>
            <a:chOff x="4409022" y="3329208"/>
            <a:chExt cx="1747154" cy="108835"/>
          </a:xfrm>
        </p:grpSpPr>
        <p:sp>
          <p:nvSpPr>
            <p:cNvPr id="43" name="矩形 42"/>
            <p:cNvSpPr/>
            <p:nvPr/>
          </p:nvSpPr>
          <p:spPr>
            <a:xfrm>
              <a:off x="4427984" y="3330127"/>
              <a:ext cx="1728192" cy="107916"/>
            </a:xfrm>
            <a:prstGeom prst="rect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409022" y="3329208"/>
              <a:ext cx="0" cy="108835"/>
            </a:xfrm>
            <a:prstGeom prst="line">
              <a:avLst/>
            </a:prstGeom>
            <a:ln>
              <a:solidFill>
                <a:srgbClr val="FC9F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4409022" y="3481238"/>
            <a:ext cx="1243098" cy="108835"/>
            <a:chOff x="4409022" y="3481238"/>
            <a:chExt cx="1243098" cy="108835"/>
          </a:xfrm>
        </p:grpSpPr>
        <p:sp>
          <p:nvSpPr>
            <p:cNvPr id="44" name="矩形 43"/>
            <p:cNvSpPr/>
            <p:nvPr/>
          </p:nvSpPr>
          <p:spPr>
            <a:xfrm>
              <a:off x="4427984" y="3482527"/>
              <a:ext cx="1224136" cy="106259"/>
            </a:xfrm>
            <a:prstGeom prst="rect">
              <a:avLst/>
            </a:prstGeom>
            <a:solidFill>
              <a:srgbClr val="FC9F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4409022" y="3481238"/>
              <a:ext cx="0" cy="108835"/>
            </a:xfrm>
            <a:prstGeom prst="line">
              <a:avLst/>
            </a:prstGeom>
            <a:ln>
              <a:solidFill>
                <a:srgbClr val="FC9F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5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/>
      <p:bldP spid="23" grpId="1"/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弦形 7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燕尾形 8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18031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726143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箭头 11"/>
          <p:cNvSpPr/>
          <p:nvPr/>
        </p:nvSpPr>
        <p:spPr>
          <a:xfrm>
            <a:off x="1823663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11560" y="1345332"/>
            <a:ext cx="996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53254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3568" y="2964338"/>
            <a:ext cx="1726318" cy="261610"/>
            <a:chOff x="721887" y="3019362"/>
            <a:chExt cx="1726318" cy="26161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3568" y="3273399"/>
            <a:ext cx="1984440" cy="261610"/>
            <a:chOff x="721887" y="3359324"/>
            <a:chExt cx="1984440" cy="26161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83568" y="3640113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9265" y="3600118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Chart 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83568" y="3926837"/>
            <a:ext cx="1726318" cy="261610"/>
            <a:chOff x="721887" y="4100942"/>
            <a:chExt cx="1726318" cy="26161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721887" y="413864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27584" y="410094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Logic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3568" y="4253556"/>
            <a:ext cx="1726318" cy="261610"/>
            <a:chOff x="721887" y="4474470"/>
            <a:chExt cx="1726318" cy="26161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动作按钮: 后退或前一项 31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动作按钮: 第一张 32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6221019" y="1037555"/>
            <a:ext cx="1731839" cy="959779"/>
            <a:chOff x="5582516" y="1028263"/>
            <a:chExt cx="1731839" cy="959779"/>
          </a:xfrm>
        </p:grpSpPr>
        <p:sp>
          <p:nvSpPr>
            <p:cNvPr id="55" name="TextBox 54"/>
            <p:cNvSpPr txBox="1"/>
            <p:nvPr/>
          </p:nvSpPr>
          <p:spPr>
            <a:xfrm>
              <a:off x="5582517" y="1341711"/>
              <a:ext cx="1731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 something here. Type something here.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82516" y="1028263"/>
              <a:ext cx="16112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Description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5698541" y="1321144"/>
              <a:ext cx="1304923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/>
          <p:cNvGrpSpPr/>
          <p:nvPr/>
        </p:nvGrpSpPr>
        <p:grpSpPr>
          <a:xfrm>
            <a:off x="6895405" y="3845867"/>
            <a:ext cx="1731839" cy="959779"/>
            <a:chOff x="6198594" y="3687337"/>
            <a:chExt cx="1731839" cy="959779"/>
          </a:xfrm>
        </p:grpSpPr>
        <p:sp>
          <p:nvSpPr>
            <p:cNvPr id="59" name="TextBox 58"/>
            <p:cNvSpPr txBox="1"/>
            <p:nvPr/>
          </p:nvSpPr>
          <p:spPr>
            <a:xfrm>
              <a:off x="6198594" y="4000785"/>
              <a:ext cx="17318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 something here. Type something here.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98594" y="3687337"/>
              <a:ext cx="16112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Description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6314619" y="3980218"/>
              <a:ext cx="131772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2713036" y="2185753"/>
            <a:ext cx="1731839" cy="959779"/>
            <a:chOff x="2713036" y="2189683"/>
            <a:chExt cx="1731839" cy="959779"/>
          </a:xfrm>
        </p:grpSpPr>
        <p:sp>
          <p:nvSpPr>
            <p:cNvPr id="63" name="TextBox 62"/>
            <p:cNvSpPr txBox="1"/>
            <p:nvPr/>
          </p:nvSpPr>
          <p:spPr>
            <a:xfrm>
              <a:off x="2713037" y="2503131"/>
              <a:ext cx="1731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 something here. Type something here.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713036" y="2189683"/>
              <a:ext cx="16112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Description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2829061" y="2482564"/>
              <a:ext cx="1304923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任意多边形 65"/>
          <p:cNvSpPr/>
          <p:nvPr/>
        </p:nvSpPr>
        <p:spPr>
          <a:xfrm>
            <a:off x="5453063" y="1490663"/>
            <a:ext cx="733425" cy="71437"/>
          </a:xfrm>
          <a:custGeom>
            <a:avLst/>
            <a:gdLst>
              <a:gd name="connsiteX0" fmla="*/ 0 w 733425"/>
              <a:gd name="connsiteY0" fmla="*/ 71437 h 71437"/>
              <a:gd name="connsiteX1" fmla="*/ 71437 w 733425"/>
              <a:gd name="connsiteY1" fmla="*/ 0 h 71437"/>
              <a:gd name="connsiteX2" fmla="*/ 733425 w 733425"/>
              <a:gd name="connsiteY2" fmla="*/ 0 h 7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3425" h="71437">
                <a:moveTo>
                  <a:pt x="0" y="71437"/>
                </a:moveTo>
                <a:lnTo>
                  <a:pt x="71437" y="0"/>
                </a:lnTo>
                <a:lnTo>
                  <a:pt x="733425" y="0"/>
                </a:ln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5472113" y="4191000"/>
            <a:ext cx="1390650" cy="100013"/>
          </a:xfrm>
          <a:custGeom>
            <a:avLst/>
            <a:gdLst>
              <a:gd name="connsiteX0" fmla="*/ 0 w 1390650"/>
              <a:gd name="connsiteY0" fmla="*/ 0 h 100013"/>
              <a:gd name="connsiteX1" fmla="*/ 0 w 1390650"/>
              <a:gd name="connsiteY1" fmla="*/ 0 h 100013"/>
              <a:gd name="connsiteX2" fmla="*/ 23812 w 1390650"/>
              <a:gd name="connsiteY2" fmla="*/ 61913 h 100013"/>
              <a:gd name="connsiteX3" fmla="*/ 28575 w 1390650"/>
              <a:gd name="connsiteY3" fmla="*/ 76200 h 100013"/>
              <a:gd name="connsiteX4" fmla="*/ 47625 w 1390650"/>
              <a:gd name="connsiteY4" fmla="*/ 100013 h 100013"/>
              <a:gd name="connsiteX5" fmla="*/ 1390650 w 1390650"/>
              <a:gd name="connsiteY5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0650" h="100013">
                <a:moveTo>
                  <a:pt x="0" y="0"/>
                </a:moveTo>
                <a:lnTo>
                  <a:pt x="0" y="0"/>
                </a:lnTo>
                <a:cubicBezTo>
                  <a:pt x="7937" y="20638"/>
                  <a:pt x="16048" y="41209"/>
                  <a:pt x="23812" y="61913"/>
                </a:cubicBezTo>
                <a:cubicBezTo>
                  <a:pt x="25575" y="66613"/>
                  <a:pt x="26084" y="71841"/>
                  <a:pt x="28575" y="76200"/>
                </a:cubicBezTo>
                <a:cubicBezTo>
                  <a:pt x="35525" y="88362"/>
                  <a:pt x="39706" y="92094"/>
                  <a:pt x="47625" y="100013"/>
                </a:cubicBezTo>
                <a:lnTo>
                  <a:pt x="1390650" y="100013"/>
                </a:ln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4251378" y="1617566"/>
            <a:ext cx="2422596" cy="2510072"/>
            <a:chOff x="4251378" y="1617566"/>
            <a:chExt cx="2422596" cy="2510072"/>
          </a:xfrm>
        </p:grpSpPr>
        <p:grpSp>
          <p:nvGrpSpPr>
            <p:cNvPr id="69" name="组合 68"/>
            <p:cNvGrpSpPr/>
            <p:nvPr/>
          </p:nvGrpSpPr>
          <p:grpSpPr>
            <a:xfrm rot="5400000">
              <a:off x="4674760" y="1986943"/>
              <a:ext cx="1511570" cy="1713853"/>
              <a:chOff x="4927962" y="1868552"/>
              <a:chExt cx="2100694" cy="2024330"/>
            </a:xfrm>
          </p:grpSpPr>
          <p:cxnSp>
            <p:nvCxnSpPr>
              <p:cNvPr id="76" name="直接连接符 75"/>
              <p:cNvCxnSpPr/>
              <p:nvPr/>
            </p:nvCxnSpPr>
            <p:spPr>
              <a:xfrm flipV="1">
                <a:off x="4927962" y="1868552"/>
                <a:ext cx="2100694" cy="1066895"/>
              </a:xfrm>
              <a:prstGeom prst="line">
                <a:avLst/>
              </a:prstGeom>
              <a:ln>
                <a:solidFill>
                  <a:srgbClr val="EAEAEA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flipH="1" flipV="1">
                <a:off x="4927962" y="2935446"/>
                <a:ext cx="2100694" cy="957436"/>
              </a:xfrm>
              <a:prstGeom prst="line">
                <a:avLst/>
              </a:prstGeom>
              <a:ln>
                <a:solidFill>
                  <a:srgbClr val="EAEAEA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 flipV="1">
                <a:off x="5940152" y="2401999"/>
                <a:ext cx="1088504" cy="455501"/>
              </a:xfrm>
              <a:prstGeom prst="line">
                <a:avLst/>
              </a:prstGeom>
              <a:ln>
                <a:solidFill>
                  <a:srgbClr val="EAEAEA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flipH="1">
                <a:off x="5940152" y="2857500"/>
                <a:ext cx="1088504" cy="556664"/>
              </a:xfrm>
              <a:prstGeom prst="line">
                <a:avLst/>
              </a:prstGeom>
              <a:ln>
                <a:solidFill>
                  <a:srgbClr val="EAEAEA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椭圆 69"/>
            <p:cNvSpPr/>
            <p:nvPr/>
          </p:nvSpPr>
          <p:spPr>
            <a:xfrm rot="5400000">
              <a:off x="5942407" y="3396071"/>
              <a:ext cx="731567" cy="731567"/>
            </a:xfrm>
            <a:prstGeom prst="ellipse">
              <a:avLst/>
            </a:prstGeom>
            <a:solidFill>
              <a:srgbClr val="FC9F16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 rot="5400000">
              <a:off x="5096892" y="3396071"/>
              <a:ext cx="731567" cy="731567"/>
            </a:xfrm>
            <a:prstGeom prst="ellipse">
              <a:avLst/>
            </a:prstGeom>
            <a:solidFill>
              <a:srgbClr val="FC9F16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 rot="5400000">
              <a:off x="4251378" y="3396071"/>
              <a:ext cx="731567" cy="731567"/>
            </a:xfrm>
            <a:prstGeom prst="ellipse">
              <a:avLst/>
            </a:prstGeom>
            <a:solidFill>
              <a:srgbClr val="B4E0BF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 rot="5400000">
              <a:off x="5470057" y="2474514"/>
              <a:ext cx="731567" cy="731567"/>
            </a:xfrm>
            <a:prstGeom prst="ellipse">
              <a:avLst/>
            </a:prstGeom>
            <a:solidFill>
              <a:srgbClr val="FC9F16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4" name="椭圆 73"/>
            <p:cNvSpPr/>
            <p:nvPr/>
          </p:nvSpPr>
          <p:spPr>
            <a:xfrm rot="5400000">
              <a:off x="4622938" y="2474514"/>
              <a:ext cx="731567" cy="731567"/>
            </a:xfrm>
            <a:prstGeom prst="ellipse">
              <a:avLst/>
            </a:prstGeom>
            <a:solidFill>
              <a:srgbClr val="FC9F16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5400000">
              <a:off x="5061969" y="1617566"/>
              <a:ext cx="731567" cy="731567"/>
            </a:xfrm>
            <a:prstGeom prst="ellipse">
              <a:avLst/>
            </a:prstGeom>
            <a:solidFill>
              <a:srgbClr val="FC9F16"/>
            </a:solidFill>
            <a:ln w="254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任意多边形 79"/>
          <p:cNvSpPr/>
          <p:nvPr/>
        </p:nvSpPr>
        <p:spPr>
          <a:xfrm>
            <a:off x="4229100" y="2767013"/>
            <a:ext cx="333375" cy="0"/>
          </a:xfrm>
          <a:custGeom>
            <a:avLst/>
            <a:gdLst>
              <a:gd name="connsiteX0" fmla="*/ 333375 w 333375"/>
              <a:gd name="connsiteY0" fmla="*/ 0 h 0"/>
              <a:gd name="connsiteX1" fmla="*/ 0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333375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82" name="直接连接符 81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66" grpId="0" animBg="1"/>
      <p:bldP spid="67" grpId="0" animBg="1"/>
      <p:bldP spid="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弦形 6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动作按钮: 后退或前一项 10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动作按钮: 第一张 11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11560" y="1345332"/>
            <a:ext cx="93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77252" y="2964338"/>
            <a:ext cx="1726318" cy="261610"/>
            <a:chOff x="721887" y="3019362"/>
            <a:chExt cx="1726318" cy="26161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677252" y="396453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82949" y="3926837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Logic chart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77252" y="4253556"/>
            <a:ext cx="1726318" cy="261610"/>
            <a:chOff x="721887" y="4474470"/>
            <a:chExt cx="1726318" cy="26161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721887" y="450942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27584" y="4474470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Picture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480566" y="1117994"/>
            <a:ext cx="4043762" cy="4043762"/>
          </a:xfrm>
          <a:prstGeom prst="ellipse">
            <a:avLst/>
          </a:prstGeom>
          <a:solidFill>
            <a:srgbClr val="B4E0BF">
              <a:alpha val="72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31" t="-9971" r="74096" b="-1"/>
          <a:stretch>
            <a:fillRect/>
          </a:stretch>
        </p:blipFill>
        <p:spPr bwMode="auto">
          <a:xfrm>
            <a:off x="3106232" y="716603"/>
            <a:ext cx="1428162" cy="445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4537445" y="2281588"/>
            <a:ext cx="1906763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535064" y="2713484"/>
            <a:ext cx="190914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532683" y="3145532"/>
            <a:ext cx="1911525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532683" y="3534147"/>
            <a:ext cx="1911525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532683" y="4311377"/>
            <a:ext cx="1911525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663824" y="2202709"/>
            <a:ext cx="8692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553319" y="2630862"/>
            <a:ext cx="97795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480566" y="3066653"/>
            <a:ext cx="10451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480566" y="3455268"/>
            <a:ext cx="10451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519808" y="4230057"/>
            <a:ext cx="10058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457700" y="2243336"/>
            <a:ext cx="18424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75627" y="1996502"/>
            <a:ext cx="8088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Point 1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75627" y="2422821"/>
            <a:ext cx="8088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Point 2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75627" y="2858818"/>
            <a:ext cx="9600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Point 3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75627" y="3258837"/>
            <a:ext cx="803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Point 4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75627" y="4023037"/>
            <a:ext cx="833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Point 5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57700" y="2676525"/>
            <a:ext cx="19865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57700" y="3493765"/>
            <a:ext cx="184249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57700" y="3099415"/>
            <a:ext cx="18424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57700" y="4267944"/>
            <a:ext cx="16984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 something here</a:t>
            </a:r>
            <a:endParaRPr lang="zh-CN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36096" y="1622673"/>
            <a:ext cx="132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Timeline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4529138" y="1354857"/>
            <a:ext cx="1320" cy="356004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707593" y="755417"/>
            <a:ext cx="1034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Starting point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5967" y="5030976"/>
            <a:ext cx="1028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Ending point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 flipH="1">
            <a:off x="4533899" y="876300"/>
            <a:ext cx="1219200" cy="438150"/>
          </a:xfrm>
          <a:custGeom>
            <a:avLst/>
            <a:gdLst>
              <a:gd name="connsiteX0" fmla="*/ 1362075 w 1362075"/>
              <a:gd name="connsiteY0" fmla="*/ 438150 h 438150"/>
              <a:gd name="connsiteX1" fmla="*/ 1362075 w 1362075"/>
              <a:gd name="connsiteY1" fmla="*/ 0 h 438150"/>
              <a:gd name="connsiteX2" fmla="*/ 0 w 1362075"/>
              <a:gd name="connsiteY2" fmla="*/ 0 h 438150"/>
              <a:gd name="connsiteX3" fmla="*/ 0 w 1362075"/>
              <a:gd name="connsiteY3" fmla="*/ 9525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075" h="438150">
                <a:moveTo>
                  <a:pt x="1362075" y="438150"/>
                </a:moveTo>
                <a:lnTo>
                  <a:pt x="1362075" y="0"/>
                </a:lnTo>
                <a:lnTo>
                  <a:pt x="0" y="0"/>
                </a:lnTo>
                <a:lnTo>
                  <a:pt x="0" y="9525"/>
                </a:lnTo>
              </a:path>
            </a:pathLst>
          </a:cu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flipH="1">
            <a:off x="3663823" y="4962525"/>
            <a:ext cx="870076" cy="200025"/>
          </a:xfrm>
          <a:custGeom>
            <a:avLst/>
            <a:gdLst>
              <a:gd name="connsiteX0" fmla="*/ 0 w 1057275"/>
              <a:gd name="connsiteY0" fmla="*/ 0 h 285750"/>
              <a:gd name="connsiteX1" fmla="*/ 0 w 1057275"/>
              <a:gd name="connsiteY1" fmla="*/ 285750 h 285750"/>
              <a:gd name="connsiteX2" fmla="*/ 1057275 w 1057275"/>
              <a:gd name="connsiteY2" fmla="*/ 285750 h 285750"/>
              <a:gd name="connsiteX3" fmla="*/ 1057275 w 1057275"/>
              <a:gd name="connsiteY3" fmla="*/ 276225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285750">
                <a:moveTo>
                  <a:pt x="0" y="0"/>
                </a:moveTo>
                <a:lnTo>
                  <a:pt x="0" y="285750"/>
                </a:lnTo>
                <a:lnTo>
                  <a:pt x="1057275" y="285750"/>
                </a:lnTo>
                <a:lnTo>
                  <a:pt x="1057275" y="276225"/>
                </a:lnTo>
              </a:path>
            </a:pathLst>
          </a:cu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2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6" grpId="0"/>
      <p:bldP spid="57" grpId="0"/>
      <p:bldP spid="58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772"/>
            <a:ext cx="9144000" cy="4092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42096" y="331685"/>
            <a:ext cx="2700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Stick the logo&amp; Type your reporting's name 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弦形 6"/>
          <p:cNvSpPr/>
          <p:nvPr/>
        </p:nvSpPr>
        <p:spPr>
          <a:xfrm rot="1316491">
            <a:off x="8493150" y="2250721"/>
            <a:ext cx="1213559" cy="1213559"/>
          </a:xfrm>
          <a:prstGeom prst="chord">
            <a:avLst>
              <a:gd name="adj1" fmla="val 3786602"/>
              <a:gd name="adj2" fmla="val 15171629"/>
            </a:avLst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8815673" y="2699195"/>
            <a:ext cx="172629" cy="288032"/>
          </a:xfrm>
          <a:prstGeom prst="chevron">
            <a:avLst>
              <a:gd name="adj" fmla="val 75925"/>
            </a:avLst>
          </a:prstGeom>
          <a:solidFill>
            <a:schemeClr val="bg1">
              <a:alpha val="9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19542" y="347017"/>
            <a:ext cx="310890" cy="3108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052869" y="347017"/>
            <a:ext cx="310890" cy="310890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动作按钮: 后退或前一项 10">
            <a:hlinkClick r:id="" action="ppaction://hlinkshowjump?jump=previousslide" highlightClick="1"/>
          </p:cNvPr>
          <p:cNvSpPr/>
          <p:nvPr/>
        </p:nvSpPr>
        <p:spPr>
          <a:xfrm>
            <a:off x="7664318" y="420372"/>
            <a:ext cx="163682" cy="163682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动作按钮: 第一张 11">
            <a:hlinkClick r:id="" action="ppaction://hlinkshowjump?jump=firstslide" highlightClick="1"/>
          </p:cNvPr>
          <p:cNvSpPr/>
          <p:nvPr/>
        </p:nvSpPr>
        <p:spPr>
          <a:xfrm>
            <a:off x="8100302" y="394450"/>
            <a:ext cx="216024" cy="216024"/>
          </a:xfrm>
          <a:prstGeom prst="actionButtonHom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719827" y="2198022"/>
            <a:ext cx="468052" cy="468052"/>
          </a:xfrm>
          <a:prstGeom prst="ellipse">
            <a:avLst/>
          </a:prstGeom>
          <a:solidFill>
            <a:srgbClr val="FC9F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1817347" y="2307209"/>
            <a:ext cx="261257" cy="243313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11560" y="1345332"/>
            <a:ext cx="110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ja-JP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あの</a:t>
            </a:r>
            <a:r>
              <a:rPr lang="en-US" altLang="ja-JP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85750" indent="-285750">
              <a:buFont typeface="Wingdings" pitchFamily="2" charset="2"/>
              <a:buChar char="p"/>
            </a:pPr>
            <a:endParaRPr lang="zh-CN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6938" y="1717602"/>
            <a:ext cx="106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zh-CN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 report</a:t>
            </a:r>
            <a:endParaRPr lang="zh-CN" alt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77252" y="2964338"/>
            <a:ext cx="1726318" cy="261610"/>
            <a:chOff x="721887" y="3019362"/>
            <a:chExt cx="1726318" cy="26161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721887" y="3049783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7584" y="3019362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7252" y="3273399"/>
            <a:ext cx="1984440" cy="261610"/>
            <a:chOff x="721887" y="3359324"/>
            <a:chExt cx="1984440" cy="26161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721887" y="3397074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27584" y="3359324"/>
              <a:ext cx="1878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Mathematical chart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7252" y="3600118"/>
            <a:ext cx="1726318" cy="261610"/>
            <a:chOff x="721887" y="3727864"/>
            <a:chExt cx="1726318" cy="26161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721887" y="3767859"/>
              <a:ext cx="0" cy="149685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27584" y="3727864"/>
              <a:ext cx="1620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Chart </a:t>
              </a:r>
              <a:endPara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677252" y="3964539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82949" y="3926837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Logic chart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77252" y="4288515"/>
            <a:ext cx="0" cy="149685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82949" y="4253556"/>
            <a:ext cx="1620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Picture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711715" y="1729970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63819" y="1466631"/>
            <a:ext cx="2983136" cy="2983136"/>
            <a:chOff x="2663819" y="1466631"/>
            <a:chExt cx="2983136" cy="2983136"/>
          </a:xfrm>
        </p:grpSpPr>
        <p:sp>
          <p:nvSpPr>
            <p:cNvPr id="55" name="椭圆 54"/>
            <p:cNvSpPr/>
            <p:nvPr/>
          </p:nvSpPr>
          <p:spPr>
            <a:xfrm>
              <a:off x="2663819" y="1466631"/>
              <a:ext cx="2983136" cy="2983136"/>
            </a:xfrm>
            <a:prstGeom prst="ellipse">
              <a:avLst/>
            </a:prstGeom>
            <a:solidFill>
              <a:srgbClr val="B4E0BF"/>
            </a:solidFill>
            <a:ln>
              <a:solidFill>
                <a:srgbClr val="B4E0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848694" y="1641774"/>
              <a:ext cx="2611782" cy="261178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434316" y="1466631"/>
            <a:ext cx="2983136" cy="2983136"/>
            <a:chOff x="5434316" y="1466631"/>
            <a:chExt cx="2983136" cy="2983136"/>
          </a:xfrm>
        </p:grpSpPr>
        <p:sp>
          <p:nvSpPr>
            <p:cNvPr id="56" name="椭圆 55"/>
            <p:cNvSpPr/>
            <p:nvPr/>
          </p:nvSpPr>
          <p:spPr>
            <a:xfrm>
              <a:off x="5434316" y="1466631"/>
              <a:ext cx="2983136" cy="2983136"/>
            </a:xfrm>
            <a:prstGeom prst="ellipse">
              <a:avLst/>
            </a:prstGeom>
            <a:solidFill>
              <a:srgbClr val="B4E0BF"/>
            </a:solidFill>
            <a:ln>
              <a:solidFill>
                <a:srgbClr val="B4E0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5637512" y="1641774"/>
              <a:ext cx="2611782" cy="261178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9552" y="1345332"/>
            <a:ext cx="2040704" cy="3169834"/>
            <a:chOff x="539552" y="1345332"/>
            <a:chExt cx="2040704" cy="316983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39552" y="3236868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40887" y="3556443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540887" y="3876017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40887" y="4195592"/>
              <a:ext cx="1887163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2580256" y="1345332"/>
              <a:ext cx="0" cy="3169834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prstDash val="sysDot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02066 0.0002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1944 -3.33333E-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626</Words>
  <Application>Microsoft Office PowerPoint</Application>
  <PresentationFormat>全屏显示(16:10)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keywords>ppt</cp:keywords>
  <cp:lastModifiedBy>admin</cp:lastModifiedBy>
  <cp:revision>146</cp:revision>
  <dcterms:created xsi:type="dcterms:W3CDTF">2013-12-06T04:45:00Z</dcterms:created>
  <dcterms:modified xsi:type="dcterms:W3CDTF">2016-11-19T03:22:05Z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