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61" r:id="rId4"/>
    <p:sldId id="262" r:id="rId5"/>
    <p:sldId id="264" r:id="rId6"/>
    <p:sldId id="263" r:id="rId7"/>
    <p:sldId id="266" r:id="rId8"/>
    <p:sldId id="272" r:id="rId9"/>
    <p:sldId id="265" r:id="rId10"/>
    <p:sldId id="267" r:id="rId11"/>
    <p:sldId id="269" r:id="rId12"/>
    <p:sldId id="27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8F82"/>
    <a:srgbClr val="0CA495"/>
    <a:srgbClr val="FF9201"/>
    <a:srgbClr val="097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288"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68733A-3669-401A-8A2F-33897C9B175E}" type="datetimeFigureOut">
              <a:rPr lang="zh-CN" altLang="en-US" smtClean="0"/>
              <a:t>2016/8/16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BD5F0A-73A0-4CA7-8E28-E95875636B2F}" type="slidenum">
              <a:rPr lang="zh-CN" altLang="en-US" smtClean="0"/>
              <a:t>‹#›</a:t>
            </a:fld>
            <a:endParaRPr lang="zh-CN" altLang="en-US"/>
          </a:p>
        </p:txBody>
      </p:sp>
    </p:spTree>
    <p:extLst>
      <p:ext uri="{BB962C8B-B14F-4D97-AF65-F5344CB8AC3E}">
        <p14:creationId xmlns:p14="http://schemas.microsoft.com/office/powerpoint/2010/main" val="3157160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1473063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567911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2915166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589667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404850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686393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2870032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478330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86905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3893241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B003E4-A640-4993-A457-C43600E3E391}" type="datetimeFigureOut">
              <a:rPr lang="zh-CN" altLang="en-US" smtClean="0"/>
              <a:t>2016/8/16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29550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B003E4-A640-4993-A457-C43600E3E391}" type="datetimeFigureOut">
              <a:rPr lang="zh-CN" altLang="en-US" smtClean="0"/>
              <a:t>2016/8/16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5EEC5-4480-4228-B938-14C1C77DED89}" type="slidenum">
              <a:rPr lang="zh-CN" altLang="en-US" smtClean="0"/>
              <a:t>‹#›</a:t>
            </a:fld>
            <a:endParaRPr lang="zh-CN" altLang="en-US"/>
          </a:p>
        </p:txBody>
      </p:sp>
    </p:spTree>
    <p:extLst>
      <p:ext uri="{BB962C8B-B14F-4D97-AF65-F5344CB8AC3E}">
        <p14:creationId xmlns:p14="http://schemas.microsoft.com/office/powerpoint/2010/main" val="430937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microsoft.com/office/2007/relationships/hdphoto" Target="../media/hdphoto1.wdp"/><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8.pn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image" Target="../media/image17.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16.png"/><Relationship Id="rId5" Type="http://schemas.openxmlformats.org/officeDocument/2006/relationships/tags" Target="../tags/tag54.xml"/><Relationship Id="rId10" Type="http://schemas.openxmlformats.org/officeDocument/2006/relationships/image" Target="../media/image15.png"/><Relationship Id="rId4" Type="http://schemas.openxmlformats.org/officeDocument/2006/relationships/tags" Target="../tags/tag53.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59.xml"/><Relationship Id="rId7" Type="http://schemas.openxmlformats.org/officeDocument/2006/relationships/image" Target="../media/image10.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tags" Target="../tags/tag6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7.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tags" Target="../tags/tag12.xml"/></Relationships>
</file>

<file path=ppt/slides/_rels/slide7.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3" Type="http://schemas.openxmlformats.org/officeDocument/2006/relationships/tags" Target="../tags/tag15.xml"/><Relationship Id="rId21" Type="http://schemas.openxmlformats.org/officeDocument/2006/relationships/image" Target="../media/image13.jpeg"/><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image" Target="../media/image11.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19" Type="http://schemas.openxmlformats.org/officeDocument/2006/relationships/slideLayout" Target="../slideLayouts/slideLayout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tags" Target="../tags/tag49.xml"/><Relationship Id="rId3" Type="http://schemas.openxmlformats.org/officeDocument/2006/relationships/tags" Target="../tags/tag34.xml"/><Relationship Id="rId21" Type="http://schemas.microsoft.com/office/2007/relationships/hdphoto" Target="../media/hdphoto2.wdp"/><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image" Target="../media/image14.png"/><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23" Type="http://schemas.openxmlformats.org/officeDocument/2006/relationships/image" Target="../media/image8.png"/><Relationship Id="rId10" Type="http://schemas.openxmlformats.org/officeDocument/2006/relationships/tags" Target="../tags/tag41.xml"/><Relationship Id="rId19" Type="http://schemas.openxmlformats.org/officeDocument/2006/relationships/slideLayout" Target="../slideLayouts/slideLayout2.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 Id="rId2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KSO_Shape"/>
          <p:cNvSpPr/>
          <p:nvPr/>
        </p:nvSpPr>
        <p:spPr>
          <a:xfrm rot="5400000">
            <a:off x="541067" y="775457"/>
            <a:ext cx="3846203" cy="4970403"/>
          </a:xfrm>
          <a:prstGeom prst="triangle">
            <a:avLst>
              <a:gd name="adj" fmla="val 73019"/>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KSO_Shape"/>
          <p:cNvSpPr/>
          <p:nvPr/>
        </p:nvSpPr>
        <p:spPr>
          <a:xfrm rot="5400000" flipV="1">
            <a:off x="9349695" y="2894412"/>
            <a:ext cx="4176043" cy="1508567"/>
          </a:xfrm>
          <a:prstGeom prst="triangle">
            <a:avLst>
              <a:gd name="adj" fmla="val 36793"/>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等腰三角形 6"/>
          <p:cNvSpPr/>
          <p:nvPr/>
        </p:nvSpPr>
        <p:spPr>
          <a:xfrm flipH="1">
            <a:off x="4471353" y="6221627"/>
            <a:ext cx="3821476" cy="633191"/>
          </a:xfrm>
          <a:prstGeom prst="triangle">
            <a:avLst>
              <a:gd name="adj" fmla="val 20576"/>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5784040" y="1003891"/>
            <a:ext cx="3616409" cy="3839026"/>
            <a:chOff x="5129132" y="1027040"/>
            <a:chExt cx="3616409" cy="3839026"/>
          </a:xfrm>
        </p:grpSpPr>
        <p:sp>
          <p:nvSpPr>
            <p:cNvPr id="11" name="L 形 10"/>
            <p:cNvSpPr/>
            <p:nvPr/>
          </p:nvSpPr>
          <p:spPr>
            <a:xfrm flipH="1">
              <a:off x="7866744" y="3212176"/>
              <a:ext cx="609600" cy="1262743"/>
            </a:xfrm>
            <a:prstGeom prst="corner">
              <a:avLst>
                <a:gd name="adj1" fmla="val 29903"/>
                <a:gd name="adj2" fmla="val 23319"/>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flipV="1">
              <a:off x="5350495" y="1067770"/>
              <a:ext cx="609600" cy="1056800"/>
            </a:xfrm>
            <a:prstGeom prst="corner">
              <a:avLst>
                <a:gd name="adj1" fmla="val 13236"/>
                <a:gd name="adj2" fmla="val 16176"/>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7703457" y="1027040"/>
              <a:ext cx="747485" cy="1155279"/>
            </a:xfrm>
            <a:prstGeom prst="roundRect">
              <a:avLst>
                <a:gd name="adj" fmla="val 6958"/>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129132" y="2742912"/>
              <a:ext cx="612934" cy="1354656"/>
            </a:xfrm>
            <a:prstGeom prst="roundRect">
              <a:avLst/>
            </a:prstGeom>
            <a:noFill/>
          </p:spPr>
          <p:txBody>
            <a:bodyPr vert="eaVert" wrap="none" rtlCol="0">
              <a:spAutoFit/>
            </a:bodyPr>
            <a:lstStyle/>
            <a:p>
              <a:r>
                <a:rPr lang="zh-CN" altLang="en-US" sz="2400" b="1" dirty="0" smtClean="0">
                  <a:solidFill>
                    <a:srgbClr val="0CA495"/>
                  </a:solidFill>
                  <a:latin typeface="黑体" panose="02010609060101010101" pitchFamily="49" charset="-122"/>
                  <a:ea typeface="黑体" panose="02010609060101010101" pitchFamily="49" charset="-122"/>
                </a:rPr>
                <a:t>添加姓名</a:t>
              </a:r>
              <a:endParaRPr lang="zh-CN" altLang="en-US" sz="2400" b="1" dirty="0">
                <a:solidFill>
                  <a:srgbClr val="0CA495"/>
                </a:solidFill>
                <a:latin typeface="黑体" panose="02010609060101010101" pitchFamily="49" charset="-122"/>
                <a:ea typeface="黑体" panose="02010609060101010101" pitchFamily="49" charset="-122"/>
              </a:endParaRPr>
            </a:p>
          </p:txBody>
        </p:sp>
        <p:sp>
          <p:nvSpPr>
            <p:cNvPr id="17" name="文本框 16"/>
            <p:cNvSpPr txBox="1"/>
            <p:nvPr/>
          </p:nvSpPr>
          <p:spPr>
            <a:xfrm>
              <a:off x="5277925" y="4527512"/>
              <a:ext cx="3467616" cy="338554"/>
            </a:xfrm>
            <a:prstGeom prst="rect">
              <a:avLst/>
            </a:prstGeom>
            <a:noFill/>
          </p:spPr>
          <p:txBody>
            <a:bodyPr vert="horz" wrap="none" rtlCol="0">
              <a:spAutoFit/>
            </a:bodyPr>
            <a:lstStyle/>
            <a:p>
              <a:r>
                <a:rPr lang="zh-CN" altLang="en-US" sz="1600" dirty="0" smtClean="0">
                  <a:solidFill>
                    <a:srgbClr val="0CA495"/>
                  </a:solidFill>
                  <a:latin typeface="黑体" panose="02010609060101010101" pitchFamily="49" charset="-122"/>
                  <a:ea typeface="黑体" panose="02010609060101010101" pitchFamily="49" charset="-122"/>
                </a:rPr>
                <a:t>我，期待一个展示自己梦想的舞台。</a:t>
              </a:r>
              <a:endParaRPr lang="zh-CN" altLang="en-US" sz="1600" dirty="0">
                <a:solidFill>
                  <a:srgbClr val="0CA495"/>
                </a:solidFill>
                <a:latin typeface="黑体" panose="02010609060101010101" pitchFamily="49" charset="-122"/>
                <a:ea typeface="黑体" panose="02010609060101010101" pitchFamily="49" charset="-122"/>
              </a:endParaRPr>
            </a:p>
          </p:txBody>
        </p:sp>
        <p:pic>
          <p:nvPicPr>
            <p:cNvPr id="18" name="图片 17"/>
            <p:cNvPicPr>
              <a:picLocks noChangeAspect="1"/>
            </p:cNvPicPr>
            <p:nvPr/>
          </p:nvPicPr>
          <p:blipFill rotWithShape="1">
            <a:blip r:embed="rId4"/>
            <a:srcRect l="27660" t="19457" r="25373" b="30107"/>
            <a:stretch/>
          </p:blipFill>
          <p:spPr>
            <a:xfrm>
              <a:off x="5921828" y="1175657"/>
              <a:ext cx="1262743" cy="1378857"/>
            </a:xfrm>
            <a:prstGeom prst="rect">
              <a:avLst/>
            </a:prstGeom>
          </p:spPr>
        </p:pic>
        <p:pic>
          <p:nvPicPr>
            <p:cNvPr id="19" name="图片 18"/>
            <p:cNvPicPr>
              <a:picLocks noChangeAspect="1"/>
            </p:cNvPicPr>
            <p:nvPr/>
          </p:nvPicPr>
          <p:blipFill rotWithShape="1">
            <a:blip r:embed="rId5"/>
            <a:srcRect l="27228" t="20036" r="26418" b="29992"/>
            <a:stretch/>
          </p:blipFill>
          <p:spPr>
            <a:xfrm>
              <a:off x="6371772" y="2662401"/>
              <a:ext cx="1494972" cy="1641992"/>
            </a:xfrm>
            <a:prstGeom prst="rect">
              <a:avLst/>
            </a:prstGeom>
          </p:spPr>
        </p:pic>
        <p:sp>
          <p:nvSpPr>
            <p:cNvPr id="20" name="文本框 19"/>
            <p:cNvSpPr txBox="1"/>
            <p:nvPr/>
          </p:nvSpPr>
          <p:spPr>
            <a:xfrm>
              <a:off x="7755904" y="1204249"/>
              <a:ext cx="615553" cy="964367"/>
            </a:xfrm>
            <a:prstGeom prst="rect">
              <a:avLst/>
            </a:prstGeom>
            <a:noFill/>
          </p:spPr>
          <p:txBody>
            <a:bodyPr vert="eaVert" wrap="none" rtlCol="0">
              <a:spAutoFit/>
            </a:bodyPr>
            <a:lstStyle/>
            <a:p>
              <a:r>
                <a:rPr lang="zh-CN" altLang="en-US" sz="2800" spc="600" dirty="0" smtClean="0">
                  <a:solidFill>
                    <a:schemeClr val="bg1"/>
                  </a:solidFill>
                  <a:latin typeface="汉仪菱心体简" panose="02010609000101010101" pitchFamily="49" charset="-122"/>
                  <a:ea typeface="汉仪菱心体简" panose="02010609000101010101" pitchFamily="49" charset="-122"/>
                </a:rPr>
                <a:t>求职</a:t>
              </a:r>
              <a:endParaRPr lang="zh-CN" altLang="en-US" sz="2800" spc="600" dirty="0">
                <a:solidFill>
                  <a:schemeClr val="bg1"/>
                </a:solidFill>
                <a:latin typeface="汉仪菱心体简" panose="02010609000101010101" pitchFamily="49" charset="-122"/>
                <a:ea typeface="汉仪菱心体简" panose="02010609000101010101" pitchFamily="49" charset="-122"/>
              </a:endParaRPr>
            </a:p>
          </p:txBody>
        </p:sp>
      </p:grpSp>
      <p:sp>
        <p:nvSpPr>
          <p:cNvPr id="25" name="KSO_Shape"/>
          <p:cNvSpPr/>
          <p:nvPr/>
        </p:nvSpPr>
        <p:spPr>
          <a:xfrm rot="21183993" flipH="1">
            <a:off x="10598105" y="3545448"/>
            <a:ext cx="1142104" cy="1344497"/>
          </a:xfrm>
          <a:prstGeom prst="rtTriangle">
            <a:avLst/>
          </a:prstGeom>
          <a:solidFill>
            <a:srgbClr val="FFC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KSO_Shape"/>
          <p:cNvSpPr/>
          <p:nvPr/>
        </p:nvSpPr>
        <p:spPr>
          <a:xfrm rot="4489687">
            <a:off x="321920" y="982785"/>
            <a:ext cx="1629625" cy="1412545"/>
          </a:xfrm>
          <a:prstGeom prst="triangle">
            <a:avLst>
              <a:gd name="adj" fmla="val 27734"/>
            </a:avLst>
          </a:prstGeom>
          <a:solidFill>
            <a:srgbClr val="FF920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a:xfrm>
            <a:off x="572073" y="609604"/>
            <a:ext cx="4123619" cy="6430593"/>
          </a:xfrm>
          <a:prstGeom prst="rect">
            <a:avLst/>
          </a:prstGeom>
        </p:spPr>
      </p:pic>
      <p:sp>
        <p:nvSpPr>
          <p:cNvPr id="29" name="KSO_Shape"/>
          <p:cNvSpPr/>
          <p:nvPr/>
        </p:nvSpPr>
        <p:spPr>
          <a:xfrm rot="5400000">
            <a:off x="229402" y="-133451"/>
            <a:ext cx="583550" cy="902560"/>
          </a:xfrm>
          <a:prstGeom prst="triangle">
            <a:avLst>
              <a:gd name="adj" fmla="val 22691"/>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40" name="组合 39"/>
          <p:cNvGrpSpPr/>
          <p:nvPr/>
        </p:nvGrpSpPr>
        <p:grpSpPr>
          <a:xfrm>
            <a:off x="8971468" y="5841289"/>
            <a:ext cx="3324116" cy="800629"/>
            <a:chOff x="8971468" y="5841289"/>
            <a:chExt cx="3324116" cy="800629"/>
          </a:xfrm>
        </p:grpSpPr>
        <p:sp>
          <p:nvSpPr>
            <p:cNvPr id="35" name="MH_Text_1"/>
            <p:cNvSpPr>
              <a:spLocks noChangeArrowheads="1"/>
            </p:cNvSpPr>
            <p:nvPr>
              <p:custDataLst>
                <p:tags r:id="rId1"/>
              </p:custDataLst>
            </p:nvPr>
          </p:nvSpPr>
          <p:spPr bwMode="auto">
            <a:xfrm>
              <a:off x="9400449" y="6251550"/>
              <a:ext cx="2895135"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2000" dirty="0" smtClean="0">
                  <a:solidFill>
                    <a:srgbClr val="0CA495"/>
                  </a:solidFill>
                  <a:latin typeface="微软雅黑" panose="020B0503020204020204" pitchFamily="34" charset="-122"/>
                  <a:ea typeface="微软雅黑" panose="020B0503020204020204" pitchFamily="34" charset="-122"/>
                </a:rPr>
                <a:t>weiwei@qq.com</a:t>
              </a:r>
              <a:endParaRPr lang="zh-CN" altLang="en-US" sz="2000" dirty="0">
                <a:solidFill>
                  <a:srgbClr val="0CA495"/>
                </a:solidFill>
                <a:latin typeface="微软雅黑" panose="020B0503020204020204" pitchFamily="34" charset="-122"/>
                <a:ea typeface="微软雅黑" panose="020B0503020204020204" pitchFamily="34" charset="-122"/>
              </a:endParaRPr>
            </a:p>
          </p:txBody>
        </p:sp>
        <p:sp>
          <p:nvSpPr>
            <p:cNvPr id="36" name="MH_Text_1"/>
            <p:cNvSpPr>
              <a:spLocks noChangeArrowheads="1"/>
            </p:cNvSpPr>
            <p:nvPr>
              <p:custDataLst>
                <p:tags r:id="rId2"/>
              </p:custDataLst>
            </p:nvPr>
          </p:nvSpPr>
          <p:spPr bwMode="auto">
            <a:xfrm>
              <a:off x="9447034" y="5841289"/>
              <a:ext cx="2744966"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2000" dirty="0" smtClean="0">
                  <a:solidFill>
                    <a:srgbClr val="0CA495"/>
                  </a:solidFill>
                  <a:latin typeface="微软雅黑" panose="020B0503020204020204" pitchFamily="34" charset="-122"/>
                  <a:ea typeface="微软雅黑" panose="020B0503020204020204" pitchFamily="34" charset="-122"/>
                </a:rPr>
                <a:t>12345679812</a:t>
              </a:r>
              <a:endParaRPr lang="zh-CN" altLang="en-US" sz="2000" dirty="0">
                <a:solidFill>
                  <a:srgbClr val="0CA495"/>
                </a:solidFill>
                <a:latin typeface="微软雅黑" panose="020B0503020204020204" pitchFamily="34" charset="-122"/>
                <a:ea typeface="微软雅黑" panose="020B0503020204020204" pitchFamily="34" charset="-122"/>
              </a:endParaRPr>
            </a:p>
          </p:txBody>
        </p:sp>
        <p:sp>
          <p:nvSpPr>
            <p:cNvPr id="37" name="KSO_Shape"/>
            <p:cNvSpPr/>
            <p:nvPr/>
          </p:nvSpPr>
          <p:spPr>
            <a:xfrm>
              <a:off x="8974909" y="6342737"/>
              <a:ext cx="425540" cy="299181"/>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solidFill>
              </a:endParaRPr>
            </a:p>
          </p:txBody>
        </p:sp>
        <p:sp>
          <p:nvSpPr>
            <p:cNvPr id="38" name="KSO_Shape"/>
            <p:cNvSpPr>
              <a:spLocks/>
            </p:cNvSpPr>
            <p:nvPr/>
          </p:nvSpPr>
          <p:spPr bwMode="auto">
            <a:xfrm>
              <a:off x="8971468" y="5915029"/>
              <a:ext cx="428981" cy="307436"/>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CA495"/>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0CA495"/>
                </a:solidFill>
              </a:endParaRPr>
            </a:p>
          </p:txBody>
        </p:sp>
      </p:grpSp>
      <p:sp>
        <p:nvSpPr>
          <p:cNvPr id="2" name="椭圆 1"/>
          <p:cNvSpPr/>
          <p:nvPr/>
        </p:nvSpPr>
        <p:spPr>
          <a:xfrm>
            <a:off x="2294586" y="979402"/>
            <a:ext cx="1249960" cy="1551963"/>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310152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1500"/>
                            </p:stCondLst>
                            <p:childTnLst>
                              <p:par>
                                <p:cTn id="37" presetID="2" presetClass="entr" presetSubtype="2"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7" grpId="0" animBg="1"/>
      <p:bldP spid="25"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676570"/>
            <a:ext cx="12337143" cy="210457"/>
            <a:chOff x="-101601" y="6676570"/>
            <a:chExt cx="12337143" cy="210457"/>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10940986" y="6677254"/>
              <a:ext cx="266657" cy="1807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9"/>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05</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grpSp>
        <p:nvGrpSpPr>
          <p:cNvPr id="45" name="组合 44"/>
          <p:cNvGrpSpPr/>
          <p:nvPr/>
        </p:nvGrpSpPr>
        <p:grpSpPr>
          <a:xfrm>
            <a:off x="4967605" y="693172"/>
            <a:ext cx="2377529" cy="799094"/>
            <a:chOff x="6418150" y="5131324"/>
            <a:chExt cx="1815689" cy="610258"/>
          </a:xfrm>
        </p:grpSpPr>
        <p:sp>
          <p:nvSpPr>
            <p:cNvPr id="46" name="椭圆 45"/>
            <p:cNvSpPr/>
            <p:nvPr/>
          </p:nvSpPr>
          <p:spPr>
            <a:xfrm>
              <a:off x="6591701" y="5552580"/>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418150" y="5131324"/>
              <a:ext cx="1815689" cy="446585"/>
              <a:chOff x="4250656" y="2847155"/>
              <a:chExt cx="1805651" cy="488705"/>
            </a:xfrm>
          </p:grpSpPr>
          <p:sp>
            <p:nvSpPr>
              <p:cNvPr id="49" name="圆角矩形 48"/>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4469079" y="2847155"/>
                <a:ext cx="1391761" cy="488705"/>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作品展示</a:t>
                </a:r>
                <a:endParaRPr lang="zh-CN" altLang="en-US" sz="3200" b="1" dirty="0">
                  <a:solidFill>
                    <a:schemeClr val="bg1"/>
                  </a:solidFill>
                </a:endParaRPr>
              </a:p>
            </p:txBody>
          </p:sp>
        </p:grpSp>
      </p:grpSp>
      <p:sp>
        <p:nvSpPr>
          <p:cNvPr id="58" name="MH_Text_2"/>
          <p:cNvSpPr/>
          <p:nvPr>
            <p:custDataLst>
              <p:tags r:id="rId1"/>
            </p:custDataLst>
          </p:nvPr>
        </p:nvSpPr>
        <p:spPr bwMode="auto">
          <a:xfrm>
            <a:off x="701445" y="3139971"/>
            <a:ext cx="1435951" cy="1566271"/>
          </a:xfrm>
          <a:prstGeom prst="rect">
            <a:avLst/>
          </a:prstGeom>
          <a:solidFill>
            <a:schemeClr val="accent4"/>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60" name="MH_Text_3"/>
          <p:cNvSpPr/>
          <p:nvPr>
            <p:custDataLst>
              <p:tags r:id="rId2"/>
            </p:custDataLst>
          </p:nvPr>
        </p:nvSpPr>
        <p:spPr bwMode="auto">
          <a:xfrm>
            <a:off x="3271440" y="4808470"/>
            <a:ext cx="1435951" cy="1591848"/>
          </a:xfrm>
          <a:prstGeom prst="rect">
            <a:avLst/>
          </a:prstGeom>
          <a:solidFill>
            <a:srgbClr val="FF9201"/>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61" name="MH_Text_1"/>
          <p:cNvSpPr/>
          <p:nvPr>
            <p:custDataLst>
              <p:tags r:id="rId3"/>
            </p:custDataLst>
          </p:nvPr>
        </p:nvSpPr>
        <p:spPr bwMode="auto">
          <a:xfrm>
            <a:off x="3271441" y="1533553"/>
            <a:ext cx="1435951" cy="1566271"/>
          </a:xfrm>
          <a:prstGeom prst="rect">
            <a:avLst/>
          </a:prstGeom>
          <a:solidFill>
            <a:srgbClr val="0070C0"/>
          </a:solidFill>
          <a:ln>
            <a:noFill/>
          </a:ln>
          <a:effectLst/>
        </p:spPr>
        <p:txBody>
          <a:bodyPr anchor="ctr">
            <a:normAutofit/>
          </a:bodyPr>
          <a:lstStyle/>
          <a:p>
            <a:pPr algn="ctr">
              <a:lnSpc>
                <a:spcPct val="130000"/>
              </a:lnSpc>
              <a:defRPr/>
            </a:pPr>
            <a:r>
              <a:rPr lang="zh-CN" altLang="en-US" sz="1600" kern="0" dirty="0">
                <a:solidFill>
                  <a:srgbClr val="FFFFFF"/>
                </a:solidFill>
              </a:rPr>
              <a:t>添加</a:t>
            </a:r>
            <a:r>
              <a:rPr lang="zh-CN" altLang="en-US" sz="1600" kern="0" dirty="0" smtClean="0">
                <a:solidFill>
                  <a:srgbClr val="FFFFFF"/>
                </a:solidFill>
              </a:rPr>
              <a:t>内容</a:t>
            </a:r>
            <a:endParaRPr lang="en-US" altLang="zh-CN" sz="1600" kern="0" dirty="0" smtClean="0">
              <a:solidFill>
                <a:srgbClr val="FFFFFF"/>
              </a:solidFill>
            </a:endParaRPr>
          </a:p>
          <a:p>
            <a:pPr algn="ctr">
              <a:lnSpc>
                <a:spcPct val="130000"/>
              </a:lnSpc>
              <a:defRPr/>
            </a:pPr>
            <a:r>
              <a:rPr lang="zh-CN" altLang="en-US" sz="1600" kern="0" dirty="0" smtClean="0">
                <a:solidFill>
                  <a:srgbClr val="FFFFFF"/>
                </a:solidFill>
              </a:rPr>
              <a:t>添加</a:t>
            </a:r>
            <a:r>
              <a:rPr lang="zh-CN" altLang="en-US" sz="1600" kern="0" dirty="0">
                <a:solidFill>
                  <a:srgbClr val="FFFFFF"/>
                </a:solidFill>
              </a:rPr>
              <a:t>内容</a:t>
            </a:r>
          </a:p>
        </p:txBody>
      </p:sp>
      <p:sp>
        <p:nvSpPr>
          <p:cNvPr id="67" name="MH_Text_1"/>
          <p:cNvSpPr/>
          <p:nvPr>
            <p:custDataLst>
              <p:tags r:id="rId4"/>
            </p:custDataLst>
          </p:nvPr>
        </p:nvSpPr>
        <p:spPr bwMode="auto">
          <a:xfrm>
            <a:off x="6920722" y="1540889"/>
            <a:ext cx="1341769" cy="1566271"/>
          </a:xfrm>
          <a:prstGeom prst="rect">
            <a:avLst/>
          </a:prstGeom>
          <a:solidFill>
            <a:srgbClr val="92D050"/>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97" name="MH_Text_1"/>
          <p:cNvSpPr/>
          <p:nvPr>
            <p:custDataLst>
              <p:tags r:id="rId5"/>
            </p:custDataLst>
          </p:nvPr>
        </p:nvSpPr>
        <p:spPr bwMode="auto">
          <a:xfrm>
            <a:off x="8325079" y="3147434"/>
            <a:ext cx="997231" cy="1569826"/>
          </a:xfrm>
          <a:prstGeom prst="rect">
            <a:avLst/>
          </a:prstGeom>
          <a:solidFill>
            <a:srgbClr val="EC5E9B"/>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pic>
        <p:nvPicPr>
          <p:cNvPr id="6" name="图片 5"/>
          <p:cNvPicPr>
            <a:picLocks noChangeAspect="1"/>
          </p:cNvPicPr>
          <p:nvPr/>
        </p:nvPicPr>
        <p:blipFill>
          <a:blip r:embed="rId10"/>
          <a:stretch>
            <a:fillRect/>
          </a:stretch>
        </p:blipFill>
        <p:spPr>
          <a:xfrm>
            <a:off x="2202118" y="3164398"/>
            <a:ext cx="2505273" cy="1541844"/>
          </a:xfrm>
          <a:prstGeom prst="rect">
            <a:avLst/>
          </a:prstGeom>
        </p:spPr>
      </p:pic>
      <p:pic>
        <p:nvPicPr>
          <p:cNvPr id="7" name="图片 6"/>
          <p:cNvPicPr>
            <a:picLocks noChangeAspect="1"/>
          </p:cNvPicPr>
          <p:nvPr/>
        </p:nvPicPr>
        <p:blipFill>
          <a:blip r:embed="rId11"/>
          <a:stretch>
            <a:fillRect/>
          </a:stretch>
        </p:blipFill>
        <p:spPr>
          <a:xfrm>
            <a:off x="719860" y="4795514"/>
            <a:ext cx="2473831" cy="1604804"/>
          </a:xfrm>
          <a:prstGeom prst="rect">
            <a:avLst/>
          </a:prstGeom>
        </p:spPr>
      </p:pic>
      <p:pic>
        <p:nvPicPr>
          <p:cNvPr id="9" name="图片 8"/>
          <p:cNvPicPr>
            <a:picLocks noChangeAspect="1"/>
          </p:cNvPicPr>
          <p:nvPr/>
        </p:nvPicPr>
        <p:blipFill>
          <a:blip r:embed="rId12"/>
          <a:stretch>
            <a:fillRect/>
          </a:stretch>
        </p:blipFill>
        <p:spPr>
          <a:xfrm>
            <a:off x="8314062" y="4814780"/>
            <a:ext cx="2752402" cy="1566271"/>
          </a:xfrm>
          <a:prstGeom prst="rect">
            <a:avLst/>
          </a:prstGeom>
        </p:spPr>
      </p:pic>
      <p:sp>
        <p:nvSpPr>
          <p:cNvPr id="99" name="MH_Text_3"/>
          <p:cNvSpPr/>
          <p:nvPr>
            <p:custDataLst>
              <p:tags r:id="rId6"/>
            </p:custDataLst>
          </p:nvPr>
        </p:nvSpPr>
        <p:spPr bwMode="auto">
          <a:xfrm>
            <a:off x="7317873" y="4808470"/>
            <a:ext cx="872753" cy="1591848"/>
          </a:xfrm>
          <a:prstGeom prst="rect">
            <a:avLst/>
          </a:prstGeom>
          <a:solidFill>
            <a:srgbClr val="00B0F0"/>
          </a:solidFill>
          <a:ln>
            <a:noFill/>
          </a:ln>
          <a:effectLst/>
        </p:spPr>
        <p:txBody>
          <a:bodyPr anchor="ctr">
            <a:normAutofit/>
          </a:bodyPr>
          <a:lstStyle/>
          <a:p>
            <a:pPr algn="ctr">
              <a:lnSpc>
                <a:spcPct val="130000"/>
              </a:lnSpc>
              <a:defRPr/>
            </a:pPr>
            <a:r>
              <a:rPr lang="zh-CN" altLang="en-US" sz="1600" kern="0" dirty="0">
                <a:solidFill>
                  <a:srgbClr val="FFFFFF"/>
                </a:solidFill>
              </a:rPr>
              <a:t>添加</a:t>
            </a:r>
            <a:r>
              <a:rPr lang="zh-CN" altLang="en-US" sz="1600" kern="0" dirty="0" smtClean="0">
                <a:solidFill>
                  <a:srgbClr val="FFFFFF"/>
                </a:solidFill>
              </a:rPr>
              <a:t>内容</a:t>
            </a:r>
            <a:endParaRPr lang="en-US" altLang="zh-CN" sz="1600" kern="0" dirty="0">
              <a:solidFill>
                <a:srgbClr val="FFFFFF"/>
              </a:solidFill>
            </a:endParaRPr>
          </a:p>
        </p:txBody>
      </p:sp>
      <p:pic>
        <p:nvPicPr>
          <p:cNvPr id="10" name="图片 9"/>
          <p:cNvPicPr>
            <a:picLocks noChangeAspect="1"/>
          </p:cNvPicPr>
          <p:nvPr/>
        </p:nvPicPr>
        <p:blipFill>
          <a:blip r:embed="rId13"/>
          <a:stretch>
            <a:fillRect/>
          </a:stretch>
        </p:blipFill>
        <p:spPr>
          <a:xfrm>
            <a:off x="719860" y="1492266"/>
            <a:ext cx="2469674" cy="1607557"/>
          </a:xfrm>
          <a:prstGeom prst="rect">
            <a:avLst/>
          </a:prstGeom>
        </p:spPr>
      </p:pic>
      <p:pic>
        <p:nvPicPr>
          <p:cNvPr id="100" name="图片 99"/>
          <p:cNvPicPr>
            <a:picLocks noChangeAspect="1"/>
          </p:cNvPicPr>
          <p:nvPr/>
        </p:nvPicPr>
        <p:blipFill>
          <a:blip r:embed="rId11"/>
          <a:stretch>
            <a:fillRect/>
          </a:stretch>
        </p:blipFill>
        <p:spPr>
          <a:xfrm>
            <a:off x="5716795" y="3153755"/>
            <a:ext cx="2473831" cy="1567820"/>
          </a:xfrm>
          <a:prstGeom prst="rect">
            <a:avLst/>
          </a:prstGeom>
        </p:spPr>
      </p:pic>
      <p:sp>
        <p:nvSpPr>
          <p:cNvPr id="101" name="MH_Text_1"/>
          <p:cNvSpPr/>
          <p:nvPr>
            <p:custDataLst>
              <p:tags r:id="rId7"/>
            </p:custDataLst>
          </p:nvPr>
        </p:nvSpPr>
        <p:spPr bwMode="auto">
          <a:xfrm>
            <a:off x="4763384" y="3152476"/>
            <a:ext cx="887309" cy="1566271"/>
          </a:xfrm>
          <a:prstGeom prst="rect">
            <a:avLst/>
          </a:prstGeom>
          <a:solidFill>
            <a:srgbClr val="92D050"/>
          </a:solidFill>
          <a:ln>
            <a:noFill/>
          </a:ln>
          <a:effectLst/>
        </p:spPr>
        <p:txBody>
          <a:bodyPr anchor="ctr">
            <a:normAutofit/>
          </a:bodyPr>
          <a:lstStyle/>
          <a:p>
            <a:pPr algn="ctr">
              <a:lnSpc>
                <a:spcPct val="130000"/>
              </a:lnSpc>
              <a:defRPr/>
            </a:pPr>
            <a:r>
              <a:rPr lang="zh-CN" altLang="en-US" sz="1600" kern="0" dirty="0">
                <a:solidFill>
                  <a:srgbClr val="FFFFFF"/>
                </a:solidFill>
              </a:rPr>
              <a:t>添加</a:t>
            </a:r>
            <a:r>
              <a:rPr lang="zh-CN" altLang="en-US" sz="1600" kern="0" dirty="0" smtClean="0">
                <a:solidFill>
                  <a:srgbClr val="FFFFFF"/>
                </a:solidFill>
              </a:rPr>
              <a:t>内容</a:t>
            </a:r>
            <a:endParaRPr lang="en-US" altLang="zh-CN" sz="1600" kern="0" dirty="0">
              <a:solidFill>
                <a:srgbClr val="FFFFFF"/>
              </a:solidFill>
            </a:endParaRPr>
          </a:p>
        </p:txBody>
      </p:sp>
      <p:pic>
        <p:nvPicPr>
          <p:cNvPr id="102" name="图片 101"/>
          <p:cNvPicPr>
            <a:picLocks noChangeAspect="1"/>
          </p:cNvPicPr>
          <p:nvPr/>
        </p:nvPicPr>
        <p:blipFill>
          <a:blip r:embed="rId13"/>
          <a:stretch>
            <a:fillRect/>
          </a:stretch>
        </p:blipFill>
        <p:spPr>
          <a:xfrm>
            <a:off x="4775413" y="4808470"/>
            <a:ext cx="2469674" cy="1607557"/>
          </a:xfrm>
          <a:prstGeom prst="rect">
            <a:avLst/>
          </a:prstGeom>
        </p:spPr>
      </p:pic>
      <p:pic>
        <p:nvPicPr>
          <p:cNvPr id="104" name="图片 103"/>
          <p:cNvPicPr>
            <a:picLocks noChangeAspect="1"/>
          </p:cNvPicPr>
          <p:nvPr/>
        </p:nvPicPr>
        <p:blipFill>
          <a:blip r:embed="rId12"/>
          <a:stretch>
            <a:fillRect/>
          </a:stretch>
        </p:blipFill>
        <p:spPr>
          <a:xfrm>
            <a:off x="4756763" y="1549867"/>
            <a:ext cx="2092093" cy="1566271"/>
          </a:xfrm>
          <a:prstGeom prst="rect">
            <a:avLst/>
          </a:prstGeom>
        </p:spPr>
      </p:pic>
      <p:pic>
        <p:nvPicPr>
          <p:cNvPr id="106" name="图片 105"/>
          <p:cNvPicPr>
            <a:picLocks noChangeAspect="1"/>
          </p:cNvPicPr>
          <p:nvPr/>
        </p:nvPicPr>
        <p:blipFill>
          <a:blip r:embed="rId10"/>
          <a:stretch>
            <a:fillRect/>
          </a:stretch>
        </p:blipFill>
        <p:spPr>
          <a:xfrm>
            <a:off x="8334640" y="1565316"/>
            <a:ext cx="2698773" cy="1541844"/>
          </a:xfrm>
          <a:prstGeom prst="rect">
            <a:avLst/>
          </a:prstGeom>
        </p:spPr>
      </p:pic>
      <p:pic>
        <p:nvPicPr>
          <p:cNvPr id="107" name="图片 106"/>
          <p:cNvPicPr>
            <a:picLocks noChangeAspect="1"/>
          </p:cNvPicPr>
          <p:nvPr/>
        </p:nvPicPr>
        <p:blipFill>
          <a:blip r:embed="rId13"/>
          <a:stretch>
            <a:fillRect/>
          </a:stretch>
        </p:blipFill>
        <p:spPr>
          <a:xfrm>
            <a:off x="9368702" y="3139972"/>
            <a:ext cx="1697762" cy="1558126"/>
          </a:xfrm>
          <a:prstGeom prst="rect">
            <a:avLst/>
          </a:prstGeom>
        </p:spPr>
      </p:pic>
    </p:spTree>
    <p:extLst>
      <p:ext uri="{BB962C8B-B14F-4D97-AF65-F5344CB8AC3E}">
        <p14:creationId xmlns:p14="http://schemas.microsoft.com/office/powerpoint/2010/main" val="389900951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Effect transition="in" filter="fade">
                                      <p:cBhvr>
                                        <p:cTn id="54" dur="500"/>
                                        <p:tgtEl>
                                          <p:spTgt spid="9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9"/>
                                        </p:tgtEl>
                                        <p:attrNameLst>
                                          <p:attrName>style.visibility</p:attrName>
                                        </p:attrNameLst>
                                      </p:cBhvr>
                                      <p:to>
                                        <p:strVal val="visible"/>
                                      </p:to>
                                    </p:set>
                                    <p:anim calcmode="lin" valueType="num">
                                      <p:cBhvr>
                                        <p:cTn id="57" dur="500" fill="hold"/>
                                        <p:tgtEl>
                                          <p:spTgt spid="99"/>
                                        </p:tgtEl>
                                        <p:attrNameLst>
                                          <p:attrName>ppt_w</p:attrName>
                                        </p:attrNameLst>
                                      </p:cBhvr>
                                      <p:tavLst>
                                        <p:tav tm="0">
                                          <p:val>
                                            <p:fltVal val="0"/>
                                          </p:val>
                                        </p:tav>
                                        <p:tav tm="100000">
                                          <p:val>
                                            <p:strVal val="#ppt_w"/>
                                          </p:val>
                                        </p:tav>
                                      </p:tavLst>
                                    </p:anim>
                                    <p:anim calcmode="lin" valueType="num">
                                      <p:cBhvr>
                                        <p:cTn id="58" dur="500" fill="hold"/>
                                        <p:tgtEl>
                                          <p:spTgt spid="99"/>
                                        </p:tgtEl>
                                        <p:attrNameLst>
                                          <p:attrName>ppt_h</p:attrName>
                                        </p:attrNameLst>
                                      </p:cBhvr>
                                      <p:tavLst>
                                        <p:tav tm="0">
                                          <p:val>
                                            <p:fltVal val="0"/>
                                          </p:val>
                                        </p:tav>
                                        <p:tav tm="100000">
                                          <p:val>
                                            <p:strVal val="#ppt_h"/>
                                          </p:val>
                                        </p:tav>
                                      </p:tavLst>
                                    </p:anim>
                                    <p:animEffect transition="in" filter="fade">
                                      <p:cBhvr>
                                        <p:cTn id="59" dur="500"/>
                                        <p:tgtEl>
                                          <p:spTgt spid="9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01"/>
                                        </p:tgtEl>
                                        <p:attrNameLst>
                                          <p:attrName>style.visibility</p:attrName>
                                        </p:attrNameLst>
                                      </p:cBhvr>
                                      <p:to>
                                        <p:strVal val="visible"/>
                                      </p:to>
                                    </p:set>
                                    <p:anim calcmode="lin" valueType="num">
                                      <p:cBhvr>
                                        <p:cTn id="62" dur="500" fill="hold"/>
                                        <p:tgtEl>
                                          <p:spTgt spid="101"/>
                                        </p:tgtEl>
                                        <p:attrNameLst>
                                          <p:attrName>ppt_w</p:attrName>
                                        </p:attrNameLst>
                                      </p:cBhvr>
                                      <p:tavLst>
                                        <p:tav tm="0">
                                          <p:val>
                                            <p:fltVal val="0"/>
                                          </p:val>
                                        </p:tav>
                                        <p:tav tm="100000">
                                          <p:val>
                                            <p:strVal val="#ppt_w"/>
                                          </p:val>
                                        </p:tav>
                                      </p:tavLst>
                                    </p:anim>
                                    <p:anim calcmode="lin" valueType="num">
                                      <p:cBhvr>
                                        <p:cTn id="63" dur="500" fill="hold"/>
                                        <p:tgtEl>
                                          <p:spTgt spid="101"/>
                                        </p:tgtEl>
                                        <p:attrNameLst>
                                          <p:attrName>ppt_h</p:attrName>
                                        </p:attrNameLst>
                                      </p:cBhvr>
                                      <p:tavLst>
                                        <p:tav tm="0">
                                          <p:val>
                                            <p:fltVal val="0"/>
                                          </p:val>
                                        </p:tav>
                                        <p:tav tm="100000">
                                          <p:val>
                                            <p:strVal val="#ppt_h"/>
                                          </p:val>
                                        </p:tav>
                                      </p:tavLst>
                                    </p:anim>
                                    <p:animEffect transition="in" filter="fade">
                                      <p:cBhvr>
                                        <p:cTn id="64" dur="500"/>
                                        <p:tgtEl>
                                          <p:spTgt spid="101"/>
                                        </p:tgtEl>
                                      </p:cBhvr>
                                    </p:animEffect>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par>
                                <p:cTn id="71" presetID="53" presetClass="entr" presetSubtype="16" fill="hold" nodeType="withEffect">
                                  <p:stCondLst>
                                    <p:cond delay="0"/>
                                  </p:stCondLst>
                                  <p:childTnLst>
                                    <p:set>
                                      <p:cBhvr>
                                        <p:cTn id="72" dur="1" fill="hold">
                                          <p:stCondLst>
                                            <p:cond delay="0"/>
                                          </p:stCondLst>
                                        </p:cTn>
                                        <p:tgtEl>
                                          <p:spTgt spid="104"/>
                                        </p:tgtEl>
                                        <p:attrNameLst>
                                          <p:attrName>style.visibility</p:attrName>
                                        </p:attrNameLst>
                                      </p:cBhvr>
                                      <p:to>
                                        <p:strVal val="visible"/>
                                      </p:to>
                                    </p:set>
                                    <p:anim calcmode="lin" valueType="num">
                                      <p:cBhvr>
                                        <p:cTn id="73" dur="500" fill="hold"/>
                                        <p:tgtEl>
                                          <p:spTgt spid="104"/>
                                        </p:tgtEl>
                                        <p:attrNameLst>
                                          <p:attrName>ppt_w</p:attrName>
                                        </p:attrNameLst>
                                      </p:cBhvr>
                                      <p:tavLst>
                                        <p:tav tm="0">
                                          <p:val>
                                            <p:fltVal val="0"/>
                                          </p:val>
                                        </p:tav>
                                        <p:tav tm="100000">
                                          <p:val>
                                            <p:strVal val="#ppt_w"/>
                                          </p:val>
                                        </p:tav>
                                      </p:tavLst>
                                    </p:anim>
                                    <p:anim calcmode="lin" valueType="num">
                                      <p:cBhvr>
                                        <p:cTn id="74" dur="500" fill="hold"/>
                                        <p:tgtEl>
                                          <p:spTgt spid="104"/>
                                        </p:tgtEl>
                                        <p:attrNameLst>
                                          <p:attrName>ppt_h</p:attrName>
                                        </p:attrNameLst>
                                      </p:cBhvr>
                                      <p:tavLst>
                                        <p:tav tm="0">
                                          <p:val>
                                            <p:fltVal val="0"/>
                                          </p:val>
                                        </p:tav>
                                        <p:tav tm="100000">
                                          <p:val>
                                            <p:strVal val="#ppt_h"/>
                                          </p:val>
                                        </p:tav>
                                      </p:tavLst>
                                    </p:anim>
                                    <p:animEffect transition="in" filter="fade">
                                      <p:cBhvr>
                                        <p:cTn id="75" dur="500"/>
                                        <p:tgtEl>
                                          <p:spTgt spid="104"/>
                                        </p:tgtEl>
                                      </p:cBhvr>
                                    </p:animEffect>
                                  </p:childTnLst>
                                </p:cTn>
                              </p:par>
                              <p:par>
                                <p:cTn id="76" presetID="53" presetClass="entr" presetSubtype="16" fill="hold" nodeType="withEffect">
                                  <p:stCondLst>
                                    <p:cond delay="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nodeType="withEffect">
                                  <p:stCondLst>
                                    <p:cond delay="0"/>
                                  </p:stCondLst>
                                  <p:childTnLst>
                                    <p:set>
                                      <p:cBhvr>
                                        <p:cTn id="82" dur="1" fill="hold">
                                          <p:stCondLst>
                                            <p:cond delay="0"/>
                                          </p:stCondLst>
                                        </p:cTn>
                                        <p:tgtEl>
                                          <p:spTgt spid="107"/>
                                        </p:tgtEl>
                                        <p:attrNameLst>
                                          <p:attrName>style.visibility</p:attrName>
                                        </p:attrNameLst>
                                      </p:cBhvr>
                                      <p:to>
                                        <p:strVal val="visible"/>
                                      </p:to>
                                    </p:set>
                                    <p:anim calcmode="lin" valueType="num">
                                      <p:cBhvr>
                                        <p:cTn id="83" dur="500" fill="hold"/>
                                        <p:tgtEl>
                                          <p:spTgt spid="107"/>
                                        </p:tgtEl>
                                        <p:attrNameLst>
                                          <p:attrName>ppt_w</p:attrName>
                                        </p:attrNameLst>
                                      </p:cBhvr>
                                      <p:tavLst>
                                        <p:tav tm="0">
                                          <p:val>
                                            <p:fltVal val="0"/>
                                          </p:val>
                                        </p:tav>
                                        <p:tav tm="100000">
                                          <p:val>
                                            <p:strVal val="#ppt_w"/>
                                          </p:val>
                                        </p:tav>
                                      </p:tavLst>
                                    </p:anim>
                                    <p:anim calcmode="lin" valueType="num">
                                      <p:cBhvr>
                                        <p:cTn id="84" dur="500" fill="hold"/>
                                        <p:tgtEl>
                                          <p:spTgt spid="107"/>
                                        </p:tgtEl>
                                        <p:attrNameLst>
                                          <p:attrName>ppt_h</p:attrName>
                                        </p:attrNameLst>
                                      </p:cBhvr>
                                      <p:tavLst>
                                        <p:tav tm="0">
                                          <p:val>
                                            <p:fltVal val="0"/>
                                          </p:val>
                                        </p:tav>
                                        <p:tav tm="100000">
                                          <p:val>
                                            <p:strVal val="#ppt_h"/>
                                          </p:val>
                                        </p:tav>
                                      </p:tavLst>
                                    </p:anim>
                                    <p:animEffect transition="in" filter="fade">
                                      <p:cBhvr>
                                        <p:cTn id="85" dur="500"/>
                                        <p:tgtEl>
                                          <p:spTgt spid="107"/>
                                        </p:tgtEl>
                                      </p:cBhvr>
                                    </p:animEffect>
                                  </p:childTnLst>
                                </p:cTn>
                              </p:par>
                              <p:par>
                                <p:cTn id="86" presetID="53" presetClass="entr" presetSubtype="16" fill="hold" nodeType="with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500" fill="hold"/>
                                        <p:tgtEl>
                                          <p:spTgt spid="9"/>
                                        </p:tgtEl>
                                        <p:attrNameLst>
                                          <p:attrName>ppt_w</p:attrName>
                                        </p:attrNameLst>
                                      </p:cBhvr>
                                      <p:tavLst>
                                        <p:tav tm="0">
                                          <p:val>
                                            <p:fltVal val="0"/>
                                          </p:val>
                                        </p:tav>
                                        <p:tav tm="100000">
                                          <p:val>
                                            <p:strVal val="#ppt_w"/>
                                          </p:val>
                                        </p:tav>
                                      </p:tavLst>
                                    </p:anim>
                                    <p:anim calcmode="lin" valueType="num">
                                      <p:cBhvr>
                                        <p:cTn id="89" dur="500" fill="hold"/>
                                        <p:tgtEl>
                                          <p:spTgt spid="9"/>
                                        </p:tgtEl>
                                        <p:attrNameLst>
                                          <p:attrName>ppt_h</p:attrName>
                                        </p:attrNameLst>
                                      </p:cBhvr>
                                      <p:tavLst>
                                        <p:tav tm="0">
                                          <p:val>
                                            <p:fltVal val="0"/>
                                          </p:val>
                                        </p:tav>
                                        <p:tav tm="100000">
                                          <p:val>
                                            <p:strVal val="#ppt_h"/>
                                          </p:val>
                                        </p:tav>
                                      </p:tavLst>
                                    </p:anim>
                                    <p:animEffect transition="in" filter="fade">
                                      <p:cBhvr>
                                        <p:cTn id="90" dur="500"/>
                                        <p:tgtEl>
                                          <p:spTgt spid="9"/>
                                        </p:tgtEl>
                                      </p:cBhvr>
                                    </p:animEffect>
                                  </p:childTnLst>
                                </p:cTn>
                              </p:par>
                              <p:par>
                                <p:cTn id="91" presetID="53" presetClass="entr" presetSubtype="16" fill="hold" nodeType="withEffect">
                                  <p:stCondLst>
                                    <p:cond delay="0"/>
                                  </p:stCondLst>
                                  <p:childTnLst>
                                    <p:set>
                                      <p:cBhvr>
                                        <p:cTn id="92" dur="1" fill="hold">
                                          <p:stCondLst>
                                            <p:cond delay="0"/>
                                          </p:stCondLst>
                                        </p:cTn>
                                        <p:tgtEl>
                                          <p:spTgt spid="100"/>
                                        </p:tgtEl>
                                        <p:attrNameLst>
                                          <p:attrName>style.visibility</p:attrName>
                                        </p:attrNameLst>
                                      </p:cBhvr>
                                      <p:to>
                                        <p:strVal val="visible"/>
                                      </p:to>
                                    </p:set>
                                    <p:anim calcmode="lin" valueType="num">
                                      <p:cBhvr>
                                        <p:cTn id="93" dur="500" fill="hold"/>
                                        <p:tgtEl>
                                          <p:spTgt spid="100"/>
                                        </p:tgtEl>
                                        <p:attrNameLst>
                                          <p:attrName>ppt_w</p:attrName>
                                        </p:attrNameLst>
                                      </p:cBhvr>
                                      <p:tavLst>
                                        <p:tav tm="0">
                                          <p:val>
                                            <p:fltVal val="0"/>
                                          </p:val>
                                        </p:tav>
                                        <p:tav tm="100000">
                                          <p:val>
                                            <p:strVal val="#ppt_w"/>
                                          </p:val>
                                        </p:tav>
                                      </p:tavLst>
                                    </p:anim>
                                    <p:anim calcmode="lin" valueType="num">
                                      <p:cBhvr>
                                        <p:cTn id="94" dur="500" fill="hold"/>
                                        <p:tgtEl>
                                          <p:spTgt spid="100"/>
                                        </p:tgtEl>
                                        <p:attrNameLst>
                                          <p:attrName>ppt_h</p:attrName>
                                        </p:attrNameLst>
                                      </p:cBhvr>
                                      <p:tavLst>
                                        <p:tav tm="0">
                                          <p:val>
                                            <p:fltVal val="0"/>
                                          </p:val>
                                        </p:tav>
                                        <p:tav tm="100000">
                                          <p:val>
                                            <p:strVal val="#ppt_h"/>
                                          </p:val>
                                        </p:tav>
                                      </p:tavLst>
                                    </p:anim>
                                    <p:animEffect transition="in" filter="fade">
                                      <p:cBhvr>
                                        <p:cTn id="95" dur="500"/>
                                        <p:tgtEl>
                                          <p:spTgt spid="100"/>
                                        </p:tgtEl>
                                      </p:cBhvr>
                                    </p:animEffect>
                                  </p:childTnLst>
                                </p:cTn>
                              </p:par>
                              <p:par>
                                <p:cTn id="96" presetID="53" presetClass="entr" presetSubtype="16"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 calcmode="lin" valueType="num">
                                      <p:cBhvr>
                                        <p:cTn id="98" dur="500" fill="hold"/>
                                        <p:tgtEl>
                                          <p:spTgt spid="6"/>
                                        </p:tgtEl>
                                        <p:attrNameLst>
                                          <p:attrName>ppt_w</p:attrName>
                                        </p:attrNameLst>
                                      </p:cBhvr>
                                      <p:tavLst>
                                        <p:tav tm="0">
                                          <p:val>
                                            <p:fltVal val="0"/>
                                          </p:val>
                                        </p:tav>
                                        <p:tav tm="100000">
                                          <p:val>
                                            <p:strVal val="#ppt_w"/>
                                          </p:val>
                                        </p:tav>
                                      </p:tavLst>
                                    </p:anim>
                                    <p:anim calcmode="lin" valueType="num">
                                      <p:cBhvr>
                                        <p:cTn id="99" dur="500" fill="hold"/>
                                        <p:tgtEl>
                                          <p:spTgt spid="6"/>
                                        </p:tgtEl>
                                        <p:attrNameLst>
                                          <p:attrName>ppt_h</p:attrName>
                                        </p:attrNameLst>
                                      </p:cBhvr>
                                      <p:tavLst>
                                        <p:tav tm="0">
                                          <p:val>
                                            <p:fltVal val="0"/>
                                          </p:val>
                                        </p:tav>
                                        <p:tav tm="100000">
                                          <p:val>
                                            <p:strVal val="#ppt_h"/>
                                          </p:val>
                                        </p:tav>
                                      </p:tavLst>
                                    </p:anim>
                                    <p:animEffect transition="in" filter="fade">
                                      <p:cBhvr>
                                        <p:cTn id="100" dur="500"/>
                                        <p:tgtEl>
                                          <p:spTgt spid="6"/>
                                        </p:tgtEl>
                                      </p:cBhvr>
                                    </p:animEffect>
                                  </p:childTnLst>
                                </p:cTn>
                              </p:par>
                              <p:par>
                                <p:cTn id="101" presetID="53" presetClass="entr" presetSubtype="16" fill="hold" nodeType="with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p:cTn id="103" dur="500" fill="hold"/>
                                        <p:tgtEl>
                                          <p:spTgt spid="7"/>
                                        </p:tgtEl>
                                        <p:attrNameLst>
                                          <p:attrName>ppt_w</p:attrName>
                                        </p:attrNameLst>
                                      </p:cBhvr>
                                      <p:tavLst>
                                        <p:tav tm="0">
                                          <p:val>
                                            <p:fltVal val="0"/>
                                          </p:val>
                                        </p:tav>
                                        <p:tav tm="100000">
                                          <p:val>
                                            <p:strVal val="#ppt_w"/>
                                          </p:val>
                                        </p:tav>
                                      </p:tavLst>
                                    </p:anim>
                                    <p:anim calcmode="lin" valueType="num">
                                      <p:cBhvr>
                                        <p:cTn id="104" dur="500" fill="hold"/>
                                        <p:tgtEl>
                                          <p:spTgt spid="7"/>
                                        </p:tgtEl>
                                        <p:attrNameLst>
                                          <p:attrName>ppt_h</p:attrName>
                                        </p:attrNameLst>
                                      </p:cBhvr>
                                      <p:tavLst>
                                        <p:tav tm="0">
                                          <p:val>
                                            <p:fltVal val="0"/>
                                          </p:val>
                                        </p:tav>
                                        <p:tav tm="100000">
                                          <p:val>
                                            <p:strVal val="#ppt_h"/>
                                          </p:val>
                                        </p:tav>
                                      </p:tavLst>
                                    </p:anim>
                                    <p:animEffect transition="in" filter="fade">
                                      <p:cBhvr>
                                        <p:cTn id="105" dur="500"/>
                                        <p:tgtEl>
                                          <p:spTgt spid="7"/>
                                        </p:tgtEl>
                                      </p:cBhvr>
                                    </p:animEffect>
                                  </p:childTnLst>
                                </p:cTn>
                              </p:par>
                              <p:par>
                                <p:cTn id="106" presetID="53" presetClass="entr" presetSubtype="16" fill="hold" nodeType="withEffect">
                                  <p:stCondLst>
                                    <p:cond delay="0"/>
                                  </p:stCondLst>
                                  <p:childTnLst>
                                    <p:set>
                                      <p:cBhvr>
                                        <p:cTn id="107" dur="1" fill="hold">
                                          <p:stCondLst>
                                            <p:cond delay="0"/>
                                          </p:stCondLst>
                                        </p:cTn>
                                        <p:tgtEl>
                                          <p:spTgt spid="102"/>
                                        </p:tgtEl>
                                        <p:attrNameLst>
                                          <p:attrName>style.visibility</p:attrName>
                                        </p:attrNameLst>
                                      </p:cBhvr>
                                      <p:to>
                                        <p:strVal val="visible"/>
                                      </p:to>
                                    </p:set>
                                    <p:anim calcmode="lin" valueType="num">
                                      <p:cBhvr>
                                        <p:cTn id="108" dur="500" fill="hold"/>
                                        <p:tgtEl>
                                          <p:spTgt spid="102"/>
                                        </p:tgtEl>
                                        <p:attrNameLst>
                                          <p:attrName>ppt_w</p:attrName>
                                        </p:attrNameLst>
                                      </p:cBhvr>
                                      <p:tavLst>
                                        <p:tav tm="0">
                                          <p:val>
                                            <p:fltVal val="0"/>
                                          </p:val>
                                        </p:tav>
                                        <p:tav tm="100000">
                                          <p:val>
                                            <p:strVal val="#ppt_w"/>
                                          </p:val>
                                        </p:tav>
                                      </p:tavLst>
                                    </p:anim>
                                    <p:anim calcmode="lin" valueType="num">
                                      <p:cBhvr>
                                        <p:cTn id="109" dur="500" fill="hold"/>
                                        <p:tgtEl>
                                          <p:spTgt spid="102"/>
                                        </p:tgtEl>
                                        <p:attrNameLst>
                                          <p:attrName>ppt_h</p:attrName>
                                        </p:attrNameLst>
                                      </p:cBhvr>
                                      <p:tavLst>
                                        <p:tav tm="0">
                                          <p:val>
                                            <p:fltVal val="0"/>
                                          </p:val>
                                        </p:tav>
                                        <p:tav tm="100000">
                                          <p:val>
                                            <p:strVal val="#ppt_h"/>
                                          </p:val>
                                        </p:tav>
                                      </p:tavLst>
                                    </p:anim>
                                    <p:animEffect transition="in" filter="fade">
                                      <p:cBhvr>
                                        <p:cTn id="110"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8" grpId="0" animBg="1"/>
      <p:bldP spid="60" grpId="0" animBg="1"/>
      <p:bldP spid="61" grpId="0" animBg="1"/>
      <p:bldP spid="67" grpId="0" animBg="1"/>
      <p:bldP spid="97" grpId="0" animBg="1"/>
      <p:bldP spid="99" grpId="0" animBg="1"/>
      <p:bldP spid="10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676570"/>
            <a:ext cx="12337143" cy="210457"/>
            <a:chOff x="-101601" y="6676570"/>
            <a:chExt cx="12337143" cy="210457"/>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10940986" y="6677254"/>
              <a:ext cx="266657" cy="1807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6"/>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06</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grpSp>
        <p:nvGrpSpPr>
          <p:cNvPr id="33" name="组合 32"/>
          <p:cNvGrpSpPr/>
          <p:nvPr/>
        </p:nvGrpSpPr>
        <p:grpSpPr>
          <a:xfrm>
            <a:off x="503886" y="1900881"/>
            <a:ext cx="2662189" cy="2908275"/>
            <a:chOff x="8845910" y="3775702"/>
            <a:chExt cx="1805651" cy="1972561"/>
          </a:xfrm>
        </p:grpSpPr>
        <p:sp>
          <p:nvSpPr>
            <p:cNvPr id="34" name="椭圆 33"/>
            <p:cNvSpPr/>
            <p:nvPr/>
          </p:nvSpPr>
          <p:spPr>
            <a:xfrm>
              <a:off x="9028829" y="5559261"/>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965796" y="3775702"/>
              <a:ext cx="1634076" cy="15747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8845910" y="5103537"/>
              <a:ext cx="1805651" cy="467940"/>
              <a:chOff x="4250656" y="2865569"/>
              <a:chExt cx="1805651" cy="467940"/>
            </a:xfrm>
          </p:grpSpPr>
          <p:sp>
            <p:nvSpPr>
              <p:cNvPr id="37" name="圆角矩形 36"/>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503861" y="2875382"/>
                <a:ext cx="1367438" cy="436355"/>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求职意向</a:t>
                </a:r>
                <a:endParaRPr lang="zh-CN" altLang="en-US" sz="3200" b="1" dirty="0">
                  <a:solidFill>
                    <a:schemeClr val="bg1"/>
                  </a:solidFill>
                </a:endParaRPr>
              </a:p>
            </p:txBody>
          </p:sp>
        </p:grpSp>
      </p:grpSp>
      <p:cxnSp>
        <p:nvCxnSpPr>
          <p:cNvPr id="39" name="直接连接符 38"/>
          <p:cNvCxnSpPr/>
          <p:nvPr/>
        </p:nvCxnSpPr>
        <p:spPr>
          <a:xfrm>
            <a:off x="3727254" y="1999401"/>
            <a:ext cx="0" cy="2757104"/>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8"/>
          <a:stretch>
            <a:fillRect/>
          </a:stretch>
        </p:blipFill>
        <p:spPr>
          <a:xfrm>
            <a:off x="4204458" y="-20704"/>
            <a:ext cx="6383065" cy="5852667"/>
          </a:xfrm>
          <a:prstGeom prst="rect">
            <a:avLst/>
          </a:prstGeom>
        </p:spPr>
      </p:pic>
      <p:sp>
        <p:nvSpPr>
          <p:cNvPr id="43" name="MH_SubTitle_5"/>
          <p:cNvSpPr/>
          <p:nvPr>
            <p:custDataLst>
              <p:tags r:id="rId1"/>
            </p:custDataLst>
          </p:nvPr>
        </p:nvSpPr>
        <p:spPr>
          <a:xfrm>
            <a:off x="4297388" y="3690047"/>
            <a:ext cx="2101014" cy="504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rgbClr val="0B8F82"/>
                </a:solidFill>
                <a:ea typeface="微软雅黑" panose="020B0503020204020204" pitchFamily="34" charset="-122"/>
              </a:rPr>
              <a:t>广告策划总监</a:t>
            </a:r>
            <a:endParaRPr lang="zh-CN" altLang="en-US" sz="2000" dirty="0">
              <a:solidFill>
                <a:srgbClr val="0B8F82"/>
              </a:solidFill>
              <a:ea typeface="微软雅黑" panose="020B0503020204020204" pitchFamily="34" charset="-122"/>
            </a:endParaRPr>
          </a:p>
        </p:txBody>
      </p:sp>
      <p:sp>
        <p:nvSpPr>
          <p:cNvPr id="44" name="MH_SubTitle_5"/>
          <p:cNvSpPr/>
          <p:nvPr>
            <p:custDataLst>
              <p:tags r:id="rId2"/>
            </p:custDataLst>
          </p:nvPr>
        </p:nvSpPr>
        <p:spPr>
          <a:xfrm>
            <a:off x="6236357" y="3045708"/>
            <a:ext cx="2101014" cy="504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rgbClr val="0B8F82"/>
                </a:solidFill>
                <a:ea typeface="微软雅黑" panose="020B0503020204020204" pitchFamily="34" charset="-122"/>
              </a:rPr>
              <a:t>市场运营总监</a:t>
            </a:r>
            <a:endParaRPr lang="zh-CN" altLang="en-US" sz="2000" dirty="0">
              <a:solidFill>
                <a:srgbClr val="0B8F82"/>
              </a:solidFill>
              <a:ea typeface="微软雅黑" panose="020B0503020204020204" pitchFamily="34" charset="-122"/>
            </a:endParaRPr>
          </a:p>
        </p:txBody>
      </p:sp>
      <p:sp>
        <p:nvSpPr>
          <p:cNvPr id="47" name="MH_SubTitle_5"/>
          <p:cNvSpPr/>
          <p:nvPr>
            <p:custDataLst>
              <p:tags r:id="rId3"/>
            </p:custDataLst>
          </p:nvPr>
        </p:nvSpPr>
        <p:spPr>
          <a:xfrm>
            <a:off x="8337371" y="3606250"/>
            <a:ext cx="2101014" cy="504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rgbClr val="0B8F82"/>
                </a:solidFill>
                <a:ea typeface="微软雅黑" panose="020B0503020204020204" pitchFamily="34" charset="-122"/>
              </a:rPr>
              <a:t>区域总裁</a:t>
            </a:r>
            <a:endParaRPr lang="zh-CN" altLang="en-US" sz="2000" dirty="0">
              <a:solidFill>
                <a:srgbClr val="0B8F82"/>
              </a:solidFill>
              <a:ea typeface="微软雅黑" panose="020B0503020204020204" pitchFamily="34" charset="-122"/>
            </a:endParaRPr>
          </a:p>
        </p:txBody>
      </p:sp>
      <p:sp>
        <p:nvSpPr>
          <p:cNvPr id="50" name="MH_Desc_1"/>
          <p:cNvSpPr txBox="1"/>
          <p:nvPr>
            <p:custDataLst>
              <p:tags r:id="rId4"/>
            </p:custDataLst>
          </p:nvPr>
        </p:nvSpPr>
        <p:spPr>
          <a:xfrm>
            <a:off x="4416448" y="5140616"/>
            <a:ext cx="6096657" cy="830997"/>
          </a:xfrm>
          <a:prstGeom prst="rect">
            <a:avLst/>
          </a:prstGeom>
          <a:noFill/>
        </p:spPr>
        <p:txBody>
          <a:bodyPr wrap="square" rtlCol="0">
            <a:spAutoFit/>
          </a:bodyPr>
          <a:lstStyle>
            <a:defPPr>
              <a:defRPr lang="zh-CN"/>
            </a:defPPr>
            <a:lvl1pPr>
              <a:defRPr sz="1200" spc="3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smtClean="0"/>
              <a:t>    北京商贸公司</a:t>
            </a:r>
            <a:r>
              <a:rPr lang="zh-CN" altLang="en-US" dirty="0"/>
              <a:t>市场部负责公司的市场运行产品推广工作北京商贸公司市场部负责公司的市场运行产品推广工作北京商贸公司市场部公司的市场运行产品推广工作北京商贸公司市场部负责公司的市场运行产品推广</a:t>
            </a:r>
            <a:r>
              <a:rPr lang="zh-CN" altLang="en-US" dirty="0" smtClean="0"/>
              <a:t>工作</a:t>
            </a:r>
            <a:r>
              <a:rPr lang="zh-CN" altLang="en-US" dirty="0"/>
              <a:t>北京商贸公司市场部负责公司的市场运行产品推广</a:t>
            </a:r>
            <a:r>
              <a:rPr lang="zh-CN" altLang="en-US" dirty="0" smtClean="0"/>
              <a:t>工作</a:t>
            </a:r>
            <a:endParaRPr lang="en-US" altLang="zh-CN" dirty="0"/>
          </a:p>
        </p:txBody>
      </p:sp>
    </p:spTree>
    <p:extLst>
      <p:ext uri="{BB962C8B-B14F-4D97-AF65-F5344CB8AC3E}">
        <p14:creationId xmlns:p14="http://schemas.microsoft.com/office/powerpoint/2010/main" val="271759553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6" presetClass="entr" presetSubtype="42"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Horizontal)">
                                      <p:cBhvr>
                                        <p:cTn id="31" dur="500"/>
                                        <p:tgtEl>
                                          <p:spTgt spid="39"/>
                                        </p:tgtEl>
                                      </p:cBhvr>
                                    </p:animEffect>
                                  </p:childTnLst>
                                </p:cTn>
                              </p:par>
                            </p:childTnLst>
                          </p:cTn>
                        </p:par>
                        <p:par>
                          <p:cTn id="32" fill="hold">
                            <p:stCondLst>
                              <p:cond delay="2500"/>
                            </p:stCondLst>
                            <p:childTnLst>
                              <p:par>
                                <p:cTn id="33" presetID="47"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anim calcmode="lin" valueType="num">
                                      <p:cBhvr>
                                        <p:cTn id="36" dur="750" fill="hold"/>
                                        <p:tgtEl>
                                          <p:spTgt spid="13"/>
                                        </p:tgtEl>
                                        <p:attrNameLst>
                                          <p:attrName>ppt_x</p:attrName>
                                        </p:attrNameLst>
                                      </p:cBhvr>
                                      <p:tavLst>
                                        <p:tav tm="0">
                                          <p:val>
                                            <p:strVal val="#ppt_x"/>
                                          </p:val>
                                        </p:tav>
                                        <p:tav tm="100000">
                                          <p:val>
                                            <p:strVal val="#ppt_x"/>
                                          </p:val>
                                        </p:tav>
                                      </p:tavLst>
                                    </p:anim>
                                    <p:anim calcmode="lin" valueType="num">
                                      <p:cBhvr>
                                        <p:cTn id="37" dur="7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325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par>
                          <p:cTn id="44" fill="hold">
                            <p:stCondLst>
                              <p:cond delay="3750"/>
                            </p:stCondLst>
                            <p:childTnLst>
                              <p:par>
                                <p:cTn id="45" presetID="53" presetClass="entr" presetSubtype="16"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Effect transition="in" filter="fade">
                                      <p:cBhvr>
                                        <p:cTn id="55" dur="500"/>
                                        <p:tgtEl>
                                          <p:spTgt spid="47"/>
                                        </p:tgtEl>
                                      </p:cBhvr>
                                    </p:animEffect>
                                  </p:childTnLst>
                                </p:cTn>
                              </p:par>
                            </p:childTnLst>
                          </p:cTn>
                        </p:par>
                        <p:par>
                          <p:cTn id="56" fill="hold">
                            <p:stCondLst>
                              <p:cond delay="4750"/>
                            </p:stCondLst>
                            <p:childTnLst>
                              <p:par>
                                <p:cTn id="57" presetID="41" presetClass="entr" presetSubtype="0" fill="hold" grpId="0" nodeType="afterEffect">
                                  <p:stCondLst>
                                    <p:cond delay="0"/>
                                  </p:stCondLst>
                                  <p:iterate type="lt">
                                    <p:tmPct val="6000"/>
                                  </p:iterate>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50"/>
                                        </p:tgtEl>
                                        <p:attrNameLst>
                                          <p:attrName>ppt_y</p:attrName>
                                        </p:attrNameLst>
                                      </p:cBhvr>
                                      <p:tavLst>
                                        <p:tav tm="0">
                                          <p:val>
                                            <p:strVal val="#ppt_y"/>
                                          </p:val>
                                        </p:tav>
                                        <p:tav tm="100000">
                                          <p:val>
                                            <p:strVal val="#ppt_y"/>
                                          </p:val>
                                        </p:tav>
                                      </p:tavLst>
                                    </p:anim>
                                    <p:anim calcmode="lin" valueType="num">
                                      <p:cBhvr>
                                        <p:cTn id="61"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3" grpId="0"/>
      <p:bldP spid="44" grpId="0"/>
      <p:bldP spid="47"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1361277" cy="493584"/>
            <a:chOff x="154925" y="-447"/>
            <a:chExt cx="1217892" cy="379899"/>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4" name="矩形 3"/>
          <p:cNvSpPr/>
          <p:nvPr/>
        </p:nvSpPr>
        <p:spPr>
          <a:xfrm>
            <a:off x="-240623" y="2466002"/>
            <a:ext cx="12678666" cy="3196668"/>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4"/>
          <a:stretch>
            <a:fillRect/>
          </a:stretch>
        </p:blipFill>
        <p:spPr>
          <a:xfrm>
            <a:off x="10851256" y="120562"/>
            <a:ext cx="878370" cy="919857"/>
          </a:xfrm>
          <a:prstGeom prst="rect">
            <a:avLst/>
          </a:prstGeom>
        </p:spPr>
      </p:pic>
      <p:grpSp>
        <p:nvGrpSpPr>
          <p:cNvPr id="13" name="组合 12"/>
          <p:cNvGrpSpPr/>
          <p:nvPr/>
        </p:nvGrpSpPr>
        <p:grpSpPr>
          <a:xfrm>
            <a:off x="4290522" y="2809525"/>
            <a:ext cx="2979216" cy="2553689"/>
            <a:chOff x="1793012" y="1260028"/>
            <a:chExt cx="2979216" cy="2553689"/>
          </a:xfrm>
        </p:grpSpPr>
        <p:sp>
          <p:nvSpPr>
            <p:cNvPr id="14" name="文本框 29"/>
            <p:cNvSpPr txBox="1"/>
            <p:nvPr/>
          </p:nvSpPr>
          <p:spPr>
            <a:xfrm>
              <a:off x="1793012" y="1300972"/>
              <a:ext cx="2954655" cy="2512745"/>
            </a:xfrm>
            <a:prstGeom prst="rect">
              <a:avLst/>
            </a:prstGeom>
            <a:noFill/>
          </p:spPr>
          <p:txBody>
            <a:bodyPr vert="eaVert" wrap="square" rtlCol="0">
              <a:spAutoFit/>
            </a:bodyPr>
            <a:lstStyle/>
            <a:p>
              <a:pPr algn="just">
                <a:lnSpc>
                  <a:spcPct val="150000"/>
                </a:lnSpc>
              </a:pPr>
              <a:r>
                <a:rPr lang="zh-CN" altLang="en-US" sz="2000" dirty="0" smtClean="0">
                  <a:solidFill>
                    <a:schemeClr val="bg1"/>
                  </a:solidFill>
                  <a:latin typeface="Arial" panose="020B0604020202020204" pitchFamily="34" charset="0"/>
                  <a:ea typeface="微软雅黑" panose="020B0503020204020204" pitchFamily="34" charset="-122"/>
                </a:rPr>
                <a:t>                 是人生路上前行的向标，青春是追逐梦想的精彩画笔，我愿怀揣一颗真诚的心，与您共度青春追逐梦想。</a:t>
              </a:r>
            </a:p>
          </p:txBody>
        </p:sp>
        <p:sp>
          <p:nvSpPr>
            <p:cNvPr id="15" name="矩形 14"/>
            <p:cNvSpPr/>
            <p:nvPr/>
          </p:nvSpPr>
          <p:spPr>
            <a:xfrm>
              <a:off x="3910454" y="1260028"/>
              <a:ext cx="861774" cy="1220847"/>
            </a:xfrm>
            <a:prstGeom prst="rect">
              <a:avLst/>
            </a:prstGeom>
          </p:spPr>
          <p:txBody>
            <a:bodyPr vert="eaVert" wrap="none">
              <a:spAutoFit/>
            </a:bodyPr>
            <a:lstStyle/>
            <a:p>
              <a:r>
                <a:rPr lang="zh-CN" altLang="en-US" sz="4400" dirty="0" smtClean="0">
                  <a:solidFill>
                    <a:schemeClr val="bg1"/>
                  </a:solidFill>
                  <a:effectLst>
                    <a:outerShdw blurRad="38100" dist="38100" dir="2700000" algn="tl">
                      <a:srgbClr val="000000">
                        <a:alpha val="43137"/>
                      </a:srgbClr>
                    </a:outerShdw>
                  </a:effectLst>
                  <a:latin typeface="Arial" panose="020B0604020202020204" pitchFamily="34" charset="0"/>
                  <a:ea typeface="微软简综艺" panose="02010609000101010101" pitchFamily="49" charset="-122"/>
                </a:rPr>
                <a:t>梦想</a:t>
              </a:r>
              <a:endParaRPr lang="zh-CN" altLang="en-US" sz="4400" dirty="0">
                <a:solidFill>
                  <a:schemeClr val="bg1"/>
                </a:solidFill>
                <a:effectLst>
                  <a:outerShdw blurRad="38100" dist="38100" dir="2700000" algn="tl">
                    <a:srgbClr val="000000">
                      <a:alpha val="43137"/>
                    </a:srgbClr>
                  </a:outerShdw>
                </a:effectLst>
                <a:ea typeface="微软简综艺" panose="02010609000101010101" pitchFamily="49" charset="-122"/>
              </a:endParaRPr>
            </a:p>
          </p:txBody>
        </p:sp>
      </p:grpSp>
      <p:pic>
        <p:nvPicPr>
          <p:cNvPr id="29" name="图片 28"/>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350203" y="519112"/>
            <a:ext cx="4123619" cy="6430593"/>
          </a:xfrm>
          <a:prstGeom prst="rect">
            <a:avLst/>
          </a:prstGeom>
        </p:spPr>
      </p:pic>
      <p:sp>
        <p:nvSpPr>
          <p:cNvPr id="30" name="文本框 25"/>
          <p:cNvSpPr txBox="1"/>
          <p:nvPr/>
        </p:nvSpPr>
        <p:spPr>
          <a:xfrm>
            <a:off x="7860935" y="2645787"/>
            <a:ext cx="3724096" cy="2546659"/>
          </a:xfrm>
          <a:prstGeom prst="rect">
            <a:avLst/>
          </a:prstGeom>
          <a:noFill/>
        </p:spPr>
        <p:txBody>
          <a:bodyPr wrap="none" rtlCol="0">
            <a:spAutoFit/>
          </a:bodyPr>
          <a:lstStyle/>
          <a:p>
            <a:pPr>
              <a:lnSpc>
                <a:spcPct val="130000"/>
              </a:lnSpc>
            </a:pPr>
            <a:r>
              <a:rPr lang="zh-CN" altLang="en-US" sz="13800" dirty="0" smtClean="0">
                <a:solidFill>
                  <a:schemeClr val="bg1"/>
                </a:solidFill>
                <a:effectLst>
                  <a:outerShdw blurRad="38100" dist="38100" dir="2700000" algn="tl">
                    <a:srgbClr val="000000">
                      <a:alpha val="43137"/>
                    </a:srgbClr>
                  </a:outerShdw>
                </a:effectLst>
                <a:latin typeface="Arial" panose="020B0604020202020204" pitchFamily="34" charset="0"/>
                <a:ea typeface="微软简综艺" panose="02010609000101010101" pitchFamily="49" charset="-122"/>
              </a:rPr>
              <a:t>谢谢</a:t>
            </a:r>
          </a:p>
        </p:txBody>
      </p:sp>
      <p:cxnSp>
        <p:nvCxnSpPr>
          <p:cNvPr id="31" name="直接连接符 30"/>
          <p:cNvCxnSpPr/>
          <p:nvPr/>
        </p:nvCxnSpPr>
        <p:spPr>
          <a:xfrm>
            <a:off x="7531302" y="2988741"/>
            <a:ext cx="9473" cy="2195257"/>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MH_Text_1"/>
          <p:cNvSpPr>
            <a:spLocks noChangeArrowheads="1"/>
          </p:cNvSpPr>
          <p:nvPr>
            <p:custDataLst>
              <p:tags r:id="rId1"/>
            </p:custDataLst>
          </p:nvPr>
        </p:nvSpPr>
        <p:spPr bwMode="auto">
          <a:xfrm>
            <a:off x="8210275" y="5883775"/>
            <a:ext cx="2895135"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weiwei@qq.com</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4" name="MH_Text_1"/>
          <p:cNvSpPr>
            <a:spLocks noChangeArrowheads="1"/>
          </p:cNvSpPr>
          <p:nvPr>
            <p:custDataLst>
              <p:tags r:id="rId2"/>
            </p:custDataLst>
          </p:nvPr>
        </p:nvSpPr>
        <p:spPr bwMode="auto">
          <a:xfrm>
            <a:off x="6092505" y="5917086"/>
            <a:ext cx="2744966"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12345679812</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5" name="KSO_Shape"/>
          <p:cNvSpPr/>
          <p:nvPr/>
        </p:nvSpPr>
        <p:spPr>
          <a:xfrm>
            <a:off x="7860935" y="6034669"/>
            <a:ext cx="315305" cy="201374"/>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a:solidFill>
                <a:schemeClr val="bg2">
                  <a:lumMod val="50000"/>
                </a:schemeClr>
              </a:solidFill>
            </a:endParaRPr>
          </a:p>
        </p:txBody>
      </p:sp>
      <p:sp>
        <p:nvSpPr>
          <p:cNvPr id="36" name="KSO_Shape"/>
          <p:cNvSpPr>
            <a:spLocks/>
          </p:cNvSpPr>
          <p:nvPr/>
        </p:nvSpPr>
        <p:spPr bwMode="auto">
          <a:xfrm>
            <a:off x="5731240" y="6017306"/>
            <a:ext cx="318746" cy="217456"/>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CA495"/>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400">
              <a:solidFill>
                <a:schemeClr val="bg2">
                  <a:lumMod val="50000"/>
                </a:schemeClr>
              </a:solidFill>
            </a:endParaRPr>
          </a:p>
        </p:txBody>
      </p:sp>
      <p:sp>
        <p:nvSpPr>
          <p:cNvPr id="17" name="椭圆 16"/>
          <p:cNvSpPr/>
          <p:nvPr/>
        </p:nvSpPr>
        <p:spPr>
          <a:xfrm>
            <a:off x="1390517" y="948267"/>
            <a:ext cx="1208750" cy="1479813"/>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4205685"/>
      </p:ext>
    </p:extLst>
  </p:cSld>
  <p:clrMapOvr>
    <a:masterClrMapping/>
  </p:clrMapOvr>
  <p:transition spd="slow">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梯形 35"/>
          <p:cNvSpPr/>
          <p:nvPr/>
        </p:nvSpPr>
        <p:spPr>
          <a:xfrm rot="5400000">
            <a:off x="1673188" y="2927518"/>
            <a:ext cx="2272687" cy="1008719"/>
          </a:xfrm>
          <a:prstGeom prst="trapezoid">
            <a:avLst/>
          </a:prstGeom>
          <a:solidFill>
            <a:srgbClr val="0CA49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163" y="0"/>
            <a:ext cx="2412493" cy="7010400"/>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flipH="1" flipV="1">
            <a:off x="1152872" y="5789941"/>
            <a:ext cx="1984935" cy="455983"/>
          </a:xfrm>
          <a:prstGeom prst="triangle">
            <a:avLst>
              <a:gd name="adj" fmla="val 25272"/>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flipH="1">
            <a:off x="-1571182" y="1295391"/>
            <a:ext cx="3765887" cy="846885"/>
          </a:xfrm>
          <a:prstGeom prst="triangle">
            <a:avLst>
              <a:gd name="adj" fmla="val 81174"/>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flipH="1" flipV="1">
            <a:off x="1913057" y="-218573"/>
            <a:ext cx="628436" cy="437146"/>
          </a:xfrm>
          <a:prstGeom prst="triangle">
            <a:avLst>
              <a:gd name="adj" fmla="val 31811"/>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022853" flipH="1" flipV="1">
            <a:off x="-277626" y="6660363"/>
            <a:ext cx="494564" cy="395272"/>
          </a:xfrm>
          <a:prstGeom prst="triangle">
            <a:avLst>
              <a:gd name="adj" fmla="val 31811"/>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flipH="1">
            <a:off x="-590037" y="4227768"/>
            <a:ext cx="1338297" cy="257098"/>
          </a:xfrm>
          <a:prstGeom prst="triangle">
            <a:avLst>
              <a:gd name="adj" fmla="val 35106"/>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07661" y="5681117"/>
            <a:ext cx="3247915" cy="765199"/>
            <a:chOff x="8971469" y="5904789"/>
            <a:chExt cx="3247915" cy="765199"/>
          </a:xfrm>
        </p:grpSpPr>
        <p:sp>
          <p:nvSpPr>
            <p:cNvPr id="25" name="MH_Text_1"/>
            <p:cNvSpPr>
              <a:spLocks noChangeArrowheads="1"/>
            </p:cNvSpPr>
            <p:nvPr>
              <p:custDataLst>
                <p:tags r:id="rId1"/>
              </p:custDataLst>
            </p:nvPr>
          </p:nvSpPr>
          <p:spPr bwMode="auto">
            <a:xfrm>
              <a:off x="9324249" y="6289650"/>
              <a:ext cx="2895135"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1600" dirty="0" smtClean="0">
                  <a:solidFill>
                    <a:schemeClr val="bg1"/>
                  </a:solidFill>
                  <a:latin typeface="微软雅黑" panose="020B0503020204020204" pitchFamily="34" charset="-122"/>
                  <a:ea typeface="微软雅黑" panose="020B0503020204020204" pitchFamily="34" charset="-122"/>
                </a:rPr>
                <a:t>weiwei@qq.com</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MH_Text_1"/>
            <p:cNvSpPr>
              <a:spLocks noChangeArrowheads="1"/>
            </p:cNvSpPr>
            <p:nvPr>
              <p:custDataLst>
                <p:tags r:id="rId2"/>
              </p:custDataLst>
            </p:nvPr>
          </p:nvSpPr>
          <p:spPr bwMode="auto">
            <a:xfrm>
              <a:off x="9332734" y="5904789"/>
              <a:ext cx="2744966" cy="38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Font typeface="Arial" panose="020B0604020202020204" pitchFamily="34" charset="0"/>
                <a:buNone/>
                <a:defRPr/>
              </a:pPr>
              <a:r>
                <a:rPr lang="en-US" altLang="zh-CN" sz="1600" dirty="0" smtClean="0">
                  <a:solidFill>
                    <a:schemeClr val="bg1"/>
                  </a:solidFill>
                  <a:latin typeface="微软雅黑" panose="020B0503020204020204" pitchFamily="34" charset="-122"/>
                  <a:ea typeface="微软雅黑" panose="020B0503020204020204" pitchFamily="34" charset="-122"/>
                </a:rPr>
                <a:t>12345679812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KSO_Shape"/>
            <p:cNvSpPr/>
            <p:nvPr/>
          </p:nvSpPr>
          <p:spPr>
            <a:xfrm>
              <a:off x="8974909" y="6440544"/>
              <a:ext cx="315305" cy="201374"/>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a:solidFill>
                  <a:schemeClr val="bg1"/>
                </a:solidFill>
              </a:endParaRPr>
            </a:p>
          </p:txBody>
        </p:sp>
        <p:sp>
          <p:nvSpPr>
            <p:cNvPr id="28" name="KSO_Shape"/>
            <p:cNvSpPr>
              <a:spLocks/>
            </p:cNvSpPr>
            <p:nvPr/>
          </p:nvSpPr>
          <p:spPr bwMode="auto">
            <a:xfrm>
              <a:off x="8971469" y="6005009"/>
              <a:ext cx="318746" cy="217456"/>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400">
                <a:solidFill>
                  <a:schemeClr val="bg1"/>
                </a:solidFill>
              </a:endParaRPr>
            </a:p>
          </p:txBody>
        </p:sp>
      </p:grpSp>
      <p:sp>
        <p:nvSpPr>
          <p:cNvPr id="29" name="矩形 28"/>
          <p:cNvSpPr/>
          <p:nvPr/>
        </p:nvSpPr>
        <p:spPr>
          <a:xfrm>
            <a:off x="246869" y="2628358"/>
            <a:ext cx="1703227" cy="2677656"/>
          </a:xfrm>
          <a:prstGeom prst="rect">
            <a:avLst/>
          </a:prstGeom>
        </p:spPr>
        <p:txBody>
          <a:bodyPr wrap="square">
            <a:spAutoFit/>
          </a:bodyPr>
          <a:lstStyle/>
          <a:p>
            <a:pPr algn="just"/>
            <a:r>
              <a:rPr lang="zh-CN" altLang="en-US" sz="1200" spc="300" dirty="0">
                <a:solidFill>
                  <a:schemeClr val="bg1"/>
                </a:solidFill>
                <a:latin typeface="微软雅黑" panose="020B0503020204020204" pitchFamily="34" charset="-122"/>
                <a:ea typeface="微软雅黑" panose="020B0503020204020204" pitchFamily="34" charset="-122"/>
              </a:rPr>
              <a:t>实现中华民族伟大复兴，是近代以来中国人民最伟大的梦想，我们称之为“中国梦”，基本内涵是实现国家富强、民族振兴、人民幸福。实现中华民族伟大复兴，是近代以来中国人民最伟大的梦想，我们称之为“中国梦”</a:t>
            </a:r>
            <a:r>
              <a:rPr lang="zh-CN" altLang="en-US" sz="1200" spc="300" dirty="0" smtClean="0">
                <a:solidFill>
                  <a:schemeClr val="bg1"/>
                </a:solidFill>
                <a:latin typeface="微软雅黑" panose="020B0503020204020204" pitchFamily="34" charset="-122"/>
                <a:ea typeface="微软雅黑" panose="020B0503020204020204" pitchFamily="34" charset="-122"/>
              </a:rPr>
              <a:t>，</a:t>
            </a:r>
            <a:endParaRPr lang="zh-CN" altLang="en-US" sz="1200" spc="300" dirty="0">
              <a:solidFill>
                <a:schemeClr val="bg1"/>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3044" y="5554853"/>
            <a:ext cx="2412493" cy="0"/>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3044" y="1986153"/>
            <a:ext cx="2412493" cy="0"/>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a:xfrm>
            <a:off x="376515" y="2221291"/>
            <a:ext cx="1369627" cy="377976"/>
          </a:xfrm>
          <a:prstGeom prst="roundRect">
            <a:avLst/>
          </a:prstGeom>
          <a:noFill/>
        </p:spPr>
        <p:txBody>
          <a:bodyPr wrap="none">
            <a:spAutoFit/>
          </a:bodyPr>
          <a:lstStyle/>
          <a:p>
            <a:pPr defTabSz="685800">
              <a:lnSpc>
                <a:spcPct val="90000"/>
              </a:lnSpc>
              <a:spcBef>
                <a:spcPct val="0"/>
              </a:spcBef>
            </a:pPr>
            <a:r>
              <a:rPr lang="zh-CN" altLang="en-US" dirty="0">
                <a:solidFill>
                  <a:schemeClr val="bg1"/>
                </a:solidFill>
                <a:latin typeface="方正大黑简体" pitchFamily="65" charset="-122"/>
                <a:ea typeface="方正大黑简体" pitchFamily="65" charset="-122"/>
              </a:rPr>
              <a:t>我的</a:t>
            </a:r>
            <a:r>
              <a:rPr lang="zh-CN" altLang="en-US" b="1" dirty="0">
                <a:solidFill>
                  <a:schemeClr val="bg1"/>
                </a:solidFill>
                <a:latin typeface="方正大黑简体" pitchFamily="65" charset="-122"/>
                <a:ea typeface="方正大黑简体" pitchFamily="65" charset="-122"/>
              </a:rPr>
              <a:t>自荐信</a:t>
            </a:r>
            <a:endParaRPr lang="en-US" altLang="zh-CN" b="1" dirty="0">
              <a:solidFill>
                <a:schemeClr val="bg1"/>
              </a:solidFill>
              <a:latin typeface="方正大黑简体" pitchFamily="65" charset="-122"/>
              <a:ea typeface="方正大黑简体" pitchFamily="65" charset="-122"/>
            </a:endParaRPr>
          </a:p>
        </p:txBody>
      </p:sp>
      <p:grpSp>
        <p:nvGrpSpPr>
          <p:cNvPr id="2" name="组合 1"/>
          <p:cNvGrpSpPr/>
          <p:nvPr/>
        </p:nvGrpSpPr>
        <p:grpSpPr>
          <a:xfrm>
            <a:off x="526406" y="265311"/>
            <a:ext cx="1247093" cy="1640814"/>
            <a:chOff x="526406" y="265311"/>
            <a:chExt cx="1247093" cy="1640814"/>
          </a:xfrm>
        </p:grpSpPr>
        <p:sp>
          <p:nvSpPr>
            <p:cNvPr id="23" name="椭圆 22"/>
            <p:cNvSpPr/>
            <p:nvPr/>
          </p:nvSpPr>
          <p:spPr>
            <a:xfrm>
              <a:off x="526406" y="265311"/>
              <a:ext cx="1247093" cy="1247093"/>
            </a:xfrm>
            <a:prstGeom prst="ellipse">
              <a:avLst/>
            </a:prstGeom>
            <a:blipFill dpi="0" rotWithShape="1">
              <a:blip r:embed="rId4"/>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94134" y="1536793"/>
              <a:ext cx="881973" cy="369332"/>
            </a:xfrm>
            <a:prstGeom prst="rect">
              <a:avLst/>
            </a:prstGeom>
            <a:noFill/>
          </p:spPr>
          <p:txBody>
            <a:bodyPr vert="horz" wrap="none" rtlCol="0">
              <a:spAutoFit/>
            </a:bodyPr>
            <a:lstStyle/>
            <a:p>
              <a:r>
                <a:rPr lang="zh-CN" altLang="en-US" b="1" dirty="0" smtClean="0">
                  <a:solidFill>
                    <a:schemeClr val="bg1"/>
                  </a:solidFill>
                  <a:latin typeface="黑体" panose="02010609060101010101" pitchFamily="49" charset="-122"/>
                  <a:ea typeface="黑体" panose="02010609060101010101" pitchFamily="49" charset="-122"/>
                </a:rPr>
                <a:t>某某某</a:t>
              </a:r>
              <a:endParaRPr lang="zh-CN" altLang="en-US" b="1" dirty="0">
                <a:solidFill>
                  <a:schemeClr val="bg1"/>
                </a:solidFill>
                <a:latin typeface="黑体" panose="02010609060101010101" pitchFamily="49" charset="-122"/>
                <a:ea typeface="黑体" panose="02010609060101010101" pitchFamily="49" charset="-122"/>
              </a:endParaRPr>
            </a:p>
          </p:txBody>
        </p:sp>
      </p:grpSp>
      <p:sp>
        <p:nvSpPr>
          <p:cNvPr id="48" name="文本框 47"/>
          <p:cNvSpPr txBox="1"/>
          <p:nvPr/>
        </p:nvSpPr>
        <p:spPr>
          <a:xfrm>
            <a:off x="2229362" y="2646774"/>
            <a:ext cx="1015663" cy="1631216"/>
          </a:xfrm>
          <a:prstGeom prst="rect">
            <a:avLst/>
          </a:prstGeom>
          <a:noFill/>
        </p:spPr>
        <p:txBody>
          <a:bodyPr vert="eaVert" wrap="none" rtlCol="0">
            <a:spAutoFit/>
          </a:bodyPr>
          <a:lstStyle/>
          <a:p>
            <a:r>
              <a:rPr lang="zh-CN" altLang="en-US" sz="5400" spc="600" dirty="0">
                <a:ln>
                  <a:solidFill>
                    <a:schemeClr val="bg1"/>
                  </a:solidFill>
                </a:ln>
                <a:solidFill>
                  <a:srgbClr val="FF920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目录</a:t>
            </a:r>
          </a:p>
        </p:txBody>
      </p:sp>
      <p:grpSp>
        <p:nvGrpSpPr>
          <p:cNvPr id="20" name="组合 19"/>
          <p:cNvGrpSpPr/>
          <p:nvPr/>
        </p:nvGrpSpPr>
        <p:grpSpPr>
          <a:xfrm>
            <a:off x="4044072" y="1100739"/>
            <a:ext cx="1805651" cy="1990159"/>
            <a:chOff x="4044072" y="1486281"/>
            <a:chExt cx="1805651" cy="1990159"/>
          </a:xfrm>
        </p:grpSpPr>
        <p:sp>
          <p:nvSpPr>
            <p:cNvPr id="18" name="椭圆 17"/>
            <p:cNvSpPr/>
            <p:nvPr/>
          </p:nvSpPr>
          <p:spPr>
            <a:xfrm>
              <a:off x="4183842" y="3287438"/>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5"/>
            <a:srcRect l="9031" r="23196"/>
            <a:stretch>
              <a:fillRect/>
            </a:stretch>
          </p:blipFill>
          <p:spPr>
            <a:xfrm>
              <a:off x="4152144" y="1486281"/>
              <a:ext cx="1595466" cy="1579414"/>
            </a:xfrm>
            <a:custGeom>
              <a:avLst/>
              <a:gdLst>
                <a:gd name="connsiteX0" fmla="*/ 794754 w 1589508"/>
                <a:gd name="connsiteY0" fmla="*/ 0 h 1573516"/>
                <a:gd name="connsiteX1" fmla="*/ 1589508 w 1589508"/>
                <a:gd name="connsiteY1" fmla="*/ 788200 h 1573516"/>
                <a:gd name="connsiteX2" fmla="*/ 876013 w 1589508"/>
                <a:gd name="connsiteY2" fmla="*/ 1572331 h 1573516"/>
                <a:gd name="connsiteX3" fmla="*/ 852343 w 1589508"/>
                <a:gd name="connsiteY3" fmla="*/ 1573516 h 1573516"/>
                <a:gd name="connsiteX4" fmla="*/ 737166 w 1589508"/>
                <a:gd name="connsiteY4" fmla="*/ 1573516 h 1573516"/>
                <a:gd name="connsiteX5" fmla="*/ 713495 w 1589508"/>
                <a:gd name="connsiteY5" fmla="*/ 1572331 h 1573516"/>
                <a:gd name="connsiteX6" fmla="*/ 0 w 1589508"/>
                <a:gd name="connsiteY6" fmla="*/ 788200 h 1573516"/>
                <a:gd name="connsiteX7" fmla="*/ 794754 w 1589508"/>
                <a:gd name="connsiteY7" fmla="*/ 0 h 157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9508" h="1573516">
                  <a:moveTo>
                    <a:pt x="794754" y="0"/>
                  </a:moveTo>
                  <a:cubicBezTo>
                    <a:pt x="1233685" y="0"/>
                    <a:pt x="1589508" y="352889"/>
                    <a:pt x="1589508" y="788200"/>
                  </a:cubicBezTo>
                  <a:cubicBezTo>
                    <a:pt x="1589508" y="1196304"/>
                    <a:pt x="1276773" y="1531967"/>
                    <a:pt x="876013" y="1572331"/>
                  </a:cubicBezTo>
                  <a:lnTo>
                    <a:pt x="852343" y="1573516"/>
                  </a:lnTo>
                  <a:lnTo>
                    <a:pt x="737166" y="1573516"/>
                  </a:lnTo>
                  <a:lnTo>
                    <a:pt x="713495" y="1572331"/>
                  </a:lnTo>
                  <a:cubicBezTo>
                    <a:pt x="312735" y="1531967"/>
                    <a:pt x="0" y="1196304"/>
                    <a:pt x="0" y="788200"/>
                  </a:cubicBezTo>
                  <a:cubicBezTo>
                    <a:pt x="0" y="352889"/>
                    <a:pt x="355823" y="0"/>
                    <a:pt x="794754" y="0"/>
                  </a:cubicBezTo>
                  <a:close/>
                </a:path>
              </a:pathLst>
            </a:custGeom>
          </p:spPr>
        </p:pic>
        <p:grpSp>
          <p:nvGrpSpPr>
            <p:cNvPr id="10" name="组合 9"/>
            <p:cNvGrpSpPr/>
            <p:nvPr/>
          </p:nvGrpSpPr>
          <p:grpSpPr>
            <a:xfrm>
              <a:off x="4044072" y="2831725"/>
              <a:ext cx="1805651" cy="467940"/>
              <a:chOff x="4250656" y="2865569"/>
              <a:chExt cx="1805651" cy="467940"/>
            </a:xfrm>
          </p:grpSpPr>
          <p:sp>
            <p:nvSpPr>
              <p:cNvPr id="3" name="圆角矩形 2"/>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602948" y="2890969"/>
                <a:ext cx="1107996" cy="369332"/>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a:solidFill>
                      <a:schemeClr val="bg1"/>
                    </a:solidFill>
                  </a:rPr>
                  <a:t>基本信息</a:t>
                </a:r>
              </a:p>
            </p:txBody>
          </p:sp>
        </p:grpSp>
      </p:grpSp>
      <p:grpSp>
        <p:nvGrpSpPr>
          <p:cNvPr id="22" name="组合 21"/>
          <p:cNvGrpSpPr/>
          <p:nvPr/>
        </p:nvGrpSpPr>
        <p:grpSpPr>
          <a:xfrm>
            <a:off x="6422294" y="1105428"/>
            <a:ext cx="1815689" cy="2024220"/>
            <a:chOff x="6422294" y="1490970"/>
            <a:chExt cx="1815689" cy="2024220"/>
          </a:xfrm>
        </p:grpSpPr>
        <p:sp>
          <p:nvSpPr>
            <p:cNvPr id="63" name="椭圆 62"/>
            <p:cNvSpPr/>
            <p:nvPr/>
          </p:nvSpPr>
          <p:spPr>
            <a:xfrm>
              <a:off x="6584107" y="3277175"/>
              <a:ext cx="1508013" cy="238015"/>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24407" y="1490970"/>
              <a:ext cx="1628713" cy="15747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422294" y="2876340"/>
              <a:ext cx="1815689" cy="427610"/>
              <a:chOff x="4250656" y="2865569"/>
              <a:chExt cx="1805651" cy="467940"/>
            </a:xfrm>
          </p:grpSpPr>
          <p:sp>
            <p:nvSpPr>
              <p:cNvPr id="50" name="圆角矩形 49"/>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602948" y="2865569"/>
                <a:ext cx="1108247" cy="404166"/>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smtClean="0">
                    <a:solidFill>
                      <a:schemeClr val="bg1"/>
                    </a:solidFill>
                  </a:rPr>
                  <a:t>教育背景</a:t>
                </a:r>
                <a:endParaRPr lang="zh-CN" altLang="en-US" sz="1800" b="1" dirty="0">
                  <a:solidFill>
                    <a:schemeClr val="bg1"/>
                  </a:solidFill>
                </a:endParaRPr>
              </a:p>
            </p:txBody>
          </p:sp>
        </p:grpSp>
      </p:grpSp>
      <p:grpSp>
        <p:nvGrpSpPr>
          <p:cNvPr id="30" name="组合 29"/>
          <p:cNvGrpSpPr/>
          <p:nvPr/>
        </p:nvGrpSpPr>
        <p:grpSpPr>
          <a:xfrm>
            <a:off x="8850054" y="1129878"/>
            <a:ext cx="1805651" cy="1965621"/>
            <a:chOff x="8850054" y="1515420"/>
            <a:chExt cx="1805651" cy="1965621"/>
          </a:xfrm>
        </p:grpSpPr>
        <p:sp>
          <p:nvSpPr>
            <p:cNvPr id="83" name="椭圆 82"/>
            <p:cNvSpPr/>
            <p:nvPr/>
          </p:nvSpPr>
          <p:spPr>
            <a:xfrm>
              <a:off x="9032811" y="3292039"/>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8958125" y="1515420"/>
              <a:ext cx="1634076" cy="15747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8850054" y="2831725"/>
              <a:ext cx="1805651" cy="467940"/>
              <a:chOff x="4250656" y="2865569"/>
              <a:chExt cx="1805651" cy="467940"/>
            </a:xfrm>
          </p:grpSpPr>
          <p:sp>
            <p:nvSpPr>
              <p:cNvPr id="54" name="圆角矩形 53"/>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4602948" y="2865569"/>
                <a:ext cx="1114408" cy="369332"/>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smtClean="0">
                    <a:solidFill>
                      <a:schemeClr val="bg1"/>
                    </a:solidFill>
                  </a:rPr>
                  <a:t>工作经历</a:t>
                </a:r>
                <a:endParaRPr lang="zh-CN" altLang="en-US" sz="1800" b="1" dirty="0">
                  <a:solidFill>
                    <a:schemeClr val="bg1"/>
                  </a:solidFill>
                </a:endParaRPr>
              </a:p>
            </p:txBody>
          </p:sp>
        </p:grpSp>
      </p:grpSp>
      <p:grpSp>
        <p:nvGrpSpPr>
          <p:cNvPr id="32" name="组合 31"/>
          <p:cNvGrpSpPr/>
          <p:nvPr/>
        </p:nvGrpSpPr>
        <p:grpSpPr>
          <a:xfrm>
            <a:off x="4025414" y="3787232"/>
            <a:ext cx="1805651" cy="1963649"/>
            <a:chOff x="4039928" y="3787232"/>
            <a:chExt cx="1805651" cy="1963649"/>
          </a:xfrm>
        </p:grpSpPr>
        <p:sp>
          <p:nvSpPr>
            <p:cNvPr id="80" name="椭圆 79"/>
            <p:cNvSpPr/>
            <p:nvPr/>
          </p:nvSpPr>
          <p:spPr>
            <a:xfrm>
              <a:off x="4188746" y="5561879"/>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116685" y="3787232"/>
              <a:ext cx="1634076" cy="1574725"/>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039928" y="5103537"/>
              <a:ext cx="1805651" cy="467940"/>
              <a:chOff x="4250656" y="2865569"/>
              <a:chExt cx="1805651" cy="467940"/>
            </a:xfrm>
          </p:grpSpPr>
          <p:sp>
            <p:nvSpPr>
              <p:cNvPr id="66" name="圆角矩形 65"/>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4602948" y="2910184"/>
                <a:ext cx="1114408" cy="369332"/>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smtClean="0">
                    <a:solidFill>
                      <a:schemeClr val="bg1"/>
                    </a:solidFill>
                  </a:rPr>
                  <a:t>技能特长</a:t>
                </a:r>
                <a:endParaRPr lang="zh-CN" altLang="en-US" sz="1800" b="1" dirty="0">
                  <a:solidFill>
                    <a:schemeClr val="bg1"/>
                  </a:solidFill>
                </a:endParaRPr>
              </a:p>
            </p:txBody>
          </p:sp>
        </p:grpSp>
      </p:grpSp>
      <p:grpSp>
        <p:nvGrpSpPr>
          <p:cNvPr id="35" name="组合 34"/>
          <p:cNvGrpSpPr/>
          <p:nvPr/>
        </p:nvGrpSpPr>
        <p:grpSpPr>
          <a:xfrm>
            <a:off x="6447178" y="3852571"/>
            <a:ext cx="1815689" cy="1889011"/>
            <a:chOff x="6418150" y="3852571"/>
            <a:chExt cx="1815689" cy="1889011"/>
          </a:xfrm>
        </p:grpSpPr>
        <p:sp>
          <p:nvSpPr>
            <p:cNvPr id="81" name="椭圆 80"/>
            <p:cNvSpPr/>
            <p:nvPr/>
          </p:nvSpPr>
          <p:spPr>
            <a:xfrm>
              <a:off x="6591701" y="5552580"/>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557698" y="3852571"/>
              <a:ext cx="1634076" cy="1574725"/>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6418150" y="5148152"/>
              <a:ext cx="1815689" cy="427610"/>
              <a:chOff x="4250656" y="2865569"/>
              <a:chExt cx="1805651" cy="467940"/>
            </a:xfrm>
          </p:grpSpPr>
          <p:sp>
            <p:nvSpPr>
              <p:cNvPr id="70" name="圆角矩形 69"/>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4602948" y="2865569"/>
                <a:ext cx="1108247" cy="404166"/>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smtClean="0">
                    <a:solidFill>
                      <a:schemeClr val="bg1"/>
                    </a:solidFill>
                  </a:rPr>
                  <a:t>作品展示</a:t>
                </a:r>
                <a:endParaRPr lang="zh-CN" altLang="en-US" sz="1800" b="1" dirty="0">
                  <a:solidFill>
                    <a:schemeClr val="bg1"/>
                  </a:solidFill>
                </a:endParaRPr>
              </a:p>
            </p:txBody>
          </p:sp>
        </p:grpSp>
      </p:grpSp>
      <p:grpSp>
        <p:nvGrpSpPr>
          <p:cNvPr id="37" name="组合 36"/>
          <p:cNvGrpSpPr/>
          <p:nvPr/>
        </p:nvGrpSpPr>
        <p:grpSpPr>
          <a:xfrm>
            <a:off x="8860424" y="3751830"/>
            <a:ext cx="1805651" cy="1967405"/>
            <a:chOff x="8845910" y="3780858"/>
            <a:chExt cx="1805651" cy="1967405"/>
          </a:xfrm>
        </p:grpSpPr>
        <p:sp>
          <p:nvSpPr>
            <p:cNvPr id="82" name="椭圆 81"/>
            <p:cNvSpPr/>
            <p:nvPr/>
          </p:nvSpPr>
          <p:spPr>
            <a:xfrm>
              <a:off x="9028829" y="5559261"/>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8998711" y="3780858"/>
              <a:ext cx="1634076" cy="1574725"/>
            </a:xfrm>
            <a:prstGeom prst="ellipse">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5910" y="5103537"/>
              <a:ext cx="1805651" cy="467940"/>
              <a:chOff x="4250656" y="2865569"/>
              <a:chExt cx="1805651" cy="467940"/>
            </a:xfrm>
          </p:grpSpPr>
          <p:sp>
            <p:nvSpPr>
              <p:cNvPr id="74" name="圆角矩形 73"/>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4614523" y="2888719"/>
                <a:ext cx="1114408" cy="369332"/>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1800" b="1" dirty="0" smtClean="0">
                    <a:solidFill>
                      <a:schemeClr val="bg1"/>
                    </a:solidFill>
                  </a:rPr>
                  <a:t>求职意向</a:t>
                </a:r>
                <a:endParaRPr lang="zh-CN" altLang="en-US" sz="1800" b="1" dirty="0">
                  <a:solidFill>
                    <a:schemeClr val="bg1"/>
                  </a:solidFill>
                </a:endParaRPr>
              </a:p>
            </p:txBody>
          </p:sp>
        </p:grpSp>
      </p:grpSp>
      <p:sp>
        <p:nvSpPr>
          <p:cNvPr id="76" name="等腰三角形 75"/>
          <p:cNvSpPr/>
          <p:nvPr/>
        </p:nvSpPr>
        <p:spPr>
          <a:xfrm flipH="1">
            <a:off x="8370524" y="6565287"/>
            <a:ext cx="3821476" cy="292712"/>
          </a:xfrm>
          <a:prstGeom prst="triangle">
            <a:avLst>
              <a:gd name="adj" fmla="val 20576"/>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KSO_Shape"/>
          <p:cNvSpPr/>
          <p:nvPr/>
        </p:nvSpPr>
        <p:spPr>
          <a:xfrm rot="4489687">
            <a:off x="11185069" y="582266"/>
            <a:ext cx="457950" cy="343982"/>
          </a:xfrm>
          <a:prstGeom prst="triangle">
            <a:avLst>
              <a:gd name="adj" fmla="val 27734"/>
            </a:avLst>
          </a:prstGeom>
          <a:solidFill>
            <a:srgbClr val="FF920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8" name="KSO_Shape"/>
          <p:cNvSpPr/>
          <p:nvPr/>
        </p:nvSpPr>
        <p:spPr>
          <a:xfrm rot="5400000" flipV="1">
            <a:off x="11542385" y="210770"/>
            <a:ext cx="616020" cy="420855"/>
          </a:xfrm>
          <a:prstGeom prst="triangle">
            <a:avLst>
              <a:gd name="adj" fmla="val 34207"/>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9" name="KSO_Shape"/>
          <p:cNvSpPr/>
          <p:nvPr/>
        </p:nvSpPr>
        <p:spPr>
          <a:xfrm rot="4489687">
            <a:off x="11689310" y="1191404"/>
            <a:ext cx="240593" cy="214834"/>
          </a:xfrm>
          <a:prstGeom prst="triangle">
            <a:avLst>
              <a:gd name="adj" fmla="val 27734"/>
            </a:avLst>
          </a:prstGeom>
          <a:solidFill>
            <a:srgbClr val="0CA49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2" name="椭圆 61"/>
          <p:cNvSpPr/>
          <p:nvPr/>
        </p:nvSpPr>
        <p:spPr>
          <a:xfrm>
            <a:off x="801834" y="97680"/>
            <a:ext cx="726178" cy="813341"/>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642344" y="1333850"/>
            <a:ext cx="1049511" cy="1044470"/>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759101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1500"/>
                            </p:stCondLst>
                            <p:childTnLst>
                              <p:par>
                                <p:cTn id="27" presetID="16" presetClass="entr" presetSubtype="37"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barn(outVertical)">
                                      <p:cBhvr>
                                        <p:cTn id="29" dur="500"/>
                                        <p:tgtEl>
                                          <p:spTgt spid="33"/>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500" fill="hold"/>
                                        <p:tgtEl>
                                          <p:spTgt spid="3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ppt_x</p:attrName>
                                        </p:attrNameLst>
                                      </p:cBhvr>
                                      <p:tavLst>
                                        <p:tav tm="0">
                                          <p:val>
                                            <p:strVal val="#ppt_x"/>
                                          </p:val>
                                        </p:tav>
                                        <p:tav tm="100000">
                                          <p:val>
                                            <p:strVal val="#ppt_x"/>
                                          </p:val>
                                        </p:tav>
                                      </p:tavLst>
                                    </p:anim>
                                    <p:anim calcmode="lin" valueType="num">
                                      <p:cBhvr>
                                        <p:cTn id="40" dur="500" fill="hold"/>
                                        <p:tgtEl>
                                          <p:spTgt spid="29"/>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6" presetClass="entr" presetSubtype="21"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barn(inVertical)">
                                      <p:cBhvr>
                                        <p:cTn id="44" dur="500"/>
                                        <p:tgtEl>
                                          <p:spTgt spid="31"/>
                                        </p:tgtEl>
                                      </p:cBhvr>
                                    </p:animEffect>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anim calcmode="lin" valueType="num">
                                      <p:cBhvr>
                                        <p:cTn id="49" dur="500" fill="hold"/>
                                        <p:tgtEl>
                                          <p:spTgt spid="24"/>
                                        </p:tgtEl>
                                        <p:attrNameLst>
                                          <p:attrName>ppt_x</p:attrName>
                                        </p:attrNameLst>
                                      </p:cBhvr>
                                      <p:tavLst>
                                        <p:tav tm="0">
                                          <p:val>
                                            <p:strVal val="#ppt_x"/>
                                          </p:val>
                                        </p:tav>
                                        <p:tav tm="100000">
                                          <p:val>
                                            <p:strVal val="#ppt_x"/>
                                          </p:val>
                                        </p:tav>
                                      </p:tavLst>
                                    </p:anim>
                                    <p:anim calcmode="lin" valueType="num">
                                      <p:cBhvr>
                                        <p:cTn id="50" dur="5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fill="hold"/>
                                        <p:tgtEl>
                                          <p:spTgt spid="48"/>
                                        </p:tgtEl>
                                        <p:attrNameLst>
                                          <p:attrName>ppt_w</p:attrName>
                                        </p:attrNameLst>
                                      </p:cBhvr>
                                      <p:tavLst>
                                        <p:tav tm="0">
                                          <p:val>
                                            <p:fltVal val="0"/>
                                          </p:val>
                                        </p:tav>
                                        <p:tav tm="100000">
                                          <p:val>
                                            <p:strVal val="#ppt_w"/>
                                          </p:val>
                                        </p:tav>
                                      </p:tavLst>
                                    </p:anim>
                                    <p:anim calcmode="lin" valueType="num">
                                      <p:cBhvr>
                                        <p:cTn id="59" dur="500" fill="hold"/>
                                        <p:tgtEl>
                                          <p:spTgt spid="48"/>
                                        </p:tgtEl>
                                        <p:attrNameLst>
                                          <p:attrName>ppt_h</p:attrName>
                                        </p:attrNameLst>
                                      </p:cBhvr>
                                      <p:tavLst>
                                        <p:tav tm="0">
                                          <p:val>
                                            <p:fltVal val="0"/>
                                          </p:val>
                                        </p:tav>
                                        <p:tav tm="100000">
                                          <p:val>
                                            <p:strVal val="#ppt_h"/>
                                          </p:val>
                                        </p:tav>
                                      </p:tavLst>
                                    </p:anim>
                                    <p:animEffect transition="in" filter="fade">
                                      <p:cBhvr>
                                        <p:cTn id="60" dur="500"/>
                                        <p:tgtEl>
                                          <p:spTgt spid="48"/>
                                        </p:tgtEl>
                                      </p:cBhvr>
                                    </p:animEffect>
                                  </p:childTnLst>
                                </p:cTn>
                              </p:par>
                            </p:childTnLst>
                          </p:cTn>
                        </p:par>
                        <p:par>
                          <p:cTn id="61" fill="hold">
                            <p:stCondLst>
                              <p:cond delay="4500"/>
                            </p:stCondLst>
                            <p:childTnLst>
                              <p:par>
                                <p:cTn id="62" presetID="31"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 calcmode="lin" valueType="num">
                                      <p:cBhvr>
                                        <p:cTn id="66" dur="500" fill="hold"/>
                                        <p:tgtEl>
                                          <p:spTgt spid="20"/>
                                        </p:tgtEl>
                                        <p:attrNameLst>
                                          <p:attrName>style.rotation</p:attrName>
                                        </p:attrNameLst>
                                      </p:cBhvr>
                                      <p:tavLst>
                                        <p:tav tm="0">
                                          <p:val>
                                            <p:fltVal val="90"/>
                                          </p:val>
                                        </p:tav>
                                        <p:tav tm="100000">
                                          <p:val>
                                            <p:fltVal val="0"/>
                                          </p:val>
                                        </p:tav>
                                      </p:tavLst>
                                    </p:anim>
                                    <p:animEffect transition="in" filter="fade">
                                      <p:cBhvr>
                                        <p:cTn id="67" dur="500"/>
                                        <p:tgtEl>
                                          <p:spTgt spid="20"/>
                                        </p:tgtEl>
                                      </p:cBhvr>
                                    </p:animEffect>
                                  </p:childTnLst>
                                </p:cTn>
                              </p:par>
                              <p:par>
                                <p:cTn id="68" presetID="31" presetClass="entr" presetSubtype="0" fill="hold" nodeType="with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 calcmode="lin" valueType="num">
                                      <p:cBhvr>
                                        <p:cTn id="72" dur="500" fill="hold"/>
                                        <p:tgtEl>
                                          <p:spTgt spid="22"/>
                                        </p:tgtEl>
                                        <p:attrNameLst>
                                          <p:attrName>style.rotation</p:attrName>
                                        </p:attrNameLst>
                                      </p:cBhvr>
                                      <p:tavLst>
                                        <p:tav tm="0">
                                          <p:val>
                                            <p:fltVal val="90"/>
                                          </p:val>
                                        </p:tav>
                                        <p:tav tm="100000">
                                          <p:val>
                                            <p:fltVal val="0"/>
                                          </p:val>
                                        </p:tav>
                                      </p:tavLst>
                                    </p:anim>
                                    <p:animEffect transition="in" filter="fade">
                                      <p:cBhvr>
                                        <p:cTn id="73" dur="500"/>
                                        <p:tgtEl>
                                          <p:spTgt spid="22"/>
                                        </p:tgtEl>
                                      </p:cBhvr>
                                    </p:animEffect>
                                  </p:childTnLst>
                                </p:cTn>
                              </p:par>
                              <p:par>
                                <p:cTn id="74" presetID="31"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 calcmode="lin" valueType="num">
                                      <p:cBhvr>
                                        <p:cTn id="78" dur="500" fill="hold"/>
                                        <p:tgtEl>
                                          <p:spTgt spid="30"/>
                                        </p:tgtEl>
                                        <p:attrNameLst>
                                          <p:attrName>style.rotation</p:attrName>
                                        </p:attrNameLst>
                                      </p:cBhvr>
                                      <p:tavLst>
                                        <p:tav tm="0">
                                          <p:val>
                                            <p:fltVal val="90"/>
                                          </p:val>
                                        </p:tav>
                                        <p:tav tm="100000">
                                          <p:val>
                                            <p:fltVal val="0"/>
                                          </p:val>
                                        </p:tav>
                                      </p:tavLst>
                                    </p:anim>
                                    <p:animEffect transition="in" filter="fade">
                                      <p:cBhvr>
                                        <p:cTn id="79" dur="500"/>
                                        <p:tgtEl>
                                          <p:spTgt spid="30"/>
                                        </p:tgtEl>
                                      </p:cBhvr>
                                    </p:animEffect>
                                  </p:childTnLst>
                                </p:cTn>
                              </p:par>
                              <p:par>
                                <p:cTn id="80" presetID="31" presetClass="entr" presetSubtype="0" fill="hold"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 calcmode="lin" valueType="num">
                                      <p:cBhvr>
                                        <p:cTn id="84" dur="500" fill="hold"/>
                                        <p:tgtEl>
                                          <p:spTgt spid="32"/>
                                        </p:tgtEl>
                                        <p:attrNameLst>
                                          <p:attrName>style.rotation</p:attrName>
                                        </p:attrNameLst>
                                      </p:cBhvr>
                                      <p:tavLst>
                                        <p:tav tm="0">
                                          <p:val>
                                            <p:fltVal val="90"/>
                                          </p:val>
                                        </p:tav>
                                        <p:tav tm="100000">
                                          <p:val>
                                            <p:fltVal val="0"/>
                                          </p:val>
                                        </p:tav>
                                      </p:tavLst>
                                    </p:anim>
                                    <p:animEffect transition="in" filter="fade">
                                      <p:cBhvr>
                                        <p:cTn id="85" dur="500"/>
                                        <p:tgtEl>
                                          <p:spTgt spid="32"/>
                                        </p:tgtEl>
                                      </p:cBhvr>
                                    </p:animEffect>
                                  </p:childTnLst>
                                </p:cTn>
                              </p:par>
                              <p:par>
                                <p:cTn id="86" presetID="31" presetClass="entr" presetSubtype="0" fill="hold"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 calcmode="lin" valueType="num">
                                      <p:cBhvr>
                                        <p:cTn id="90" dur="500" fill="hold"/>
                                        <p:tgtEl>
                                          <p:spTgt spid="35"/>
                                        </p:tgtEl>
                                        <p:attrNameLst>
                                          <p:attrName>style.rotation</p:attrName>
                                        </p:attrNameLst>
                                      </p:cBhvr>
                                      <p:tavLst>
                                        <p:tav tm="0">
                                          <p:val>
                                            <p:fltVal val="90"/>
                                          </p:val>
                                        </p:tav>
                                        <p:tav tm="100000">
                                          <p:val>
                                            <p:fltVal val="0"/>
                                          </p:val>
                                        </p:tav>
                                      </p:tavLst>
                                    </p:anim>
                                    <p:animEffect transition="in" filter="fade">
                                      <p:cBhvr>
                                        <p:cTn id="91" dur="500"/>
                                        <p:tgtEl>
                                          <p:spTgt spid="35"/>
                                        </p:tgtEl>
                                      </p:cBhvr>
                                    </p:animEffect>
                                  </p:childTnLst>
                                </p:cTn>
                              </p:par>
                              <p:par>
                                <p:cTn id="92" presetID="31" presetClass="entr" presetSubtype="0" fill="hold" nodeType="with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p:cTn id="94" dur="500" fill="hold"/>
                                        <p:tgtEl>
                                          <p:spTgt spid="37"/>
                                        </p:tgtEl>
                                        <p:attrNameLst>
                                          <p:attrName>ppt_w</p:attrName>
                                        </p:attrNameLst>
                                      </p:cBhvr>
                                      <p:tavLst>
                                        <p:tav tm="0">
                                          <p:val>
                                            <p:fltVal val="0"/>
                                          </p:val>
                                        </p:tav>
                                        <p:tav tm="100000">
                                          <p:val>
                                            <p:strVal val="#ppt_w"/>
                                          </p:val>
                                        </p:tav>
                                      </p:tavLst>
                                    </p:anim>
                                    <p:anim calcmode="lin" valueType="num">
                                      <p:cBhvr>
                                        <p:cTn id="95" dur="500" fill="hold"/>
                                        <p:tgtEl>
                                          <p:spTgt spid="37"/>
                                        </p:tgtEl>
                                        <p:attrNameLst>
                                          <p:attrName>ppt_h</p:attrName>
                                        </p:attrNameLst>
                                      </p:cBhvr>
                                      <p:tavLst>
                                        <p:tav tm="0">
                                          <p:val>
                                            <p:fltVal val="0"/>
                                          </p:val>
                                        </p:tav>
                                        <p:tav tm="100000">
                                          <p:val>
                                            <p:strVal val="#ppt_h"/>
                                          </p:val>
                                        </p:tav>
                                      </p:tavLst>
                                    </p:anim>
                                    <p:anim calcmode="lin" valueType="num">
                                      <p:cBhvr>
                                        <p:cTn id="96" dur="500" fill="hold"/>
                                        <p:tgtEl>
                                          <p:spTgt spid="37"/>
                                        </p:tgtEl>
                                        <p:attrNameLst>
                                          <p:attrName>style.rotation</p:attrName>
                                        </p:attrNameLst>
                                      </p:cBhvr>
                                      <p:tavLst>
                                        <p:tav tm="0">
                                          <p:val>
                                            <p:fltVal val="90"/>
                                          </p:val>
                                        </p:tav>
                                        <p:tav tm="100000">
                                          <p:val>
                                            <p:fltVal val="0"/>
                                          </p:val>
                                        </p:tav>
                                      </p:tavLst>
                                    </p:anim>
                                    <p:animEffect transition="in" filter="fade">
                                      <p:cBhvr>
                                        <p:cTn id="9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 grpId="0" animBg="1"/>
      <p:bldP spid="29" grpId="0"/>
      <p:bldP spid="34" grpId="0"/>
      <p:bldP spid="48" grpId="0"/>
      <p:bldP spid="76" grpId="0" animBg="1"/>
      <p:bldP spid="77" grpId="0" animBg="1"/>
      <p:bldP spid="78" grpId="0" animBg="1"/>
      <p:bldP spid="7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54925" y="-448"/>
            <a:ext cx="2414104" cy="929361"/>
            <a:chOff x="154925" y="-447"/>
            <a:chExt cx="2159824" cy="715306"/>
          </a:xfrm>
        </p:grpSpPr>
        <p:grpSp>
          <p:nvGrpSpPr>
            <p:cNvPr id="55" name="组合 54"/>
            <p:cNvGrpSpPr/>
            <p:nvPr/>
          </p:nvGrpSpPr>
          <p:grpSpPr>
            <a:xfrm>
              <a:off x="430885" y="-447"/>
              <a:ext cx="1883864" cy="715306"/>
              <a:chOff x="430885" y="-447"/>
              <a:chExt cx="1883864" cy="715306"/>
            </a:xfrm>
          </p:grpSpPr>
          <p:sp>
            <p:nvSpPr>
              <p:cNvPr id="5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8"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5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2"/>
          <a:stretch>
            <a:fillRect/>
          </a:stretch>
        </p:blipFill>
        <p:spPr>
          <a:xfrm>
            <a:off x="10851256" y="120562"/>
            <a:ext cx="878370" cy="919857"/>
          </a:xfrm>
          <a:prstGeom prst="rect">
            <a:avLst/>
          </a:prstGeom>
        </p:spPr>
      </p:pic>
      <p:sp>
        <p:nvSpPr>
          <p:cNvPr id="12" name="文本框 11"/>
          <p:cNvSpPr txBox="1"/>
          <p:nvPr/>
        </p:nvSpPr>
        <p:spPr>
          <a:xfrm>
            <a:off x="690667" y="228026"/>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01</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sp>
        <p:nvSpPr>
          <p:cNvPr id="26" name="矩形 25"/>
          <p:cNvSpPr/>
          <p:nvPr/>
        </p:nvSpPr>
        <p:spPr>
          <a:xfrm>
            <a:off x="1952701" y="4999486"/>
            <a:ext cx="3393558" cy="246221"/>
          </a:xfrm>
          <a:prstGeom prst="rect">
            <a:avLst/>
          </a:prstGeom>
          <a:noFill/>
        </p:spPr>
        <p:txBody>
          <a:bodyPr wrap="none" lIns="0" tIns="0" rIns="0" bIns="0">
            <a:spAutoFit/>
          </a:bodyPr>
          <a:lstStyle/>
          <a:p>
            <a:r>
              <a:rPr lang="zh-CN" altLang="en-US" sz="1600" b="1" dirty="0" smtClean="0">
                <a:solidFill>
                  <a:schemeClr val="bg2">
                    <a:lumMod val="25000"/>
                  </a:schemeClr>
                </a:solidFill>
                <a:latin typeface="黑体" panose="02010609060101010101" pitchFamily="49" charset="-122"/>
                <a:ea typeface="黑体" panose="02010609060101010101" pitchFamily="49" charset="-122"/>
              </a:rPr>
              <a:t>地  址：</a:t>
            </a:r>
            <a:r>
              <a:rPr lang="zh-CN" altLang="en-US" sz="1600" dirty="0" smtClean="0">
                <a:solidFill>
                  <a:schemeClr val="bg2">
                    <a:lumMod val="25000"/>
                  </a:schemeClr>
                </a:solidFill>
                <a:latin typeface="黑体" panose="02010609060101010101" pitchFamily="49" charset="-122"/>
                <a:ea typeface="黑体" panose="02010609060101010101" pitchFamily="49" charset="-122"/>
              </a:rPr>
              <a:t>北京市朝阳区朝阳街道</a:t>
            </a:r>
            <a:r>
              <a:rPr lang="en-US" altLang="zh-CN" sz="1600" dirty="0" smtClean="0">
                <a:solidFill>
                  <a:schemeClr val="bg2">
                    <a:lumMod val="25000"/>
                  </a:schemeClr>
                </a:solidFill>
                <a:latin typeface="黑体" panose="02010609060101010101" pitchFamily="49" charset="-122"/>
                <a:ea typeface="黑体" panose="02010609060101010101" pitchFamily="49" charset="-122"/>
              </a:rPr>
              <a:t>211</a:t>
            </a:r>
            <a:r>
              <a:rPr lang="zh-CN" altLang="en-US" sz="1600" dirty="0" smtClean="0">
                <a:solidFill>
                  <a:schemeClr val="bg2">
                    <a:lumMod val="25000"/>
                  </a:schemeClr>
                </a:solidFill>
                <a:latin typeface="黑体" panose="02010609060101010101" pitchFamily="49" charset="-122"/>
                <a:ea typeface="黑体" panose="02010609060101010101" pitchFamily="49" charset="-122"/>
              </a:rPr>
              <a:t>号</a:t>
            </a:r>
            <a:endParaRPr lang="zh-CN" altLang="en-US" sz="1600" dirty="0">
              <a:solidFill>
                <a:schemeClr val="bg2">
                  <a:lumMod val="25000"/>
                </a:schemeClr>
              </a:solidFill>
              <a:latin typeface="黑体" panose="02010609060101010101" pitchFamily="49" charset="-122"/>
              <a:ea typeface="黑体" panose="02010609060101010101" pitchFamily="49" charset="-122"/>
            </a:endParaRPr>
          </a:p>
        </p:txBody>
      </p:sp>
      <p:sp>
        <p:nvSpPr>
          <p:cNvPr id="29" name="矩形 28"/>
          <p:cNvSpPr/>
          <p:nvPr/>
        </p:nvSpPr>
        <p:spPr>
          <a:xfrm>
            <a:off x="8055948" y="4999486"/>
            <a:ext cx="1957267" cy="246221"/>
          </a:xfrm>
          <a:prstGeom prst="rect">
            <a:avLst/>
          </a:prstGeom>
          <a:noFill/>
        </p:spPr>
        <p:txBody>
          <a:bodyPr wrap="none" lIns="0" tIns="0" rIns="0" bIns="0">
            <a:spAutoFit/>
          </a:bodyPr>
          <a:lstStyle/>
          <a:p>
            <a:r>
              <a:rPr lang="zh-CN" altLang="en-US" sz="1600" b="1" dirty="0" smtClean="0">
                <a:solidFill>
                  <a:schemeClr val="bg2">
                    <a:lumMod val="25000"/>
                  </a:schemeClr>
                </a:solidFill>
                <a:latin typeface="黑体" panose="02010609060101010101" pitchFamily="49" charset="-122"/>
                <a:ea typeface="黑体" panose="02010609060101010101" pitchFamily="49" charset="-122"/>
              </a:rPr>
              <a:t>电  话：</a:t>
            </a:r>
            <a:r>
              <a:rPr lang="en-US" altLang="zh-CN" sz="1600" dirty="0" smtClean="0">
                <a:solidFill>
                  <a:schemeClr val="bg2">
                    <a:lumMod val="25000"/>
                  </a:schemeClr>
                </a:solidFill>
                <a:latin typeface="黑体" panose="02010609060101010101" pitchFamily="49" charset="-122"/>
                <a:ea typeface="黑体" panose="02010609060101010101" pitchFamily="49" charset="-122"/>
              </a:rPr>
              <a:t>12345678911</a:t>
            </a:r>
            <a:endParaRPr lang="zh-CN" altLang="en-US" sz="1600" dirty="0">
              <a:solidFill>
                <a:schemeClr val="bg2">
                  <a:lumMod val="25000"/>
                </a:schemeClr>
              </a:solidFill>
              <a:latin typeface="黑体" panose="02010609060101010101" pitchFamily="49" charset="-122"/>
              <a:ea typeface="黑体" panose="02010609060101010101" pitchFamily="49" charset="-122"/>
            </a:endParaRPr>
          </a:p>
        </p:txBody>
      </p:sp>
      <p:sp>
        <p:nvSpPr>
          <p:cNvPr id="30" name="矩形 29"/>
          <p:cNvSpPr/>
          <p:nvPr/>
        </p:nvSpPr>
        <p:spPr>
          <a:xfrm>
            <a:off x="5528201" y="4999486"/>
            <a:ext cx="2369238" cy="246221"/>
          </a:xfrm>
          <a:prstGeom prst="rect">
            <a:avLst/>
          </a:prstGeom>
          <a:noFill/>
        </p:spPr>
        <p:txBody>
          <a:bodyPr wrap="none" lIns="0" tIns="0" rIns="0" bIns="0">
            <a:spAutoFit/>
          </a:bodyPr>
          <a:lstStyle/>
          <a:p>
            <a:r>
              <a:rPr lang="en-US" altLang="zh-CN" sz="1600" b="1" dirty="0" smtClean="0">
                <a:solidFill>
                  <a:schemeClr val="bg2">
                    <a:lumMod val="25000"/>
                  </a:schemeClr>
                </a:solidFill>
                <a:latin typeface="黑体" panose="02010609060101010101" pitchFamily="49" charset="-122"/>
                <a:ea typeface="黑体" panose="02010609060101010101" pitchFamily="49" charset="-122"/>
              </a:rPr>
              <a:t>Email</a:t>
            </a:r>
            <a:r>
              <a:rPr lang="zh-CN" altLang="en-US" sz="1600" b="1" dirty="0" smtClean="0">
                <a:solidFill>
                  <a:schemeClr val="bg2">
                    <a:lumMod val="25000"/>
                  </a:schemeClr>
                </a:solidFill>
                <a:latin typeface="黑体" panose="02010609060101010101" pitchFamily="49" charset="-122"/>
                <a:ea typeface="黑体" panose="02010609060101010101" pitchFamily="49" charset="-122"/>
              </a:rPr>
              <a:t>：</a:t>
            </a:r>
            <a:r>
              <a:rPr lang="en-US" altLang="zh-CN" sz="1600" dirty="0" smtClean="0">
                <a:solidFill>
                  <a:schemeClr val="bg2">
                    <a:lumMod val="25000"/>
                  </a:schemeClr>
                </a:solidFill>
                <a:latin typeface="黑体" panose="02010609060101010101" pitchFamily="49" charset="-122"/>
                <a:ea typeface="黑体" panose="02010609060101010101" pitchFamily="49" charset="-122"/>
              </a:rPr>
              <a:t>12312445@126.com</a:t>
            </a:r>
            <a:endParaRPr lang="zh-CN" altLang="en-US" sz="1600" dirty="0">
              <a:solidFill>
                <a:schemeClr val="bg2">
                  <a:lumMod val="25000"/>
                </a:schemeClr>
              </a:solidFill>
              <a:latin typeface="黑体" panose="02010609060101010101" pitchFamily="49" charset="-122"/>
              <a:ea typeface="黑体" panose="02010609060101010101" pitchFamily="49" charset="-122"/>
            </a:endParaRPr>
          </a:p>
        </p:txBody>
      </p:sp>
      <p:sp>
        <p:nvSpPr>
          <p:cNvPr id="32" name="Rectangle 3"/>
          <p:cNvSpPr>
            <a:spLocks noChangeArrowheads="1"/>
          </p:cNvSpPr>
          <p:nvPr/>
        </p:nvSpPr>
        <p:spPr bwMode="auto">
          <a:xfrm>
            <a:off x="5756949" y="3337734"/>
            <a:ext cx="3699731" cy="276999"/>
          </a:xfrm>
          <a:prstGeom prst="rect">
            <a:avLst/>
          </a:prstGeom>
          <a:extLst/>
        </p:spPr>
        <p:txBody>
          <a:bodyPr wrap="none" lIns="0" tIns="0" rIns="0" bIns="0">
            <a:spAutoFit/>
          </a:bodyPr>
          <a:lstStyle/>
          <a:p>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所学专业</a:t>
            </a: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smtClean="0">
                <a:latin typeface="黑体" panose="02010609060101010101" pitchFamily="49" charset="-122"/>
                <a:ea typeface="黑体" panose="02010609060101010101" pitchFamily="49" charset="-122"/>
                <a:cs typeface="Times New Roman" panose="02020603050405020304" pitchFamily="18" charset="0"/>
              </a:rPr>
              <a:t>国际商业贸易与经济管理</a:t>
            </a:r>
            <a:endParaRPr lang="zh-CN" altLang="en-US" dirty="0">
              <a:latin typeface="黑体" panose="02010609060101010101" pitchFamily="49" charset="-122"/>
              <a:ea typeface="黑体" panose="02010609060101010101" pitchFamily="49" charset="-122"/>
              <a:cs typeface="Times New Roman" panose="02020603050405020304" pitchFamily="18" charset="0"/>
            </a:endParaRPr>
          </a:p>
        </p:txBody>
      </p:sp>
      <p:sp>
        <p:nvSpPr>
          <p:cNvPr id="33" name="矩形 32"/>
          <p:cNvSpPr/>
          <p:nvPr/>
        </p:nvSpPr>
        <p:spPr>
          <a:xfrm>
            <a:off x="5738901" y="1826631"/>
            <a:ext cx="1388201" cy="276999"/>
          </a:xfrm>
          <a:prstGeom prst="rect">
            <a:avLst/>
          </a:prstGeom>
        </p:spPr>
        <p:txBody>
          <a:bodyPr wrap="none" lIns="0" tIns="0" rIns="0" bIns="0">
            <a:spAutoFit/>
          </a:bodyPr>
          <a:lstStyle/>
          <a:p>
            <a:r>
              <a:rPr lang="zh-CN" altLang="zh-CN"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姓名</a:t>
            </a: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smtClean="0">
                <a:latin typeface="黑体" panose="02010609060101010101" pitchFamily="49" charset="-122"/>
                <a:ea typeface="黑体" panose="02010609060101010101" pitchFamily="49" charset="-122"/>
                <a:cs typeface="Times New Roman" panose="02020603050405020304" pitchFamily="18" charset="0"/>
              </a:rPr>
              <a:t>中国梦</a:t>
            </a:r>
            <a:endParaRPr lang="zh-CN" altLang="en-US" dirty="0">
              <a:latin typeface="黑体" panose="02010609060101010101" pitchFamily="49" charset="-122"/>
              <a:ea typeface="黑体" panose="02010609060101010101" pitchFamily="49" charset="-122"/>
            </a:endParaRPr>
          </a:p>
        </p:txBody>
      </p:sp>
      <p:sp>
        <p:nvSpPr>
          <p:cNvPr id="34" name="矩形 33"/>
          <p:cNvSpPr/>
          <p:nvPr/>
        </p:nvSpPr>
        <p:spPr>
          <a:xfrm>
            <a:off x="7510031" y="1826631"/>
            <a:ext cx="1223092" cy="276999"/>
          </a:xfrm>
          <a:prstGeom prst="rect">
            <a:avLst/>
          </a:prstGeom>
        </p:spPr>
        <p:txBody>
          <a:bodyPr wrap="none" lIns="0" tIns="0" rIns="0" bIns="0">
            <a:spAutoFit/>
          </a:bodyPr>
          <a:lstStyle/>
          <a:p>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民族</a:t>
            </a:r>
            <a:r>
              <a:rPr lang="zh-CN" altLang="en-US" dirty="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a:latin typeface="黑体" panose="02010609060101010101" pitchFamily="49" charset="-122"/>
                <a:ea typeface="黑体" panose="02010609060101010101" pitchFamily="49" charset="-122"/>
                <a:cs typeface="Times New Roman" panose="02020603050405020304" pitchFamily="18" charset="0"/>
              </a:rPr>
              <a:t>汉族</a:t>
            </a:r>
            <a:r>
              <a:rPr lang="zh-CN" altLang="en-US" dirty="0">
                <a:latin typeface="方正大标宋简体" panose="03000509000000000000" pitchFamily="65" charset="-122"/>
                <a:ea typeface="方正大标宋简体" panose="03000509000000000000" pitchFamily="65" charset="-122"/>
                <a:cs typeface="Times New Roman" panose="02020603050405020304" pitchFamily="18" charset="0"/>
              </a:rPr>
              <a:t> </a:t>
            </a:r>
            <a:endParaRPr lang="zh-CN" altLang="en-US" dirty="0">
              <a:latin typeface="方正大标宋简体" panose="03000509000000000000" pitchFamily="65" charset="-122"/>
              <a:ea typeface="方正大标宋简体" panose="03000509000000000000" pitchFamily="65" charset="-122"/>
            </a:endParaRPr>
          </a:p>
        </p:txBody>
      </p:sp>
      <p:sp>
        <p:nvSpPr>
          <p:cNvPr id="35" name="矩形 34"/>
          <p:cNvSpPr/>
          <p:nvPr/>
        </p:nvSpPr>
        <p:spPr>
          <a:xfrm>
            <a:off x="5738901" y="2300571"/>
            <a:ext cx="1453924" cy="276999"/>
          </a:xfrm>
          <a:prstGeom prst="rect">
            <a:avLst/>
          </a:prstGeom>
        </p:spPr>
        <p:txBody>
          <a:bodyPr wrap="none" lIns="0" tIns="0" rIns="0" bIns="0">
            <a:spAutoFit/>
          </a:bodyPr>
          <a:lstStyle/>
          <a:p>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籍贯</a:t>
            </a: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smtClean="0">
                <a:latin typeface="黑体" panose="02010609060101010101" pitchFamily="49" charset="-122"/>
                <a:ea typeface="黑体" panose="02010609060101010101" pitchFamily="49" charset="-122"/>
                <a:cs typeface="Times New Roman" panose="02020603050405020304" pitchFamily="18" charset="0"/>
              </a:rPr>
              <a:t>河北省</a:t>
            </a:r>
            <a:r>
              <a:rPr lang="zh-CN" altLang="en-US" dirty="0" smtClean="0">
                <a:latin typeface="方正大标宋简体" panose="03000509000000000000" pitchFamily="65" charset="-122"/>
                <a:ea typeface="方正大标宋简体" panose="03000509000000000000" pitchFamily="65" charset="-122"/>
                <a:cs typeface="Times New Roman" panose="02020603050405020304" pitchFamily="18" charset="0"/>
              </a:rPr>
              <a:t> </a:t>
            </a:r>
            <a:endParaRPr lang="zh-CN" altLang="en-US" dirty="0">
              <a:latin typeface="方正大标宋简体" panose="03000509000000000000" pitchFamily="65" charset="-122"/>
              <a:ea typeface="方正大标宋简体" panose="03000509000000000000" pitchFamily="65" charset="-122"/>
            </a:endParaRPr>
          </a:p>
        </p:txBody>
      </p:sp>
      <p:sp>
        <p:nvSpPr>
          <p:cNvPr id="36" name="矩形 35"/>
          <p:cNvSpPr/>
          <p:nvPr/>
        </p:nvSpPr>
        <p:spPr>
          <a:xfrm>
            <a:off x="7951862" y="2328027"/>
            <a:ext cx="1261564" cy="276999"/>
          </a:xfrm>
          <a:prstGeom prst="rect">
            <a:avLst/>
          </a:prstGeom>
        </p:spPr>
        <p:txBody>
          <a:bodyPr wrap="none" lIns="0" tIns="0" rIns="0" bIns="0">
            <a:spAutoFit/>
          </a:bodyPr>
          <a:lstStyle/>
          <a:p>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年龄</a:t>
            </a: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en-US" altLang="zh-CN" dirty="0" smtClean="0">
                <a:latin typeface="方正大标宋简体" panose="03000509000000000000" pitchFamily="65" charset="-122"/>
                <a:ea typeface="方正大标宋简体" panose="03000509000000000000" pitchFamily="65" charset="-122"/>
                <a:cs typeface="Times New Roman" panose="02020603050405020304" pitchFamily="18" charset="0"/>
              </a:rPr>
              <a:t>28</a:t>
            </a:r>
            <a:r>
              <a:rPr lang="zh-CN" altLang="en-US" dirty="0">
                <a:latin typeface="方正大标宋简体" panose="03000509000000000000" pitchFamily="65" charset="-122"/>
                <a:ea typeface="方正大标宋简体" panose="03000509000000000000" pitchFamily="65" charset="-122"/>
                <a:cs typeface="Times New Roman" panose="02020603050405020304" pitchFamily="18" charset="0"/>
              </a:rPr>
              <a:t>岁 </a:t>
            </a:r>
            <a:endParaRPr lang="zh-CN" altLang="en-US" dirty="0">
              <a:latin typeface="方正大标宋简体" panose="03000509000000000000" pitchFamily="65" charset="-122"/>
              <a:ea typeface="方正大标宋简体" panose="03000509000000000000" pitchFamily="65" charset="-122"/>
            </a:endParaRPr>
          </a:p>
        </p:txBody>
      </p:sp>
      <p:sp>
        <p:nvSpPr>
          <p:cNvPr id="38" name="矩形 37"/>
          <p:cNvSpPr/>
          <p:nvPr/>
        </p:nvSpPr>
        <p:spPr>
          <a:xfrm>
            <a:off x="5735452" y="2809265"/>
            <a:ext cx="1615827" cy="276999"/>
          </a:xfrm>
          <a:prstGeom prst="rect">
            <a:avLst/>
          </a:prstGeom>
        </p:spPr>
        <p:txBody>
          <a:bodyPr wrap="none" lIns="0" tIns="0" rIns="0" bIns="0">
            <a:spAutoFit/>
          </a:bodyPr>
          <a:lstStyle/>
          <a:p>
            <a:pPr lvl="0" eaLnBrk="0" fontAlgn="base" hangingPunct="0">
              <a:spcBef>
                <a:spcPct val="0"/>
              </a:spcBef>
              <a:spcAft>
                <a:spcPct val="0"/>
              </a:spcAft>
            </a:pPr>
            <a:r>
              <a:rPr lang="zh-CN" altLang="en-US" b="1" dirty="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政治</a:t>
            </a:r>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面貌</a:t>
            </a:r>
            <a:r>
              <a:rPr lang="zh-CN" altLang="en-US" dirty="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a:latin typeface="黑体" panose="02010609060101010101" pitchFamily="49" charset="-122"/>
                <a:ea typeface="黑体" panose="02010609060101010101" pitchFamily="49" charset="-122"/>
                <a:cs typeface="Times New Roman" panose="02020603050405020304" pitchFamily="18" charset="0"/>
              </a:rPr>
              <a:t>团员</a:t>
            </a:r>
            <a:endParaRPr lang="zh-CN" altLang="en-US" sz="2800" dirty="0">
              <a:latin typeface="黑体" panose="02010609060101010101" pitchFamily="49" charset="-122"/>
              <a:ea typeface="黑体" panose="02010609060101010101" pitchFamily="49" charset="-122"/>
            </a:endParaRPr>
          </a:p>
        </p:txBody>
      </p:sp>
      <p:sp>
        <p:nvSpPr>
          <p:cNvPr id="39" name="矩形 38"/>
          <p:cNvSpPr/>
          <p:nvPr/>
        </p:nvSpPr>
        <p:spPr>
          <a:xfrm>
            <a:off x="7945829" y="2797741"/>
            <a:ext cx="1274388" cy="276999"/>
          </a:xfrm>
          <a:prstGeom prst="rect">
            <a:avLst/>
          </a:prstGeom>
        </p:spPr>
        <p:txBody>
          <a:bodyPr wrap="none" lIns="0" tIns="0" rIns="0" bIns="0">
            <a:spAutoFit/>
          </a:bodyPr>
          <a:lstStyle/>
          <a:p>
            <a:pPr eaLnBrk="0" fontAlgn="base" hangingPunct="0">
              <a:spcBef>
                <a:spcPct val="0"/>
              </a:spcBef>
              <a:spcAft>
                <a:spcPct val="0"/>
              </a:spcAft>
            </a:pPr>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学历</a:t>
            </a:r>
            <a:r>
              <a:rPr lang="zh-CN" altLang="en-US" dirty="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smtClean="0">
                <a:latin typeface="黑体" panose="02010609060101010101" pitchFamily="49" charset="-122"/>
                <a:ea typeface="黑体" panose="02010609060101010101" pitchFamily="49" charset="-122"/>
                <a:cs typeface="Times New Roman" panose="02020603050405020304" pitchFamily="18" charset="0"/>
              </a:rPr>
              <a:t>硕士</a:t>
            </a:r>
            <a:r>
              <a:rPr lang="zh-CN" altLang="en-US" b="1" dirty="0" smtClean="0">
                <a:latin typeface="黑体" panose="02010609060101010101" pitchFamily="49" charset="-122"/>
                <a:ea typeface="黑体" panose="02010609060101010101" pitchFamily="49" charset="-122"/>
                <a:cs typeface="Times New Roman" panose="02020603050405020304" pitchFamily="18" charset="0"/>
              </a:rPr>
              <a:t> </a:t>
            </a:r>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p:txBody>
      </p:sp>
      <p:sp>
        <p:nvSpPr>
          <p:cNvPr id="40" name="矩形 39"/>
          <p:cNvSpPr/>
          <p:nvPr/>
        </p:nvSpPr>
        <p:spPr>
          <a:xfrm>
            <a:off x="5735452" y="3774365"/>
            <a:ext cx="3468898" cy="276999"/>
          </a:xfrm>
          <a:prstGeom prst="rect">
            <a:avLst/>
          </a:prstGeom>
        </p:spPr>
        <p:txBody>
          <a:bodyPr wrap="none" lIns="0" tIns="0" rIns="0" bIns="0">
            <a:spAutoFit/>
          </a:bodyPr>
          <a:lstStyle/>
          <a:p>
            <a:r>
              <a:rPr lang="zh-CN" altLang="en-US" b="1" dirty="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毕业</a:t>
            </a:r>
            <a:r>
              <a:rPr lang="zh-CN" altLang="en-US" b="1"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院校</a:t>
            </a: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a:t>
            </a:r>
            <a:r>
              <a:rPr lang="zh-CN" altLang="en-US" dirty="0" smtClean="0">
                <a:latin typeface="黑体" panose="02010609060101010101" pitchFamily="49" charset="-122"/>
                <a:ea typeface="黑体" panose="02010609060101010101" pitchFamily="49" charset="-122"/>
                <a:cs typeface="Times New Roman" panose="02020603050405020304" pitchFamily="18" charset="0"/>
              </a:rPr>
              <a:t>中国中外经贸管理大学</a:t>
            </a:r>
            <a:endParaRPr lang="zh-CN" altLang="en-US" dirty="0">
              <a:latin typeface="黑体" panose="02010609060101010101" pitchFamily="49" charset="-122"/>
              <a:ea typeface="黑体" panose="02010609060101010101" pitchFamily="49" charset="-122"/>
            </a:endParaRPr>
          </a:p>
        </p:txBody>
      </p:sp>
      <p:grpSp>
        <p:nvGrpSpPr>
          <p:cNvPr id="43" name="组合 42"/>
          <p:cNvGrpSpPr/>
          <p:nvPr/>
        </p:nvGrpSpPr>
        <p:grpSpPr>
          <a:xfrm>
            <a:off x="1729648" y="1421176"/>
            <a:ext cx="2627563" cy="2905930"/>
            <a:chOff x="4044072" y="1486281"/>
            <a:chExt cx="1805651" cy="1990159"/>
          </a:xfrm>
        </p:grpSpPr>
        <p:sp>
          <p:nvSpPr>
            <p:cNvPr id="44" name="椭圆 43"/>
            <p:cNvSpPr/>
            <p:nvPr/>
          </p:nvSpPr>
          <p:spPr>
            <a:xfrm>
              <a:off x="4183842" y="3287438"/>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a:blip r:embed="rId3"/>
            <a:srcRect l="9031" r="23196"/>
            <a:stretch>
              <a:fillRect/>
            </a:stretch>
          </p:blipFill>
          <p:spPr>
            <a:xfrm>
              <a:off x="4152144" y="1486281"/>
              <a:ext cx="1595466" cy="1579414"/>
            </a:xfrm>
            <a:custGeom>
              <a:avLst/>
              <a:gdLst>
                <a:gd name="connsiteX0" fmla="*/ 794754 w 1589508"/>
                <a:gd name="connsiteY0" fmla="*/ 0 h 1573516"/>
                <a:gd name="connsiteX1" fmla="*/ 1589508 w 1589508"/>
                <a:gd name="connsiteY1" fmla="*/ 788200 h 1573516"/>
                <a:gd name="connsiteX2" fmla="*/ 876013 w 1589508"/>
                <a:gd name="connsiteY2" fmla="*/ 1572331 h 1573516"/>
                <a:gd name="connsiteX3" fmla="*/ 852343 w 1589508"/>
                <a:gd name="connsiteY3" fmla="*/ 1573516 h 1573516"/>
                <a:gd name="connsiteX4" fmla="*/ 737166 w 1589508"/>
                <a:gd name="connsiteY4" fmla="*/ 1573516 h 1573516"/>
                <a:gd name="connsiteX5" fmla="*/ 713495 w 1589508"/>
                <a:gd name="connsiteY5" fmla="*/ 1572331 h 1573516"/>
                <a:gd name="connsiteX6" fmla="*/ 0 w 1589508"/>
                <a:gd name="connsiteY6" fmla="*/ 788200 h 1573516"/>
                <a:gd name="connsiteX7" fmla="*/ 794754 w 1589508"/>
                <a:gd name="connsiteY7" fmla="*/ 0 h 157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9508" h="1573516">
                  <a:moveTo>
                    <a:pt x="794754" y="0"/>
                  </a:moveTo>
                  <a:cubicBezTo>
                    <a:pt x="1233685" y="0"/>
                    <a:pt x="1589508" y="352889"/>
                    <a:pt x="1589508" y="788200"/>
                  </a:cubicBezTo>
                  <a:cubicBezTo>
                    <a:pt x="1589508" y="1196304"/>
                    <a:pt x="1276773" y="1531967"/>
                    <a:pt x="876013" y="1572331"/>
                  </a:cubicBezTo>
                  <a:lnTo>
                    <a:pt x="852343" y="1573516"/>
                  </a:lnTo>
                  <a:lnTo>
                    <a:pt x="737166" y="1573516"/>
                  </a:lnTo>
                  <a:lnTo>
                    <a:pt x="713495" y="1572331"/>
                  </a:lnTo>
                  <a:cubicBezTo>
                    <a:pt x="312735" y="1531967"/>
                    <a:pt x="0" y="1196304"/>
                    <a:pt x="0" y="788200"/>
                  </a:cubicBezTo>
                  <a:cubicBezTo>
                    <a:pt x="0" y="352889"/>
                    <a:pt x="355823" y="0"/>
                    <a:pt x="794754" y="0"/>
                  </a:cubicBezTo>
                  <a:close/>
                </a:path>
              </a:pathLst>
            </a:custGeom>
          </p:spPr>
        </p:pic>
        <p:grpSp>
          <p:nvGrpSpPr>
            <p:cNvPr id="46" name="组合 45"/>
            <p:cNvGrpSpPr/>
            <p:nvPr/>
          </p:nvGrpSpPr>
          <p:grpSpPr>
            <a:xfrm>
              <a:off x="4044072" y="2831725"/>
              <a:ext cx="1805651" cy="467940"/>
              <a:chOff x="4250656" y="2865569"/>
              <a:chExt cx="1805651" cy="467940"/>
            </a:xfrm>
          </p:grpSpPr>
          <p:sp>
            <p:nvSpPr>
              <p:cNvPr id="47" name="圆角矩形 46"/>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4596448" y="2900328"/>
                <a:ext cx="1239207" cy="39842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2800" b="1" dirty="0">
                    <a:solidFill>
                      <a:schemeClr val="bg1"/>
                    </a:solidFill>
                  </a:rPr>
                  <a:t>基本信息</a:t>
                </a:r>
              </a:p>
            </p:txBody>
          </p:sp>
        </p:grpSp>
      </p:grpSp>
      <p:cxnSp>
        <p:nvCxnSpPr>
          <p:cNvPr id="17" name="直接连接符 16"/>
          <p:cNvCxnSpPr/>
          <p:nvPr/>
        </p:nvCxnSpPr>
        <p:spPr>
          <a:xfrm>
            <a:off x="5090187" y="1582057"/>
            <a:ext cx="4329" cy="2641343"/>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8922045" y="1826631"/>
            <a:ext cx="1040349" cy="276999"/>
          </a:xfrm>
          <a:prstGeom prst="rect">
            <a:avLst/>
          </a:prstGeom>
        </p:spPr>
        <p:txBody>
          <a:bodyPr wrap="none" lIns="0" tIns="0" rIns="0" bIns="0">
            <a:spAutoFit/>
          </a:bodyPr>
          <a:lstStyle/>
          <a:p>
            <a:pPr eaLnBrk="0" fontAlgn="base" hangingPunct="0">
              <a:spcBef>
                <a:spcPct val="0"/>
              </a:spcBef>
              <a:spcAft>
                <a:spcPct val="0"/>
              </a:spcAft>
            </a:pPr>
            <a:r>
              <a:rPr lang="zh-CN" altLang="en-US" dirty="0" smtClean="0">
                <a:solidFill>
                  <a:srgbClr val="0B8F82"/>
                </a:solidFill>
                <a:latin typeface="方正大标宋简体" panose="03000509000000000000" pitchFamily="65" charset="-122"/>
                <a:ea typeface="方正大标宋简体" panose="03000509000000000000" pitchFamily="65" charset="-122"/>
                <a:cs typeface="Times New Roman" panose="02020603050405020304" pitchFamily="18" charset="0"/>
              </a:rPr>
              <a:t>性别：</a:t>
            </a:r>
            <a:r>
              <a:rPr lang="zh-CN" altLang="en-US" dirty="0">
                <a:latin typeface="黑体" panose="02010609060101010101" pitchFamily="49" charset="-122"/>
                <a:ea typeface="黑体" panose="02010609060101010101" pitchFamily="49" charset="-122"/>
                <a:cs typeface="Times New Roman" panose="02020603050405020304" pitchFamily="18" charset="0"/>
              </a:rPr>
              <a:t>女</a:t>
            </a:r>
            <a:r>
              <a:rPr lang="zh-CN" altLang="en-US" b="1" dirty="0" smtClean="0">
                <a:latin typeface="黑体" panose="02010609060101010101" pitchFamily="49" charset="-122"/>
                <a:ea typeface="黑体" panose="02010609060101010101" pitchFamily="49" charset="-122"/>
                <a:cs typeface="Times New Roman" panose="02020603050405020304" pitchFamily="18" charset="0"/>
              </a:rPr>
              <a:t> </a:t>
            </a:r>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p:txBody>
      </p:sp>
      <p:sp>
        <p:nvSpPr>
          <p:cNvPr id="31" name="椭圆 30"/>
          <p:cNvSpPr/>
          <p:nvPr/>
        </p:nvSpPr>
        <p:spPr>
          <a:xfrm>
            <a:off x="2635815" y="1838872"/>
            <a:ext cx="1491669" cy="1384965"/>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411464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0-#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16" presetClass="entr" presetSubtype="4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Horizontal)">
                                      <p:cBhvr>
                                        <p:cTn id="30" dur="500"/>
                                        <p:tgtEl>
                                          <p:spTgt spid="17"/>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32">
                                            <p:txEl>
                                              <p:pRg st="0" end="0"/>
                                            </p:txEl>
                                          </p:spTgt>
                                        </p:tgtEl>
                                        <p:attrNameLst>
                                          <p:attrName>style.visibility</p:attrName>
                                        </p:attrNameLst>
                                      </p:cBhvr>
                                      <p:to>
                                        <p:strVal val="visible"/>
                                      </p:to>
                                    </p:set>
                                    <p:animEffect transition="in" filter="fade">
                                      <p:cBhvr>
                                        <p:cTn id="34" dur="500"/>
                                        <p:tgtEl>
                                          <p:spTgt spid="32">
                                            <p:txEl>
                                              <p:pRg st="0" end="0"/>
                                            </p:txEl>
                                          </p:spTgt>
                                        </p:tgtEl>
                                      </p:cBhvr>
                                    </p:animEffect>
                                    <p:anim calcmode="lin" valueType="num">
                                      <p:cBhvr>
                                        <p:cTn id="35"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2">
                                            <p:txEl>
                                              <p:pRg st="0" end="0"/>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3">
                                            <p:txEl>
                                              <p:pRg st="0" end="0"/>
                                            </p:txEl>
                                          </p:spTgt>
                                        </p:tgtEl>
                                        <p:attrNameLst>
                                          <p:attrName>style.visibility</p:attrName>
                                        </p:attrNameLst>
                                      </p:cBhvr>
                                      <p:to>
                                        <p:strVal val="visible"/>
                                      </p:to>
                                    </p:set>
                                    <p:animEffect transition="in" filter="fade">
                                      <p:cBhvr>
                                        <p:cTn id="39" dur="500"/>
                                        <p:tgtEl>
                                          <p:spTgt spid="33">
                                            <p:txEl>
                                              <p:pRg st="0" end="0"/>
                                            </p:txEl>
                                          </p:spTgt>
                                        </p:tgtEl>
                                      </p:cBhvr>
                                    </p:animEffect>
                                    <p:anim calcmode="lin" valueType="num">
                                      <p:cBhvr>
                                        <p:cTn id="4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33">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4">
                                            <p:txEl>
                                              <p:pRg st="0" end="0"/>
                                            </p:txEl>
                                          </p:spTgt>
                                        </p:tgtEl>
                                        <p:attrNameLst>
                                          <p:attrName>style.visibility</p:attrName>
                                        </p:attrNameLst>
                                      </p:cBhvr>
                                      <p:to>
                                        <p:strVal val="visible"/>
                                      </p:to>
                                    </p:set>
                                    <p:animEffect transition="in" filter="fade">
                                      <p:cBhvr>
                                        <p:cTn id="44" dur="500"/>
                                        <p:tgtEl>
                                          <p:spTgt spid="34">
                                            <p:txEl>
                                              <p:pRg st="0" end="0"/>
                                            </p:txEl>
                                          </p:spTgt>
                                        </p:tgtEl>
                                      </p:cBhvr>
                                    </p:animEffect>
                                    <p:anim calcmode="lin" valueType="num">
                                      <p:cBhvr>
                                        <p:cTn id="45"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34">
                                            <p:txEl>
                                              <p:pRg st="0" end="0"/>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fade">
                                      <p:cBhvr>
                                        <p:cTn id="49" dur="500"/>
                                        <p:tgtEl>
                                          <p:spTgt spid="35">
                                            <p:txEl>
                                              <p:pRg st="0" end="0"/>
                                            </p:txEl>
                                          </p:spTgt>
                                        </p:tgtEl>
                                      </p:cBhvr>
                                    </p:animEffect>
                                    <p:anim calcmode="lin" valueType="num">
                                      <p:cBhvr>
                                        <p:cTn id="50"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35">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6">
                                            <p:txEl>
                                              <p:pRg st="0" end="0"/>
                                            </p:txEl>
                                          </p:spTgt>
                                        </p:tgtEl>
                                        <p:attrNameLst>
                                          <p:attrName>style.visibility</p:attrName>
                                        </p:attrNameLst>
                                      </p:cBhvr>
                                      <p:to>
                                        <p:strVal val="visible"/>
                                      </p:to>
                                    </p:set>
                                    <p:animEffect transition="in" filter="fade">
                                      <p:cBhvr>
                                        <p:cTn id="54" dur="500"/>
                                        <p:tgtEl>
                                          <p:spTgt spid="36">
                                            <p:txEl>
                                              <p:pRg st="0" end="0"/>
                                            </p:txEl>
                                          </p:spTgt>
                                        </p:tgtEl>
                                      </p:cBhvr>
                                    </p:animEffect>
                                    <p:anim calcmode="lin" valueType="num">
                                      <p:cBhvr>
                                        <p:cTn id="55"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6">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8">
                                            <p:txEl>
                                              <p:pRg st="0" end="0"/>
                                            </p:txEl>
                                          </p:spTgt>
                                        </p:tgtEl>
                                        <p:attrNameLst>
                                          <p:attrName>style.visibility</p:attrName>
                                        </p:attrNameLst>
                                      </p:cBhvr>
                                      <p:to>
                                        <p:strVal val="visible"/>
                                      </p:to>
                                    </p:set>
                                    <p:animEffect transition="in" filter="fade">
                                      <p:cBhvr>
                                        <p:cTn id="59" dur="500"/>
                                        <p:tgtEl>
                                          <p:spTgt spid="38">
                                            <p:txEl>
                                              <p:pRg st="0" end="0"/>
                                            </p:txEl>
                                          </p:spTgt>
                                        </p:tgtEl>
                                      </p:cBhvr>
                                    </p:animEffect>
                                    <p:anim calcmode="lin" valueType="num">
                                      <p:cBhvr>
                                        <p:cTn id="60"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8">
                                            <p:txEl>
                                              <p:pRg st="0" end="0"/>
                                            </p:tx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9">
                                            <p:txEl>
                                              <p:pRg st="0" end="0"/>
                                            </p:txEl>
                                          </p:spTgt>
                                        </p:tgtEl>
                                        <p:attrNameLst>
                                          <p:attrName>style.visibility</p:attrName>
                                        </p:attrNameLst>
                                      </p:cBhvr>
                                      <p:to>
                                        <p:strVal val="visible"/>
                                      </p:to>
                                    </p:set>
                                    <p:animEffect transition="in" filter="fade">
                                      <p:cBhvr>
                                        <p:cTn id="64" dur="500"/>
                                        <p:tgtEl>
                                          <p:spTgt spid="39">
                                            <p:txEl>
                                              <p:pRg st="0" end="0"/>
                                            </p:txEl>
                                          </p:spTgt>
                                        </p:tgtEl>
                                      </p:cBhvr>
                                    </p:animEffect>
                                    <p:anim calcmode="lin" valueType="num">
                                      <p:cBhvr>
                                        <p:cTn id="65"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39">
                                            <p:txEl>
                                              <p:pRg st="0" end="0"/>
                                            </p:tx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00"/>
                                        <p:tgtEl>
                                          <p:spTgt spid="40">
                                            <p:txEl>
                                              <p:pRg st="0" end="0"/>
                                            </p:txEl>
                                          </p:spTgt>
                                        </p:tgtEl>
                                      </p:cBhvr>
                                    </p:animEffect>
                                    <p:anim calcmode="lin" valueType="num">
                                      <p:cBhvr>
                                        <p:cTn id="70"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40">
                                            <p:txEl>
                                              <p:pRg st="0" end="0"/>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9">
                                            <p:txEl>
                                              <p:pRg st="0" end="0"/>
                                            </p:txEl>
                                          </p:spTgt>
                                        </p:tgtEl>
                                        <p:attrNameLst>
                                          <p:attrName>style.visibility</p:attrName>
                                        </p:attrNameLst>
                                      </p:cBhvr>
                                      <p:to>
                                        <p:strVal val="visible"/>
                                      </p:to>
                                    </p:set>
                                    <p:animEffect transition="in" filter="fade">
                                      <p:cBhvr>
                                        <p:cTn id="74" dur="500"/>
                                        <p:tgtEl>
                                          <p:spTgt spid="49">
                                            <p:txEl>
                                              <p:pRg st="0" end="0"/>
                                            </p:txEl>
                                          </p:spTgt>
                                        </p:tgtEl>
                                      </p:cBhvr>
                                    </p:animEffect>
                                    <p:anim calcmode="lin" valueType="num">
                                      <p:cBhvr>
                                        <p:cTn id="75"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76" dur="5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250"/>
                                        <p:tgtEl>
                                          <p:spTgt spid="26"/>
                                        </p:tgtEl>
                                      </p:cBhvr>
                                    </p:animEffect>
                                  </p:childTnLst>
                                </p:cTn>
                              </p:par>
                            </p:childTnLst>
                          </p:cTn>
                        </p:par>
                        <p:par>
                          <p:cTn id="81" fill="hold">
                            <p:stCondLst>
                              <p:cond delay="2750"/>
                            </p:stCondLst>
                            <p:childTnLst>
                              <p:par>
                                <p:cTn id="82" presetID="10"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250"/>
                                        <p:tgtEl>
                                          <p:spTgt spid="30"/>
                                        </p:tgtEl>
                                      </p:cBhvr>
                                    </p:animEffect>
                                  </p:childTnLst>
                                </p:cTn>
                              </p:par>
                            </p:childTnLst>
                          </p:cTn>
                        </p:par>
                        <p:par>
                          <p:cTn id="85" fill="hold">
                            <p:stCondLst>
                              <p:cond delay="3000"/>
                            </p:stCondLst>
                            <p:childTnLst>
                              <p:par>
                                <p:cTn id="86" presetID="10" presetClass="entr" presetSubtype="0"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9" grpId="0"/>
      <p:bldP spid="30" grpId="0"/>
      <p:bldP spid="32" grpId="0" build="p"/>
      <p:bldP spid="33" grpId="0" build="p"/>
      <p:bldP spid="34" grpId="0" build="p"/>
      <p:bldP spid="35" grpId="0" build="p"/>
      <p:bldP spid="36" grpId="0" build="p"/>
      <p:bldP spid="38" grpId="0" build="p"/>
      <p:bldP spid="39" grpId="0" build="p"/>
      <p:bldP spid="40" grpId="0" build="p"/>
      <p:bldP spid="4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6"/>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02</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grpSp>
        <p:nvGrpSpPr>
          <p:cNvPr id="31" name="组合 30"/>
          <p:cNvGrpSpPr/>
          <p:nvPr/>
        </p:nvGrpSpPr>
        <p:grpSpPr>
          <a:xfrm>
            <a:off x="638845" y="1977437"/>
            <a:ext cx="2576563" cy="2886994"/>
            <a:chOff x="6422294" y="1490970"/>
            <a:chExt cx="1815689" cy="2034448"/>
          </a:xfrm>
        </p:grpSpPr>
        <p:sp>
          <p:nvSpPr>
            <p:cNvPr id="37" name="椭圆 36"/>
            <p:cNvSpPr/>
            <p:nvPr/>
          </p:nvSpPr>
          <p:spPr>
            <a:xfrm>
              <a:off x="6584107" y="3287403"/>
              <a:ext cx="1508013" cy="238015"/>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524407" y="1490970"/>
              <a:ext cx="1628713" cy="15747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422294" y="2855880"/>
              <a:ext cx="1815689" cy="448066"/>
              <a:chOff x="4250656" y="2843183"/>
              <a:chExt cx="1805651" cy="490326"/>
            </a:xfrm>
          </p:grpSpPr>
          <p:sp>
            <p:nvSpPr>
              <p:cNvPr id="50" name="圆角矩形 49"/>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552092" y="2843183"/>
                <a:ext cx="1284250" cy="450954"/>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教育背景</a:t>
                </a:r>
                <a:endParaRPr lang="zh-CN" altLang="en-US" sz="3200" b="1" dirty="0">
                  <a:solidFill>
                    <a:schemeClr val="bg1"/>
                  </a:solidFill>
                </a:endParaRPr>
              </a:p>
            </p:txBody>
          </p:sp>
        </p:grpSp>
      </p:grpSp>
      <p:cxnSp>
        <p:nvCxnSpPr>
          <p:cNvPr id="52" name="直接连接符 51"/>
          <p:cNvCxnSpPr/>
          <p:nvPr/>
        </p:nvCxnSpPr>
        <p:spPr>
          <a:xfrm>
            <a:off x="3864222" y="2054210"/>
            <a:ext cx="4329" cy="2641343"/>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578685" y="2733393"/>
            <a:ext cx="5774079" cy="1370048"/>
            <a:chOff x="4555533" y="1666872"/>
            <a:chExt cx="5774079" cy="1370048"/>
          </a:xfrm>
        </p:grpSpPr>
        <p:cxnSp>
          <p:nvCxnSpPr>
            <p:cNvPr id="9" name="直接连接符 8"/>
            <p:cNvCxnSpPr/>
            <p:nvPr/>
          </p:nvCxnSpPr>
          <p:spPr>
            <a:xfrm>
              <a:off x="4664313" y="2176666"/>
              <a:ext cx="1163439" cy="348532"/>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555533" y="2071758"/>
              <a:ext cx="226367" cy="22636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p:nvCxnSpPr>
          <p:spPr>
            <a:xfrm flipV="1">
              <a:off x="5855393" y="1806018"/>
              <a:ext cx="1329178" cy="741296"/>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7239852" y="1817851"/>
              <a:ext cx="1773519" cy="1105478"/>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8972697" y="2316490"/>
              <a:ext cx="1356915" cy="676120"/>
            </a:xfrm>
            <a:prstGeom prst="line">
              <a:avLst/>
            </a:prstGeom>
            <a:ln>
              <a:solidFill>
                <a:schemeClr val="bg2">
                  <a:lumMod val="2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8914293" y="2815771"/>
              <a:ext cx="221149" cy="221149"/>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099028" y="1666872"/>
              <a:ext cx="226367" cy="22636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759534" y="2432590"/>
              <a:ext cx="164077" cy="16407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371986" y="3447549"/>
            <a:ext cx="1404699" cy="1272707"/>
            <a:chOff x="4371986" y="3447549"/>
            <a:chExt cx="1404699" cy="1272707"/>
          </a:xfrm>
        </p:grpSpPr>
        <p:sp>
          <p:nvSpPr>
            <p:cNvPr id="59" name="MH_Desc_1"/>
            <p:cNvSpPr txBox="1"/>
            <p:nvPr>
              <p:custDataLst>
                <p:tags r:id="rId4"/>
              </p:custDataLst>
            </p:nvPr>
          </p:nvSpPr>
          <p:spPr>
            <a:xfrm>
              <a:off x="4371986" y="4289760"/>
              <a:ext cx="1404699" cy="430496"/>
            </a:xfrm>
            <a:prstGeom prst="rect">
              <a:avLst/>
            </a:prstGeom>
            <a:noFill/>
          </p:spPr>
          <p:txBody>
            <a:bodyPr>
              <a:noAutofit/>
            </a:bodyPr>
            <a:lstStyle/>
            <a:p>
              <a:pPr algn="ctr">
                <a:lnSpc>
                  <a:spcPct val="130000"/>
                </a:lnSpc>
                <a:defRPr/>
              </a:pPr>
              <a:r>
                <a:rPr lang="zh-CN" altLang="en-US" sz="1600" kern="0" dirty="0" smtClean="0">
                  <a:solidFill>
                    <a:schemeClr val="bg2">
                      <a:lumMod val="25000"/>
                    </a:schemeClr>
                  </a:solidFill>
                  <a:latin typeface="黑体" panose="02010609060101010101" pitchFamily="49" charset="-122"/>
                  <a:ea typeface="黑体" panose="02010609060101010101" pitchFamily="49" charset="-122"/>
                </a:rPr>
                <a:t> 实验中学</a:t>
              </a:r>
              <a:endParaRPr lang="en-US" altLang="zh-CN" sz="1600" kern="0" dirty="0" smtClean="0">
                <a:solidFill>
                  <a:schemeClr val="bg2">
                    <a:lumMod val="2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200" kern="0" dirty="0" smtClean="0">
                  <a:solidFill>
                    <a:schemeClr val="bg2">
                      <a:lumMod val="25000"/>
                    </a:schemeClr>
                  </a:solidFill>
                  <a:latin typeface="黑体" panose="02010609060101010101" pitchFamily="49" charset="-122"/>
                  <a:ea typeface="黑体" panose="02010609060101010101" pitchFamily="49" charset="-122"/>
                </a:rPr>
                <a:t>（学习委员）</a:t>
              </a:r>
              <a:endParaRPr lang="en-US" altLang="zh-CN" sz="1200" kern="0" dirty="0">
                <a:solidFill>
                  <a:schemeClr val="bg2">
                    <a:lumMod val="25000"/>
                  </a:schemeClr>
                </a:solidFill>
                <a:latin typeface="黑体" panose="02010609060101010101" pitchFamily="49" charset="-122"/>
                <a:ea typeface="黑体" panose="02010609060101010101" pitchFamily="49" charset="-122"/>
              </a:endParaRPr>
            </a:p>
          </p:txBody>
        </p:sp>
        <p:cxnSp>
          <p:nvCxnSpPr>
            <p:cNvPr id="23" name="直接连接符 22"/>
            <p:cNvCxnSpPr/>
            <p:nvPr/>
          </p:nvCxnSpPr>
          <p:spPr>
            <a:xfrm>
              <a:off x="5124565" y="3447549"/>
              <a:ext cx="1" cy="821892"/>
            </a:xfrm>
            <a:prstGeom prst="line">
              <a:avLst/>
            </a:prstGeom>
          </p:spPr>
          <p:style>
            <a:lnRef idx="1">
              <a:schemeClr val="accent3"/>
            </a:lnRef>
            <a:fillRef idx="0">
              <a:schemeClr val="accent3"/>
            </a:fillRef>
            <a:effectRef idx="0">
              <a:schemeClr val="accent3"/>
            </a:effectRef>
            <a:fontRef idx="minor">
              <a:schemeClr val="tx1"/>
            </a:fontRef>
          </p:style>
        </p:cxnSp>
        <p:sp>
          <p:nvSpPr>
            <p:cNvPr id="87" name="矩形 86"/>
            <p:cNvSpPr/>
            <p:nvPr/>
          </p:nvSpPr>
          <p:spPr>
            <a:xfrm>
              <a:off x="4669393" y="3575105"/>
              <a:ext cx="572464" cy="553998"/>
            </a:xfrm>
            <a:prstGeom prst="rect">
              <a:avLst/>
            </a:prstGeom>
          </p:spPr>
          <p:txBody>
            <a:bodyPr vert="eaVert" wrap="none">
              <a:spAutoFit/>
            </a:bodyPr>
            <a:lstStyle/>
            <a:p>
              <a:pPr algn="ctr">
                <a:lnSpc>
                  <a:spcPct val="140000"/>
                </a:lnSpc>
                <a:defRPr/>
              </a:pPr>
              <a:r>
                <a:rPr lang="zh-CN" altLang="en-US" kern="0" dirty="0">
                  <a:solidFill>
                    <a:srgbClr val="0B8F82"/>
                  </a:solidFill>
                  <a:latin typeface="黑体" panose="02010609060101010101" pitchFamily="49" charset="-122"/>
                  <a:ea typeface="黑体" panose="02010609060101010101" pitchFamily="49" charset="-122"/>
                </a:rPr>
                <a:t>初中</a:t>
              </a:r>
            </a:p>
          </p:txBody>
        </p:sp>
      </p:grpSp>
      <p:grpSp>
        <p:nvGrpSpPr>
          <p:cNvPr id="10" name="组合 9"/>
          <p:cNvGrpSpPr/>
          <p:nvPr/>
        </p:nvGrpSpPr>
        <p:grpSpPr>
          <a:xfrm>
            <a:off x="6818677" y="3437111"/>
            <a:ext cx="2675703" cy="2455391"/>
            <a:chOff x="6818677" y="3437111"/>
            <a:chExt cx="2675703" cy="2455391"/>
          </a:xfrm>
        </p:grpSpPr>
        <p:sp>
          <p:nvSpPr>
            <p:cNvPr id="68" name="MH_Desc_1"/>
            <p:cNvSpPr txBox="1"/>
            <p:nvPr>
              <p:custDataLst>
                <p:tags r:id="rId3"/>
              </p:custDataLst>
            </p:nvPr>
          </p:nvSpPr>
          <p:spPr>
            <a:xfrm>
              <a:off x="6920275" y="4936478"/>
              <a:ext cx="2574105" cy="384125"/>
            </a:xfrm>
            <a:prstGeom prst="rect">
              <a:avLst/>
            </a:prstGeom>
            <a:noFill/>
          </p:spPr>
          <p:txBody>
            <a:bodyPr>
              <a:noAutofit/>
            </a:bodyPr>
            <a:lstStyle>
              <a:defPPr>
                <a:defRPr lang="zh-CN"/>
              </a:defPPr>
              <a:lvl1pPr algn="ctr">
                <a:lnSpc>
                  <a:spcPct val="130000"/>
                </a:lnSpc>
                <a:defRPr sz="1600" b="1" kern="0">
                  <a:solidFill>
                    <a:schemeClr val="bg2">
                      <a:lumMod val="25000"/>
                    </a:schemeClr>
                  </a:solidFill>
                  <a:latin typeface="黑体" panose="02010609060101010101" pitchFamily="49" charset="-122"/>
                  <a:ea typeface="黑体" panose="02010609060101010101" pitchFamily="49" charset="-122"/>
                </a:defRPr>
              </a:lvl1pPr>
            </a:lstStyle>
            <a:p>
              <a:r>
                <a:rPr lang="zh-CN" altLang="en-US" b="0" dirty="0"/>
                <a:t>学校</a:t>
              </a:r>
              <a:r>
                <a:rPr lang="zh-CN" altLang="en-US" b="0" dirty="0" smtClean="0"/>
                <a:t>：清华大学管理学院</a:t>
              </a:r>
              <a:endParaRPr lang="en-US" altLang="zh-CN" b="0" dirty="0"/>
            </a:p>
          </p:txBody>
        </p:sp>
        <p:sp>
          <p:nvSpPr>
            <p:cNvPr id="69" name="文本框 24"/>
            <p:cNvSpPr txBox="1"/>
            <p:nvPr/>
          </p:nvSpPr>
          <p:spPr>
            <a:xfrm>
              <a:off x="6818677" y="5223539"/>
              <a:ext cx="1976419" cy="367024"/>
            </a:xfrm>
            <a:prstGeom prst="rect">
              <a:avLst/>
            </a:prstGeom>
            <a:noFill/>
          </p:spPr>
          <p:txBody>
            <a:bodyPr>
              <a:noAutofit/>
            </a:bodyPr>
            <a:lstStyle>
              <a:defPPr>
                <a:defRPr lang="zh-CN"/>
              </a:defPPr>
              <a:lvl1pPr algn="ctr">
                <a:lnSpc>
                  <a:spcPct val="130000"/>
                </a:lnSpc>
                <a:defRPr sz="1600" kern="0">
                  <a:solidFill>
                    <a:schemeClr val="bg2">
                      <a:lumMod val="25000"/>
                    </a:schemeClr>
                  </a:solidFill>
                  <a:latin typeface="黑体" panose="02010609060101010101" pitchFamily="49" charset="-122"/>
                  <a:ea typeface="黑体" panose="02010609060101010101" pitchFamily="49" charset="-122"/>
                </a:defRPr>
              </a:lvl1pPr>
            </a:lstStyle>
            <a:p>
              <a:r>
                <a:rPr lang="zh-CN" altLang="en-US" dirty="0"/>
                <a:t>专业：商贸管理</a:t>
              </a:r>
            </a:p>
          </p:txBody>
        </p:sp>
        <p:sp>
          <p:nvSpPr>
            <p:cNvPr id="70" name="文本框 25"/>
            <p:cNvSpPr txBox="1"/>
            <p:nvPr/>
          </p:nvSpPr>
          <p:spPr>
            <a:xfrm>
              <a:off x="6920275" y="5525478"/>
              <a:ext cx="2031326" cy="367024"/>
            </a:xfrm>
            <a:prstGeom prst="rect">
              <a:avLst/>
            </a:prstGeom>
            <a:noFill/>
          </p:spPr>
          <p:txBody>
            <a:bodyPr>
              <a:noAutofit/>
            </a:bodyPr>
            <a:lstStyle>
              <a:defPPr>
                <a:defRPr lang="zh-CN"/>
              </a:defPPr>
              <a:lvl1pPr algn="ctr">
                <a:lnSpc>
                  <a:spcPct val="130000"/>
                </a:lnSpc>
                <a:defRPr sz="1600" kern="0">
                  <a:solidFill>
                    <a:schemeClr val="bg2">
                      <a:lumMod val="25000"/>
                    </a:schemeClr>
                  </a:solidFill>
                  <a:latin typeface="黑体" panose="02010609060101010101" pitchFamily="49" charset="-122"/>
                  <a:ea typeface="黑体" panose="02010609060101010101" pitchFamily="49" charset="-122"/>
                </a:defRPr>
              </a:lvl1pPr>
            </a:lstStyle>
            <a:p>
              <a:r>
                <a:rPr lang="zh-CN" altLang="en-US" dirty="0"/>
                <a:t>（学生会组织部长）</a:t>
              </a:r>
            </a:p>
          </p:txBody>
        </p:sp>
        <p:cxnSp>
          <p:nvCxnSpPr>
            <p:cNvPr id="71" name="直接连接符 70"/>
            <p:cNvCxnSpPr/>
            <p:nvPr/>
          </p:nvCxnSpPr>
          <p:spPr>
            <a:xfrm flipH="1">
              <a:off x="7908485" y="3437111"/>
              <a:ext cx="1" cy="1258442"/>
            </a:xfrm>
            <a:prstGeom prst="line">
              <a:avLst/>
            </a:prstGeom>
          </p:spPr>
          <p:style>
            <a:lnRef idx="1">
              <a:schemeClr val="accent3"/>
            </a:lnRef>
            <a:fillRef idx="0">
              <a:schemeClr val="accent3"/>
            </a:fillRef>
            <a:effectRef idx="0">
              <a:schemeClr val="accent3"/>
            </a:effectRef>
            <a:fontRef idx="minor">
              <a:schemeClr val="tx1"/>
            </a:fontRef>
          </p:style>
        </p:cxnSp>
        <p:sp>
          <p:nvSpPr>
            <p:cNvPr id="88" name="矩形 87"/>
            <p:cNvSpPr/>
            <p:nvPr/>
          </p:nvSpPr>
          <p:spPr>
            <a:xfrm>
              <a:off x="7422709" y="3788412"/>
              <a:ext cx="572464" cy="553998"/>
            </a:xfrm>
            <a:prstGeom prst="rect">
              <a:avLst/>
            </a:prstGeom>
          </p:spPr>
          <p:txBody>
            <a:bodyPr vert="eaVert" wrap="none">
              <a:spAutoFit/>
            </a:bodyPr>
            <a:lstStyle/>
            <a:p>
              <a:pPr algn="ctr">
                <a:lnSpc>
                  <a:spcPct val="140000"/>
                </a:lnSpc>
                <a:defRPr/>
              </a:pPr>
              <a:r>
                <a:rPr lang="zh-CN" altLang="en-US" kern="0" dirty="0" smtClean="0">
                  <a:solidFill>
                    <a:srgbClr val="0B8F82"/>
                  </a:solidFill>
                  <a:latin typeface="黑体" panose="02010609060101010101" pitchFamily="49" charset="-122"/>
                  <a:ea typeface="黑体" panose="02010609060101010101" pitchFamily="49" charset="-122"/>
                </a:rPr>
                <a:t>本科</a:t>
              </a:r>
              <a:endParaRPr lang="zh-CN" altLang="en-US" kern="0" dirty="0">
                <a:solidFill>
                  <a:srgbClr val="0B8F82"/>
                </a:solidFill>
                <a:latin typeface="黑体" panose="02010609060101010101" pitchFamily="49" charset="-122"/>
                <a:ea typeface="黑体" panose="02010609060101010101" pitchFamily="49" charset="-122"/>
              </a:endParaRPr>
            </a:p>
          </p:txBody>
        </p:sp>
      </p:grpSp>
      <p:grpSp>
        <p:nvGrpSpPr>
          <p:cNvPr id="7" name="组合 6"/>
          <p:cNvGrpSpPr/>
          <p:nvPr/>
        </p:nvGrpSpPr>
        <p:grpSpPr>
          <a:xfrm>
            <a:off x="5717481" y="1320726"/>
            <a:ext cx="1404699" cy="1817553"/>
            <a:chOff x="5717481" y="1320726"/>
            <a:chExt cx="1404699" cy="1817553"/>
          </a:xfrm>
        </p:grpSpPr>
        <p:sp>
          <p:nvSpPr>
            <p:cNvPr id="67" name="MH_Desc_1"/>
            <p:cNvSpPr txBox="1"/>
            <p:nvPr>
              <p:custDataLst>
                <p:tags r:id="rId2"/>
              </p:custDataLst>
            </p:nvPr>
          </p:nvSpPr>
          <p:spPr>
            <a:xfrm>
              <a:off x="5717481" y="1320726"/>
              <a:ext cx="1404699" cy="430496"/>
            </a:xfrm>
            <a:prstGeom prst="rect">
              <a:avLst/>
            </a:prstGeom>
            <a:noFill/>
          </p:spPr>
          <p:txBody>
            <a:bodyPr>
              <a:noAutofit/>
            </a:bodyPr>
            <a:lstStyle>
              <a:defPPr>
                <a:defRPr lang="zh-CN"/>
              </a:defPPr>
              <a:lvl1pPr algn="ctr">
                <a:lnSpc>
                  <a:spcPct val="130000"/>
                </a:lnSpc>
                <a:defRPr sz="1600" b="1" kern="0">
                  <a:solidFill>
                    <a:schemeClr val="bg2">
                      <a:lumMod val="25000"/>
                    </a:schemeClr>
                  </a:solidFill>
                  <a:latin typeface="黑体" panose="02010609060101010101" pitchFamily="49" charset="-122"/>
                  <a:ea typeface="黑体" panose="02010609060101010101" pitchFamily="49" charset="-122"/>
                </a:defRPr>
              </a:lvl1pPr>
            </a:lstStyle>
            <a:p>
              <a:r>
                <a:rPr lang="zh-CN" altLang="en-US" b="0" dirty="0"/>
                <a:t> </a:t>
              </a:r>
              <a:r>
                <a:rPr lang="zh-CN" altLang="en-US" b="0" dirty="0" smtClean="0"/>
                <a:t>实验高中         </a:t>
              </a:r>
              <a:r>
                <a:rPr lang="zh-CN" altLang="en-US" b="0" dirty="0"/>
                <a:t>（班长）</a:t>
              </a:r>
              <a:endParaRPr lang="en-US" altLang="zh-CN" b="0" dirty="0"/>
            </a:p>
          </p:txBody>
        </p:sp>
        <p:cxnSp>
          <p:nvCxnSpPr>
            <p:cNvPr id="77" name="直接连接符 76"/>
            <p:cNvCxnSpPr/>
            <p:nvPr/>
          </p:nvCxnSpPr>
          <p:spPr>
            <a:xfrm>
              <a:off x="6419830" y="2070610"/>
              <a:ext cx="0" cy="1067669"/>
            </a:xfrm>
            <a:prstGeom prst="line">
              <a:avLst/>
            </a:prstGeom>
          </p:spPr>
          <p:style>
            <a:lnRef idx="1">
              <a:schemeClr val="accent3"/>
            </a:lnRef>
            <a:fillRef idx="0">
              <a:schemeClr val="accent3"/>
            </a:fillRef>
            <a:effectRef idx="0">
              <a:schemeClr val="accent3"/>
            </a:effectRef>
            <a:fontRef idx="minor">
              <a:schemeClr val="tx1"/>
            </a:fontRef>
          </p:style>
        </p:cxnSp>
        <p:sp>
          <p:nvSpPr>
            <p:cNvPr id="89" name="矩形 88"/>
            <p:cNvSpPr/>
            <p:nvPr/>
          </p:nvSpPr>
          <p:spPr>
            <a:xfrm>
              <a:off x="5973063" y="2297849"/>
              <a:ext cx="572464" cy="553998"/>
            </a:xfrm>
            <a:prstGeom prst="rect">
              <a:avLst/>
            </a:prstGeom>
          </p:spPr>
          <p:txBody>
            <a:bodyPr vert="eaVert" wrap="none">
              <a:spAutoFit/>
            </a:bodyPr>
            <a:lstStyle/>
            <a:p>
              <a:pPr algn="ctr">
                <a:lnSpc>
                  <a:spcPct val="140000"/>
                </a:lnSpc>
                <a:defRPr/>
              </a:pPr>
              <a:r>
                <a:rPr lang="zh-CN" altLang="en-US" kern="0" dirty="0" smtClean="0">
                  <a:solidFill>
                    <a:srgbClr val="0B8F82"/>
                  </a:solidFill>
                  <a:latin typeface="黑体" panose="02010609060101010101" pitchFamily="49" charset="-122"/>
                  <a:ea typeface="黑体" panose="02010609060101010101" pitchFamily="49" charset="-122"/>
                </a:rPr>
                <a:t>高中</a:t>
              </a:r>
              <a:endParaRPr lang="zh-CN" altLang="en-US" kern="0" dirty="0">
                <a:solidFill>
                  <a:srgbClr val="0B8F82"/>
                </a:solidFill>
                <a:latin typeface="黑体" panose="02010609060101010101" pitchFamily="49" charset="-122"/>
                <a:ea typeface="黑体" panose="02010609060101010101" pitchFamily="49" charset="-122"/>
              </a:endParaRPr>
            </a:p>
          </p:txBody>
        </p:sp>
      </p:grpSp>
      <p:grpSp>
        <p:nvGrpSpPr>
          <p:cNvPr id="11" name="组合 10"/>
          <p:cNvGrpSpPr/>
          <p:nvPr/>
        </p:nvGrpSpPr>
        <p:grpSpPr>
          <a:xfrm>
            <a:off x="8821905" y="1636842"/>
            <a:ext cx="2629868" cy="1839998"/>
            <a:chOff x="8821905" y="1636842"/>
            <a:chExt cx="2629868" cy="1839998"/>
          </a:xfrm>
        </p:grpSpPr>
        <p:cxnSp>
          <p:nvCxnSpPr>
            <p:cNvPr id="80" name="直接连接符 79"/>
            <p:cNvCxnSpPr/>
            <p:nvPr/>
          </p:nvCxnSpPr>
          <p:spPr>
            <a:xfrm>
              <a:off x="9869714" y="2660823"/>
              <a:ext cx="4516" cy="799965"/>
            </a:xfrm>
            <a:prstGeom prst="line">
              <a:avLst/>
            </a:prstGeom>
          </p:spPr>
          <p:style>
            <a:lnRef idx="1">
              <a:schemeClr val="accent3"/>
            </a:lnRef>
            <a:fillRef idx="0">
              <a:schemeClr val="accent3"/>
            </a:fillRef>
            <a:effectRef idx="0">
              <a:schemeClr val="accent3"/>
            </a:effectRef>
            <a:fontRef idx="minor">
              <a:schemeClr val="tx1"/>
            </a:fontRef>
          </p:style>
        </p:cxnSp>
        <p:sp>
          <p:nvSpPr>
            <p:cNvPr id="84" name="MH_Desc_1"/>
            <p:cNvSpPr txBox="1"/>
            <p:nvPr>
              <p:custDataLst>
                <p:tags r:id="rId1"/>
              </p:custDataLst>
            </p:nvPr>
          </p:nvSpPr>
          <p:spPr>
            <a:xfrm>
              <a:off x="8890401" y="1636842"/>
              <a:ext cx="2561372" cy="384125"/>
            </a:xfrm>
            <a:prstGeom prst="rect">
              <a:avLst/>
            </a:prstGeom>
            <a:noFill/>
          </p:spPr>
          <p:txBody>
            <a:bodyPr>
              <a:noAutofit/>
            </a:bodyPr>
            <a:lstStyle>
              <a:defPPr>
                <a:defRPr lang="zh-CN"/>
              </a:defPPr>
              <a:lvl1pPr algn="ctr">
                <a:lnSpc>
                  <a:spcPct val="130000"/>
                </a:lnSpc>
                <a:defRPr sz="1600" b="0" kern="0">
                  <a:solidFill>
                    <a:schemeClr val="bg2">
                      <a:lumMod val="25000"/>
                    </a:schemeClr>
                  </a:solidFill>
                  <a:latin typeface="黑体" panose="02010609060101010101" pitchFamily="49" charset="-122"/>
                  <a:ea typeface="黑体" panose="02010609060101010101" pitchFamily="49" charset="-122"/>
                </a:defRPr>
              </a:lvl1pPr>
            </a:lstStyle>
            <a:p>
              <a:r>
                <a:rPr lang="zh-CN" altLang="en-US" dirty="0"/>
                <a:t>学校：清华大学管理学院</a:t>
              </a:r>
              <a:endParaRPr lang="en-US" altLang="zh-CN" dirty="0"/>
            </a:p>
          </p:txBody>
        </p:sp>
        <p:sp>
          <p:nvSpPr>
            <p:cNvPr id="85" name="文本框 27"/>
            <p:cNvSpPr txBox="1"/>
            <p:nvPr/>
          </p:nvSpPr>
          <p:spPr>
            <a:xfrm>
              <a:off x="8933943" y="1937820"/>
              <a:ext cx="1620957" cy="367024"/>
            </a:xfrm>
            <a:prstGeom prst="rect">
              <a:avLst/>
            </a:prstGeom>
            <a:noFill/>
          </p:spPr>
          <p:txBody>
            <a:bodyPr>
              <a:noAutofit/>
            </a:bodyPr>
            <a:lstStyle>
              <a:defPPr>
                <a:defRPr lang="zh-CN"/>
              </a:defPPr>
              <a:lvl1pPr algn="ctr">
                <a:lnSpc>
                  <a:spcPct val="130000"/>
                </a:lnSpc>
                <a:defRPr sz="1600" b="0" kern="0">
                  <a:solidFill>
                    <a:schemeClr val="bg2">
                      <a:lumMod val="25000"/>
                    </a:schemeClr>
                  </a:solidFill>
                  <a:latin typeface="黑体" panose="02010609060101010101" pitchFamily="49" charset="-122"/>
                  <a:ea typeface="黑体" panose="02010609060101010101" pitchFamily="49" charset="-122"/>
                </a:defRPr>
              </a:lvl1pPr>
            </a:lstStyle>
            <a:p>
              <a:r>
                <a:rPr lang="zh-CN" altLang="en-US" dirty="0"/>
                <a:t>专业：商贸管理</a:t>
              </a:r>
            </a:p>
          </p:txBody>
        </p:sp>
        <p:sp>
          <p:nvSpPr>
            <p:cNvPr id="86" name="文本框 28"/>
            <p:cNvSpPr txBox="1"/>
            <p:nvPr/>
          </p:nvSpPr>
          <p:spPr>
            <a:xfrm>
              <a:off x="8821905" y="2244162"/>
              <a:ext cx="1620957" cy="367024"/>
            </a:xfrm>
            <a:prstGeom prst="rect">
              <a:avLst/>
            </a:prstGeom>
            <a:noFill/>
          </p:spPr>
          <p:txBody>
            <a:bodyPr>
              <a:noAutofit/>
            </a:bodyPr>
            <a:lstStyle>
              <a:defPPr>
                <a:defRPr lang="zh-CN"/>
              </a:defPPr>
              <a:lvl1pPr algn="ctr">
                <a:lnSpc>
                  <a:spcPct val="130000"/>
                </a:lnSpc>
                <a:defRPr sz="1600" b="0" kern="0">
                  <a:solidFill>
                    <a:schemeClr val="bg2">
                      <a:lumMod val="25000"/>
                    </a:schemeClr>
                  </a:solidFill>
                  <a:latin typeface="黑体" panose="02010609060101010101" pitchFamily="49" charset="-122"/>
                  <a:ea typeface="黑体" panose="02010609060101010101" pitchFamily="49" charset="-122"/>
                </a:defRPr>
              </a:lvl1pPr>
            </a:lstStyle>
            <a:p>
              <a:r>
                <a:rPr lang="zh-CN" altLang="en-US" dirty="0"/>
                <a:t>（学生会主席）</a:t>
              </a:r>
            </a:p>
          </p:txBody>
        </p:sp>
        <p:sp>
          <p:nvSpPr>
            <p:cNvPr id="90" name="矩形 89"/>
            <p:cNvSpPr/>
            <p:nvPr/>
          </p:nvSpPr>
          <p:spPr>
            <a:xfrm>
              <a:off x="9374579" y="2692010"/>
              <a:ext cx="572464" cy="784830"/>
            </a:xfrm>
            <a:prstGeom prst="rect">
              <a:avLst/>
            </a:prstGeom>
          </p:spPr>
          <p:txBody>
            <a:bodyPr vert="eaVert" wrap="none">
              <a:spAutoFit/>
            </a:bodyPr>
            <a:lstStyle/>
            <a:p>
              <a:pPr algn="ctr">
                <a:lnSpc>
                  <a:spcPct val="140000"/>
                </a:lnSpc>
                <a:defRPr/>
              </a:pPr>
              <a:r>
                <a:rPr lang="zh-CN" altLang="en-US" kern="0" dirty="0" smtClean="0">
                  <a:solidFill>
                    <a:srgbClr val="0B8F82"/>
                  </a:solidFill>
                  <a:latin typeface="黑体" panose="02010609060101010101" pitchFamily="49" charset="-122"/>
                  <a:ea typeface="黑体" panose="02010609060101010101" pitchFamily="49" charset="-122"/>
                </a:rPr>
                <a:t>研究生</a:t>
              </a:r>
              <a:endParaRPr lang="zh-CN" altLang="en-US" kern="0" dirty="0">
                <a:solidFill>
                  <a:srgbClr val="0B8F82"/>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72343244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42"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barn(outHorizontal)">
                                      <p:cBhvr>
                                        <p:cTn id="30" dur="500"/>
                                        <p:tgtEl>
                                          <p:spTgt spid="52"/>
                                        </p:tgtEl>
                                      </p:cBhvr>
                                    </p:animEffect>
                                  </p:childTnLst>
                                </p:cTn>
                              </p:par>
                              <p:par>
                                <p:cTn id="31" presetID="22" presetClass="entr" presetSubtype="8"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750"/>
                                        <p:tgtEl>
                                          <p:spTgt spid="20"/>
                                        </p:tgtEl>
                                      </p:cBhvr>
                                    </p:animEffect>
                                  </p:childTnLst>
                                </p:cTn>
                              </p:par>
                              <p:par>
                                <p:cTn id="34" presetID="42" presetClass="entr" presetSubtype="0"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750"/>
                                        <p:tgtEl>
                                          <p:spTgt spid="2"/>
                                        </p:tgtEl>
                                      </p:cBhvr>
                                    </p:animEffect>
                                    <p:anim calcmode="lin" valueType="num">
                                      <p:cBhvr>
                                        <p:cTn id="37" dur="750" fill="hold"/>
                                        <p:tgtEl>
                                          <p:spTgt spid="2"/>
                                        </p:tgtEl>
                                        <p:attrNameLst>
                                          <p:attrName>ppt_x</p:attrName>
                                        </p:attrNameLst>
                                      </p:cBhvr>
                                      <p:tavLst>
                                        <p:tav tm="0">
                                          <p:val>
                                            <p:strVal val="#ppt_x"/>
                                          </p:val>
                                        </p:tav>
                                        <p:tav tm="100000">
                                          <p:val>
                                            <p:strVal val="#ppt_x"/>
                                          </p:val>
                                        </p:tav>
                                      </p:tavLst>
                                    </p:anim>
                                    <p:anim calcmode="lin" valueType="num">
                                      <p:cBhvr>
                                        <p:cTn id="38" dur="750" fill="hold"/>
                                        <p:tgtEl>
                                          <p:spTgt spid="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750"/>
                                        <p:tgtEl>
                                          <p:spTgt spid="7"/>
                                        </p:tgtEl>
                                      </p:cBhvr>
                                    </p:animEffect>
                                    <p:anim calcmode="lin" valueType="num">
                                      <p:cBhvr>
                                        <p:cTn id="42" dur="750" fill="hold"/>
                                        <p:tgtEl>
                                          <p:spTgt spid="7"/>
                                        </p:tgtEl>
                                        <p:attrNameLst>
                                          <p:attrName>ppt_x</p:attrName>
                                        </p:attrNameLst>
                                      </p:cBhvr>
                                      <p:tavLst>
                                        <p:tav tm="0">
                                          <p:val>
                                            <p:strVal val="#ppt_x"/>
                                          </p:val>
                                        </p:tav>
                                        <p:tav tm="100000">
                                          <p:val>
                                            <p:strVal val="#ppt_x"/>
                                          </p:val>
                                        </p:tav>
                                      </p:tavLst>
                                    </p:anim>
                                    <p:anim calcmode="lin" valueType="num">
                                      <p:cBhvr>
                                        <p:cTn id="43" dur="75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anim calcmode="lin" valueType="num">
                                      <p:cBhvr>
                                        <p:cTn id="47" dur="750" fill="hold"/>
                                        <p:tgtEl>
                                          <p:spTgt spid="10"/>
                                        </p:tgtEl>
                                        <p:attrNameLst>
                                          <p:attrName>ppt_x</p:attrName>
                                        </p:attrNameLst>
                                      </p:cBhvr>
                                      <p:tavLst>
                                        <p:tav tm="0">
                                          <p:val>
                                            <p:strVal val="#ppt_x"/>
                                          </p:val>
                                        </p:tav>
                                        <p:tav tm="100000">
                                          <p:val>
                                            <p:strVal val="#ppt_x"/>
                                          </p:val>
                                        </p:tav>
                                      </p:tavLst>
                                    </p:anim>
                                    <p:anim calcmode="lin" valueType="num">
                                      <p:cBhvr>
                                        <p:cTn id="48" dur="750" fill="hold"/>
                                        <p:tgtEl>
                                          <p:spTgt spid="1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750"/>
                                        <p:tgtEl>
                                          <p:spTgt spid="11"/>
                                        </p:tgtEl>
                                      </p:cBhvr>
                                    </p:animEffect>
                                    <p:anim calcmode="lin" valueType="num">
                                      <p:cBhvr>
                                        <p:cTn id="52" dur="750" fill="hold"/>
                                        <p:tgtEl>
                                          <p:spTgt spid="11"/>
                                        </p:tgtEl>
                                        <p:attrNameLst>
                                          <p:attrName>ppt_x</p:attrName>
                                        </p:attrNameLst>
                                      </p:cBhvr>
                                      <p:tavLst>
                                        <p:tav tm="0">
                                          <p:val>
                                            <p:strVal val="#ppt_x"/>
                                          </p:val>
                                        </p:tav>
                                        <p:tav tm="100000">
                                          <p:val>
                                            <p:strVal val="#ppt_x"/>
                                          </p:val>
                                        </p:tav>
                                      </p:tavLst>
                                    </p:anim>
                                    <p:anim calcmode="lin" valueType="num">
                                      <p:cBhvr>
                                        <p:cTn id="53"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2"/>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02</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889" y="1438247"/>
            <a:ext cx="3233474" cy="2289299"/>
          </a:xfrm>
          <a:prstGeom prst="rect">
            <a:avLst/>
          </a:prstGeom>
        </p:spPr>
      </p:pic>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2220" y="1438246"/>
            <a:ext cx="3233474" cy="2289299"/>
          </a:xfrm>
          <a:prstGeom prst="rect">
            <a:avLst/>
          </a:prstGeom>
        </p:spPr>
      </p:pic>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2551" y="1438245"/>
            <a:ext cx="3233474" cy="2289299"/>
          </a:xfrm>
          <a:prstGeom prst="rect">
            <a:avLst/>
          </a:prstGeom>
        </p:spPr>
      </p:pic>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889" y="3903148"/>
            <a:ext cx="3233474" cy="2289299"/>
          </a:xfrm>
          <a:prstGeom prst="rect">
            <a:avLst/>
          </a:prstGeom>
        </p:spPr>
      </p:pic>
      <p:pic>
        <p:nvPicPr>
          <p:cNvPr id="64" name="图片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2220" y="3903148"/>
            <a:ext cx="3233474" cy="2289299"/>
          </a:xfrm>
          <a:prstGeom prst="rect">
            <a:avLst/>
          </a:prstGeom>
        </p:spPr>
      </p:pic>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2037" y="3903148"/>
            <a:ext cx="3233474" cy="2289299"/>
          </a:xfrm>
          <a:prstGeom prst="rect">
            <a:avLst/>
          </a:prstGeom>
        </p:spPr>
      </p:pic>
      <p:grpSp>
        <p:nvGrpSpPr>
          <p:cNvPr id="20" name="组合 19"/>
          <p:cNvGrpSpPr/>
          <p:nvPr/>
        </p:nvGrpSpPr>
        <p:grpSpPr>
          <a:xfrm>
            <a:off x="4770192" y="481190"/>
            <a:ext cx="2377529" cy="799094"/>
            <a:chOff x="6418150" y="5131324"/>
            <a:chExt cx="1815689" cy="610258"/>
          </a:xfrm>
        </p:grpSpPr>
        <p:sp>
          <p:nvSpPr>
            <p:cNvPr id="21" name="椭圆 20"/>
            <p:cNvSpPr/>
            <p:nvPr/>
          </p:nvSpPr>
          <p:spPr>
            <a:xfrm>
              <a:off x="6591701" y="5552580"/>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6418150" y="5131324"/>
              <a:ext cx="1815689" cy="446585"/>
              <a:chOff x="4250656" y="2847155"/>
              <a:chExt cx="1805651" cy="488705"/>
            </a:xfrm>
          </p:grpSpPr>
          <p:sp>
            <p:nvSpPr>
              <p:cNvPr id="23" name="圆角矩形 22"/>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469079" y="2847155"/>
                <a:ext cx="1391761" cy="488705"/>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a:solidFill>
                      <a:schemeClr val="bg1"/>
                    </a:solidFill>
                  </a:rPr>
                  <a:t>荣誉奖项</a:t>
                </a:r>
              </a:p>
            </p:txBody>
          </p:sp>
        </p:grpSp>
      </p:grpSp>
    </p:spTree>
    <p:extLst>
      <p:ext uri="{BB962C8B-B14F-4D97-AF65-F5344CB8AC3E}">
        <p14:creationId xmlns:p14="http://schemas.microsoft.com/office/powerpoint/2010/main" val="83701429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63"/>
                                        </p:tgtEl>
                                        <p:attrNameLst>
                                          <p:attrName>style.visibility</p:attrName>
                                        </p:attrNameLst>
                                      </p:cBhvr>
                                      <p:to>
                                        <p:strVal val="visible"/>
                                      </p:to>
                                    </p:set>
                                    <p:anim calcmode="lin" valueType="num">
                                      <p:cBhvr>
                                        <p:cTn id="63" dur="500" fill="hold"/>
                                        <p:tgtEl>
                                          <p:spTgt spid="63"/>
                                        </p:tgtEl>
                                        <p:attrNameLst>
                                          <p:attrName>ppt_w</p:attrName>
                                        </p:attrNameLst>
                                      </p:cBhvr>
                                      <p:tavLst>
                                        <p:tav tm="0">
                                          <p:val>
                                            <p:fltVal val="0"/>
                                          </p:val>
                                        </p:tav>
                                        <p:tav tm="100000">
                                          <p:val>
                                            <p:strVal val="#ppt_w"/>
                                          </p:val>
                                        </p:tav>
                                      </p:tavLst>
                                    </p:anim>
                                    <p:anim calcmode="lin" valueType="num">
                                      <p:cBhvr>
                                        <p:cTn id="64" dur="500" fill="hold"/>
                                        <p:tgtEl>
                                          <p:spTgt spid="63"/>
                                        </p:tgtEl>
                                        <p:attrNameLst>
                                          <p:attrName>ppt_h</p:attrName>
                                        </p:attrNameLst>
                                      </p:cBhvr>
                                      <p:tavLst>
                                        <p:tav tm="0">
                                          <p:val>
                                            <p:fltVal val="0"/>
                                          </p:val>
                                        </p:tav>
                                        <p:tav tm="100000">
                                          <p:val>
                                            <p:strVal val="#ppt_h"/>
                                          </p:val>
                                        </p:tav>
                                      </p:tavLst>
                                    </p:anim>
                                    <p:animEffect transition="in" filter="fade">
                                      <p:cBhvr>
                                        <p:cTn id="6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6"/>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03</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cxnSp>
        <p:nvCxnSpPr>
          <p:cNvPr id="52" name="直接连接符 51"/>
          <p:cNvCxnSpPr/>
          <p:nvPr/>
        </p:nvCxnSpPr>
        <p:spPr>
          <a:xfrm>
            <a:off x="3572515" y="2115935"/>
            <a:ext cx="4329" cy="2641343"/>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396477" y="2101874"/>
            <a:ext cx="2593466" cy="2823232"/>
            <a:chOff x="8850054" y="1515420"/>
            <a:chExt cx="1805651" cy="1965621"/>
          </a:xfrm>
        </p:grpSpPr>
        <p:sp>
          <p:nvSpPr>
            <p:cNvPr id="45" name="椭圆 44"/>
            <p:cNvSpPr/>
            <p:nvPr/>
          </p:nvSpPr>
          <p:spPr>
            <a:xfrm>
              <a:off x="9032811" y="3292039"/>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958125" y="1515420"/>
              <a:ext cx="1634076" cy="157472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8850054" y="2831725"/>
              <a:ext cx="1805651" cy="467940"/>
              <a:chOff x="4250656" y="2865569"/>
              <a:chExt cx="1805651" cy="467940"/>
            </a:xfrm>
          </p:grpSpPr>
          <p:sp>
            <p:nvSpPr>
              <p:cNvPr id="48" name="圆角矩形 47"/>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4512003" y="2865569"/>
                <a:ext cx="1275880" cy="407138"/>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工作经历</a:t>
                </a:r>
                <a:endParaRPr lang="zh-CN" altLang="en-US" sz="3200" b="1" dirty="0">
                  <a:solidFill>
                    <a:schemeClr val="bg1"/>
                  </a:solidFill>
                </a:endParaRPr>
              </a:p>
            </p:txBody>
          </p:sp>
        </p:grpSp>
      </p:grpSp>
      <p:grpSp>
        <p:nvGrpSpPr>
          <p:cNvPr id="105" name="组合 104"/>
          <p:cNvGrpSpPr/>
          <p:nvPr/>
        </p:nvGrpSpPr>
        <p:grpSpPr>
          <a:xfrm>
            <a:off x="4650568" y="2582830"/>
            <a:ext cx="6392307" cy="1576546"/>
            <a:chOff x="4555533" y="1666872"/>
            <a:chExt cx="5774079" cy="1370048"/>
          </a:xfrm>
        </p:grpSpPr>
        <p:cxnSp>
          <p:nvCxnSpPr>
            <p:cNvPr id="106" name="直接连接符 105"/>
            <p:cNvCxnSpPr/>
            <p:nvPr/>
          </p:nvCxnSpPr>
          <p:spPr>
            <a:xfrm>
              <a:off x="4664313" y="2176666"/>
              <a:ext cx="1163439" cy="348532"/>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a:off x="4555533" y="2071758"/>
              <a:ext cx="226367" cy="22636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p:nvPr/>
          </p:nvCxnSpPr>
          <p:spPr>
            <a:xfrm flipV="1">
              <a:off x="5855393" y="1806018"/>
              <a:ext cx="1329178" cy="741296"/>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239852" y="1817851"/>
              <a:ext cx="1773519" cy="1105478"/>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H="1">
              <a:off x="8972697" y="2316490"/>
              <a:ext cx="1356915" cy="676120"/>
            </a:xfrm>
            <a:prstGeom prst="line">
              <a:avLst/>
            </a:prstGeom>
            <a:ln>
              <a:solidFill>
                <a:schemeClr val="bg2">
                  <a:lumMod val="2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a:xfrm>
              <a:off x="8914293" y="2815771"/>
              <a:ext cx="221149" cy="221149"/>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099028" y="1666872"/>
              <a:ext cx="226367" cy="22636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5759534" y="2432590"/>
              <a:ext cx="164077" cy="164077"/>
            </a:xfrm>
            <a:prstGeom prst="ellipse">
              <a:avLst/>
            </a:prstGeom>
            <a:solidFill>
              <a:srgbClr val="0B8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grpSp>
        <p:nvGrpSpPr>
          <p:cNvPr id="2" name="组合 1"/>
          <p:cNvGrpSpPr/>
          <p:nvPr/>
        </p:nvGrpSpPr>
        <p:grpSpPr>
          <a:xfrm>
            <a:off x="4188444" y="3384508"/>
            <a:ext cx="2820916" cy="1859067"/>
            <a:chOff x="4188444" y="3384508"/>
            <a:chExt cx="2820916" cy="1859067"/>
          </a:xfrm>
        </p:grpSpPr>
        <p:grpSp>
          <p:nvGrpSpPr>
            <p:cNvPr id="114" name="组合 113"/>
            <p:cNvGrpSpPr/>
            <p:nvPr/>
          </p:nvGrpSpPr>
          <p:grpSpPr>
            <a:xfrm>
              <a:off x="4188444" y="4272053"/>
              <a:ext cx="2820916" cy="971522"/>
              <a:chOff x="600920" y="4337739"/>
              <a:chExt cx="2820916" cy="971522"/>
            </a:xfrm>
          </p:grpSpPr>
          <p:sp>
            <p:nvSpPr>
              <p:cNvPr id="115" name="MH_Desc_1"/>
              <p:cNvSpPr txBox="1"/>
              <p:nvPr>
                <p:custDataLst>
                  <p:tags r:id="rId4"/>
                </p:custDataLst>
              </p:nvPr>
            </p:nvSpPr>
            <p:spPr>
              <a:xfrm>
                <a:off x="1106413" y="4337739"/>
                <a:ext cx="2315423" cy="971522"/>
              </a:xfrm>
              <a:prstGeom prst="rect">
                <a:avLst/>
              </a:prstGeom>
              <a:noFill/>
            </p:spPr>
            <p:txBody>
              <a:bodyPr>
                <a:noAutofit/>
              </a:bodyPr>
              <a:lstStyle/>
              <a:p>
                <a:pPr>
                  <a:lnSpc>
                    <a:spcPct val="130000"/>
                  </a:lnSpc>
                  <a:defRPr/>
                </a:pPr>
                <a:r>
                  <a:rPr lang="zh-CN" altLang="en-US" sz="1400" kern="0" dirty="0" smtClean="0">
                    <a:latin typeface="黑体" panose="02010609060101010101" pitchFamily="49" charset="-122"/>
                    <a:ea typeface="黑体" panose="02010609060101010101" pitchFamily="49" charset="-122"/>
                  </a:rPr>
                  <a:t>北京商贸公司市场部</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负责公司的市场运行</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产品推广工作</a:t>
                </a:r>
                <a:endParaRPr lang="en-US" altLang="zh-CN" sz="1400" kern="0" dirty="0" smtClean="0">
                  <a:latin typeface="黑体" panose="02010609060101010101" pitchFamily="49" charset="-122"/>
                  <a:ea typeface="黑体" panose="02010609060101010101" pitchFamily="49" charset="-122"/>
                </a:endParaRPr>
              </a:p>
            </p:txBody>
          </p:sp>
          <p:sp>
            <p:nvSpPr>
              <p:cNvPr id="116" name="圆角矩形 115"/>
              <p:cNvSpPr/>
              <p:nvPr/>
            </p:nvSpPr>
            <p:spPr>
              <a:xfrm>
                <a:off x="600920" y="4398924"/>
                <a:ext cx="505494" cy="887273"/>
              </a:xfrm>
              <a:prstGeom prst="roundRect">
                <a:avLst>
                  <a:gd name="adj" fmla="val 47542"/>
                </a:avLst>
              </a:prstGeom>
              <a:solidFill>
                <a:srgbClr val="0CA495"/>
              </a:solidFill>
            </p:spPr>
            <p:txBody>
              <a:bodyPr vert="horz" lIns="91440" tIns="45720" rIns="91440" bIns="45720" rtlCol="0" anchor="ctr">
                <a:noAutofit/>
              </a:bodyPr>
              <a:lstStyle/>
              <a:p>
                <a:pPr algn="ctr" defTabSz="685800">
                  <a:lnSpc>
                    <a:spcPct val="90000"/>
                  </a:lnSpc>
                  <a:spcBef>
                    <a:spcPct val="0"/>
                  </a:spcBef>
                </a:pPr>
                <a:r>
                  <a:rPr lang="zh-CN" altLang="en-US" sz="2800" dirty="0" smtClean="0">
                    <a:solidFill>
                      <a:schemeClr val="bg1"/>
                    </a:solidFill>
                    <a:latin typeface="方正大黑简体" pitchFamily="65" charset="-122"/>
                    <a:ea typeface="方正大黑简体" pitchFamily="65" charset="-122"/>
                    <a:cs typeface="+mj-cs"/>
                  </a:rPr>
                  <a:t>职员</a:t>
                </a:r>
                <a:endParaRPr lang="en-US" altLang="zh-CN" sz="2800" dirty="0" smtClean="0">
                  <a:solidFill>
                    <a:schemeClr val="bg1"/>
                  </a:solidFill>
                  <a:latin typeface="方正大黑简体" pitchFamily="65" charset="-122"/>
                  <a:ea typeface="方正大黑简体" pitchFamily="65" charset="-122"/>
                  <a:cs typeface="+mj-cs"/>
                </a:endParaRPr>
              </a:p>
            </p:txBody>
          </p:sp>
        </p:grpSp>
        <p:cxnSp>
          <p:nvCxnSpPr>
            <p:cNvPr id="126" name="直接连接符 125"/>
            <p:cNvCxnSpPr/>
            <p:nvPr/>
          </p:nvCxnSpPr>
          <p:spPr>
            <a:xfrm>
              <a:off x="5325476" y="3384508"/>
              <a:ext cx="1" cy="821892"/>
            </a:xfrm>
            <a:prstGeom prst="line">
              <a:avLst/>
            </a:prstGeom>
          </p:spPr>
          <p:style>
            <a:lnRef idx="1">
              <a:schemeClr val="accent3"/>
            </a:lnRef>
            <a:fillRef idx="0">
              <a:schemeClr val="accent3"/>
            </a:fillRef>
            <a:effectRef idx="0">
              <a:schemeClr val="accent3"/>
            </a:effectRef>
            <a:fontRef idx="minor">
              <a:schemeClr val="tx1"/>
            </a:fontRef>
          </p:style>
        </p:cxnSp>
        <p:sp>
          <p:nvSpPr>
            <p:cNvPr id="10" name="矩形 9"/>
            <p:cNvSpPr/>
            <p:nvPr/>
          </p:nvSpPr>
          <p:spPr>
            <a:xfrm>
              <a:off x="4443694" y="3723455"/>
              <a:ext cx="885178" cy="369332"/>
            </a:xfrm>
            <a:prstGeom prst="rect">
              <a:avLst/>
            </a:prstGeom>
          </p:spPr>
          <p:txBody>
            <a:bodyPr wrap="none">
              <a:spAutoFit/>
            </a:bodyPr>
            <a:lstStyle/>
            <a:p>
              <a:pPr algn="ctr">
                <a:defRPr/>
              </a:pPr>
              <a:r>
                <a:rPr lang="en-US" altLang="zh-CN" dirty="0">
                  <a:solidFill>
                    <a:srgbClr val="0B8F82"/>
                  </a:solidFill>
                  <a:latin typeface="方正大标宋简体" panose="03000509000000000000" pitchFamily="65" charset="-122"/>
                  <a:ea typeface="方正大标宋简体" panose="03000509000000000000" pitchFamily="65" charset="-122"/>
                </a:rPr>
                <a:t>2008</a:t>
              </a:r>
              <a:r>
                <a:rPr lang="zh-CN" altLang="en-US" dirty="0">
                  <a:solidFill>
                    <a:srgbClr val="0B8F82"/>
                  </a:solidFill>
                  <a:latin typeface="方正大标宋简体" panose="03000509000000000000" pitchFamily="65" charset="-122"/>
                  <a:ea typeface="方正大标宋简体" panose="03000509000000000000" pitchFamily="65" charset="-122"/>
                </a:rPr>
                <a:t>年</a:t>
              </a:r>
            </a:p>
          </p:txBody>
        </p:sp>
      </p:grpSp>
      <p:grpSp>
        <p:nvGrpSpPr>
          <p:cNvPr id="6" name="组合 5"/>
          <p:cNvGrpSpPr/>
          <p:nvPr/>
        </p:nvGrpSpPr>
        <p:grpSpPr>
          <a:xfrm>
            <a:off x="5462498" y="1130377"/>
            <a:ext cx="2725702" cy="2123885"/>
            <a:chOff x="5462498" y="1130377"/>
            <a:chExt cx="2725702" cy="2123885"/>
          </a:xfrm>
        </p:grpSpPr>
        <p:grpSp>
          <p:nvGrpSpPr>
            <p:cNvPr id="117" name="组合 116"/>
            <p:cNvGrpSpPr/>
            <p:nvPr/>
          </p:nvGrpSpPr>
          <p:grpSpPr>
            <a:xfrm>
              <a:off x="5462498" y="1130377"/>
              <a:ext cx="2725702" cy="971522"/>
              <a:chOff x="3198771" y="4361177"/>
              <a:chExt cx="2725702" cy="971522"/>
            </a:xfrm>
          </p:grpSpPr>
          <p:sp>
            <p:nvSpPr>
              <p:cNvPr id="118" name="MH_Desc_1"/>
              <p:cNvSpPr txBox="1"/>
              <p:nvPr>
                <p:custDataLst>
                  <p:tags r:id="rId3"/>
                </p:custDataLst>
              </p:nvPr>
            </p:nvSpPr>
            <p:spPr>
              <a:xfrm>
                <a:off x="3609050" y="4361177"/>
                <a:ext cx="2315423" cy="971522"/>
              </a:xfrm>
              <a:prstGeom prst="rect">
                <a:avLst/>
              </a:prstGeom>
              <a:noFill/>
            </p:spPr>
            <p:txBody>
              <a:bodyPr>
                <a:noAutofit/>
              </a:bodyPr>
              <a:lstStyle/>
              <a:p>
                <a:pPr>
                  <a:lnSpc>
                    <a:spcPct val="130000"/>
                  </a:lnSpc>
                  <a:defRPr/>
                </a:pPr>
                <a:r>
                  <a:rPr lang="zh-CN" altLang="en-US" sz="1400" kern="0" dirty="0" smtClean="0">
                    <a:latin typeface="黑体" panose="02010609060101010101" pitchFamily="49" charset="-122"/>
                    <a:ea typeface="黑体" panose="02010609060101010101" pitchFamily="49" charset="-122"/>
                  </a:rPr>
                  <a:t>北京商贸公司市场部</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负责公司的市场运行</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产品推广工作</a:t>
                </a:r>
                <a:endParaRPr lang="en-US" altLang="zh-CN" sz="1400" kern="0" dirty="0" smtClean="0">
                  <a:latin typeface="黑体" panose="02010609060101010101" pitchFamily="49" charset="-122"/>
                  <a:ea typeface="黑体" panose="02010609060101010101" pitchFamily="49" charset="-122"/>
                </a:endParaRPr>
              </a:p>
            </p:txBody>
          </p:sp>
          <p:sp>
            <p:nvSpPr>
              <p:cNvPr id="119" name="矩形 118"/>
              <p:cNvSpPr/>
              <p:nvPr/>
            </p:nvSpPr>
            <p:spPr>
              <a:xfrm>
                <a:off x="3198771" y="4397028"/>
                <a:ext cx="770417" cy="887273"/>
              </a:xfrm>
              <a:prstGeom prst="rect">
                <a:avLst/>
              </a:prstGeom>
            </p:spPr>
            <p:txBody>
              <a:bodyPr vert="horz" lIns="91440" tIns="45720" rIns="91440" bIns="45720" rtlCol="0" anchor="ctr">
                <a:noAutofit/>
              </a:bodyPr>
              <a:lstStyle/>
              <a:p>
                <a:pPr defTabSz="685800">
                  <a:lnSpc>
                    <a:spcPct val="90000"/>
                  </a:lnSpc>
                  <a:spcBef>
                    <a:spcPct val="0"/>
                  </a:spcBef>
                </a:pPr>
                <a:r>
                  <a:rPr lang="zh-CN" altLang="en-US" sz="2800" dirty="0" smtClean="0">
                    <a:solidFill>
                      <a:srgbClr val="0B8F82"/>
                    </a:solidFill>
                    <a:latin typeface="方正大黑简体" pitchFamily="65" charset="-122"/>
                    <a:ea typeface="方正大黑简体" pitchFamily="65" charset="-122"/>
                    <a:cs typeface="+mj-cs"/>
                  </a:rPr>
                  <a:t>主管</a:t>
                </a:r>
                <a:endParaRPr lang="en-US" altLang="zh-CN" sz="2800" dirty="0" smtClean="0">
                  <a:solidFill>
                    <a:srgbClr val="0B8F82"/>
                  </a:solidFill>
                  <a:latin typeface="方正大黑简体" pitchFamily="65" charset="-122"/>
                  <a:ea typeface="方正大黑简体" pitchFamily="65" charset="-122"/>
                  <a:cs typeface="+mj-cs"/>
                </a:endParaRPr>
              </a:p>
            </p:txBody>
          </p:sp>
        </p:grpSp>
        <p:cxnSp>
          <p:nvCxnSpPr>
            <p:cNvPr id="127" name="直接连接符 126"/>
            <p:cNvCxnSpPr/>
            <p:nvPr/>
          </p:nvCxnSpPr>
          <p:spPr>
            <a:xfrm>
              <a:off x="6491215" y="2141362"/>
              <a:ext cx="0" cy="1112900"/>
            </a:xfrm>
            <a:prstGeom prst="line">
              <a:avLst/>
            </a:prstGeom>
          </p:spPr>
          <p:style>
            <a:lnRef idx="1">
              <a:schemeClr val="accent3"/>
            </a:lnRef>
            <a:fillRef idx="0">
              <a:schemeClr val="accent3"/>
            </a:fillRef>
            <a:effectRef idx="0">
              <a:schemeClr val="accent3"/>
            </a:effectRef>
            <a:fontRef idx="minor">
              <a:schemeClr val="tx1"/>
            </a:fontRef>
          </p:style>
        </p:cxnSp>
        <p:sp>
          <p:nvSpPr>
            <p:cNvPr id="130" name="矩形 129"/>
            <p:cNvSpPr/>
            <p:nvPr/>
          </p:nvSpPr>
          <p:spPr>
            <a:xfrm>
              <a:off x="5620421" y="2382905"/>
              <a:ext cx="877163" cy="369332"/>
            </a:xfrm>
            <a:prstGeom prst="rect">
              <a:avLst/>
            </a:prstGeom>
          </p:spPr>
          <p:txBody>
            <a:bodyPr wrap="none">
              <a:spAutoFit/>
            </a:bodyPr>
            <a:lstStyle/>
            <a:p>
              <a:pPr algn="ctr">
                <a:defRPr/>
              </a:pPr>
              <a:r>
                <a:rPr lang="en-US" altLang="zh-CN" dirty="0" smtClean="0">
                  <a:solidFill>
                    <a:srgbClr val="0B8F82"/>
                  </a:solidFill>
                  <a:latin typeface="方正大标宋简体" panose="03000509000000000000" pitchFamily="65" charset="-122"/>
                  <a:ea typeface="方正大标宋简体" panose="03000509000000000000" pitchFamily="65" charset="-122"/>
                </a:rPr>
                <a:t>2011</a:t>
              </a:r>
              <a:r>
                <a:rPr lang="zh-CN" altLang="en-US" dirty="0" smtClean="0">
                  <a:solidFill>
                    <a:srgbClr val="0B8F82"/>
                  </a:solidFill>
                  <a:latin typeface="方正大标宋简体" panose="03000509000000000000" pitchFamily="65" charset="-122"/>
                  <a:ea typeface="方正大标宋简体" panose="03000509000000000000" pitchFamily="65" charset="-122"/>
                </a:rPr>
                <a:t>年</a:t>
              </a:r>
              <a:endParaRPr lang="zh-CN" altLang="en-US" dirty="0">
                <a:solidFill>
                  <a:srgbClr val="0B8F82"/>
                </a:solidFill>
                <a:latin typeface="方正大标宋简体" panose="03000509000000000000" pitchFamily="65" charset="-122"/>
                <a:ea typeface="方正大标宋简体" panose="03000509000000000000" pitchFamily="65" charset="-122"/>
              </a:endParaRPr>
            </a:p>
          </p:txBody>
        </p:sp>
      </p:grpSp>
      <p:grpSp>
        <p:nvGrpSpPr>
          <p:cNvPr id="9" name="组合 8"/>
          <p:cNvGrpSpPr/>
          <p:nvPr/>
        </p:nvGrpSpPr>
        <p:grpSpPr>
          <a:xfrm>
            <a:off x="7371321" y="3358118"/>
            <a:ext cx="2790824" cy="2371218"/>
            <a:chOff x="7371321" y="3358118"/>
            <a:chExt cx="2790824" cy="2371218"/>
          </a:xfrm>
        </p:grpSpPr>
        <p:grpSp>
          <p:nvGrpSpPr>
            <p:cNvPr id="120" name="组合 119"/>
            <p:cNvGrpSpPr/>
            <p:nvPr/>
          </p:nvGrpSpPr>
          <p:grpSpPr>
            <a:xfrm>
              <a:off x="7371321" y="4757814"/>
              <a:ext cx="2790824" cy="971522"/>
              <a:chOff x="5732229" y="4337739"/>
              <a:chExt cx="2790824" cy="971522"/>
            </a:xfrm>
          </p:grpSpPr>
          <p:sp>
            <p:nvSpPr>
              <p:cNvPr id="121" name="MH_Desc_1"/>
              <p:cNvSpPr txBox="1"/>
              <p:nvPr>
                <p:custDataLst>
                  <p:tags r:id="rId2"/>
                </p:custDataLst>
              </p:nvPr>
            </p:nvSpPr>
            <p:spPr>
              <a:xfrm>
                <a:off x="6207630" y="4337739"/>
                <a:ext cx="2315423" cy="971522"/>
              </a:xfrm>
              <a:prstGeom prst="rect">
                <a:avLst/>
              </a:prstGeom>
              <a:noFill/>
            </p:spPr>
            <p:txBody>
              <a:bodyPr>
                <a:noAutofit/>
              </a:bodyPr>
              <a:lstStyle/>
              <a:p>
                <a:pPr>
                  <a:lnSpc>
                    <a:spcPct val="130000"/>
                  </a:lnSpc>
                  <a:defRPr/>
                </a:pPr>
                <a:r>
                  <a:rPr lang="zh-CN" altLang="en-US" sz="1400" kern="0" dirty="0" smtClean="0">
                    <a:latin typeface="黑体" panose="02010609060101010101" pitchFamily="49" charset="-122"/>
                    <a:ea typeface="黑体" panose="02010609060101010101" pitchFamily="49" charset="-122"/>
                  </a:rPr>
                  <a:t>北京商贸公司市场部</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负责公司的市场运行</a:t>
                </a:r>
                <a:endParaRPr lang="en-US" altLang="zh-CN" sz="1400" kern="0" dirty="0" smtClean="0">
                  <a:latin typeface="黑体" panose="02010609060101010101" pitchFamily="49" charset="-122"/>
                  <a:ea typeface="黑体" panose="02010609060101010101" pitchFamily="49" charset="-122"/>
                </a:endParaRPr>
              </a:p>
              <a:p>
                <a:pPr>
                  <a:lnSpc>
                    <a:spcPct val="130000"/>
                  </a:lnSpc>
                  <a:defRPr/>
                </a:pPr>
                <a:r>
                  <a:rPr lang="zh-CN" altLang="en-US" sz="1400" kern="0" dirty="0" smtClean="0">
                    <a:latin typeface="黑体" panose="02010609060101010101" pitchFamily="49" charset="-122"/>
                    <a:ea typeface="黑体" panose="02010609060101010101" pitchFamily="49" charset="-122"/>
                  </a:rPr>
                  <a:t>产品推广工作</a:t>
                </a:r>
                <a:endParaRPr lang="en-US" altLang="zh-CN" sz="1400" kern="0" dirty="0" smtClean="0">
                  <a:latin typeface="黑体" panose="02010609060101010101" pitchFamily="49" charset="-122"/>
                  <a:ea typeface="黑体" panose="02010609060101010101" pitchFamily="49" charset="-122"/>
                </a:endParaRPr>
              </a:p>
            </p:txBody>
          </p:sp>
          <p:sp>
            <p:nvSpPr>
              <p:cNvPr id="122" name="圆角矩形 121"/>
              <p:cNvSpPr/>
              <p:nvPr/>
            </p:nvSpPr>
            <p:spPr>
              <a:xfrm>
                <a:off x="5732229" y="4375486"/>
                <a:ext cx="425259" cy="887273"/>
              </a:xfrm>
              <a:prstGeom prst="roundRect">
                <a:avLst>
                  <a:gd name="adj" fmla="val 4587"/>
                </a:avLst>
              </a:prstGeom>
              <a:noFill/>
            </p:spPr>
            <p:txBody>
              <a:bodyPr vert="horz" lIns="91440" tIns="45720" rIns="91440" bIns="45720" rtlCol="0" anchor="ctr">
                <a:noAutofit/>
              </a:bodyPr>
              <a:lstStyle/>
              <a:p>
                <a:pPr algn="ctr" defTabSz="685800">
                  <a:lnSpc>
                    <a:spcPct val="90000"/>
                  </a:lnSpc>
                  <a:spcBef>
                    <a:spcPct val="0"/>
                  </a:spcBef>
                </a:pPr>
                <a:r>
                  <a:rPr lang="zh-CN" altLang="en-US" sz="2800" dirty="0" smtClean="0">
                    <a:solidFill>
                      <a:srgbClr val="0B8F82"/>
                    </a:solidFill>
                    <a:latin typeface="方正大黑简体" pitchFamily="65" charset="-122"/>
                    <a:ea typeface="方正大黑简体" pitchFamily="65" charset="-122"/>
                    <a:cs typeface="+mj-cs"/>
                  </a:rPr>
                  <a:t>经理</a:t>
                </a:r>
                <a:endParaRPr lang="en-US" altLang="zh-CN" sz="2800" dirty="0">
                  <a:solidFill>
                    <a:srgbClr val="0B8F82"/>
                  </a:solidFill>
                  <a:latin typeface="方正大黑简体" pitchFamily="65" charset="-122"/>
                  <a:ea typeface="方正大黑简体" pitchFamily="65" charset="-122"/>
                  <a:cs typeface="+mj-cs"/>
                </a:endParaRPr>
              </a:p>
            </p:txBody>
          </p:sp>
        </p:grpSp>
        <p:grpSp>
          <p:nvGrpSpPr>
            <p:cNvPr id="7" name="组合 6"/>
            <p:cNvGrpSpPr/>
            <p:nvPr/>
          </p:nvGrpSpPr>
          <p:grpSpPr>
            <a:xfrm>
              <a:off x="7388718" y="3358118"/>
              <a:ext cx="924040" cy="1325008"/>
              <a:chOff x="7388718" y="3358118"/>
              <a:chExt cx="924040" cy="1325008"/>
            </a:xfrm>
          </p:grpSpPr>
          <p:cxnSp>
            <p:nvCxnSpPr>
              <p:cNvPr id="128" name="直接连接符 127"/>
              <p:cNvCxnSpPr/>
              <p:nvPr/>
            </p:nvCxnSpPr>
            <p:spPr>
              <a:xfrm>
                <a:off x="8312758" y="3358118"/>
                <a:ext cx="0" cy="1325008"/>
              </a:xfrm>
              <a:prstGeom prst="line">
                <a:avLst/>
              </a:prstGeom>
            </p:spPr>
            <p:style>
              <a:lnRef idx="1">
                <a:schemeClr val="accent3"/>
              </a:lnRef>
              <a:fillRef idx="0">
                <a:schemeClr val="accent3"/>
              </a:fillRef>
              <a:effectRef idx="0">
                <a:schemeClr val="accent3"/>
              </a:effectRef>
              <a:fontRef idx="minor">
                <a:schemeClr val="tx1"/>
              </a:fontRef>
            </p:style>
          </p:cxnSp>
          <p:sp>
            <p:nvSpPr>
              <p:cNvPr id="131" name="矩形 130"/>
              <p:cNvSpPr/>
              <p:nvPr/>
            </p:nvSpPr>
            <p:spPr>
              <a:xfrm>
                <a:off x="7388718" y="3846932"/>
                <a:ext cx="877163" cy="369332"/>
              </a:xfrm>
              <a:prstGeom prst="rect">
                <a:avLst/>
              </a:prstGeom>
            </p:spPr>
            <p:txBody>
              <a:bodyPr wrap="none">
                <a:spAutoFit/>
              </a:bodyPr>
              <a:lstStyle/>
              <a:p>
                <a:pPr algn="ctr">
                  <a:defRPr/>
                </a:pPr>
                <a:r>
                  <a:rPr lang="en-US" altLang="zh-CN" dirty="0" smtClean="0">
                    <a:solidFill>
                      <a:srgbClr val="0B8F82"/>
                    </a:solidFill>
                    <a:latin typeface="方正大标宋简体" panose="03000509000000000000" pitchFamily="65" charset="-122"/>
                    <a:ea typeface="方正大标宋简体" panose="03000509000000000000" pitchFamily="65" charset="-122"/>
                  </a:rPr>
                  <a:t>2013</a:t>
                </a:r>
                <a:r>
                  <a:rPr lang="zh-CN" altLang="en-US" dirty="0" smtClean="0">
                    <a:solidFill>
                      <a:srgbClr val="0B8F82"/>
                    </a:solidFill>
                    <a:latin typeface="方正大标宋简体" panose="03000509000000000000" pitchFamily="65" charset="-122"/>
                    <a:ea typeface="方正大标宋简体" panose="03000509000000000000" pitchFamily="65" charset="-122"/>
                  </a:rPr>
                  <a:t>年</a:t>
                </a:r>
                <a:endParaRPr lang="zh-CN" altLang="en-US" dirty="0">
                  <a:solidFill>
                    <a:srgbClr val="0B8F82"/>
                  </a:solidFill>
                  <a:latin typeface="方正大标宋简体" panose="03000509000000000000" pitchFamily="65" charset="-122"/>
                  <a:ea typeface="方正大标宋简体" panose="03000509000000000000" pitchFamily="65" charset="-122"/>
                </a:endParaRPr>
              </a:p>
            </p:txBody>
          </p:sp>
        </p:grpSp>
      </p:grpSp>
      <p:grpSp>
        <p:nvGrpSpPr>
          <p:cNvPr id="11" name="组合 10"/>
          <p:cNvGrpSpPr/>
          <p:nvPr/>
        </p:nvGrpSpPr>
        <p:grpSpPr>
          <a:xfrm>
            <a:off x="8872872" y="1882995"/>
            <a:ext cx="2800133" cy="1760682"/>
            <a:chOff x="8872872" y="1882995"/>
            <a:chExt cx="2800133" cy="1760682"/>
          </a:xfrm>
        </p:grpSpPr>
        <p:grpSp>
          <p:nvGrpSpPr>
            <p:cNvPr id="123" name="组合 122"/>
            <p:cNvGrpSpPr/>
            <p:nvPr/>
          </p:nvGrpSpPr>
          <p:grpSpPr>
            <a:xfrm>
              <a:off x="8872872" y="1882995"/>
              <a:ext cx="2800133" cy="971522"/>
              <a:chOff x="8082261" y="4361177"/>
              <a:chExt cx="2800133" cy="971522"/>
            </a:xfrm>
          </p:grpSpPr>
          <p:sp>
            <p:nvSpPr>
              <p:cNvPr id="124" name="MH_Desc_1"/>
              <p:cNvSpPr txBox="1"/>
              <p:nvPr>
                <p:custDataLst>
                  <p:tags r:id="rId1"/>
                </p:custDataLst>
              </p:nvPr>
            </p:nvSpPr>
            <p:spPr>
              <a:xfrm>
                <a:off x="8566971" y="4361177"/>
                <a:ext cx="2315423" cy="971522"/>
              </a:xfrm>
              <a:prstGeom prst="rect">
                <a:avLst/>
              </a:prstGeom>
              <a:noFill/>
            </p:spPr>
            <p:txBody>
              <a:bodyPr>
                <a:noAutofit/>
              </a:bodyPr>
              <a:lstStyle>
                <a:defPPr>
                  <a:defRPr lang="zh-CN"/>
                </a:defPPr>
                <a:lvl1pPr>
                  <a:lnSpc>
                    <a:spcPct val="130000"/>
                  </a:lnSpc>
                  <a:defRPr sz="1400" kern="0">
                    <a:latin typeface="黑体" panose="02010609060101010101" pitchFamily="49" charset="-122"/>
                    <a:ea typeface="黑体" panose="02010609060101010101" pitchFamily="49" charset="-122"/>
                  </a:defRPr>
                </a:lvl1pPr>
              </a:lstStyle>
              <a:p>
                <a:r>
                  <a:rPr lang="zh-CN" altLang="en-US" dirty="0"/>
                  <a:t>北京商贸公司市场部</a:t>
                </a:r>
                <a:endParaRPr lang="en-US" altLang="zh-CN" dirty="0"/>
              </a:p>
              <a:p>
                <a:r>
                  <a:rPr lang="zh-CN" altLang="en-US" dirty="0"/>
                  <a:t>负责公司的市场运行</a:t>
                </a:r>
                <a:endParaRPr lang="en-US" altLang="zh-CN" dirty="0"/>
              </a:p>
              <a:p>
                <a:r>
                  <a:rPr lang="zh-CN" altLang="en-US" dirty="0"/>
                  <a:t>产品推广工作</a:t>
                </a:r>
                <a:endParaRPr lang="en-US" altLang="zh-CN" dirty="0"/>
              </a:p>
            </p:txBody>
          </p:sp>
          <p:sp>
            <p:nvSpPr>
              <p:cNvPr id="125" name="圆角矩形 124"/>
              <p:cNvSpPr/>
              <p:nvPr/>
            </p:nvSpPr>
            <p:spPr>
              <a:xfrm>
                <a:off x="8082261" y="4394764"/>
                <a:ext cx="484709" cy="906207"/>
              </a:xfrm>
              <a:prstGeom prst="roundRect">
                <a:avLst>
                  <a:gd name="adj" fmla="val 50000"/>
                </a:avLst>
              </a:prstGeom>
              <a:solidFill>
                <a:srgbClr val="0CA495"/>
              </a:solidFill>
            </p:spPr>
            <p:txBody>
              <a:bodyPr vert="horz" lIns="91440" tIns="45720" rIns="91440" bIns="45720" rtlCol="0" anchor="ctr">
                <a:noAutofit/>
              </a:bodyPr>
              <a:lstStyle/>
              <a:p>
                <a:pPr algn="ctr" defTabSz="685800">
                  <a:lnSpc>
                    <a:spcPct val="90000"/>
                  </a:lnSpc>
                  <a:spcBef>
                    <a:spcPct val="0"/>
                  </a:spcBef>
                </a:pPr>
                <a:r>
                  <a:rPr lang="zh-CN" altLang="en-US" sz="2800" dirty="0" smtClean="0">
                    <a:solidFill>
                      <a:schemeClr val="bg1"/>
                    </a:solidFill>
                    <a:latin typeface="方正大黑简体" pitchFamily="65" charset="-122"/>
                    <a:ea typeface="方正大黑简体" pitchFamily="65" charset="-122"/>
                    <a:cs typeface="+mj-cs"/>
                  </a:rPr>
                  <a:t>总监</a:t>
                </a:r>
                <a:endParaRPr lang="en-US" altLang="zh-CN" sz="2800" dirty="0" smtClean="0">
                  <a:solidFill>
                    <a:schemeClr val="bg1"/>
                  </a:solidFill>
                  <a:latin typeface="方正大黑简体" pitchFamily="65" charset="-122"/>
                  <a:ea typeface="方正大黑简体" pitchFamily="65" charset="-122"/>
                  <a:cs typeface="+mj-cs"/>
                </a:endParaRPr>
              </a:p>
            </p:txBody>
          </p:sp>
        </p:grpSp>
        <p:cxnSp>
          <p:nvCxnSpPr>
            <p:cNvPr id="129" name="直接连接符 128"/>
            <p:cNvCxnSpPr/>
            <p:nvPr/>
          </p:nvCxnSpPr>
          <p:spPr>
            <a:xfrm>
              <a:off x="10162145" y="2821785"/>
              <a:ext cx="1" cy="821892"/>
            </a:xfrm>
            <a:prstGeom prst="line">
              <a:avLst/>
            </a:prstGeom>
          </p:spPr>
          <p:style>
            <a:lnRef idx="1">
              <a:schemeClr val="accent3"/>
            </a:lnRef>
            <a:fillRef idx="0">
              <a:schemeClr val="accent3"/>
            </a:fillRef>
            <a:effectRef idx="0">
              <a:schemeClr val="accent3"/>
            </a:effectRef>
            <a:fontRef idx="minor">
              <a:schemeClr val="tx1"/>
            </a:fontRef>
          </p:style>
        </p:cxnSp>
        <p:sp>
          <p:nvSpPr>
            <p:cNvPr id="132" name="矩形 131"/>
            <p:cNvSpPr/>
            <p:nvPr/>
          </p:nvSpPr>
          <p:spPr>
            <a:xfrm>
              <a:off x="9290171" y="3121791"/>
              <a:ext cx="877163" cy="369332"/>
            </a:xfrm>
            <a:prstGeom prst="rect">
              <a:avLst/>
            </a:prstGeom>
          </p:spPr>
          <p:txBody>
            <a:bodyPr wrap="none">
              <a:spAutoFit/>
            </a:bodyPr>
            <a:lstStyle/>
            <a:p>
              <a:pPr algn="ctr">
                <a:defRPr/>
              </a:pPr>
              <a:r>
                <a:rPr lang="en-US" altLang="zh-CN" dirty="0" smtClean="0">
                  <a:solidFill>
                    <a:srgbClr val="0B8F82"/>
                  </a:solidFill>
                  <a:latin typeface="方正大标宋简体" panose="03000509000000000000" pitchFamily="65" charset="-122"/>
                  <a:ea typeface="方正大标宋简体" panose="03000509000000000000" pitchFamily="65" charset="-122"/>
                </a:rPr>
                <a:t>2016</a:t>
              </a:r>
              <a:r>
                <a:rPr lang="zh-CN" altLang="en-US" dirty="0" smtClean="0">
                  <a:solidFill>
                    <a:srgbClr val="0B8F82"/>
                  </a:solidFill>
                  <a:latin typeface="方正大标宋简体" panose="03000509000000000000" pitchFamily="65" charset="-122"/>
                  <a:ea typeface="方正大标宋简体" panose="03000509000000000000" pitchFamily="65" charset="-122"/>
                </a:rPr>
                <a:t>年</a:t>
              </a:r>
              <a:endParaRPr lang="zh-CN" altLang="en-US" dirty="0">
                <a:solidFill>
                  <a:srgbClr val="0B8F82"/>
                </a:solidFill>
                <a:latin typeface="方正大标宋简体" panose="03000509000000000000" pitchFamily="65" charset="-122"/>
                <a:ea typeface="方正大标宋简体" panose="03000509000000000000" pitchFamily="65" charset="-122"/>
              </a:endParaRPr>
            </a:p>
          </p:txBody>
        </p:sp>
      </p:grpSp>
    </p:spTree>
    <p:extLst>
      <p:ext uri="{BB962C8B-B14F-4D97-AF65-F5344CB8AC3E}">
        <p14:creationId xmlns:p14="http://schemas.microsoft.com/office/powerpoint/2010/main" val="202960020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6" presetClass="entr" presetSubtype="4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barn(outHorizontal)">
                                      <p:cBhvr>
                                        <p:cTn id="31" dur="500"/>
                                        <p:tgtEl>
                                          <p:spTgt spid="52"/>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wipe(left)">
                                      <p:cBhvr>
                                        <p:cTn id="35" dur="750"/>
                                        <p:tgtEl>
                                          <p:spTgt spid="105"/>
                                        </p:tgtEl>
                                      </p:cBhvr>
                                    </p:animEffect>
                                  </p:childTnLst>
                                </p:cTn>
                              </p:par>
                            </p:childTnLst>
                          </p:cTn>
                        </p:par>
                        <p:par>
                          <p:cTn id="36" fill="hold">
                            <p:stCondLst>
                              <p:cond delay="3250"/>
                            </p:stCondLst>
                            <p:childTnLst>
                              <p:par>
                                <p:cTn id="37" presetID="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par>
                          <p:cTn id="41" fill="hold">
                            <p:stCondLst>
                              <p:cond delay="3750"/>
                            </p:stCondLst>
                            <p:childTnLst>
                              <p:par>
                                <p:cTn id="42" presetID="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0-#ppt_h/2"/>
                                          </p:val>
                                        </p:tav>
                                        <p:tav tm="100000">
                                          <p:val>
                                            <p:strVal val="#ppt_y"/>
                                          </p:val>
                                        </p:tav>
                                      </p:tavLst>
                                    </p:anim>
                                  </p:childTnLst>
                                </p:cTn>
                              </p:par>
                            </p:childTnLst>
                          </p:cTn>
                        </p:par>
                        <p:par>
                          <p:cTn id="46" fill="hold">
                            <p:stCondLst>
                              <p:cond delay="4250"/>
                            </p:stCondLst>
                            <p:childTnLst>
                              <p:par>
                                <p:cTn id="47" presetID="2" presetClass="entr" presetSubtype="4"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750"/>
                            </p:stCondLst>
                            <p:childTnLst>
                              <p:par>
                                <p:cTn id="52" presetID="2" presetClass="entr" presetSubtype="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20"/>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03</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grpSp>
        <p:nvGrpSpPr>
          <p:cNvPr id="9" name="组合 8"/>
          <p:cNvGrpSpPr/>
          <p:nvPr/>
        </p:nvGrpSpPr>
        <p:grpSpPr>
          <a:xfrm>
            <a:off x="345969" y="2001911"/>
            <a:ext cx="4283142" cy="2929272"/>
            <a:chOff x="402879" y="2142346"/>
            <a:chExt cx="4283142" cy="2929272"/>
          </a:xfrm>
        </p:grpSpPr>
        <p:sp>
          <p:nvSpPr>
            <p:cNvPr id="7" name="矩形 6"/>
            <p:cNvSpPr/>
            <p:nvPr/>
          </p:nvSpPr>
          <p:spPr>
            <a:xfrm>
              <a:off x="402879" y="2142346"/>
              <a:ext cx="4283142" cy="2929272"/>
            </a:xfrm>
            <a:prstGeom prst="rect">
              <a:avLst/>
            </a:prstGeom>
            <a:noFill/>
            <a:ln>
              <a:solidFill>
                <a:srgbClr val="0CA4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02836" y="2201419"/>
              <a:ext cx="4132385" cy="2754923"/>
            </a:xfrm>
            <a:prstGeom prst="rect">
              <a:avLst/>
            </a:prstGeom>
          </p:spPr>
        </p:pic>
      </p:grpSp>
      <p:grpSp>
        <p:nvGrpSpPr>
          <p:cNvPr id="11" name="组合 10"/>
          <p:cNvGrpSpPr/>
          <p:nvPr/>
        </p:nvGrpSpPr>
        <p:grpSpPr>
          <a:xfrm>
            <a:off x="4877499" y="1351531"/>
            <a:ext cx="5405889" cy="4139856"/>
            <a:chOff x="4877499" y="1351531"/>
            <a:chExt cx="5405889" cy="4139856"/>
          </a:xfrm>
        </p:grpSpPr>
        <p:grpSp>
          <p:nvGrpSpPr>
            <p:cNvPr id="59" name="组合 58"/>
            <p:cNvGrpSpPr/>
            <p:nvPr/>
          </p:nvGrpSpPr>
          <p:grpSpPr>
            <a:xfrm>
              <a:off x="4877499" y="1351531"/>
              <a:ext cx="4519294" cy="4139856"/>
              <a:chOff x="1787526" y="1935163"/>
              <a:chExt cx="4859338" cy="4451350"/>
            </a:xfrm>
          </p:grpSpPr>
          <p:cxnSp>
            <p:nvCxnSpPr>
              <p:cNvPr id="60" name="MH_Other_1"/>
              <p:cNvCxnSpPr/>
              <p:nvPr>
                <p:custDataLst>
                  <p:tags r:id="rId3"/>
                </p:custDataLst>
              </p:nvPr>
            </p:nvCxnSpPr>
            <p:spPr>
              <a:xfrm>
                <a:off x="2887663" y="1935163"/>
                <a:ext cx="0" cy="4451350"/>
              </a:xfrm>
              <a:prstGeom prst="line">
                <a:avLst/>
              </a:prstGeom>
              <a:ln w="22225">
                <a:solidFill>
                  <a:srgbClr val="C5C5C5"/>
                </a:solidFill>
              </a:ln>
            </p:spPr>
            <p:style>
              <a:lnRef idx="1">
                <a:schemeClr val="accent1"/>
              </a:lnRef>
              <a:fillRef idx="0">
                <a:schemeClr val="accent1"/>
              </a:fillRef>
              <a:effectRef idx="0">
                <a:schemeClr val="accent1"/>
              </a:effectRef>
              <a:fontRef idx="minor">
                <a:schemeClr val="tx1"/>
              </a:fontRef>
            </p:style>
          </p:cxnSp>
          <p:sp>
            <p:nvSpPr>
              <p:cNvPr id="61" name="MH_Other_2"/>
              <p:cNvSpPr/>
              <p:nvPr>
                <p:custDataLst>
                  <p:tags r:id="rId4"/>
                </p:custDataLst>
              </p:nvPr>
            </p:nvSpPr>
            <p:spPr>
              <a:xfrm>
                <a:off x="2871789" y="2247901"/>
                <a:ext cx="441325" cy="441325"/>
              </a:xfrm>
              <a:prstGeom prst="rect">
                <a:avLst/>
              </a:prstGeom>
              <a:solidFill>
                <a:srgbClr val="EB5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MH_Other_3"/>
              <p:cNvSpPr/>
              <p:nvPr>
                <p:custDataLst>
                  <p:tags r:id="rId5"/>
                </p:custDataLst>
              </p:nvPr>
            </p:nvSpPr>
            <p:spPr>
              <a:xfrm>
                <a:off x="2871789" y="3378201"/>
                <a:ext cx="441325" cy="441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MH_Other_4"/>
              <p:cNvSpPr/>
              <p:nvPr>
                <p:custDataLst>
                  <p:tags r:id="rId6"/>
                </p:custDataLst>
              </p:nvPr>
            </p:nvSpPr>
            <p:spPr>
              <a:xfrm>
                <a:off x="2871789" y="4508501"/>
                <a:ext cx="441325" cy="442913"/>
              </a:xfrm>
              <a:prstGeom prst="rect">
                <a:avLst/>
              </a:prstGeom>
              <a:solidFill>
                <a:srgbClr val="F971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4" name="MH_Other_5"/>
              <p:cNvSpPr/>
              <p:nvPr>
                <p:custDataLst>
                  <p:tags r:id="rId7"/>
                </p:custDataLst>
              </p:nvPr>
            </p:nvSpPr>
            <p:spPr>
              <a:xfrm>
                <a:off x="2871789" y="5640389"/>
                <a:ext cx="441325" cy="441325"/>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 name="MH_Other_6"/>
              <p:cNvSpPr/>
              <p:nvPr>
                <p:custDataLst>
                  <p:tags r:id="rId8"/>
                </p:custDataLst>
              </p:nvPr>
            </p:nvSpPr>
            <p:spPr>
              <a:xfrm>
                <a:off x="3306763" y="2322513"/>
                <a:ext cx="920750" cy="292100"/>
              </a:xfrm>
              <a:prstGeom prst="rect">
                <a:avLst/>
              </a:prstGeom>
              <a:solidFill>
                <a:srgbClr val="EB5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MH_Other_7"/>
              <p:cNvSpPr/>
              <p:nvPr>
                <p:custDataLst>
                  <p:tags r:id="rId9"/>
                </p:custDataLst>
              </p:nvPr>
            </p:nvSpPr>
            <p:spPr>
              <a:xfrm>
                <a:off x="3306763" y="3452813"/>
                <a:ext cx="1554162" cy="2921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7" name="MH_Other_8"/>
              <p:cNvSpPr/>
              <p:nvPr>
                <p:custDataLst>
                  <p:tags r:id="rId10"/>
                </p:custDataLst>
              </p:nvPr>
            </p:nvSpPr>
            <p:spPr>
              <a:xfrm>
                <a:off x="3306764" y="4583114"/>
                <a:ext cx="2160587" cy="293687"/>
              </a:xfrm>
              <a:prstGeom prst="rect">
                <a:avLst/>
              </a:prstGeom>
              <a:solidFill>
                <a:srgbClr val="F971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MH_Other_9"/>
              <p:cNvSpPr/>
              <p:nvPr>
                <p:custDataLst>
                  <p:tags r:id="rId11"/>
                </p:custDataLst>
              </p:nvPr>
            </p:nvSpPr>
            <p:spPr>
              <a:xfrm>
                <a:off x="3306763" y="5715000"/>
                <a:ext cx="2965450" cy="292100"/>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MH_SubTitle_1"/>
              <p:cNvSpPr txBox="1">
                <a:spLocks noChangeArrowheads="1"/>
              </p:cNvSpPr>
              <p:nvPr>
                <p:custDataLst>
                  <p:tags r:id="rId12"/>
                </p:custDataLst>
              </p:nvPr>
            </p:nvSpPr>
            <p:spPr bwMode="auto">
              <a:xfrm>
                <a:off x="1787526" y="2144713"/>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smtClean="0">
                    <a:ea typeface="微软雅黑" panose="020B0503020204020204" pitchFamily="34" charset="-122"/>
                  </a:rPr>
                  <a:t>2008</a:t>
                </a:r>
                <a:endParaRPr lang="zh-CN" altLang="en-US" dirty="0">
                  <a:ea typeface="微软雅黑" panose="020B0503020204020204" pitchFamily="34" charset="-122"/>
                </a:endParaRPr>
              </a:p>
            </p:txBody>
          </p:sp>
          <p:sp>
            <p:nvSpPr>
              <p:cNvPr id="70" name="MH_SubTitle_2"/>
              <p:cNvSpPr txBox="1">
                <a:spLocks noChangeArrowheads="1"/>
              </p:cNvSpPr>
              <p:nvPr>
                <p:custDataLst>
                  <p:tags r:id="rId13"/>
                </p:custDataLst>
              </p:nvPr>
            </p:nvSpPr>
            <p:spPr bwMode="auto">
              <a:xfrm>
                <a:off x="1787526" y="3276601"/>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smtClean="0">
                    <a:ea typeface="微软雅黑" panose="020B0503020204020204" pitchFamily="34" charset="-122"/>
                  </a:rPr>
                  <a:t>2011</a:t>
                </a:r>
                <a:endParaRPr lang="zh-CN" altLang="en-US" dirty="0">
                  <a:ea typeface="微软雅黑" panose="020B0503020204020204" pitchFamily="34" charset="-122"/>
                </a:endParaRPr>
              </a:p>
            </p:txBody>
          </p:sp>
          <p:sp>
            <p:nvSpPr>
              <p:cNvPr id="71" name="MH_SubTitle_3"/>
              <p:cNvSpPr txBox="1">
                <a:spLocks noChangeArrowheads="1"/>
              </p:cNvSpPr>
              <p:nvPr>
                <p:custDataLst>
                  <p:tags r:id="rId14"/>
                </p:custDataLst>
              </p:nvPr>
            </p:nvSpPr>
            <p:spPr bwMode="auto">
              <a:xfrm>
                <a:off x="1787526" y="4408488"/>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smtClean="0">
                    <a:ea typeface="微软雅黑" panose="020B0503020204020204" pitchFamily="34" charset="-122"/>
                  </a:rPr>
                  <a:t>2013</a:t>
                </a:r>
                <a:endParaRPr lang="zh-CN" altLang="en-US" dirty="0">
                  <a:ea typeface="微软雅黑" panose="020B0503020204020204" pitchFamily="34" charset="-122"/>
                </a:endParaRPr>
              </a:p>
            </p:txBody>
          </p:sp>
          <p:sp>
            <p:nvSpPr>
              <p:cNvPr id="72" name="MH_SubTitle_4"/>
              <p:cNvSpPr txBox="1">
                <a:spLocks noChangeArrowheads="1"/>
              </p:cNvSpPr>
              <p:nvPr>
                <p:custDataLst>
                  <p:tags r:id="rId15"/>
                </p:custDataLst>
              </p:nvPr>
            </p:nvSpPr>
            <p:spPr bwMode="auto">
              <a:xfrm>
                <a:off x="1787526" y="5540376"/>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smtClean="0">
                    <a:ea typeface="微软雅黑" panose="020B0503020204020204" pitchFamily="34" charset="-122"/>
                  </a:rPr>
                  <a:t>2015</a:t>
                </a:r>
                <a:endParaRPr lang="zh-CN" altLang="en-US" dirty="0">
                  <a:ea typeface="微软雅黑" panose="020B0503020204020204" pitchFamily="34" charset="-122"/>
                </a:endParaRPr>
              </a:p>
            </p:txBody>
          </p:sp>
          <p:sp>
            <p:nvSpPr>
              <p:cNvPr id="73" name="MH_Text_1"/>
              <p:cNvSpPr txBox="1">
                <a:spLocks noChangeArrowheads="1"/>
              </p:cNvSpPr>
              <p:nvPr>
                <p:custDataLst>
                  <p:tags r:id="rId16"/>
                </p:custDataLst>
              </p:nvPr>
            </p:nvSpPr>
            <p:spPr bwMode="auto">
              <a:xfrm>
                <a:off x="4302126" y="2247900"/>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EB5080"/>
                    </a:solidFill>
                    <a:ea typeface="微软雅黑" panose="020B0503020204020204" pitchFamily="34" charset="-122"/>
                  </a:rPr>
                  <a:t>20%</a:t>
                </a:r>
                <a:endParaRPr lang="zh-CN" altLang="en-US">
                  <a:solidFill>
                    <a:srgbClr val="EB5080"/>
                  </a:solidFill>
                  <a:ea typeface="微软雅黑" panose="020B0503020204020204" pitchFamily="34" charset="-122"/>
                </a:endParaRPr>
              </a:p>
            </p:txBody>
          </p:sp>
          <p:sp>
            <p:nvSpPr>
              <p:cNvPr id="74" name="MH_Text_2"/>
              <p:cNvSpPr txBox="1">
                <a:spLocks noChangeArrowheads="1"/>
              </p:cNvSpPr>
              <p:nvPr>
                <p:custDataLst>
                  <p:tags r:id="rId17"/>
                </p:custDataLst>
              </p:nvPr>
            </p:nvSpPr>
            <p:spPr bwMode="auto">
              <a:xfrm>
                <a:off x="4956176" y="3379789"/>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14A40"/>
                    </a:solidFill>
                    <a:ea typeface="微软雅黑" panose="020B0503020204020204" pitchFamily="34" charset="-122"/>
                  </a:rPr>
                  <a:t>40%</a:t>
                </a:r>
                <a:endParaRPr lang="zh-CN" altLang="en-US">
                  <a:solidFill>
                    <a:srgbClr val="F14A40"/>
                  </a:solidFill>
                  <a:ea typeface="微软雅黑" panose="020B0503020204020204" pitchFamily="34" charset="-122"/>
                </a:endParaRPr>
              </a:p>
            </p:txBody>
          </p:sp>
          <p:sp>
            <p:nvSpPr>
              <p:cNvPr id="75" name="MH_Text_3"/>
              <p:cNvSpPr txBox="1">
                <a:spLocks noChangeArrowheads="1"/>
              </p:cNvSpPr>
              <p:nvPr>
                <p:custDataLst>
                  <p:tags r:id="rId18"/>
                </p:custDataLst>
              </p:nvPr>
            </p:nvSpPr>
            <p:spPr bwMode="auto">
              <a:xfrm>
                <a:off x="5570539" y="4511675"/>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9712A"/>
                    </a:solidFill>
                    <a:ea typeface="微软雅黑" panose="020B0503020204020204" pitchFamily="34" charset="-122"/>
                  </a:rPr>
                  <a:t>60%</a:t>
                </a:r>
                <a:endParaRPr lang="zh-CN" altLang="en-US">
                  <a:solidFill>
                    <a:srgbClr val="F9712A"/>
                  </a:solidFill>
                  <a:ea typeface="微软雅黑" panose="020B0503020204020204" pitchFamily="34" charset="-122"/>
                </a:endParaRPr>
              </a:p>
            </p:txBody>
          </p:sp>
        </p:grpSp>
        <p:sp>
          <p:nvSpPr>
            <p:cNvPr id="76" name="MH_Text_4"/>
            <p:cNvSpPr txBox="1">
              <a:spLocks noChangeArrowheads="1"/>
            </p:cNvSpPr>
            <p:nvPr>
              <p:custDataLst>
                <p:tags r:id="rId2"/>
              </p:custDataLst>
            </p:nvPr>
          </p:nvSpPr>
          <p:spPr bwMode="auto">
            <a:xfrm>
              <a:off x="9207063" y="4789655"/>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1BBBA0"/>
                  </a:solidFill>
                  <a:ea typeface="微软雅黑" panose="020B0503020204020204" pitchFamily="34" charset="-122"/>
                </a:rPr>
                <a:t>80%</a:t>
              </a:r>
              <a:endParaRPr lang="zh-CN" altLang="en-US" dirty="0">
                <a:solidFill>
                  <a:srgbClr val="1BBBA0"/>
                </a:solidFill>
                <a:ea typeface="微软雅黑" panose="020B0503020204020204" pitchFamily="34" charset="-122"/>
              </a:endParaRPr>
            </a:p>
          </p:txBody>
        </p:sp>
      </p:grpSp>
      <p:sp>
        <p:nvSpPr>
          <p:cNvPr id="77" name="MH_Desc_1"/>
          <p:cNvSpPr txBox="1"/>
          <p:nvPr>
            <p:custDataLst>
              <p:tags r:id="rId1"/>
            </p:custDataLst>
          </p:nvPr>
        </p:nvSpPr>
        <p:spPr>
          <a:xfrm>
            <a:off x="9615302" y="1764030"/>
            <a:ext cx="2018510" cy="2893253"/>
          </a:xfrm>
          <a:prstGeom prst="rect">
            <a:avLst/>
          </a:prstGeom>
          <a:noFill/>
        </p:spPr>
        <p:txBody>
          <a:bodyPr>
            <a:noAutofit/>
          </a:bodyPr>
          <a:lstStyle/>
          <a:p>
            <a:pPr algn="just">
              <a:lnSpc>
                <a:spcPct val="130000"/>
              </a:lnSpc>
              <a:defRPr/>
            </a:pPr>
            <a:r>
              <a:rPr lang="zh-CN" altLang="en-US" sz="1400" kern="0" dirty="0" smtClean="0">
                <a:latin typeface="黑体" panose="02010609060101010101" pitchFamily="49" charset="-122"/>
                <a:ea typeface="黑体" panose="02010609060101010101" pitchFamily="49" charset="-122"/>
              </a:rPr>
              <a:t>   北京商贸公司市场部负责公司的市场运行产品推广</a:t>
            </a:r>
            <a:r>
              <a:rPr lang="zh-CN" altLang="en-US" sz="1400" kern="0" dirty="0">
                <a:latin typeface="黑体" panose="02010609060101010101" pitchFamily="49" charset="-122"/>
                <a:ea typeface="黑体" panose="02010609060101010101" pitchFamily="49" charset="-122"/>
              </a:rPr>
              <a:t>工作北京商贸公司市场</a:t>
            </a:r>
            <a:r>
              <a:rPr lang="zh-CN" altLang="en-US" sz="1400" kern="0" dirty="0" smtClean="0">
                <a:latin typeface="黑体" panose="02010609060101010101" pitchFamily="49" charset="-122"/>
                <a:ea typeface="黑体" panose="02010609060101010101" pitchFamily="49" charset="-122"/>
              </a:rPr>
              <a:t>部负责</a:t>
            </a:r>
            <a:r>
              <a:rPr lang="zh-CN" altLang="en-US" sz="1400" kern="0" dirty="0">
                <a:latin typeface="黑体" panose="02010609060101010101" pitchFamily="49" charset="-122"/>
                <a:ea typeface="黑体" panose="02010609060101010101" pitchFamily="49" charset="-122"/>
              </a:rPr>
              <a:t>公司的市场</a:t>
            </a:r>
            <a:r>
              <a:rPr lang="zh-CN" altLang="en-US" sz="1400" kern="0" dirty="0" smtClean="0">
                <a:latin typeface="黑体" panose="02010609060101010101" pitchFamily="49" charset="-122"/>
                <a:ea typeface="黑体" panose="02010609060101010101" pitchFamily="49" charset="-122"/>
              </a:rPr>
              <a:t>运行产品</a:t>
            </a:r>
            <a:r>
              <a:rPr lang="zh-CN" altLang="en-US" sz="1400" kern="0" dirty="0">
                <a:latin typeface="黑体" panose="02010609060101010101" pitchFamily="49" charset="-122"/>
                <a:ea typeface="黑体" panose="02010609060101010101" pitchFamily="49" charset="-122"/>
              </a:rPr>
              <a:t>推广</a:t>
            </a:r>
            <a:r>
              <a:rPr lang="zh-CN" altLang="en-US" sz="1400" kern="0" dirty="0" smtClean="0">
                <a:latin typeface="黑体" panose="02010609060101010101" pitchFamily="49" charset="-122"/>
                <a:ea typeface="黑体" panose="02010609060101010101" pitchFamily="49" charset="-122"/>
              </a:rPr>
              <a:t>工作北京商贸公司市场部公司</a:t>
            </a:r>
            <a:r>
              <a:rPr lang="zh-CN" altLang="en-US" sz="1400" kern="0" dirty="0">
                <a:latin typeface="黑体" panose="02010609060101010101" pitchFamily="49" charset="-122"/>
                <a:ea typeface="黑体" panose="02010609060101010101" pitchFamily="49" charset="-122"/>
              </a:rPr>
              <a:t>的市场</a:t>
            </a:r>
            <a:r>
              <a:rPr lang="zh-CN" altLang="en-US" sz="1400" kern="0" dirty="0" smtClean="0">
                <a:latin typeface="黑体" panose="02010609060101010101" pitchFamily="49" charset="-122"/>
                <a:ea typeface="黑体" panose="02010609060101010101" pitchFamily="49" charset="-122"/>
              </a:rPr>
              <a:t>运行产品</a:t>
            </a:r>
            <a:r>
              <a:rPr lang="zh-CN" altLang="en-US" sz="1400" kern="0" dirty="0">
                <a:latin typeface="黑体" panose="02010609060101010101" pitchFamily="49" charset="-122"/>
                <a:ea typeface="黑体" panose="02010609060101010101" pitchFamily="49" charset="-122"/>
              </a:rPr>
              <a:t>推广</a:t>
            </a:r>
            <a:r>
              <a:rPr lang="zh-CN" altLang="en-US" sz="1400" kern="0" dirty="0" smtClean="0">
                <a:latin typeface="黑体" panose="02010609060101010101" pitchFamily="49" charset="-122"/>
                <a:ea typeface="黑体" panose="02010609060101010101" pitchFamily="49" charset="-122"/>
              </a:rPr>
              <a:t>工作北京商贸公司</a:t>
            </a:r>
            <a:r>
              <a:rPr lang="zh-CN" altLang="en-US" sz="1400" kern="0" dirty="0">
                <a:latin typeface="黑体" panose="02010609060101010101" pitchFamily="49" charset="-122"/>
                <a:ea typeface="黑体" panose="02010609060101010101" pitchFamily="49" charset="-122"/>
              </a:rPr>
              <a:t>市场</a:t>
            </a:r>
            <a:r>
              <a:rPr lang="zh-CN" altLang="en-US" sz="1400" kern="0" dirty="0" smtClean="0">
                <a:latin typeface="黑体" panose="02010609060101010101" pitchFamily="49" charset="-122"/>
                <a:ea typeface="黑体" panose="02010609060101010101" pitchFamily="49" charset="-122"/>
              </a:rPr>
              <a:t>部负责</a:t>
            </a:r>
            <a:r>
              <a:rPr lang="zh-CN" altLang="en-US" sz="1400" kern="0" dirty="0">
                <a:latin typeface="黑体" panose="02010609060101010101" pitchFamily="49" charset="-122"/>
                <a:ea typeface="黑体" panose="02010609060101010101" pitchFamily="49" charset="-122"/>
              </a:rPr>
              <a:t>公司的市场</a:t>
            </a:r>
            <a:r>
              <a:rPr lang="zh-CN" altLang="en-US" sz="1400" kern="0" dirty="0" smtClean="0">
                <a:latin typeface="黑体" panose="02010609060101010101" pitchFamily="49" charset="-122"/>
                <a:ea typeface="黑体" panose="02010609060101010101" pitchFamily="49" charset="-122"/>
              </a:rPr>
              <a:t>运行产品</a:t>
            </a:r>
            <a:endParaRPr lang="en-US" altLang="zh-CN" sz="1400" kern="0" dirty="0" smtClean="0">
              <a:latin typeface="黑体" panose="02010609060101010101" pitchFamily="49" charset="-122"/>
              <a:ea typeface="黑体" panose="02010609060101010101" pitchFamily="49" charset="-122"/>
            </a:endParaRPr>
          </a:p>
        </p:txBody>
      </p:sp>
      <p:grpSp>
        <p:nvGrpSpPr>
          <p:cNvPr id="79" name="组合 78"/>
          <p:cNvGrpSpPr/>
          <p:nvPr/>
        </p:nvGrpSpPr>
        <p:grpSpPr>
          <a:xfrm>
            <a:off x="4689741" y="367325"/>
            <a:ext cx="2377529" cy="799094"/>
            <a:chOff x="6418150" y="5131324"/>
            <a:chExt cx="1815689" cy="610258"/>
          </a:xfrm>
        </p:grpSpPr>
        <p:sp>
          <p:nvSpPr>
            <p:cNvPr id="80" name="椭圆 79"/>
            <p:cNvSpPr/>
            <p:nvPr/>
          </p:nvSpPr>
          <p:spPr>
            <a:xfrm>
              <a:off x="6591701" y="5552580"/>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418150" y="5131324"/>
              <a:ext cx="1815689" cy="446585"/>
              <a:chOff x="4250656" y="2847155"/>
              <a:chExt cx="1805651" cy="488705"/>
            </a:xfrm>
          </p:grpSpPr>
          <p:sp>
            <p:nvSpPr>
              <p:cNvPr id="82" name="圆角矩形 81"/>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4469079" y="2847155"/>
                <a:ext cx="1391761" cy="488705"/>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a:solidFill>
                      <a:schemeClr val="bg1"/>
                    </a:solidFill>
                  </a:rPr>
                  <a:t>工作业绩</a:t>
                </a:r>
              </a:p>
            </p:txBody>
          </p:sp>
        </p:grpSp>
      </p:grpSp>
    </p:spTree>
    <p:extLst>
      <p:ext uri="{BB962C8B-B14F-4D97-AF65-F5344CB8AC3E}">
        <p14:creationId xmlns:p14="http://schemas.microsoft.com/office/powerpoint/2010/main" val="363404870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2" presetClass="entr" presetSubtype="2"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arn(outVertical)">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p:cTn id="28" dur="500" fill="hold"/>
                                        <p:tgtEl>
                                          <p:spTgt spid="79"/>
                                        </p:tgtEl>
                                        <p:attrNameLst>
                                          <p:attrName>ppt_w</p:attrName>
                                        </p:attrNameLst>
                                      </p:cBhvr>
                                      <p:tavLst>
                                        <p:tav tm="0">
                                          <p:val>
                                            <p:fltVal val="0"/>
                                          </p:val>
                                        </p:tav>
                                        <p:tav tm="100000">
                                          <p:val>
                                            <p:strVal val="#ppt_w"/>
                                          </p:val>
                                        </p:tav>
                                      </p:tavLst>
                                    </p:anim>
                                    <p:anim calcmode="lin" valueType="num">
                                      <p:cBhvr>
                                        <p:cTn id="29" dur="500" fill="hold"/>
                                        <p:tgtEl>
                                          <p:spTgt spid="79"/>
                                        </p:tgtEl>
                                        <p:attrNameLst>
                                          <p:attrName>ppt_h</p:attrName>
                                        </p:attrNameLst>
                                      </p:cBhvr>
                                      <p:tavLst>
                                        <p:tav tm="0">
                                          <p:val>
                                            <p:fltVal val="0"/>
                                          </p:val>
                                        </p:tav>
                                        <p:tav tm="100000">
                                          <p:val>
                                            <p:strVal val="#ppt_h"/>
                                          </p:val>
                                        </p:tav>
                                      </p:tavLst>
                                    </p:anim>
                                    <p:animEffect transition="in" filter="fade">
                                      <p:cBhvr>
                                        <p:cTn id="30" dur="500"/>
                                        <p:tgtEl>
                                          <p:spTgt spid="7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5000"/>
                                  </p:iterate>
                                  <p:childTnLst>
                                    <p:set>
                                      <p:cBhvr>
                                        <p:cTn id="45" dur="1" fill="hold">
                                          <p:stCondLst>
                                            <p:cond delay="0"/>
                                          </p:stCondLst>
                                        </p:cTn>
                                        <p:tgtEl>
                                          <p:spTgt spid="77">
                                            <p:txEl>
                                              <p:pRg st="0" end="0"/>
                                            </p:txEl>
                                          </p:spTgt>
                                        </p:tgtEl>
                                        <p:attrNameLst>
                                          <p:attrName>style.visibility</p:attrName>
                                        </p:attrNameLst>
                                      </p:cBhvr>
                                      <p:to>
                                        <p:strVal val="visible"/>
                                      </p:to>
                                    </p:set>
                                    <p:anim calcmode="lin" valueType="num">
                                      <p:cBhvr>
                                        <p:cTn id="46" dur="500" fill="hold"/>
                                        <p:tgtEl>
                                          <p:spTgt spid="7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77">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7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7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373442"/>
            <a:ext cx="12337143" cy="513585"/>
            <a:chOff x="-101601" y="6373442"/>
            <a:chExt cx="12337143" cy="513585"/>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8912720">
              <a:off x="10834914" y="6373442"/>
              <a:ext cx="377372" cy="37737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3"/>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03</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sp>
        <p:nvSpPr>
          <p:cNvPr id="77" name="MH_Desc_1"/>
          <p:cNvSpPr txBox="1"/>
          <p:nvPr>
            <p:custDataLst>
              <p:tags r:id="rId1"/>
            </p:custDataLst>
          </p:nvPr>
        </p:nvSpPr>
        <p:spPr>
          <a:xfrm>
            <a:off x="9059174" y="1837835"/>
            <a:ext cx="2223025" cy="3785652"/>
          </a:xfrm>
          <a:prstGeom prst="rect">
            <a:avLst/>
          </a:prstGeom>
          <a:noFill/>
        </p:spPr>
        <p:txBody>
          <a:bodyPr wrap="square" rtlCol="0">
            <a:spAutoFit/>
          </a:bodyPr>
          <a:lstStyle>
            <a:defPPr>
              <a:defRPr lang="zh-CN"/>
            </a:defPPr>
            <a:lvl1pPr>
              <a:defRPr sz="1200" spc="3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北京商贸公司市场部负责公司的市场运行产品推广工作北京商贸公司市场部负责公司的市场运行产品推广工作北京商贸公司市场部公司的市场运行产品推广工作北京商贸公司市场部负责公司的市场运行产品推广</a:t>
            </a:r>
            <a:r>
              <a:rPr lang="zh-CN" altLang="en-US" dirty="0" smtClean="0"/>
              <a:t>工作</a:t>
            </a:r>
            <a:r>
              <a:rPr lang="zh-CN" altLang="en-US" dirty="0"/>
              <a:t>北京商贸公司市场部负责公司的市场运行产品推广工作北京商贸公司市场部负责公司的市场运行产品推广工作北京商贸公司市场部公司的市场运行产品推广工作北京商贸公司市场部负责公司的市场运行产品推广</a:t>
            </a:r>
            <a:r>
              <a:rPr lang="zh-CN" altLang="en-US" dirty="0" smtClean="0"/>
              <a:t>工作</a:t>
            </a:r>
            <a:endParaRPr lang="en-US" altLang="zh-CN" dirty="0"/>
          </a:p>
          <a:p>
            <a:endParaRPr lang="en-US" altLang="zh-CN" dirty="0"/>
          </a:p>
        </p:txBody>
      </p:sp>
      <p:grpSp>
        <p:nvGrpSpPr>
          <p:cNvPr id="79" name="组合 78"/>
          <p:cNvGrpSpPr/>
          <p:nvPr/>
        </p:nvGrpSpPr>
        <p:grpSpPr>
          <a:xfrm>
            <a:off x="4689741" y="367325"/>
            <a:ext cx="2377529" cy="799094"/>
            <a:chOff x="6418150" y="5131324"/>
            <a:chExt cx="1815689" cy="610258"/>
          </a:xfrm>
        </p:grpSpPr>
        <p:sp>
          <p:nvSpPr>
            <p:cNvPr id="80" name="椭圆 79"/>
            <p:cNvSpPr/>
            <p:nvPr/>
          </p:nvSpPr>
          <p:spPr>
            <a:xfrm>
              <a:off x="6591701" y="5552580"/>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418150" y="5131324"/>
              <a:ext cx="1815689" cy="446585"/>
              <a:chOff x="4250656" y="2847155"/>
              <a:chExt cx="1805651" cy="488705"/>
            </a:xfrm>
          </p:grpSpPr>
          <p:sp>
            <p:nvSpPr>
              <p:cNvPr id="82" name="圆角矩形 81"/>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4469079" y="2847155"/>
                <a:ext cx="1391761" cy="488705"/>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工作范围</a:t>
                </a:r>
                <a:endParaRPr lang="zh-CN" altLang="en-US" sz="3200" b="1" dirty="0">
                  <a:solidFill>
                    <a:schemeClr val="bg1"/>
                  </a:solidFill>
                </a:endParaRPr>
              </a:p>
            </p:txBody>
          </p:sp>
        </p:grpSp>
      </p:grpSp>
      <p:grpSp>
        <p:nvGrpSpPr>
          <p:cNvPr id="39" name="组合 38"/>
          <p:cNvGrpSpPr/>
          <p:nvPr/>
        </p:nvGrpSpPr>
        <p:grpSpPr>
          <a:xfrm>
            <a:off x="675922" y="2074309"/>
            <a:ext cx="7545599" cy="3219359"/>
            <a:chOff x="2284330" y="2215951"/>
            <a:chExt cx="7545599" cy="3219359"/>
          </a:xfrm>
        </p:grpSpPr>
        <p:grpSp>
          <p:nvGrpSpPr>
            <p:cNvPr id="40" name="组合 39"/>
            <p:cNvGrpSpPr/>
            <p:nvPr/>
          </p:nvGrpSpPr>
          <p:grpSpPr>
            <a:xfrm>
              <a:off x="2284330" y="2565179"/>
              <a:ext cx="216700" cy="216700"/>
              <a:chOff x="2761739" y="1484361"/>
              <a:chExt cx="216700" cy="216700"/>
            </a:xfrm>
          </p:grpSpPr>
          <p:sp>
            <p:nvSpPr>
              <p:cNvPr id="96" name="椭圆 95"/>
              <p:cNvSpPr/>
              <p:nvPr/>
            </p:nvSpPr>
            <p:spPr>
              <a:xfrm>
                <a:off x="2761739" y="1484361"/>
                <a:ext cx="216700" cy="216700"/>
              </a:xfrm>
              <a:prstGeom prst="ellipse">
                <a:avLst/>
              </a:prstGeom>
              <a:no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2798089" y="1524528"/>
                <a:ext cx="144000" cy="144000"/>
              </a:xfrm>
              <a:prstGeom prst="ellipse">
                <a:avLst/>
              </a:prstGeom>
              <a:no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2837187" y="1556711"/>
                <a:ext cx="72000" cy="72000"/>
              </a:xfrm>
              <a:prstGeom prst="ellipse">
                <a:avLst/>
              </a:prstGeom>
              <a:no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58"/>
            <p:cNvSpPr>
              <a:spLocks noEditPoints="1"/>
            </p:cNvSpPr>
            <p:nvPr/>
          </p:nvSpPr>
          <p:spPr bwMode="auto">
            <a:xfrm>
              <a:off x="2392680" y="2650409"/>
              <a:ext cx="6867042" cy="2784901"/>
            </a:xfrm>
            <a:custGeom>
              <a:avLst/>
              <a:gdLst>
                <a:gd name="T0" fmla="*/ 669 w 1588"/>
                <a:gd name="T1" fmla="*/ 1 h 644"/>
                <a:gd name="T2" fmla="*/ 550 w 1588"/>
                <a:gd name="T3" fmla="*/ 76 h 644"/>
                <a:gd name="T4" fmla="*/ 636 w 1588"/>
                <a:gd name="T5" fmla="*/ 94 h 644"/>
                <a:gd name="T6" fmla="*/ 560 w 1588"/>
                <a:gd name="T7" fmla="*/ 395 h 644"/>
                <a:gd name="T8" fmla="*/ 454 w 1588"/>
                <a:gd name="T9" fmla="*/ 344 h 644"/>
                <a:gd name="T10" fmla="*/ 360 w 1588"/>
                <a:gd name="T11" fmla="*/ 265 h 644"/>
                <a:gd name="T12" fmla="*/ 481 w 1588"/>
                <a:gd name="T13" fmla="*/ 197 h 644"/>
                <a:gd name="T14" fmla="*/ 525 w 1588"/>
                <a:gd name="T15" fmla="*/ 165 h 644"/>
                <a:gd name="T16" fmla="*/ 464 w 1588"/>
                <a:gd name="T17" fmla="*/ 122 h 644"/>
                <a:gd name="T18" fmla="*/ 384 w 1588"/>
                <a:gd name="T19" fmla="*/ 110 h 644"/>
                <a:gd name="T20" fmla="*/ 439 w 1588"/>
                <a:gd name="T21" fmla="*/ 94 h 644"/>
                <a:gd name="T22" fmla="*/ 507 w 1588"/>
                <a:gd name="T23" fmla="*/ 103 h 644"/>
                <a:gd name="T24" fmla="*/ 372 w 1588"/>
                <a:gd name="T25" fmla="*/ 81 h 644"/>
                <a:gd name="T26" fmla="*/ 273 w 1588"/>
                <a:gd name="T27" fmla="*/ 68 h 644"/>
                <a:gd name="T28" fmla="*/ 175 w 1588"/>
                <a:gd name="T29" fmla="*/ 86 h 644"/>
                <a:gd name="T30" fmla="*/ 38 w 1588"/>
                <a:gd name="T31" fmla="*/ 108 h 644"/>
                <a:gd name="T32" fmla="*/ 95 w 1588"/>
                <a:gd name="T33" fmla="*/ 136 h 644"/>
                <a:gd name="T34" fmla="*/ 227 w 1588"/>
                <a:gd name="T35" fmla="*/ 210 h 644"/>
                <a:gd name="T36" fmla="*/ 347 w 1588"/>
                <a:gd name="T37" fmla="*/ 324 h 644"/>
                <a:gd name="T38" fmla="*/ 453 w 1588"/>
                <a:gd name="T39" fmla="*/ 466 h 644"/>
                <a:gd name="T40" fmla="*/ 467 w 1588"/>
                <a:gd name="T41" fmla="*/ 634 h 644"/>
                <a:gd name="T42" fmla="*/ 523 w 1588"/>
                <a:gd name="T43" fmla="*/ 539 h 644"/>
                <a:gd name="T44" fmla="*/ 417 w 1588"/>
                <a:gd name="T45" fmla="*/ 208 h 644"/>
                <a:gd name="T46" fmla="*/ 383 w 1588"/>
                <a:gd name="T47" fmla="*/ 182 h 644"/>
                <a:gd name="T48" fmla="*/ 473 w 1588"/>
                <a:gd name="T49" fmla="*/ 315 h 644"/>
                <a:gd name="T50" fmla="*/ 371 w 1588"/>
                <a:gd name="T51" fmla="*/ 67 h 644"/>
                <a:gd name="T52" fmla="*/ 747 w 1588"/>
                <a:gd name="T53" fmla="*/ 148 h 644"/>
                <a:gd name="T54" fmla="*/ 771 w 1588"/>
                <a:gd name="T55" fmla="*/ 169 h 644"/>
                <a:gd name="T56" fmla="*/ 34 w 1588"/>
                <a:gd name="T57" fmla="*/ 158 h 644"/>
                <a:gd name="T58" fmla="*/ 296 w 1588"/>
                <a:gd name="T59" fmla="*/ 52 h 644"/>
                <a:gd name="T60" fmla="*/ 339 w 1588"/>
                <a:gd name="T61" fmla="*/ 62 h 644"/>
                <a:gd name="T62" fmla="*/ 1446 w 1588"/>
                <a:gd name="T63" fmla="*/ 433 h 644"/>
                <a:gd name="T64" fmla="*/ 1384 w 1588"/>
                <a:gd name="T65" fmla="*/ 243 h 644"/>
                <a:gd name="T66" fmla="*/ 1518 w 1588"/>
                <a:gd name="T67" fmla="*/ 83 h 644"/>
                <a:gd name="T68" fmla="*/ 1358 w 1588"/>
                <a:gd name="T69" fmla="*/ 73 h 644"/>
                <a:gd name="T70" fmla="*/ 1155 w 1588"/>
                <a:gd name="T71" fmla="*/ 76 h 644"/>
                <a:gd name="T72" fmla="*/ 1088 w 1588"/>
                <a:gd name="T73" fmla="*/ 72 h 644"/>
                <a:gd name="T74" fmla="*/ 947 w 1588"/>
                <a:gd name="T75" fmla="*/ 107 h 644"/>
                <a:gd name="T76" fmla="*/ 861 w 1588"/>
                <a:gd name="T77" fmla="*/ 118 h 644"/>
                <a:gd name="T78" fmla="*/ 819 w 1588"/>
                <a:gd name="T79" fmla="*/ 152 h 644"/>
                <a:gd name="T80" fmla="*/ 796 w 1588"/>
                <a:gd name="T81" fmla="*/ 210 h 644"/>
                <a:gd name="T82" fmla="*/ 899 w 1588"/>
                <a:gd name="T83" fmla="*/ 227 h 644"/>
                <a:gd name="T84" fmla="*/ 780 w 1588"/>
                <a:gd name="T85" fmla="*/ 234 h 644"/>
                <a:gd name="T86" fmla="*/ 826 w 1588"/>
                <a:gd name="T87" fmla="*/ 383 h 644"/>
                <a:gd name="T88" fmla="*/ 957 w 1588"/>
                <a:gd name="T89" fmla="*/ 471 h 644"/>
                <a:gd name="T90" fmla="*/ 968 w 1588"/>
                <a:gd name="T91" fmla="*/ 313 h 644"/>
                <a:gd name="T92" fmla="*/ 1085 w 1588"/>
                <a:gd name="T93" fmla="*/ 289 h 644"/>
                <a:gd name="T94" fmla="*/ 1230 w 1588"/>
                <a:gd name="T95" fmla="*/ 338 h 644"/>
                <a:gd name="T96" fmla="*/ 1316 w 1588"/>
                <a:gd name="T97" fmla="*/ 229 h 644"/>
                <a:gd name="T98" fmla="*/ 1422 w 1588"/>
                <a:gd name="T99" fmla="*/ 191 h 644"/>
                <a:gd name="T100" fmla="*/ 1480 w 1588"/>
                <a:gd name="T101" fmla="*/ 138 h 644"/>
                <a:gd name="T102" fmla="*/ 909 w 1588"/>
                <a:gd name="T103" fmla="*/ 200 h 644"/>
                <a:gd name="T104" fmla="*/ 989 w 1588"/>
                <a:gd name="T105" fmla="*/ 197 h 644"/>
                <a:gd name="T106" fmla="*/ 1392 w 1588"/>
                <a:gd name="T107" fmla="*/ 450 h 644"/>
                <a:gd name="T108" fmla="*/ 1332 w 1588"/>
                <a:gd name="T109" fmla="*/ 548 h 644"/>
                <a:gd name="T110" fmla="*/ 852 w 1588"/>
                <a:gd name="T111" fmla="*/ 228 h 644"/>
                <a:gd name="T112" fmla="*/ 1576 w 1588"/>
                <a:gd name="T113" fmla="*/ 568 h 644"/>
                <a:gd name="T114" fmla="*/ 1271 w 1588"/>
                <a:gd name="T115" fmla="*/ 427 h 644"/>
                <a:gd name="T116" fmla="*/ 1328 w 1588"/>
                <a:gd name="T117" fmla="*/ 408 h 644"/>
                <a:gd name="T118" fmla="*/ 1337 w 1588"/>
                <a:gd name="T119" fmla="*/ 332 h 644"/>
                <a:gd name="T120" fmla="*/ 1306 w 1588"/>
                <a:gd name="T121" fmla="*/ 365 h 644"/>
                <a:gd name="T122" fmla="*/ 977 w 1588"/>
                <a:gd name="T123" fmla="*/ 489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8" h="644">
                  <a:moveTo>
                    <a:pt x="436" y="288"/>
                  </a:moveTo>
                  <a:cubicBezTo>
                    <a:pt x="440" y="287"/>
                    <a:pt x="437" y="284"/>
                    <a:pt x="434" y="284"/>
                  </a:cubicBezTo>
                  <a:cubicBezTo>
                    <a:pt x="431" y="284"/>
                    <a:pt x="431" y="289"/>
                    <a:pt x="436" y="288"/>
                  </a:cubicBezTo>
                  <a:close/>
                  <a:moveTo>
                    <a:pt x="436" y="315"/>
                  </a:moveTo>
                  <a:cubicBezTo>
                    <a:pt x="432" y="316"/>
                    <a:pt x="433" y="323"/>
                    <a:pt x="437" y="322"/>
                  </a:cubicBezTo>
                  <a:cubicBezTo>
                    <a:pt x="442" y="320"/>
                    <a:pt x="439" y="315"/>
                    <a:pt x="436" y="315"/>
                  </a:cubicBezTo>
                  <a:close/>
                  <a:moveTo>
                    <a:pt x="667" y="76"/>
                  </a:moveTo>
                  <a:cubicBezTo>
                    <a:pt x="668" y="76"/>
                    <a:pt x="673" y="77"/>
                    <a:pt x="673" y="79"/>
                  </a:cubicBezTo>
                  <a:cubicBezTo>
                    <a:pt x="673" y="82"/>
                    <a:pt x="675" y="85"/>
                    <a:pt x="680" y="84"/>
                  </a:cubicBezTo>
                  <a:cubicBezTo>
                    <a:pt x="685" y="83"/>
                    <a:pt x="684" y="79"/>
                    <a:pt x="683" y="78"/>
                  </a:cubicBezTo>
                  <a:cubicBezTo>
                    <a:pt x="682" y="77"/>
                    <a:pt x="681" y="75"/>
                    <a:pt x="680" y="73"/>
                  </a:cubicBezTo>
                  <a:cubicBezTo>
                    <a:pt x="679" y="71"/>
                    <a:pt x="680" y="69"/>
                    <a:pt x="685" y="68"/>
                  </a:cubicBezTo>
                  <a:cubicBezTo>
                    <a:pt x="690" y="68"/>
                    <a:pt x="697" y="70"/>
                    <a:pt x="697" y="66"/>
                  </a:cubicBezTo>
                  <a:cubicBezTo>
                    <a:pt x="697" y="62"/>
                    <a:pt x="697" y="58"/>
                    <a:pt x="699" y="56"/>
                  </a:cubicBezTo>
                  <a:cubicBezTo>
                    <a:pt x="700" y="53"/>
                    <a:pt x="703" y="52"/>
                    <a:pt x="702" y="51"/>
                  </a:cubicBezTo>
                  <a:cubicBezTo>
                    <a:pt x="700" y="50"/>
                    <a:pt x="698" y="52"/>
                    <a:pt x="696" y="48"/>
                  </a:cubicBezTo>
                  <a:cubicBezTo>
                    <a:pt x="694" y="45"/>
                    <a:pt x="697" y="42"/>
                    <a:pt x="699" y="40"/>
                  </a:cubicBezTo>
                  <a:cubicBezTo>
                    <a:pt x="701" y="39"/>
                    <a:pt x="712" y="29"/>
                    <a:pt x="718" y="27"/>
                  </a:cubicBezTo>
                  <a:cubicBezTo>
                    <a:pt x="724" y="26"/>
                    <a:pt x="728" y="20"/>
                    <a:pt x="724" y="19"/>
                  </a:cubicBezTo>
                  <a:cubicBezTo>
                    <a:pt x="720" y="18"/>
                    <a:pt x="712" y="15"/>
                    <a:pt x="706" y="19"/>
                  </a:cubicBezTo>
                  <a:cubicBezTo>
                    <a:pt x="701" y="23"/>
                    <a:pt x="698" y="27"/>
                    <a:pt x="692" y="26"/>
                  </a:cubicBezTo>
                  <a:cubicBezTo>
                    <a:pt x="686" y="25"/>
                    <a:pt x="687" y="26"/>
                    <a:pt x="686" y="19"/>
                  </a:cubicBezTo>
                  <a:cubicBezTo>
                    <a:pt x="686" y="12"/>
                    <a:pt x="680" y="0"/>
                    <a:pt x="674" y="0"/>
                  </a:cubicBezTo>
                  <a:cubicBezTo>
                    <a:pt x="669" y="1"/>
                    <a:pt x="669" y="1"/>
                    <a:pt x="669" y="1"/>
                  </a:cubicBezTo>
                  <a:cubicBezTo>
                    <a:pt x="669" y="1"/>
                    <a:pt x="576" y="1"/>
                    <a:pt x="573" y="4"/>
                  </a:cubicBezTo>
                  <a:cubicBezTo>
                    <a:pt x="570" y="7"/>
                    <a:pt x="567" y="14"/>
                    <a:pt x="564" y="12"/>
                  </a:cubicBezTo>
                  <a:cubicBezTo>
                    <a:pt x="562" y="10"/>
                    <a:pt x="561" y="5"/>
                    <a:pt x="558" y="7"/>
                  </a:cubicBezTo>
                  <a:cubicBezTo>
                    <a:pt x="554" y="9"/>
                    <a:pt x="557" y="14"/>
                    <a:pt x="554" y="18"/>
                  </a:cubicBezTo>
                  <a:cubicBezTo>
                    <a:pt x="551" y="21"/>
                    <a:pt x="543" y="21"/>
                    <a:pt x="540" y="20"/>
                  </a:cubicBezTo>
                  <a:cubicBezTo>
                    <a:pt x="538" y="18"/>
                    <a:pt x="535" y="17"/>
                    <a:pt x="525" y="18"/>
                  </a:cubicBezTo>
                  <a:cubicBezTo>
                    <a:pt x="515" y="18"/>
                    <a:pt x="504" y="21"/>
                    <a:pt x="506" y="24"/>
                  </a:cubicBezTo>
                  <a:cubicBezTo>
                    <a:pt x="508" y="27"/>
                    <a:pt x="502" y="29"/>
                    <a:pt x="500" y="28"/>
                  </a:cubicBezTo>
                  <a:cubicBezTo>
                    <a:pt x="498" y="26"/>
                    <a:pt x="490" y="29"/>
                    <a:pt x="491" y="33"/>
                  </a:cubicBezTo>
                  <a:cubicBezTo>
                    <a:pt x="491" y="36"/>
                    <a:pt x="489" y="39"/>
                    <a:pt x="485" y="38"/>
                  </a:cubicBezTo>
                  <a:cubicBezTo>
                    <a:pt x="481" y="38"/>
                    <a:pt x="478" y="40"/>
                    <a:pt x="477" y="43"/>
                  </a:cubicBezTo>
                  <a:cubicBezTo>
                    <a:pt x="477" y="45"/>
                    <a:pt x="468" y="47"/>
                    <a:pt x="467" y="47"/>
                  </a:cubicBezTo>
                  <a:cubicBezTo>
                    <a:pt x="466" y="47"/>
                    <a:pt x="454" y="47"/>
                    <a:pt x="458" y="50"/>
                  </a:cubicBezTo>
                  <a:cubicBezTo>
                    <a:pt x="461" y="52"/>
                    <a:pt x="463" y="50"/>
                    <a:pt x="467" y="51"/>
                  </a:cubicBezTo>
                  <a:cubicBezTo>
                    <a:pt x="471" y="52"/>
                    <a:pt x="474" y="57"/>
                    <a:pt x="476" y="58"/>
                  </a:cubicBezTo>
                  <a:cubicBezTo>
                    <a:pt x="478" y="59"/>
                    <a:pt x="480" y="58"/>
                    <a:pt x="482" y="57"/>
                  </a:cubicBezTo>
                  <a:cubicBezTo>
                    <a:pt x="483" y="55"/>
                    <a:pt x="485" y="50"/>
                    <a:pt x="485" y="50"/>
                  </a:cubicBezTo>
                  <a:cubicBezTo>
                    <a:pt x="485" y="50"/>
                    <a:pt x="485" y="55"/>
                    <a:pt x="488" y="56"/>
                  </a:cubicBezTo>
                  <a:cubicBezTo>
                    <a:pt x="491" y="57"/>
                    <a:pt x="498" y="55"/>
                    <a:pt x="500" y="55"/>
                  </a:cubicBezTo>
                  <a:cubicBezTo>
                    <a:pt x="502" y="56"/>
                    <a:pt x="514" y="57"/>
                    <a:pt x="518" y="59"/>
                  </a:cubicBezTo>
                  <a:cubicBezTo>
                    <a:pt x="521" y="60"/>
                    <a:pt x="529" y="61"/>
                    <a:pt x="531" y="65"/>
                  </a:cubicBezTo>
                  <a:cubicBezTo>
                    <a:pt x="533" y="68"/>
                    <a:pt x="534" y="79"/>
                    <a:pt x="535" y="80"/>
                  </a:cubicBezTo>
                  <a:cubicBezTo>
                    <a:pt x="536" y="82"/>
                    <a:pt x="541" y="76"/>
                    <a:pt x="542" y="75"/>
                  </a:cubicBezTo>
                  <a:cubicBezTo>
                    <a:pt x="543" y="74"/>
                    <a:pt x="548" y="75"/>
                    <a:pt x="550" y="76"/>
                  </a:cubicBezTo>
                  <a:cubicBezTo>
                    <a:pt x="551" y="78"/>
                    <a:pt x="555" y="82"/>
                    <a:pt x="555" y="84"/>
                  </a:cubicBezTo>
                  <a:cubicBezTo>
                    <a:pt x="555" y="86"/>
                    <a:pt x="554" y="89"/>
                    <a:pt x="553" y="88"/>
                  </a:cubicBezTo>
                  <a:cubicBezTo>
                    <a:pt x="551" y="87"/>
                    <a:pt x="549" y="87"/>
                    <a:pt x="550" y="85"/>
                  </a:cubicBezTo>
                  <a:cubicBezTo>
                    <a:pt x="551" y="83"/>
                    <a:pt x="551" y="79"/>
                    <a:pt x="549" y="79"/>
                  </a:cubicBezTo>
                  <a:cubicBezTo>
                    <a:pt x="547" y="79"/>
                    <a:pt x="545" y="79"/>
                    <a:pt x="545" y="79"/>
                  </a:cubicBezTo>
                  <a:cubicBezTo>
                    <a:pt x="545" y="79"/>
                    <a:pt x="542" y="78"/>
                    <a:pt x="539" y="81"/>
                  </a:cubicBezTo>
                  <a:cubicBezTo>
                    <a:pt x="536" y="85"/>
                    <a:pt x="538" y="89"/>
                    <a:pt x="540" y="89"/>
                  </a:cubicBezTo>
                  <a:cubicBezTo>
                    <a:pt x="542" y="89"/>
                    <a:pt x="546" y="89"/>
                    <a:pt x="546" y="90"/>
                  </a:cubicBezTo>
                  <a:cubicBezTo>
                    <a:pt x="546" y="91"/>
                    <a:pt x="542" y="94"/>
                    <a:pt x="542" y="96"/>
                  </a:cubicBezTo>
                  <a:cubicBezTo>
                    <a:pt x="542" y="98"/>
                    <a:pt x="546" y="104"/>
                    <a:pt x="547" y="105"/>
                  </a:cubicBezTo>
                  <a:cubicBezTo>
                    <a:pt x="548" y="106"/>
                    <a:pt x="553" y="107"/>
                    <a:pt x="554" y="108"/>
                  </a:cubicBezTo>
                  <a:cubicBezTo>
                    <a:pt x="556" y="108"/>
                    <a:pt x="551" y="108"/>
                    <a:pt x="552" y="110"/>
                  </a:cubicBezTo>
                  <a:cubicBezTo>
                    <a:pt x="553" y="112"/>
                    <a:pt x="555" y="116"/>
                    <a:pt x="558" y="117"/>
                  </a:cubicBezTo>
                  <a:cubicBezTo>
                    <a:pt x="561" y="118"/>
                    <a:pt x="569" y="123"/>
                    <a:pt x="570" y="125"/>
                  </a:cubicBezTo>
                  <a:cubicBezTo>
                    <a:pt x="571" y="127"/>
                    <a:pt x="577" y="123"/>
                    <a:pt x="578" y="123"/>
                  </a:cubicBezTo>
                  <a:cubicBezTo>
                    <a:pt x="579" y="123"/>
                    <a:pt x="579" y="128"/>
                    <a:pt x="583" y="128"/>
                  </a:cubicBezTo>
                  <a:cubicBezTo>
                    <a:pt x="586" y="129"/>
                    <a:pt x="587" y="128"/>
                    <a:pt x="590" y="126"/>
                  </a:cubicBezTo>
                  <a:cubicBezTo>
                    <a:pt x="593" y="123"/>
                    <a:pt x="593" y="120"/>
                    <a:pt x="593" y="118"/>
                  </a:cubicBezTo>
                  <a:cubicBezTo>
                    <a:pt x="593" y="116"/>
                    <a:pt x="593" y="114"/>
                    <a:pt x="596" y="115"/>
                  </a:cubicBezTo>
                  <a:cubicBezTo>
                    <a:pt x="600" y="116"/>
                    <a:pt x="601" y="114"/>
                    <a:pt x="601" y="112"/>
                  </a:cubicBezTo>
                  <a:cubicBezTo>
                    <a:pt x="601" y="109"/>
                    <a:pt x="598" y="106"/>
                    <a:pt x="603" y="105"/>
                  </a:cubicBezTo>
                  <a:cubicBezTo>
                    <a:pt x="609" y="105"/>
                    <a:pt x="611" y="101"/>
                    <a:pt x="615" y="101"/>
                  </a:cubicBezTo>
                  <a:cubicBezTo>
                    <a:pt x="618" y="101"/>
                    <a:pt x="627" y="103"/>
                    <a:pt x="628" y="101"/>
                  </a:cubicBezTo>
                  <a:cubicBezTo>
                    <a:pt x="629" y="100"/>
                    <a:pt x="633" y="94"/>
                    <a:pt x="636" y="94"/>
                  </a:cubicBezTo>
                  <a:cubicBezTo>
                    <a:pt x="639" y="94"/>
                    <a:pt x="646" y="93"/>
                    <a:pt x="653" y="92"/>
                  </a:cubicBezTo>
                  <a:cubicBezTo>
                    <a:pt x="659" y="91"/>
                    <a:pt x="666" y="88"/>
                    <a:pt x="669" y="88"/>
                  </a:cubicBezTo>
                  <a:cubicBezTo>
                    <a:pt x="671" y="88"/>
                    <a:pt x="676" y="88"/>
                    <a:pt x="675" y="86"/>
                  </a:cubicBezTo>
                  <a:cubicBezTo>
                    <a:pt x="673" y="85"/>
                    <a:pt x="670" y="81"/>
                    <a:pt x="667" y="81"/>
                  </a:cubicBezTo>
                  <a:cubicBezTo>
                    <a:pt x="663" y="81"/>
                    <a:pt x="666" y="76"/>
                    <a:pt x="667" y="76"/>
                  </a:cubicBezTo>
                  <a:close/>
                  <a:moveTo>
                    <a:pt x="447" y="305"/>
                  </a:moveTo>
                  <a:cubicBezTo>
                    <a:pt x="447" y="304"/>
                    <a:pt x="443" y="300"/>
                    <a:pt x="440" y="300"/>
                  </a:cubicBezTo>
                  <a:cubicBezTo>
                    <a:pt x="437" y="300"/>
                    <a:pt x="432" y="297"/>
                    <a:pt x="429" y="295"/>
                  </a:cubicBezTo>
                  <a:cubicBezTo>
                    <a:pt x="426" y="292"/>
                    <a:pt x="420" y="292"/>
                    <a:pt x="418" y="292"/>
                  </a:cubicBezTo>
                  <a:cubicBezTo>
                    <a:pt x="416" y="292"/>
                    <a:pt x="406" y="295"/>
                    <a:pt x="406" y="295"/>
                  </a:cubicBezTo>
                  <a:cubicBezTo>
                    <a:pt x="406" y="298"/>
                    <a:pt x="410" y="297"/>
                    <a:pt x="414" y="297"/>
                  </a:cubicBezTo>
                  <a:cubicBezTo>
                    <a:pt x="419" y="297"/>
                    <a:pt x="427" y="297"/>
                    <a:pt x="428" y="298"/>
                  </a:cubicBezTo>
                  <a:cubicBezTo>
                    <a:pt x="430" y="300"/>
                    <a:pt x="437" y="303"/>
                    <a:pt x="439" y="305"/>
                  </a:cubicBezTo>
                  <a:cubicBezTo>
                    <a:pt x="440" y="306"/>
                    <a:pt x="447" y="307"/>
                    <a:pt x="447" y="305"/>
                  </a:cubicBezTo>
                  <a:close/>
                  <a:moveTo>
                    <a:pt x="621" y="417"/>
                  </a:moveTo>
                  <a:cubicBezTo>
                    <a:pt x="618" y="416"/>
                    <a:pt x="612" y="415"/>
                    <a:pt x="610" y="412"/>
                  </a:cubicBezTo>
                  <a:cubicBezTo>
                    <a:pt x="608" y="409"/>
                    <a:pt x="601" y="406"/>
                    <a:pt x="599" y="407"/>
                  </a:cubicBezTo>
                  <a:cubicBezTo>
                    <a:pt x="597" y="408"/>
                    <a:pt x="593" y="409"/>
                    <a:pt x="590" y="407"/>
                  </a:cubicBezTo>
                  <a:cubicBezTo>
                    <a:pt x="587" y="405"/>
                    <a:pt x="582" y="402"/>
                    <a:pt x="580" y="401"/>
                  </a:cubicBezTo>
                  <a:cubicBezTo>
                    <a:pt x="578" y="399"/>
                    <a:pt x="573" y="398"/>
                    <a:pt x="571" y="398"/>
                  </a:cubicBezTo>
                  <a:cubicBezTo>
                    <a:pt x="569" y="398"/>
                    <a:pt x="569" y="397"/>
                    <a:pt x="566" y="401"/>
                  </a:cubicBezTo>
                  <a:cubicBezTo>
                    <a:pt x="562" y="406"/>
                    <a:pt x="566" y="407"/>
                    <a:pt x="560" y="407"/>
                  </a:cubicBezTo>
                  <a:cubicBezTo>
                    <a:pt x="554" y="406"/>
                    <a:pt x="560" y="406"/>
                    <a:pt x="564" y="401"/>
                  </a:cubicBezTo>
                  <a:cubicBezTo>
                    <a:pt x="567" y="396"/>
                    <a:pt x="563" y="394"/>
                    <a:pt x="560" y="395"/>
                  </a:cubicBezTo>
                  <a:cubicBezTo>
                    <a:pt x="556" y="396"/>
                    <a:pt x="559" y="398"/>
                    <a:pt x="552" y="399"/>
                  </a:cubicBezTo>
                  <a:cubicBezTo>
                    <a:pt x="546" y="401"/>
                    <a:pt x="546" y="397"/>
                    <a:pt x="550" y="396"/>
                  </a:cubicBezTo>
                  <a:cubicBezTo>
                    <a:pt x="554" y="395"/>
                    <a:pt x="561" y="392"/>
                    <a:pt x="561" y="390"/>
                  </a:cubicBezTo>
                  <a:cubicBezTo>
                    <a:pt x="561" y="389"/>
                    <a:pt x="560" y="385"/>
                    <a:pt x="557" y="385"/>
                  </a:cubicBezTo>
                  <a:cubicBezTo>
                    <a:pt x="554" y="385"/>
                    <a:pt x="555" y="381"/>
                    <a:pt x="550" y="376"/>
                  </a:cubicBezTo>
                  <a:cubicBezTo>
                    <a:pt x="546" y="371"/>
                    <a:pt x="540" y="368"/>
                    <a:pt x="535" y="369"/>
                  </a:cubicBezTo>
                  <a:cubicBezTo>
                    <a:pt x="531" y="370"/>
                    <a:pt x="528" y="371"/>
                    <a:pt x="525" y="367"/>
                  </a:cubicBezTo>
                  <a:cubicBezTo>
                    <a:pt x="523" y="362"/>
                    <a:pt x="520" y="362"/>
                    <a:pt x="519" y="359"/>
                  </a:cubicBezTo>
                  <a:cubicBezTo>
                    <a:pt x="517" y="357"/>
                    <a:pt x="514" y="359"/>
                    <a:pt x="512" y="358"/>
                  </a:cubicBezTo>
                  <a:cubicBezTo>
                    <a:pt x="511" y="357"/>
                    <a:pt x="511" y="357"/>
                    <a:pt x="511" y="357"/>
                  </a:cubicBezTo>
                  <a:cubicBezTo>
                    <a:pt x="511" y="357"/>
                    <a:pt x="506" y="358"/>
                    <a:pt x="509" y="355"/>
                  </a:cubicBezTo>
                  <a:cubicBezTo>
                    <a:pt x="512" y="351"/>
                    <a:pt x="513" y="345"/>
                    <a:pt x="512" y="345"/>
                  </a:cubicBezTo>
                  <a:cubicBezTo>
                    <a:pt x="510" y="346"/>
                    <a:pt x="509" y="351"/>
                    <a:pt x="507" y="351"/>
                  </a:cubicBezTo>
                  <a:cubicBezTo>
                    <a:pt x="505" y="350"/>
                    <a:pt x="506" y="350"/>
                    <a:pt x="503" y="347"/>
                  </a:cubicBezTo>
                  <a:cubicBezTo>
                    <a:pt x="499" y="345"/>
                    <a:pt x="493" y="347"/>
                    <a:pt x="493" y="349"/>
                  </a:cubicBezTo>
                  <a:cubicBezTo>
                    <a:pt x="493" y="351"/>
                    <a:pt x="491" y="352"/>
                    <a:pt x="491" y="352"/>
                  </a:cubicBezTo>
                  <a:cubicBezTo>
                    <a:pt x="491" y="352"/>
                    <a:pt x="490" y="351"/>
                    <a:pt x="489" y="349"/>
                  </a:cubicBezTo>
                  <a:cubicBezTo>
                    <a:pt x="487" y="346"/>
                    <a:pt x="482" y="346"/>
                    <a:pt x="479" y="348"/>
                  </a:cubicBezTo>
                  <a:cubicBezTo>
                    <a:pt x="477" y="351"/>
                    <a:pt x="475" y="343"/>
                    <a:pt x="473" y="343"/>
                  </a:cubicBezTo>
                  <a:cubicBezTo>
                    <a:pt x="472" y="343"/>
                    <a:pt x="468" y="345"/>
                    <a:pt x="466" y="348"/>
                  </a:cubicBezTo>
                  <a:cubicBezTo>
                    <a:pt x="464" y="351"/>
                    <a:pt x="465" y="356"/>
                    <a:pt x="463" y="356"/>
                  </a:cubicBezTo>
                  <a:cubicBezTo>
                    <a:pt x="462" y="356"/>
                    <a:pt x="461" y="349"/>
                    <a:pt x="462" y="347"/>
                  </a:cubicBezTo>
                  <a:cubicBezTo>
                    <a:pt x="462" y="345"/>
                    <a:pt x="466" y="341"/>
                    <a:pt x="463" y="340"/>
                  </a:cubicBezTo>
                  <a:cubicBezTo>
                    <a:pt x="460" y="339"/>
                    <a:pt x="456" y="344"/>
                    <a:pt x="454" y="344"/>
                  </a:cubicBezTo>
                  <a:cubicBezTo>
                    <a:pt x="452" y="345"/>
                    <a:pt x="448" y="347"/>
                    <a:pt x="446" y="350"/>
                  </a:cubicBezTo>
                  <a:cubicBezTo>
                    <a:pt x="444" y="353"/>
                    <a:pt x="442" y="355"/>
                    <a:pt x="440" y="356"/>
                  </a:cubicBezTo>
                  <a:cubicBezTo>
                    <a:pt x="438" y="357"/>
                    <a:pt x="434" y="356"/>
                    <a:pt x="435" y="355"/>
                  </a:cubicBezTo>
                  <a:cubicBezTo>
                    <a:pt x="436" y="354"/>
                    <a:pt x="429" y="350"/>
                    <a:pt x="428" y="351"/>
                  </a:cubicBezTo>
                  <a:cubicBezTo>
                    <a:pt x="426" y="353"/>
                    <a:pt x="423" y="354"/>
                    <a:pt x="420" y="356"/>
                  </a:cubicBezTo>
                  <a:cubicBezTo>
                    <a:pt x="416" y="357"/>
                    <a:pt x="413" y="354"/>
                    <a:pt x="412" y="352"/>
                  </a:cubicBezTo>
                  <a:cubicBezTo>
                    <a:pt x="412" y="351"/>
                    <a:pt x="410" y="350"/>
                    <a:pt x="410" y="345"/>
                  </a:cubicBezTo>
                  <a:cubicBezTo>
                    <a:pt x="409" y="340"/>
                    <a:pt x="411" y="335"/>
                    <a:pt x="412" y="332"/>
                  </a:cubicBezTo>
                  <a:cubicBezTo>
                    <a:pt x="413" y="329"/>
                    <a:pt x="406" y="323"/>
                    <a:pt x="403" y="323"/>
                  </a:cubicBezTo>
                  <a:cubicBezTo>
                    <a:pt x="401" y="324"/>
                    <a:pt x="398" y="326"/>
                    <a:pt x="395" y="326"/>
                  </a:cubicBezTo>
                  <a:cubicBezTo>
                    <a:pt x="393" y="326"/>
                    <a:pt x="394" y="325"/>
                    <a:pt x="390" y="325"/>
                  </a:cubicBezTo>
                  <a:cubicBezTo>
                    <a:pt x="386" y="325"/>
                    <a:pt x="389" y="324"/>
                    <a:pt x="390" y="321"/>
                  </a:cubicBezTo>
                  <a:cubicBezTo>
                    <a:pt x="391" y="317"/>
                    <a:pt x="388" y="313"/>
                    <a:pt x="392" y="310"/>
                  </a:cubicBezTo>
                  <a:cubicBezTo>
                    <a:pt x="397" y="307"/>
                    <a:pt x="395" y="300"/>
                    <a:pt x="392" y="299"/>
                  </a:cubicBezTo>
                  <a:cubicBezTo>
                    <a:pt x="390" y="299"/>
                    <a:pt x="385" y="300"/>
                    <a:pt x="381" y="300"/>
                  </a:cubicBezTo>
                  <a:cubicBezTo>
                    <a:pt x="378" y="300"/>
                    <a:pt x="375" y="303"/>
                    <a:pt x="377" y="306"/>
                  </a:cubicBezTo>
                  <a:cubicBezTo>
                    <a:pt x="378" y="309"/>
                    <a:pt x="375" y="312"/>
                    <a:pt x="374" y="311"/>
                  </a:cubicBezTo>
                  <a:cubicBezTo>
                    <a:pt x="372" y="311"/>
                    <a:pt x="371" y="309"/>
                    <a:pt x="367" y="312"/>
                  </a:cubicBezTo>
                  <a:cubicBezTo>
                    <a:pt x="363" y="315"/>
                    <a:pt x="361" y="314"/>
                    <a:pt x="357" y="311"/>
                  </a:cubicBezTo>
                  <a:cubicBezTo>
                    <a:pt x="353" y="307"/>
                    <a:pt x="348" y="304"/>
                    <a:pt x="347" y="298"/>
                  </a:cubicBezTo>
                  <a:cubicBezTo>
                    <a:pt x="347" y="293"/>
                    <a:pt x="346" y="288"/>
                    <a:pt x="348" y="285"/>
                  </a:cubicBezTo>
                  <a:cubicBezTo>
                    <a:pt x="349" y="282"/>
                    <a:pt x="349" y="276"/>
                    <a:pt x="347" y="276"/>
                  </a:cubicBezTo>
                  <a:cubicBezTo>
                    <a:pt x="345" y="275"/>
                    <a:pt x="350" y="271"/>
                    <a:pt x="352" y="270"/>
                  </a:cubicBezTo>
                  <a:cubicBezTo>
                    <a:pt x="355" y="270"/>
                    <a:pt x="359" y="266"/>
                    <a:pt x="360" y="265"/>
                  </a:cubicBezTo>
                  <a:cubicBezTo>
                    <a:pt x="361" y="263"/>
                    <a:pt x="364" y="264"/>
                    <a:pt x="369" y="264"/>
                  </a:cubicBezTo>
                  <a:cubicBezTo>
                    <a:pt x="373" y="264"/>
                    <a:pt x="374" y="264"/>
                    <a:pt x="378" y="266"/>
                  </a:cubicBezTo>
                  <a:cubicBezTo>
                    <a:pt x="382" y="268"/>
                    <a:pt x="383" y="265"/>
                    <a:pt x="383" y="264"/>
                  </a:cubicBezTo>
                  <a:cubicBezTo>
                    <a:pt x="383" y="262"/>
                    <a:pt x="384" y="260"/>
                    <a:pt x="389" y="261"/>
                  </a:cubicBezTo>
                  <a:cubicBezTo>
                    <a:pt x="393" y="261"/>
                    <a:pt x="400" y="259"/>
                    <a:pt x="401" y="260"/>
                  </a:cubicBezTo>
                  <a:cubicBezTo>
                    <a:pt x="402" y="261"/>
                    <a:pt x="404" y="266"/>
                    <a:pt x="406" y="264"/>
                  </a:cubicBezTo>
                  <a:cubicBezTo>
                    <a:pt x="409" y="263"/>
                    <a:pt x="409" y="260"/>
                    <a:pt x="410" y="265"/>
                  </a:cubicBezTo>
                  <a:cubicBezTo>
                    <a:pt x="411" y="269"/>
                    <a:pt x="413" y="276"/>
                    <a:pt x="416" y="277"/>
                  </a:cubicBezTo>
                  <a:cubicBezTo>
                    <a:pt x="420" y="278"/>
                    <a:pt x="418" y="283"/>
                    <a:pt x="421" y="283"/>
                  </a:cubicBezTo>
                  <a:cubicBezTo>
                    <a:pt x="425" y="284"/>
                    <a:pt x="426" y="276"/>
                    <a:pt x="425" y="273"/>
                  </a:cubicBezTo>
                  <a:cubicBezTo>
                    <a:pt x="424" y="271"/>
                    <a:pt x="422" y="263"/>
                    <a:pt x="420" y="261"/>
                  </a:cubicBezTo>
                  <a:cubicBezTo>
                    <a:pt x="418" y="259"/>
                    <a:pt x="418" y="254"/>
                    <a:pt x="422" y="253"/>
                  </a:cubicBezTo>
                  <a:cubicBezTo>
                    <a:pt x="425" y="251"/>
                    <a:pt x="434" y="244"/>
                    <a:pt x="437" y="241"/>
                  </a:cubicBezTo>
                  <a:cubicBezTo>
                    <a:pt x="440" y="239"/>
                    <a:pt x="447" y="237"/>
                    <a:pt x="445" y="234"/>
                  </a:cubicBezTo>
                  <a:cubicBezTo>
                    <a:pt x="442" y="231"/>
                    <a:pt x="442" y="229"/>
                    <a:pt x="442" y="227"/>
                  </a:cubicBezTo>
                  <a:cubicBezTo>
                    <a:pt x="442" y="225"/>
                    <a:pt x="444" y="225"/>
                    <a:pt x="445" y="227"/>
                  </a:cubicBezTo>
                  <a:cubicBezTo>
                    <a:pt x="446" y="228"/>
                    <a:pt x="451" y="225"/>
                    <a:pt x="450" y="223"/>
                  </a:cubicBezTo>
                  <a:cubicBezTo>
                    <a:pt x="448" y="221"/>
                    <a:pt x="449" y="218"/>
                    <a:pt x="451" y="219"/>
                  </a:cubicBezTo>
                  <a:cubicBezTo>
                    <a:pt x="454" y="219"/>
                    <a:pt x="455" y="217"/>
                    <a:pt x="454" y="215"/>
                  </a:cubicBezTo>
                  <a:cubicBezTo>
                    <a:pt x="453" y="214"/>
                    <a:pt x="456" y="212"/>
                    <a:pt x="459" y="213"/>
                  </a:cubicBezTo>
                  <a:cubicBezTo>
                    <a:pt x="462" y="213"/>
                    <a:pt x="468" y="212"/>
                    <a:pt x="470" y="211"/>
                  </a:cubicBezTo>
                  <a:cubicBezTo>
                    <a:pt x="471" y="209"/>
                    <a:pt x="467" y="208"/>
                    <a:pt x="467" y="205"/>
                  </a:cubicBezTo>
                  <a:cubicBezTo>
                    <a:pt x="467" y="202"/>
                    <a:pt x="472" y="199"/>
                    <a:pt x="475" y="199"/>
                  </a:cubicBezTo>
                  <a:cubicBezTo>
                    <a:pt x="477" y="198"/>
                    <a:pt x="481" y="199"/>
                    <a:pt x="481" y="197"/>
                  </a:cubicBezTo>
                  <a:cubicBezTo>
                    <a:pt x="481" y="196"/>
                    <a:pt x="485" y="193"/>
                    <a:pt x="486" y="196"/>
                  </a:cubicBezTo>
                  <a:cubicBezTo>
                    <a:pt x="486" y="199"/>
                    <a:pt x="486" y="203"/>
                    <a:pt x="489" y="203"/>
                  </a:cubicBezTo>
                  <a:cubicBezTo>
                    <a:pt x="492" y="203"/>
                    <a:pt x="495" y="200"/>
                    <a:pt x="496" y="199"/>
                  </a:cubicBezTo>
                  <a:cubicBezTo>
                    <a:pt x="498" y="199"/>
                    <a:pt x="505" y="197"/>
                    <a:pt x="506" y="197"/>
                  </a:cubicBezTo>
                  <a:cubicBezTo>
                    <a:pt x="508" y="197"/>
                    <a:pt x="517" y="196"/>
                    <a:pt x="516" y="193"/>
                  </a:cubicBezTo>
                  <a:cubicBezTo>
                    <a:pt x="515" y="191"/>
                    <a:pt x="514" y="188"/>
                    <a:pt x="512" y="187"/>
                  </a:cubicBezTo>
                  <a:cubicBezTo>
                    <a:pt x="511" y="186"/>
                    <a:pt x="510" y="187"/>
                    <a:pt x="509" y="189"/>
                  </a:cubicBezTo>
                  <a:cubicBezTo>
                    <a:pt x="507" y="191"/>
                    <a:pt x="504" y="191"/>
                    <a:pt x="504" y="189"/>
                  </a:cubicBezTo>
                  <a:cubicBezTo>
                    <a:pt x="503" y="188"/>
                    <a:pt x="504" y="183"/>
                    <a:pt x="501" y="185"/>
                  </a:cubicBezTo>
                  <a:cubicBezTo>
                    <a:pt x="499" y="186"/>
                    <a:pt x="498" y="188"/>
                    <a:pt x="497" y="187"/>
                  </a:cubicBezTo>
                  <a:cubicBezTo>
                    <a:pt x="495" y="186"/>
                    <a:pt x="494" y="184"/>
                    <a:pt x="494" y="184"/>
                  </a:cubicBezTo>
                  <a:cubicBezTo>
                    <a:pt x="494" y="184"/>
                    <a:pt x="498" y="182"/>
                    <a:pt x="495" y="178"/>
                  </a:cubicBezTo>
                  <a:cubicBezTo>
                    <a:pt x="492" y="175"/>
                    <a:pt x="489" y="176"/>
                    <a:pt x="485" y="178"/>
                  </a:cubicBezTo>
                  <a:cubicBezTo>
                    <a:pt x="481" y="180"/>
                    <a:pt x="481" y="179"/>
                    <a:pt x="477" y="180"/>
                  </a:cubicBezTo>
                  <a:cubicBezTo>
                    <a:pt x="472" y="181"/>
                    <a:pt x="470" y="183"/>
                    <a:pt x="470" y="183"/>
                  </a:cubicBezTo>
                  <a:cubicBezTo>
                    <a:pt x="470" y="183"/>
                    <a:pt x="476" y="179"/>
                    <a:pt x="479" y="177"/>
                  </a:cubicBezTo>
                  <a:cubicBezTo>
                    <a:pt x="481" y="174"/>
                    <a:pt x="485" y="173"/>
                    <a:pt x="487" y="171"/>
                  </a:cubicBezTo>
                  <a:cubicBezTo>
                    <a:pt x="489" y="169"/>
                    <a:pt x="495" y="172"/>
                    <a:pt x="495" y="172"/>
                  </a:cubicBezTo>
                  <a:cubicBezTo>
                    <a:pt x="495" y="172"/>
                    <a:pt x="498" y="169"/>
                    <a:pt x="498" y="171"/>
                  </a:cubicBezTo>
                  <a:cubicBezTo>
                    <a:pt x="498" y="173"/>
                    <a:pt x="498" y="178"/>
                    <a:pt x="500" y="178"/>
                  </a:cubicBezTo>
                  <a:cubicBezTo>
                    <a:pt x="502" y="178"/>
                    <a:pt x="509" y="175"/>
                    <a:pt x="506" y="174"/>
                  </a:cubicBezTo>
                  <a:cubicBezTo>
                    <a:pt x="503" y="173"/>
                    <a:pt x="510" y="174"/>
                    <a:pt x="512" y="172"/>
                  </a:cubicBezTo>
                  <a:cubicBezTo>
                    <a:pt x="515" y="170"/>
                    <a:pt x="518" y="170"/>
                    <a:pt x="520" y="169"/>
                  </a:cubicBezTo>
                  <a:cubicBezTo>
                    <a:pt x="521" y="169"/>
                    <a:pt x="522" y="165"/>
                    <a:pt x="525" y="165"/>
                  </a:cubicBezTo>
                  <a:cubicBezTo>
                    <a:pt x="528" y="165"/>
                    <a:pt x="529" y="169"/>
                    <a:pt x="525" y="171"/>
                  </a:cubicBezTo>
                  <a:cubicBezTo>
                    <a:pt x="521" y="173"/>
                    <a:pt x="521" y="179"/>
                    <a:pt x="519" y="180"/>
                  </a:cubicBezTo>
                  <a:cubicBezTo>
                    <a:pt x="517" y="182"/>
                    <a:pt x="518" y="184"/>
                    <a:pt x="521" y="183"/>
                  </a:cubicBezTo>
                  <a:cubicBezTo>
                    <a:pt x="524" y="183"/>
                    <a:pt x="527" y="184"/>
                    <a:pt x="529" y="183"/>
                  </a:cubicBezTo>
                  <a:cubicBezTo>
                    <a:pt x="532" y="182"/>
                    <a:pt x="534" y="184"/>
                    <a:pt x="534" y="185"/>
                  </a:cubicBezTo>
                  <a:cubicBezTo>
                    <a:pt x="535" y="186"/>
                    <a:pt x="537" y="184"/>
                    <a:pt x="537" y="184"/>
                  </a:cubicBezTo>
                  <a:cubicBezTo>
                    <a:pt x="537" y="184"/>
                    <a:pt x="542" y="183"/>
                    <a:pt x="544" y="185"/>
                  </a:cubicBezTo>
                  <a:cubicBezTo>
                    <a:pt x="545" y="186"/>
                    <a:pt x="546" y="183"/>
                    <a:pt x="545" y="181"/>
                  </a:cubicBezTo>
                  <a:cubicBezTo>
                    <a:pt x="544" y="180"/>
                    <a:pt x="543" y="178"/>
                    <a:pt x="542" y="175"/>
                  </a:cubicBezTo>
                  <a:cubicBezTo>
                    <a:pt x="540" y="173"/>
                    <a:pt x="539" y="172"/>
                    <a:pt x="536" y="173"/>
                  </a:cubicBezTo>
                  <a:cubicBezTo>
                    <a:pt x="533" y="174"/>
                    <a:pt x="532" y="172"/>
                    <a:pt x="530" y="171"/>
                  </a:cubicBezTo>
                  <a:cubicBezTo>
                    <a:pt x="528" y="170"/>
                    <a:pt x="527" y="173"/>
                    <a:pt x="528" y="170"/>
                  </a:cubicBezTo>
                  <a:cubicBezTo>
                    <a:pt x="530" y="167"/>
                    <a:pt x="531" y="167"/>
                    <a:pt x="532" y="164"/>
                  </a:cubicBezTo>
                  <a:cubicBezTo>
                    <a:pt x="533" y="162"/>
                    <a:pt x="538" y="158"/>
                    <a:pt x="533" y="157"/>
                  </a:cubicBezTo>
                  <a:cubicBezTo>
                    <a:pt x="528" y="156"/>
                    <a:pt x="526" y="155"/>
                    <a:pt x="526" y="153"/>
                  </a:cubicBezTo>
                  <a:cubicBezTo>
                    <a:pt x="525" y="150"/>
                    <a:pt x="519" y="146"/>
                    <a:pt x="518" y="146"/>
                  </a:cubicBezTo>
                  <a:cubicBezTo>
                    <a:pt x="516" y="146"/>
                    <a:pt x="511" y="146"/>
                    <a:pt x="510" y="144"/>
                  </a:cubicBezTo>
                  <a:cubicBezTo>
                    <a:pt x="510" y="143"/>
                    <a:pt x="506" y="138"/>
                    <a:pt x="504" y="136"/>
                  </a:cubicBezTo>
                  <a:cubicBezTo>
                    <a:pt x="503" y="135"/>
                    <a:pt x="495" y="126"/>
                    <a:pt x="494" y="125"/>
                  </a:cubicBezTo>
                  <a:cubicBezTo>
                    <a:pt x="493" y="125"/>
                    <a:pt x="492" y="125"/>
                    <a:pt x="488" y="130"/>
                  </a:cubicBezTo>
                  <a:cubicBezTo>
                    <a:pt x="485" y="134"/>
                    <a:pt x="482" y="135"/>
                    <a:pt x="479" y="134"/>
                  </a:cubicBezTo>
                  <a:cubicBezTo>
                    <a:pt x="476" y="133"/>
                    <a:pt x="476" y="133"/>
                    <a:pt x="473" y="130"/>
                  </a:cubicBezTo>
                  <a:cubicBezTo>
                    <a:pt x="471" y="127"/>
                    <a:pt x="476" y="127"/>
                    <a:pt x="475" y="125"/>
                  </a:cubicBezTo>
                  <a:cubicBezTo>
                    <a:pt x="474" y="123"/>
                    <a:pt x="468" y="122"/>
                    <a:pt x="464" y="122"/>
                  </a:cubicBezTo>
                  <a:cubicBezTo>
                    <a:pt x="460" y="121"/>
                    <a:pt x="458" y="117"/>
                    <a:pt x="452" y="117"/>
                  </a:cubicBezTo>
                  <a:cubicBezTo>
                    <a:pt x="446" y="116"/>
                    <a:pt x="439" y="118"/>
                    <a:pt x="437" y="118"/>
                  </a:cubicBezTo>
                  <a:cubicBezTo>
                    <a:pt x="436" y="118"/>
                    <a:pt x="436" y="120"/>
                    <a:pt x="435" y="124"/>
                  </a:cubicBezTo>
                  <a:cubicBezTo>
                    <a:pt x="434" y="129"/>
                    <a:pt x="437" y="130"/>
                    <a:pt x="434" y="130"/>
                  </a:cubicBezTo>
                  <a:cubicBezTo>
                    <a:pt x="431" y="131"/>
                    <a:pt x="429" y="132"/>
                    <a:pt x="433" y="133"/>
                  </a:cubicBezTo>
                  <a:cubicBezTo>
                    <a:pt x="436" y="135"/>
                    <a:pt x="440" y="141"/>
                    <a:pt x="440" y="141"/>
                  </a:cubicBezTo>
                  <a:cubicBezTo>
                    <a:pt x="440" y="141"/>
                    <a:pt x="440" y="144"/>
                    <a:pt x="438" y="146"/>
                  </a:cubicBezTo>
                  <a:cubicBezTo>
                    <a:pt x="435" y="148"/>
                    <a:pt x="433" y="150"/>
                    <a:pt x="431" y="147"/>
                  </a:cubicBezTo>
                  <a:cubicBezTo>
                    <a:pt x="429" y="145"/>
                    <a:pt x="425" y="146"/>
                    <a:pt x="426" y="148"/>
                  </a:cubicBezTo>
                  <a:cubicBezTo>
                    <a:pt x="428" y="150"/>
                    <a:pt x="430" y="151"/>
                    <a:pt x="430" y="153"/>
                  </a:cubicBezTo>
                  <a:cubicBezTo>
                    <a:pt x="430" y="156"/>
                    <a:pt x="433" y="161"/>
                    <a:pt x="431" y="163"/>
                  </a:cubicBezTo>
                  <a:cubicBezTo>
                    <a:pt x="429" y="165"/>
                    <a:pt x="426" y="164"/>
                    <a:pt x="424" y="164"/>
                  </a:cubicBezTo>
                  <a:cubicBezTo>
                    <a:pt x="422" y="164"/>
                    <a:pt x="420" y="161"/>
                    <a:pt x="422" y="160"/>
                  </a:cubicBezTo>
                  <a:cubicBezTo>
                    <a:pt x="423" y="160"/>
                    <a:pt x="422" y="154"/>
                    <a:pt x="422" y="154"/>
                  </a:cubicBezTo>
                  <a:cubicBezTo>
                    <a:pt x="422" y="154"/>
                    <a:pt x="417" y="160"/>
                    <a:pt x="417" y="157"/>
                  </a:cubicBezTo>
                  <a:cubicBezTo>
                    <a:pt x="418" y="153"/>
                    <a:pt x="416" y="153"/>
                    <a:pt x="416" y="150"/>
                  </a:cubicBezTo>
                  <a:cubicBezTo>
                    <a:pt x="416" y="148"/>
                    <a:pt x="413" y="147"/>
                    <a:pt x="410" y="147"/>
                  </a:cubicBezTo>
                  <a:cubicBezTo>
                    <a:pt x="406" y="148"/>
                    <a:pt x="402" y="146"/>
                    <a:pt x="396" y="145"/>
                  </a:cubicBezTo>
                  <a:cubicBezTo>
                    <a:pt x="389" y="144"/>
                    <a:pt x="387" y="143"/>
                    <a:pt x="381" y="141"/>
                  </a:cubicBezTo>
                  <a:cubicBezTo>
                    <a:pt x="376" y="138"/>
                    <a:pt x="374" y="140"/>
                    <a:pt x="372" y="140"/>
                  </a:cubicBezTo>
                  <a:cubicBezTo>
                    <a:pt x="369" y="141"/>
                    <a:pt x="370" y="135"/>
                    <a:pt x="367" y="134"/>
                  </a:cubicBezTo>
                  <a:cubicBezTo>
                    <a:pt x="363" y="133"/>
                    <a:pt x="361" y="135"/>
                    <a:pt x="361" y="130"/>
                  </a:cubicBezTo>
                  <a:cubicBezTo>
                    <a:pt x="360" y="125"/>
                    <a:pt x="362" y="124"/>
                    <a:pt x="370" y="119"/>
                  </a:cubicBezTo>
                  <a:cubicBezTo>
                    <a:pt x="378" y="113"/>
                    <a:pt x="377" y="111"/>
                    <a:pt x="384" y="110"/>
                  </a:cubicBezTo>
                  <a:cubicBezTo>
                    <a:pt x="390" y="110"/>
                    <a:pt x="393" y="111"/>
                    <a:pt x="393" y="109"/>
                  </a:cubicBezTo>
                  <a:cubicBezTo>
                    <a:pt x="393" y="107"/>
                    <a:pt x="395" y="100"/>
                    <a:pt x="395" y="104"/>
                  </a:cubicBezTo>
                  <a:cubicBezTo>
                    <a:pt x="395" y="107"/>
                    <a:pt x="402" y="108"/>
                    <a:pt x="399" y="110"/>
                  </a:cubicBezTo>
                  <a:cubicBezTo>
                    <a:pt x="395" y="113"/>
                    <a:pt x="397" y="113"/>
                    <a:pt x="400" y="113"/>
                  </a:cubicBezTo>
                  <a:cubicBezTo>
                    <a:pt x="403" y="113"/>
                    <a:pt x="408" y="111"/>
                    <a:pt x="408" y="111"/>
                  </a:cubicBezTo>
                  <a:cubicBezTo>
                    <a:pt x="408" y="111"/>
                    <a:pt x="414" y="108"/>
                    <a:pt x="415" y="110"/>
                  </a:cubicBezTo>
                  <a:cubicBezTo>
                    <a:pt x="417" y="113"/>
                    <a:pt x="417" y="115"/>
                    <a:pt x="419" y="115"/>
                  </a:cubicBezTo>
                  <a:cubicBezTo>
                    <a:pt x="422" y="115"/>
                    <a:pt x="428" y="112"/>
                    <a:pt x="423" y="109"/>
                  </a:cubicBezTo>
                  <a:cubicBezTo>
                    <a:pt x="418" y="107"/>
                    <a:pt x="415" y="107"/>
                    <a:pt x="412" y="104"/>
                  </a:cubicBezTo>
                  <a:cubicBezTo>
                    <a:pt x="409" y="101"/>
                    <a:pt x="409" y="102"/>
                    <a:pt x="406" y="103"/>
                  </a:cubicBezTo>
                  <a:cubicBezTo>
                    <a:pt x="403" y="104"/>
                    <a:pt x="403" y="102"/>
                    <a:pt x="401" y="102"/>
                  </a:cubicBezTo>
                  <a:cubicBezTo>
                    <a:pt x="400" y="102"/>
                    <a:pt x="398" y="102"/>
                    <a:pt x="398" y="101"/>
                  </a:cubicBezTo>
                  <a:cubicBezTo>
                    <a:pt x="397" y="99"/>
                    <a:pt x="398" y="99"/>
                    <a:pt x="402" y="99"/>
                  </a:cubicBezTo>
                  <a:cubicBezTo>
                    <a:pt x="406" y="99"/>
                    <a:pt x="410" y="100"/>
                    <a:pt x="410" y="100"/>
                  </a:cubicBezTo>
                  <a:cubicBezTo>
                    <a:pt x="410" y="100"/>
                    <a:pt x="415" y="99"/>
                    <a:pt x="416" y="98"/>
                  </a:cubicBezTo>
                  <a:cubicBezTo>
                    <a:pt x="417" y="98"/>
                    <a:pt x="423" y="97"/>
                    <a:pt x="422" y="94"/>
                  </a:cubicBezTo>
                  <a:cubicBezTo>
                    <a:pt x="421" y="90"/>
                    <a:pt x="417" y="90"/>
                    <a:pt x="416" y="89"/>
                  </a:cubicBezTo>
                  <a:cubicBezTo>
                    <a:pt x="415" y="88"/>
                    <a:pt x="418" y="86"/>
                    <a:pt x="420" y="86"/>
                  </a:cubicBezTo>
                  <a:cubicBezTo>
                    <a:pt x="422" y="85"/>
                    <a:pt x="427" y="86"/>
                    <a:pt x="427" y="86"/>
                  </a:cubicBezTo>
                  <a:cubicBezTo>
                    <a:pt x="427" y="86"/>
                    <a:pt x="431" y="86"/>
                    <a:pt x="431" y="85"/>
                  </a:cubicBezTo>
                  <a:cubicBezTo>
                    <a:pt x="431" y="83"/>
                    <a:pt x="430" y="81"/>
                    <a:pt x="432" y="82"/>
                  </a:cubicBezTo>
                  <a:cubicBezTo>
                    <a:pt x="434" y="83"/>
                    <a:pt x="432" y="87"/>
                    <a:pt x="436" y="86"/>
                  </a:cubicBezTo>
                  <a:cubicBezTo>
                    <a:pt x="439" y="85"/>
                    <a:pt x="440" y="86"/>
                    <a:pt x="442" y="87"/>
                  </a:cubicBezTo>
                  <a:cubicBezTo>
                    <a:pt x="444" y="88"/>
                    <a:pt x="441" y="93"/>
                    <a:pt x="439" y="94"/>
                  </a:cubicBezTo>
                  <a:cubicBezTo>
                    <a:pt x="437" y="94"/>
                    <a:pt x="434" y="96"/>
                    <a:pt x="439" y="96"/>
                  </a:cubicBezTo>
                  <a:cubicBezTo>
                    <a:pt x="443" y="97"/>
                    <a:pt x="446" y="97"/>
                    <a:pt x="446" y="97"/>
                  </a:cubicBezTo>
                  <a:cubicBezTo>
                    <a:pt x="446" y="97"/>
                    <a:pt x="448" y="94"/>
                    <a:pt x="450" y="92"/>
                  </a:cubicBezTo>
                  <a:cubicBezTo>
                    <a:pt x="451" y="90"/>
                    <a:pt x="453" y="91"/>
                    <a:pt x="454" y="92"/>
                  </a:cubicBezTo>
                  <a:cubicBezTo>
                    <a:pt x="456" y="93"/>
                    <a:pt x="461" y="94"/>
                    <a:pt x="456" y="95"/>
                  </a:cubicBezTo>
                  <a:cubicBezTo>
                    <a:pt x="451" y="97"/>
                    <a:pt x="450" y="99"/>
                    <a:pt x="448" y="100"/>
                  </a:cubicBezTo>
                  <a:cubicBezTo>
                    <a:pt x="447" y="102"/>
                    <a:pt x="447" y="104"/>
                    <a:pt x="442" y="102"/>
                  </a:cubicBezTo>
                  <a:cubicBezTo>
                    <a:pt x="437" y="101"/>
                    <a:pt x="434" y="102"/>
                    <a:pt x="433" y="104"/>
                  </a:cubicBezTo>
                  <a:cubicBezTo>
                    <a:pt x="432" y="105"/>
                    <a:pt x="433" y="111"/>
                    <a:pt x="435" y="111"/>
                  </a:cubicBezTo>
                  <a:cubicBezTo>
                    <a:pt x="437" y="110"/>
                    <a:pt x="439" y="110"/>
                    <a:pt x="441" y="109"/>
                  </a:cubicBezTo>
                  <a:cubicBezTo>
                    <a:pt x="443" y="108"/>
                    <a:pt x="452" y="110"/>
                    <a:pt x="454" y="110"/>
                  </a:cubicBezTo>
                  <a:cubicBezTo>
                    <a:pt x="457" y="109"/>
                    <a:pt x="461" y="113"/>
                    <a:pt x="462" y="113"/>
                  </a:cubicBezTo>
                  <a:cubicBezTo>
                    <a:pt x="463" y="112"/>
                    <a:pt x="465" y="114"/>
                    <a:pt x="467" y="116"/>
                  </a:cubicBezTo>
                  <a:cubicBezTo>
                    <a:pt x="470" y="117"/>
                    <a:pt x="469" y="112"/>
                    <a:pt x="473" y="115"/>
                  </a:cubicBezTo>
                  <a:cubicBezTo>
                    <a:pt x="477" y="118"/>
                    <a:pt x="475" y="118"/>
                    <a:pt x="477" y="118"/>
                  </a:cubicBezTo>
                  <a:cubicBezTo>
                    <a:pt x="479" y="118"/>
                    <a:pt x="484" y="119"/>
                    <a:pt x="484" y="119"/>
                  </a:cubicBezTo>
                  <a:cubicBezTo>
                    <a:pt x="484" y="119"/>
                    <a:pt x="485" y="115"/>
                    <a:pt x="489" y="116"/>
                  </a:cubicBezTo>
                  <a:cubicBezTo>
                    <a:pt x="492" y="116"/>
                    <a:pt x="496" y="121"/>
                    <a:pt x="495" y="118"/>
                  </a:cubicBezTo>
                  <a:cubicBezTo>
                    <a:pt x="495" y="115"/>
                    <a:pt x="496" y="112"/>
                    <a:pt x="493" y="110"/>
                  </a:cubicBezTo>
                  <a:cubicBezTo>
                    <a:pt x="490" y="108"/>
                    <a:pt x="485" y="106"/>
                    <a:pt x="484" y="105"/>
                  </a:cubicBezTo>
                  <a:cubicBezTo>
                    <a:pt x="483" y="104"/>
                    <a:pt x="482" y="102"/>
                    <a:pt x="484" y="102"/>
                  </a:cubicBezTo>
                  <a:cubicBezTo>
                    <a:pt x="485" y="101"/>
                    <a:pt x="490" y="102"/>
                    <a:pt x="493" y="104"/>
                  </a:cubicBezTo>
                  <a:cubicBezTo>
                    <a:pt x="496" y="106"/>
                    <a:pt x="499" y="108"/>
                    <a:pt x="501" y="106"/>
                  </a:cubicBezTo>
                  <a:cubicBezTo>
                    <a:pt x="503" y="105"/>
                    <a:pt x="506" y="104"/>
                    <a:pt x="507" y="103"/>
                  </a:cubicBezTo>
                  <a:cubicBezTo>
                    <a:pt x="508" y="102"/>
                    <a:pt x="511" y="98"/>
                    <a:pt x="511" y="98"/>
                  </a:cubicBezTo>
                  <a:cubicBezTo>
                    <a:pt x="511" y="98"/>
                    <a:pt x="500" y="97"/>
                    <a:pt x="498" y="95"/>
                  </a:cubicBezTo>
                  <a:cubicBezTo>
                    <a:pt x="496" y="93"/>
                    <a:pt x="491" y="90"/>
                    <a:pt x="490" y="90"/>
                  </a:cubicBezTo>
                  <a:cubicBezTo>
                    <a:pt x="488" y="90"/>
                    <a:pt x="484" y="93"/>
                    <a:pt x="482" y="89"/>
                  </a:cubicBezTo>
                  <a:cubicBezTo>
                    <a:pt x="481" y="85"/>
                    <a:pt x="481" y="81"/>
                    <a:pt x="479" y="80"/>
                  </a:cubicBezTo>
                  <a:cubicBezTo>
                    <a:pt x="478" y="80"/>
                    <a:pt x="462" y="78"/>
                    <a:pt x="460" y="77"/>
                  </a:cubicBezTo>
                  <a:cubicBezTo>
                    <a:pt x="458" y="76"/>
                    <a:pt x="448" y="73"/>
                    <a:pt x="445" y="71"/>
                  </a:cubicBezTo>
                  <a:cubicBezTo>
                    <a:pt x="442" y="69"/>
                    <a:pt x="437" y="66"/>
                    <a:pt x="434" y="66"/>
                  </a:cubicBezTo>
                  <a:cubicBezTo>
                    <a:pt x="431" y="66"/>
                    <a:pt x="418" y="68"/>
                    <a:pt x="416" y="68"/>
                  </a:cubicBezTo>
                  <a:cubicBezTo>
                    <a:pt x="414" y="67"/>
                    <a:pt x="407" y="68"/>
                    <a:pt x="404" y="69"/>
                  </a:cubicBezTo>
                  <a:cubicBezTo>
                    <a:pt x="401" y="69"/>
                    <a:pt x="408" y="74"/>
                    <a:pt x="402" y="75"/>
                  </a:cubicBezTo>
                  <a:cubicBezTo>
                    <a:pt x="396" y="76"/>
                    <a:pt x="397" y="77"/>
                    <a:pt x="398" y="71"/>
                  </a:cubicBezTo>
                  <a:cubicBezTo>
                    <a:pt x="399" y="66"/>
                    <a:pt x="394" y="64"/>
                    <a:pt x="389" y="66"/>
                  </a:cubicBezTo>
                  <a:cubicBezTo>
                    <a:pt x="384" y="69"/>
                    <a:pt x="377" y="70"/>
                    <a:pt x="378" y="73"/>
                  </a:cubicBezTo>
                  <a:cubicBezTo>
                    <a:pt x="380" y="76"/>
                    <a:pt x="378" y="77"/>
                    <a:pt x="382" y="80"/>
                  </a:cubicBezTo>
                  <a:cubicBezTo>
                    <a:pt x="386" y="83"/>
                    <a:pt x="387" y="83"/>
                    <a:pt x="392" y="83"/>
                  </a:cubicBezTo>
                  <a:cubicBezTo>
                    <a:pt x="397" y="83"/>
                    <a:pt x="402" y="84"/>
                    <a:pt x="402" y="84"/>
                  </a:cubicBezTo>
                  <a:cubicBezTo>
                    <a:pt x="402" y="84"/>
                    <a:pt x="402" y="88"/>
                    <a:pt x="400" y="89"/>
                  </a:cubicBezTo>
                  <a:cubicBezTo>
                    <a:pt x="398" y="90"/>
                    <a:pt x="395" y="90"/>
                    <a:pt x="394" y="92"/>
                  </a:cubicBezTo>
                  <a:cubicBezTo>
                    <a:pt x="394" y="94"/>
                    <a:pt x="390" y="96"/>
                    <a:pt x="390" y="94"/>
                  </a:cubicBezTo>
                  <a:cubicBezTo>
                    <a:pt x="390" y="93"/>
                    <a:pt x="392" y="90"/>
                    <a:pt x="389" y="88"/>
                  </a:cubicBezTo>
                  <a:cubicBezTo>
                    <a:pt x="386" y="86"/>
                    <a:pt x="386" y="85"/>
                    <a:pt x="383" y="87"/>
                  </a:cubicBezTo>
                  <a:cubicBezTo>
                    <a:pt x="380" y="89"/>
                    <a:pt x="379" y="90"/>
                    <a:pt x="378" y="87"/>
                  </a:cubicBezTo>
                  <a:cubicBezTo>
                    <a:pt x="376" y="84"/>
                    <a:pt x="372" y="81"/>
                    <a:pt x="372" y="81"/>
                  </a:cubicBezTo>
                  <a:cubicBezTo>
                    <a:pt x="372" y="81"/>
                    <a:pt x="369" y="77"/>
                    <a:pt x="366" y="76"/>
                  </a:cubicBezTo>
                  <a:cubicBezTo>
                    <a:pt x="364" y="74"/>
                    <a:pt x="360" y="74"/>
                    <a:pt x="360" y="76"/>
                  </a:cubicBezTo>
                  <a:cubicBezTo>
                    <a:pt x="359" y="78"/>
                    <a:pt x="360" y="80"/>
                    <a:pt x="362" y="83"/>
                  </a:cubicBezTo>
                  <a:cubicBezTo>
                    <a:pt x="363" y="86"/>
                    <a:pt x="365" y="93"/>
                    <a:pt x="362" y="93"/>
                  </a:cubicBezTo>
                  <a:cubicBezTo>
                    <a:pt x="360" y="94"/>
                    <a:pt x="359" y="94"/>
                    <a:pt x="356" y="95"/>
                  </a:cubicBezTo>
                  <a:cubicBezTo>
                    <a:pt x="354" y="96"/>
                    <a:pt x="353" y="94"/>
                    <a:pt x="353" y="91"/>
                  </a:cubicBezTo>
                  <a:cubicBezTo>
                    <a:pt x="353" y="88"/>
                    <a:pt x="352" y="85"/>
                    <a:pt x="352" y="84"/>
                  </a:cubicBezTo>
                  <a:cubicBezTo>
                    <a:pt x="353" y="83"/>
                    <a:pt x="349" y="85"/>
                    <a:pt x="346" y="84"/>
                  </a:cubicBezTo>
                  <a:cubicBezTo>
                    <a:pt x="342" y="83"/>
                    <a:pt x="339" y="85"/>
                    <a:pt x="342" y="86"/>
                  </a:cubicBezTo>
                  <a:cubicBezTo>
                    <a:pt x="346" y="88"/>
                    <a:pt x="347" y="92"/>
                    <a:pt x="344" y="93"/>
                  </a:cubicBezTo>
                  <a:cubicBezTo>
                    <a:pt x="340" y="94"/>
                    <a:pt x="327" y="93"/>
                    <a:pt x="323" y="93"/>
                  </a:cubicBezTo>
                  <a:cubicBezTo>
                    <a:pt x="319" y="93"/>
                    <a:pt x="313" y="94"/>
                    <a:pt x="312" y="92"/>
                  </a:cubicBezTo>
                  <a:cubicBezTo>
                    <a:pt x="311" y="90"/>
                    <a:pt x="315" y="88"/>
                    <a:pt x="318" y="88"/>
                  </a:cubicBezTo>
                  <a:cubicBezTo>
                    <a:pt x="321" y="88"/>
                    <a:pt x="328" y="89"/>
                    <a:pt x="331" y="85"/>
                  </a:cubicBezTo>
                  <a:cubicBezTo>
                    <a:pt x="335" y="80"/>
                    <a:pt x="328" y="80"/>
                    <a:pt x="325" y="80"/>
                  </a:cubicBezTo>
                  <a:cubicBezTo>
                    <a:pt x="322" y="80"/>
                    <a:pt x="319" y="79"/>
                    <a:pt x="316" y="75"/>
                  </a:cubicBezTo>
                  <a:cubicBezTo>
                    <a:pt x="313" y="72"/>
                    <a:pt x="318" y="69"/>
                    <a:pt x="317" y="68"/>
                  </a:cubicBezTo>
                  <a:cubicBezTo>
                    <a:pt x="317" y="66"/>
                    <a:pt x="313" y="68"/>
                    <a:pt x="310" y="68"/>
                  </a:cubicBezTo>
                  <a:cubicBezTo>
                    <a:pt x="306" y="68"/>
                    <a:pt x="301" y="65"/>
                    <a:pt x="301" y="68"/>
                  </a:cubicBezTo>
                  <a:cubicBezTo>
                    <a:pt x="301" y="71"/>
                    <a:pt x="305" y="80"/>
                    <a:pt x="302" y="78"/>
                  </a:cubicBezTo>
                  <a:cubicBezTo>
                    <a:pt x="300" y="76"/>
                    <a:pt x="300" y="73"/>
                    <a:pt x="298" y="71"/>
                  </a:cubicBezTo>
                  <a:cubicBezTo>
                    <a:pt x="296" y="69"/>
                    <a:pt x="293" y="69"/>
                    <a:pt x="289" y="69"/>
                  </a:cubicBezTo>
                  <a:cubicBezTo>
                    <a:pt x="286" y="70"/>
                    <a:pt x="279" y="71"/>
                    <a:pt x="277" y="71"/>
                  </a:cubicBezTo>
                  <a:cubicBezTo>
                    <a:pt x="275" y="70"/>
                    <a:pt x="277" y="70"/>
                    <a:pt x="273" y="68"/>
                  </a:cubicBezTo>
                  <a:cubicBezTo>
                    <a:pt x="269" y="66"/>
                    <a:pt x="267" y="67"/>
                    <a:pt x="264" y="65"/>
                  </a:cubicBezTo>
                  <a:cubicBezTo>
                    <a:pt x="261" y="63"/>
                    <a:pt x="263" y="62"/>
                    <a:pt x="258" y="62"/>
                  </a:cubicBezTo>
                  <a:cubicBezTo>
                    <a:pt x="253" y="62"/>
                    <a:pt x="253" y="65"/>
                    <a:pt x="248" y="64"/>
                  </a:cubicBezTo>
                  <a:cubicBezTo>
                    <a:pt x="243" y="63"/>
                    <a:pt x="241" y="64"/>
                    <a:pt x="236" y="64"/>
                  </a:cubicBezTo>
                  <a:cubicBezTo>
                    <a:pt x="230" y="63"/>
                    <a:pt x="228" y="63"/>
                    <a:pt x="227" y="66"/>
                  </a:cubicBezTo>
                  <a:cubicBezTo>
                    <a:pt x="226" y="68"/>
                    <a:pt x="225" y="73"/>
                    <a:pt x="223" y="73"/>
                  </a:cubicBezTo>
                  <a:cubicBezTo>
                    <a:pt x="220" y="73"/>
                    <a:pt x="218" y="76"/>
                    <a:pt x="225" y="76"/>
                  </a:cubicBezTo>
                  <a:cubicBezTo>
                    <a:pt x="232" y="76"/>
                    <a:pt x="228" y="80"/>
                    <a:pt x="234" y="79"/>
                  </a:cubicBezTo>
                  <a:cubicBezTo>
                    <a:pt x="241" y="79"/>
                    <a:pt x="246" y="79"/>
                    <a:pt x="248" y="76"/>
                  </a:cubicBezTo>
                  <a:cubicBezTo>
                    <a:pt x="249" y="73"/>
                    <a:pt x="251" y="73"/>
                    <a:pt x="251" y="74"/>
                  </a:cubicBezTo>
                  <a:cubicBezTo>
                    <a:pt x="252" y="75"/>
                    <a:pt x="258" y="82"/>
                    <a:pt x="258" y="82"/>
                  </a:cubicBezTo>
                  <a:cubicBezTo>
                    <a:pt x="258" y="82"/>
                    <a:pt x="261" y="85"/>
                    <a:pt x="263" y="86"/>
                  </a:cubicBezTo>
                  <a:cubicBezTo>
                    <a:pt x="265" y="86"/>
                    <a:pt x="261" y="90"/>
                    <a:pt x="258" y="88"/>
                  </a:cubicBezTo>
                  <a:cubicBezTo>
                    <a:pt x="255" y="86"/>
                    <a:pt x="250" y="86"/>
                    <a:pt x="247" y="85"/>
                  </a:cubicBezTo>
                  <a:cubicBezTo>
                    <a:pt x="245" y="83"/>
                    <a:pt x="235" y="83"/>
                    <a:pt x="232" y="83"/>
                  </a:cubicBezTo>
                  <a:cubicBezTo>
                    <a:pt x="230" y="83"/>
                    <a:pt x="225" y="82"/>
                    <a:pt x="224" y="82"/>
                  </a:cubicBezTo>
                  <a:cubicBezTo>
                    <a:pt x="222" y="82"/>
                    <a:pt x="217" y="86"/>
                    <a:pt x="217" y="86"/>
                  </a:cubicBezTo>
                  <a:cubicBezTo>
                    <a:pt x="217" y="86"/>
                    <a:pt x="215" y="83"/>
                    <a:pt x="214" y="81"/>
                  </a:cubicBezTo>
                  <a:cubicBezTo>
                    <a:pt x="213" y="80"/>
                    <a:pt x="211" y="83"/>
                    <a:pt x="210" y="83"/>
                  </a:cubicBezTo>
                  <a:cubicBezTo>
                    <a:pt x="208" y="83"/>
                    <a:pt x="204" y="80"/>
                    <a:pt x="199" y="82"/>
                  </a:cubicBezTo>
                  <a:cubicBezTo>
                    <a:pt x="195" y="83"/>
                    <a:pt x="196" y="85"/>
                    <a:pt x="190" y="84"/>
                  </a:cubicBezTo>
                  <a:cubicBezTo>
                    <a:pt x="183" y="84"/>
                    <a:pt x="182" y="83"/>
                    <a:pt x="179" y="83"/>
                  </a:cubicBezTo>
                  <a:cubicBezTo>
                    <a:pt x="177" y="83"/>
                    <a:pt x="177" y="83"/>
                    <a:pt x="177" y="83"/>
                  </a:cubicBezTo>
                  <a:cubicBezTo>
                    <a:pt x="177" y="83"/>
                    <a:pt x="177" y="85"/>
                    <a:pt x="175" y="86"/>
                  </a:cubicBezTo>
                  <a:cubicBezTo>
                    <a:pt x="172" y="88"/>
                    <a:pt x="170" y="90"/>
                    <a:pt x="168" y="88"/>
                  </a:cubicBezTo>
                  <a:cubicBezTo>
                    <a:pt x="166" y="85"/>
                    <a:pt x="165" y="85"/>
                    <a:pt x="164" y="85"/>
                  </a:cubicBezTo>
                  <a:cubicBezTo>
                    <a:pt x="163" y="85"/>
                    <a:pt x="161" y="83"/>
                    <a:pt x="156" y="84"/>
                  </a:cubicBezTo>
                  <a:cubicBezTo>
                    <a:pt x="151" y="85"/>
                    <a:pt x="143" y="82"/>
                    <a:pt x="142" y="82"/>
                  </a:cubicBezTo>
                  <a:cubicBezTo>
                    <a:pt x="140" y="82"/>
                    <a:pt x="127" y="82"/>
                    <a:pt x="124" y="81"/>
                  </a:cubicBezTo>
                  <a:cubicBezTo>
                    <a:pt x="121" y="80"/>
                    <a:pt x="113" y="80"/>
                    <a:pt x="110" y="80"/>
                  </a:cubicBezTo>
                  <a:cubicBezTo>
                    <a:pt x="107" y="81"/>
                    <a:pt x="99" y="81"/>
                    <a:pt x="99" y="81"/>
                  </a:cubicBezTo>
                  <a:cubicBezTo>
                    <a:pt x="99" y="81"/>
                    <a:pt x="93" y="77"/>
                    <a:pt x="92" y="77"/>
                  </a:cubicBezTo>
                  <a:cubicBezTo>
                    <a:pt x="91" y="77"/>
                    <a:pt x="87" y="79"/>
                    <a:pt x="85" y="77"/>
                  </a:cubicBezTo>
                  <a:cubicBezTo>
                    <a:pt x="83" y="75"/>
                    <a:pt x="80" y="74"/>
                    <a:pt x="80" y="74"/>
                  </a:cubicBezTo>
                  <a:cubicBezTo>
                    <a:pt x="80" y="74"/>
                    <a:pt x="78" y="78"/>
                    <a:pt x="76" y="79"/>
                  </a:cubicBezTo>
                  <a:cubicBezTo>
                    <a:pt x="73" y="80"/>
                    <a:pt x="67" y="81"/>
                    <a:pt x="66" y="80"/>
                  </a:cubicBezTo>
                  <a:cubicBezTo>
                    <a:pt x="65" y="80"/>
                    <a:pt x="55" y="83"/>
                    <a:pt x="55" y="83"/>
                  </a:cubicBezTo>
                  <a:cubicBezTo>
                    <a:pt x="55" y="83"/>
                    <a:pt x="49" y="88"/>
                    <a:pt x="48" y="88"/>
                  </a:cubicBezTo>
                  <a:cubicBezTo>
                    <a:pt x="46" y="88"/>
                    <a:pt x="40" y="87"/>
                    <a:pt x="41" y="88"/>
                  </a:cubicBezTo>
                  <a:cubicBezTo>
                    <a:pt x="42" y="90"/>
                    <a:pt x="41" y="93"/>
                    <a:pt x="47" y="93"/>
                  </a:cubicBezTo>
                  <a:cubicBezTo>
                    <a:pt x="53" y="93"/>
                    <a:pt x="53" y="95"/>
                    <a:pt x="56" y="96"/>
                  </a:cubicBezTo>
                  <a:cubicBezTo>
                    <a:pt x="58" y="96"/>
                    <a:pt x="59" y="96"/>
                    <a:pt x="61" y="98"/>
                  </a:cubicBezTo>
                  <a:cubicBezTo>
                    <a:pt x="64" y="100"/>
                    <a:pt x="64" y="102"/>
                    <a:pt x="61" y="102"/>
                  </a:cubicBezTo>
                  <a:cubicBezTo>
                    <a:pt x="57" y="102"/>
                    <a:pt x="53" y="101"/>
                    <a:pt x="51" y="99"/>
                  </a:cubicBezTo>
                  <a:cubicBezTo>
                    <a:pt x="49" y="97"/>
                    <a:pt x="49" y="97"/>
                    <a:pt x="49" y="97"/>
                  </a:cubicBezTo>
                  <a:cubicBezTo>
                    <a:pt x="45" y="99"/>
                    <a:pt x="45" y="99"/>
                    <a:pt x="45" y="99"/>
                  </a:cubicBezTo>
                  <a:cubicBezTo>
                    <a:pt x="39" y="99"/>
                    <a:pt x="33" y="102"/>
                    <a:pt x="33" y="102"/>
                  </a:cubicBezTo>
                  <a:cubicBezTo>
                    <a:pt x="33" y="102"/>
                    <a:pt x="34" y="105"/>
                    <a:pt x="38" y="108"/>
                  </a:cubicBezTo>
                  <a:cubicBezTo>
                    <a:pt x="41" y="110"/>
                    <a:pt x="50" y="110"/>
                    <a:pt x="50" y="110"/>
                  </a:cubicBezTo>
                  <a:cubicBezTo>
                    <a:pt x="50" y="110"/>
                    <a:pt x="55" y="110"/>
                    <a:pt x="58" y="108"/>
                  </a:cubicBezTo>
                  <a:cubicBezTo>
                    <a:pt x="60" y="107"/>
                    <a:pt x="62" y="107"/>
                    <a:pt x="64" y="107"/>
                  </a:cubicBezTo>
                  <a:cubicBezTo>
                    <a:pt x="65" y="108"/>
                    <a:pt x="63" y="113"/>
                    <a:pt x="59" y="112"/>
                  </a:cubicBezTo>
                  <a:cubicBezTo>
                    <a:pt x="54" y="112"/>
                    <a:pt x="50" y="113"/>
                    <a:pt x="46" y="115"/>
                  </a:cubicBezTo>
                  <a:cubicBezTo>
                    <a:pt x="43" y="118"/>
                    <a:pt x="40" y="118"/>
                    <a:pt x="41" y="121"/>
                  </a:cubicBezTo>
                  <a:cubicBezTo>
                    <a:pt x="43" y="124"/>
                    <a:pt x="48" y="128"/>
                    <a:pt x="49" y="130"/>
                  </a:cubicBezTo>
                  <a:cubicBezTo>
                    <a:pt x="49" y="132"/>
                    <a:pt x="56" y="129"/>
                    <a:pt x="56" y="127"/>
                  </a:cubicBezTo>
                  <a:cubicBezTo>
                    <a:pt x="57" y="125"/>
                    <a:pt x="61" y="125"/>
                    <a:pt x="60" y="129"/>
                  </a:cubicBezTo>
                  <a:cubicBezTo>
                    <a:pt x="59" y="133"/>
                    <a:pt x="64" y="134"/>
                    <a:pt x="64" y="134"/>
                  </a:cubicBezTo>
                  <a:cubicBezTo>
                    <a:pt x="64" y="134"/>
                    <a:pt x="66" y="130"/>
                    <a:pt x="67" y="131"/>
                  </a:cubicBezTo>
                  <a:cubicBezTo>
                    <a:pt x="68" y="132"/>
                    <a:pt x="72" y="135"/>
                    <a:pt x="72" y="135"/>
                  </a:cubicBezTo>
                  <a:cubicBezTo>
                    <a:pt x="72" y="135"/>
                    <a:pt x="77" y="132"/>
                    <a:pt x="78" y="134"/>
                  </a:cubicBezTo>
                  <a:cubicBezTo>
                    <a:pt x="80" y="136"/>
                    <a:pt x="76" y="138"/>
                    <a:pt x="74" y="139"/>
                  </a:cubicBezTo>
                  <a:cubicBezTo>
                    <a:pt x="72" y="141"/>
                    <a:pt x="63" y="144"/>
                    <a:pt x="61" y="145"/>
                  </a:cubicBezTo>
                  <a:cubicBezTo>
                    <a:pt x="59" y="146"/>
                    <a:pt x="52" y="149"/>
                    <a:pt x="50" y="149"/>
                  </a:cubicBezTo>
                  <a:cubicBezTo>
                    <a:pt x="48" y="149"/>
                    <a:pt x="48" y="154"/>
                    <a:pt x="51" y="153"/>
                  </a:cubicBezTo>
                  <a:cubicBezTo>
                    <a:pt x="54" y="153"/>
                    <a:pt x="64" y="150"/>
                    <a:pt x="67" y="149"/>
                  </a:cubicBezTo>
                  <a:cubicBezTo>
                    <a:pt x="69" y="147"/>
                    <a:pt x="68" y="150"/>
                    <a:pt x="75" y="147"/>
                  </a:cubicBezTo>
                  <a:cubicBezTo>
                    <a:pt x="82" y="143"/>
                    <a:pt x="86" y="140"/>
                    <a:pt x="88" y="141"/>
                  </a:cubicBezTo>
                  <a:cubicBezTo>
                    <a:pt x="90" y="141"/>
                    <a:pt x="90" y="144"/>
                    <a:pt x="93" y="144"/>
                  </a:cubicBezTo>
                  <a:cubicBezTo>
                    <a:pt x="96" y="145"/>
                    <a:pt x="99" y="142"/>
                    <a:pt x="101" y="141"/>
                  </a:cubicBezTo>
                  <a:cubicBezTo>
                    <a:pt x="103" y="140"/>
                    <a:pt x="104" y="135"/>
                    <a:pt x="102" y="136"/>
                  </a:cubicBezTo>
                  <a:cubicBezTo>
                    <a:pt x="100" y="136"/>
                    <a:pt x="95" y="136"/>
                    <a:pt x="95" y="136"/>
                  </a:cubicBezTo>
                  <a:cubicBezTo>
                    <a:pt x="95" y="136"/>
                    <a:pt x="101" y="133"/>
                    <a:pt x="101" y="131"/>
                  </a:cubicBezTo>
                  <a:cubicBezTo>
                    <a:pt x="101" y="129"/>
                    <a:pt x="101" y="126"/>
                    <a:pt x="104" y="125"/>
                  </a:cubicBezTo>
                  <a:cubicBezTo>
                    <a:pt x="107" y="124"/>
                    <a:pt x="107" y="124"/>
                    <a:pt x="106" y="129"/>
                  </a:cubicBezTo>
                  <a:cubicBezTo>
                    <a:pt x="104" y="133"/>
                    <a:pt x="109" y="132"/>
                    <a:pt x="112" y="130"/>
                  </a:cubicBezTo>
                  <a:cubicBezTo>
                    <a:pt x="114" y="128"/>
                    <a:pt x="115" y="129"/>
                    <a:pt x="120" y="127"/>
                  </a:cubicBezTo>
                  <a:cubicBezTo>
                    <a:pt x="124" y="124"/>
                    <a:pt x="124" y="122"/>
                    <a:pt x="126" y="122"/>
                  </a:cubicBezTo>
                  <a:cubicBezTo>
                    <a:pt x="128" y="122"/>
                    <a:pt x="132" y="127"/>
                    <a:pt x="135" y="125"/>
                  </a:cubicBezTo>
                  <a:cubicBezTo>
                    <a:pt x="137" y="124"/>
                    <a:pt x="143" y="127"/>
                    <a:pt x="147" y="127"/>
                  </a:cubicBezTo>
                  <a:cubicBezTo>
                    <a:pt x="151" y="127"/>
                    <a:pt x="163" y="132"/>
                    <a:pt x="165" y="132"/>
                  </a:cubicBezTo>
                  <a:cubicBezTo>
                    <a:pt x="168" y="132"/>
                    <a:pt x="174" y="135"/>
                    <a:pt x="175" y="139"/>
                  </a:cubicBezTo>
                  <a:cubicBezTo>
                    <a:pt x="175" y="144"/>
                    <a:pt x="177" y="144"/>
                    <a:pt x="180" y="144"/>
                  </a:cubicBezTo>
                  <a:cubicBezTo>
                    <a:pt x="182" y="144"/>
                    <a:pt x="187" y="146"/>
                    <a:pt x="187" y="148"/>
                  </a:cubicBezTo>
                  <a:cubicBezTo>
                    <a:pt x="187" y="150"/>
                    <a:pt x="186" y="157"/>
                    <a:pt x="190" y="159"/>
                  </a:cubicBezTo>
                  <a:cubicBezTo>
                    <a:pt x="193" y="161"/>
                    <a:pt x="197" y="164"/>
                    <a:pt x="198" y="163"/>
                  </a:cubicBezTo>
                  <a:cubicBezTo>
                    <a:pt x="200" y="163"/>
                    <a:pt x="198" y="157"/>
                    <a:pt x="196" y="156"/>
                  </a:cubicBezTo>
                  <a:cubicBezTo>
                    <a:pt x="195" y="155"/>
                    <a:pt x="196" y="152"/>
                    <a:pt x="195" y="151"/>
                  </a:cubicBezTo>
                  <a:cubicBezTo>
                    <a:pt x="194" y="149"/>
                    <a:pt x="197" y="149"/>
                    <a:pt x="198" y="152"/>
                  </a:cubicBezTo>
                  <a:cubicBezTo>
                    <a:pt x="199" y="155"/>
                    <a:pt x="202" y="160"/>
                    <a:pt x="204" y="160"/>
                  </a:cubicBezTo>
                  <a:cubicBezTo>
                    <a:pt x="206" y="160"/>
                    <a:pt x="210" y="164"/>
                    <a:pt x="209" y="167"/>
                  </a:cubicBezTo>
                  <a:cubicBezTo>
                    <a:pt x="208" y="169"/>
                    <a:pt x="210" y="173"/>
                    <a:pt x="214" y="173"/>
                  </a:cubicBezTo>
                  <a:cubicBezTo>
                    <a:pt x="217" y="173"/>
                    <a:pt x="221" y="178"/>
                    <a:pt x="223" y="179"/>
                  </a:cubicBezTo>
                  <a:cubicBezTo>
                    <a:pt x="224" y="179"/>
                    <a:pt x="226" y="181"/>
                    <a:pt x="226" y="182"/>
                  </a:cubicBezTo>
                  <a:cubicBezTo>
                    <a:pt x="226" y="183"/>
                    <a:pt x="228" y="190"/>
                    <a:pt x="228" y="192"/>
                  </a:cubicBezTo>
                  <a:cubicBezTo>
                    <a:pt x="228" y="195"/>
                    <a:pt x="227" y="206"/>
                    <a:pt x="227" y="210"/>
                  </a:cubicBezTo>
                  <a:cubicBezTo>
                    <a:pt x="226" y="214"/>
                    <a:pt x="230" y="221"/>
                    <a:pt x="233" y="225"/>
                  </a:cubicBezTo>
                  <a:cubicBezTo>
                    <a:pt x="237" y="229"/>
                    <a:pt x="241" y="236"/>
                    <a:pt x="243" y="238"/>
                  </a:cubicBezTo>
                  <a:cubicBezTo>
                    <a:pt x="245" y="239"/>
                    <a:pt x="247" y="243"/>
                    <a:pt x="250" y="243"/>
                  </a:cubicBezTo>
                  <a:cubicBezTo>
                    <a:pt x="254" y="242"/>
                    <a:pt x="256" y="245"/>
                    <a:pt x="259" y="250"/>
                  </a:cubicBezTo>
                  <a:cubicBezTo>
                    <a:pt x="262" y="256"/>
                    <a:pt x="265" y="264"/>
                    <a:pt x="267" y="265"/>
                  </a:cubicBezTo>
                  <a:cubicBezTo>
                    <a:pt x="269" y="266"/>
                    <a:pt x="273" y="269"/>
                    <a:pt x="271" y="270"/>
                  </a:cubicBezTo>
                  <a:cubicBezTo>
                    <a:pt x="269" y="272"/>
                    <a:pt x="266" y="276"/>
                    <a:pt x="270" y="276"/>
                  </a:cubicBezTo>
                  <a:cubicBezTo>
                    <a:pt x="273" y="276"/>
                    <a:pt x="274" y="275"/>
                    <a:pt x="277" y="278"/>
                  </a:cubicBezTo>
                  <a:cubicBezTo>
                    <a:pt x="280" y="281"/>
                    <a:pt x="283" y="283"/>
                    <a:pt x="283" y="286"/>
                  </a:cubicBezTo>
                  <a:cubicBezTo>
                    <a:pt x="282" y="288"/>
                    <a:pt x="286" y="289"/>
                    <a:pt x="287" y="289"/>
                  </a:cubicBezTo>
                  <a:cubicBezTo>
                    <a:pt x="289" y="289"/>
                    <a:pt x="292" y="296"/>
                    <a:pt x="296" y="293"/>
                  </a:cubicBezTo>
                  <a:cubicBezTo>
                    <a:pt x="299" y="290"/>
                    <a:pt x="291" y="286"/>
                    <a:pt x="289" y="284"/>
                  </a:cubicBezTo>
                  <a:cubicBezTo>
                    <a:pt x="286" y="282"/>
                    <a:pt x="289" y="278"/>
                    <a:pt x="283" y="273"/>
                  </a:cubicBezTo>
                  <a:cubicBezTo>
                    <a:pt x="278" y="269"/>
                    <a:pt x="279" y="266"/>
                    <a:pt x="275" y="263"/>
                  </a:cubicBezTo>
                  <a:cubicBezTo>
                    <a:pt x="271" y="260"/>
                    <a:pt x="268" y="258"/>
                    <a:pt x="272" y="255"/>
                  </a:cubicBezTo>
                  <a:cubicBezTo>
                    <a:pt x="276" y="252"/>
                    <a:pt x="276" y="258"/>
                    <a:pt x="278" y="261"/>
                  </a:cubicBezTo>
                  <a:cubicBezTo>
                    <a:pt x="279" y="264"/>
                    <a:pt x="287" y="271"/>
                    <a:pt x="291" y="274"/>
                  </a:cubicBezTo>
                  <a:cubicBezTo>
                    <a:pt x="294" y="277"/>
                    <a:pt x="300" y="288"/>
                    <a:pt x="302" y="288"/>
                  </a:cubicBezTo>
                  <a:cubicBezTo>
                    <a:pt x="304" y="288"/>
                    <a:pt x="309" y="294"/>
                    <a:pt x="309" y="294"/>
                  </a:cubicBezTo>
                  <a:cubicBezTo>
                    <a:pt x="309" y="294"/>
                    <a:pt x="312" y="299"/>
                    <a:pt x="311" y="300"/>
                  </a:cubicBezTo>
                  <a:cubicBezTo>
                    <a:pt x="310" y="302"/>
                    <a:pt x="313" y="307"/>
                    <a:pt x="315" y="309"/>
                  </a:cubicBezTo>
                  <a:cubicBezTo>
                    <a:pt x="318" y="311"/>
                    <a:pt x="328" y="315"/>
                    <a:pt x="330" y="316"/>
                  </a:cubicBezTo>
                  <a:cubicBezTo>
                    <a:pt x="331" y="317"/>
                    <a:pt x="335" y="323"/>
                    <a:pt x="339" y="323"/>
                  </a:cubicBezTo>
                  <a:cubicBezTo>
                    <a:pt x="343" y="323"/>
                    <a:pt x="346" y="323"/>
                    <a:pt x="347" y="324"/>
                  </a:cubicBezTo>
                  <a:cubicBezTo>
                    <a:pt x="348" y="325"/>
                    <a:pt x="352" y="330"/>
                    <a:pt x="354" y="327"/>
                  </a:cubicBezTo>
                  <a:cubicBezTo>
                    <a:pt x="356" y="325"/>
                    <a:pt x="356" y="323"/>
                    <a:pt x="360" y="323"/>
                  </a:cubicBezTo>
                  <a:cubicBezTo>
                    <a:pt x="363" y="323"/>
                    <a:pt x="365" y="326"/>
                    <a:pt x="367" y="328"/>
                  </a:cubicBezTo>
                  <a:cubicBezTo>
                    <a:pt x="369" y="330"/>
                    <a:pt x="374" y="335"/>
                    <a:pt x="377" y="334"/>
                  </a:cubicBezTo>
                  <a:cubicBezTo>
                    <a:pt x="379" y="334"/>
                    <a:pt x="383" y="337"/>
                    <a:pt x="384" y="336"/>
                  </a:cubicBezTo>
                  <a:cubicBezTo>
                    <a:pt x="386" y="335"/>
                    <a:pt x="389" y="337"/>
                    <a:pt x="391" y="338"/>
                  </a:cubicBezTo>
                  <a:cubicBezTo>
                    <a:pt x="392" y="339"/>
                    <a:pt x="398" y="341"/>
                    <a:pt x="397" y="346"/>
                  </a:cubicBezTo>
                  <a:cubicBezTo>
                    <a:pt x="397" y="350"/>
                    <a:pt x="400" y="351"/>
                    <a:pt x="403" y="353"/>
                  </a:cubicBezTo>
                  <a:cubicBezTo>
                    <a:pt x="405" y="354"/>
                    <a:pt x="408" y="356"/>
                    <a:pt x="410" y="358"/>
                  </a:cubicBezTo>
                  <a:cubicBezTo>
                    <a:pt x="412" y="360"/>
                    <a:pt x="416" y="360"/>
                    <a:pt x="417" y="362"/>
                  </a:cubicBezTo>
                  <a:cubicBezTo>
                    <a:pt x="418" y="363"/>
                    <a:pt x="419" y="365"/>
                    <a:pt x="422" y="363"/>
                  </a:cubicBezTo>
                  <a:cubicBezTo>
                    <a:pt x="426" y="361"/>
                    <a:pt x="425" y="358"/>
                    <a:pt x="425" y="358"/>
                  </a:cubicBezTo>
                  <a:cubicBezTo>
                    <a:pt x="425" y="358"/>
                    <a:pt x="429" y="357"/>
                    <a:pt x="431" y="359"/>
                  </a:cubicBezTo>
                  <a:cubicBezTo>
                    <a:pt x="433" y="360"/>
                    <a:pt x="434" y="365"/>
                    <a:pt x="435" y="366"/>
                  </a:cubicBezTo>
                  <a:cubicBezTo>
                    <a:pt x="436" y="367"/>
                    <a:pt x="438" y="372"/>
                    <a:pt x="437" y="376"/>
                  </a:cubicBezTo>
                  <a:cubicBezTo>
                    <a:pt x="435" y="381"/>
                    <a:pt x="436" y="385"/>
                    <a:pt x="434" y="385"/>
                  </a:cubicBezTo>
                  <a:cubicBezTo>
                    <a:pt x="433" y="385"/>
                    <a:pt x="431" y="390"/>
                    <a:pt x="428" y="391"/>
                  </a:cubicBezTo>
                  <a:cubicBezTo>
                    <a:pt x="426" y="392"/>
                    <a:pt x="420" y="397"/>
                    <a:pt x="420" y="399"/>
                  </a:cubicBezTo>
                  <a:cubicBezTo>
                    <a:pt x="421" y="401"/>
                    <a:pt x="424" y="407"/>
                    <a:pt x="423" y="409"/>
                  </a:cubicBezTo>
                  <a:cubicBezTo>
                    <a:pt x="423" y="412"/>
                    <a:pt x="418" y="415"/>
                    <a:pt x="419" y="419"/>
                  </a:cubicBezTo>
                  <a:cubicBezTo>
                    <a:pt x="420" y="423"/>
                    <a:pt x="428" y="424"/>
                    <a:pt x="428" y="428"/>
                  </a:cubicBezTo>
                  <a:cubicBezTo>
                    <a:pt x="429" y="432"/>
                    <a:pt x="434" y="440"/>
                    <a:pt x="435" y="444"/>
                  </a:cubicBezTo>
                  <a:cubicBezTo>
                    <a:pt x="436" y="448"/>
                    <a:pt x="442" y="452"/>
                    <a:pt x="442" y="457"/>
                  </a:cubicBezTo>
                  <a:cubicBezTo>
                    <a:pt x="442" y="463"/>
                    <a:pt x="451" y="466"/>
                    <a:pt x="453" y="466"/>
                  </a:cubicBezTo>
                  <a:cubicBezTo>
                    <a:pt x="455" y="467"/>
                    <a:pt x="459" y="470"/>
                    <a:pt x="461" y="471"/>
                  </a:cubicBezTo>
                  <a:cubicBezTo>
                    <a:pt x="464" y="472"/>
                    <a:pt x="466" y="475"/>
                    <a:pt x="468" y="478"/>
                  </a:cubicBezTo>
                  <a:cubicBezTo>
                    <a:pt x="470" y="481"/>
                    <a:pt x="470" y="485"/>
                    <a:pt x="470" y="486"/>
                  </a:cubicBezTo>
                  <a:cubicBezTo>
                    <a:pt x="470" y="488"/>
                    <a:pt x="468" y="499"/>
                    <a:pt x="467" y="506"/>
                  </a:cubicBezTo>
                  <a:cubicBezTo>
                    <a:pt x="466" y="513"/>
                    <a:pt x="469" y="518"/>
                    <a:pt x="467" y="520"/>
                  </a:cubicBezTo>
                  <a:cubicBezTo>
                    <a:pt x="464" y="522"/>
                    <a:pt x="461" y="524"/>
                    <a:pt x="464" y="526"/>
                  </a:cubicBezTo>
                  <a:cubicBezTo>
                    <a:pt x="466" y="529"/>
                    <a:pt x="461" y="530"/>
                    <a:pt x="461" y="531"/>
                  </a:cubicBezTo>
                  <a:cubicBezTo>
                    <a:pt x="461" y="532"/>
                    <a:pt x="464" y="538"/>
                    <a:pt x="462" y="541"/>
                  </a:cubicBezTo>
                  <a:cubicBezTo>
                    <a:pt x="461" y="544"/>
                    <a:pt x="460" y="547"/>
                    <a:pt x="459" y="550"/>
                  </a:cubicBezTo>
                  <a:cubicBezTo>
                    <a:pt x="458" y="552"/>
                    <a:pt x="455" y="554"/>
                    <a:pt x="456" y="558"/>
                  </a:cubicBezTo>
                  <a:cubicBezTo>
                    <a:pt x="456" y="561"/>
                    <a:pt x="453" y="560"/>
                    <a:pt x="453" y="563"/>
                  </a:cubicBezTo>
                  <a:cubicBezTo>
                    <a:pt x="453" y="567"/>
                    <a:pt x="456" y="565"/>
                    <a:pt x="455" y="569"/>
                  </a:cubicBezTo>
                  <a:cubicBezTo>
                    <a:pt x="454" y="574"/>
                    <a:pt x="453" y="575"/>
                    <a:pt x="453" y="578"/>
                  </a:cubicBezTo>
                  <a:cubicBezTo>
                    <a:pt x="453" y="581"/>
                    <a:pt x="454" y="585"/>
                    <a:pt x="454" y="586"/>
                  </a:cubicBezTo>
                  <a:cubicBezTo>
                    <a:pt x="454" y="587"/>
                    <a:pt x="453" y="591"/>
                    <a:pt x="450" y="594"/>
                  </a:cubicBezTo>
                  <a:cubicBezTo>
                    <a:pt x="447" y="597"/>
                    <a:pt x="445" y="599"/>
                    <a:pt x="446" y="601"/>
                  </a:cubicBezTo>
                  <a:cubicBezTo>
                    <a:pt x="446" y="603"/>
                    <a:pt x="449" y="605"/>
                    <a:pt x="448" y="606"/>
                  </a:cubicBezTo>
                  <a:cubicBezTo>
                    <a:pt x="448" y="607"/>
                    <a:pt x="445" y="611"/>
                    <a:pt x="445" y="614"/>
                  </a:cubicBezTo>
                  <a:cubicBezTo>
                    <a:pt x="445" y="616"/>
                    <a:pt x="449" y="615"/>
                    <a:pt x="450" y="617"/>
                  </a:cubicBezTo>
                  <a:cubicBezTo>
                    <a:pt x="450" y="619"/>
                    <a:pt x="445" y="620"/>
                    <a:pt x="447" y="622"/>
                  </a:cubicBezTo>
                  <a:cubicBezTo>
                    <a:pt x="450" y="624"/>
                    <a:pt x="453" y="624"/>
                    <a:pt x="452" y="628"/>
                  </a:cubicBezTo>
                  <a:cubicBezTo>
                    <a:pt x="451" y="633"/>
                    <a:pt x="456" y="634"/>
                    <a:pt x="457" y="635"/>
                  </a:cubicBezTo>
                  <a:cubicBezTo>
                    <a:pt x="458" y="636"/>
                    <a:pt x="461" y="639"/>
                    <a:pt x="462" y="639"/>
                  </a:cubicBezTo>
                  <a:cubicBezTo>
                    <a:pt x="464" y="639"/>
                    <a:pt x="466" y="638"/>
                    <a:pt x="467" y="634"/>
                  </a:cubicBezTo>
                  <a:cubicBezTo>
                    <a:pt x="467" y="630"/>
                    <a:pt x="473" y="633"/>
                    <a:pt x="469" y="636"/>
                  </a:cubicBezTo>
                  <a:cubicBezTo>
                    <a:pt x="465" y="639"/>
                    <a:pt x="463" y="641"/>
                    <a:pt x="464" y="641"/>
                  </a:cubicBezTo>
                  <a:cubicBezTo>
                    <a:pt x="465" y="641"/>
                    <a:pt x="471" y="644"/>
                    <a:pt x="474" y="644"/>
                  </a:cubicBezTo>
                  <a:cubicBezTo>
                    <a:pt x="477" y="644"/>
                    <a:pt x="483" y="642"/>
                    <a:pt x="484" y="642"/>
                  </a:cubicBezTo>
                  <a:cubicBezTo>
                    <a:pt x="486" y="641"/>
                    <a:pt x="494" y="640"/>
                    <a:pt x="495" y="639"/>
                  </a:cubicBezTo>
                  <a:cubicBezTo>
                    <a:pt x="495" y="638"/>
                    <a:pt x="488" y="638"/>
                    <a:pt x="485" y="637"/>
                  </a:cubicBezTo>
                  <a:cubicBezTo>
                    <a:pt x="481" y="636"/>
                    <a:pt x="475" y="630"/>
                    <a:pt x="475" y="628"/>
                  </a:cubicBezTo>
                  <a:cubicBezTo>
                    <a:pt x="474" y="626"/>
                    <a:pt x="474" y="621"/>
                    <a:pt x="476" y="620"/>
                  </a:cubicBezTo>
                  <a:cubicBezTo>
                    <a:pt x="479" y="618"/>
                    <a:pt x="486" y="613"/>
                    <a:pt x="487" y="612"/>
                  </a:cubicBezTo>
                  <a:cubicBezTo>
                    <a:pt x="489" y="611"/>
                    <a:pt x="491" y="605"/>
                    <a:pt x="490" y="605"/>
                  </a:cubicBezTo>
                  <a:cubicBezTo>
                    <a:pt x="489" y="604"/>
                    <a:pt x="483" y="605"/>
                    <a:pt x="482" y="603"/>
                  </a:cubicBezTo>
                  <a:cubicBezTo>
                    <a:pt x="481" y="602"/>
                    <a:pt x="481" y="601"/>
                    <a:pt x="485" y="598"/>
                  </a:cubicBezTo>
                  <a:cubicBezTo>
                    <a:pt x="489" y="595"/>
                    <a:pt x="491" y="592"/>
                    <a:pt x="492" y="591"/>
                  </a:cubicBezTo>
                  <a:cubicBezTo>
                    <a:pt x="494" y="589"/>
                    <a:pt x="497" y="587"/>
                    <a:pt x="498" y="585"/>
                  </a:cubicBezTo>
                  <a:cubicBezTo>
                    <a:pt x="499" y="582"/>
                    <a:pt x="497" y="583"/>
                    <a:pt x="495" y="583"/>
                  </a:cubicBezTo>
                  <a:cubicBezTo>
                    <a:pt x="492" y="583"/>
                    <a:pt x="491" y="579"/>
                    <a:pt x="491" y="577"/>
                  </a:cubicBezTo>
                  <a:cubicBezTo>
                    <a:pt x="491" y="575"/>
                    <a:pt x="497" y="578"/>
                    <a:pt x="501" y="579"/>
                  </a:cubicBezTo>
                  <a:cubicBezTo>
                    <a:pt x="505" y="580"/>
                    <a:pt x="503" y="577"/>
                    <a:pt x="503" y="575"/>
                  </a:cubicBezTo>
                  <a:cubicBezTo>
                    <a:pt x="503" y="572"/>
                    <a:pt x="504" y="569"/>
                    <a:pt x="506" y="570"/>
                  </a:cubicBezTo>
                  <a:cubicBezTo>
                    <a:pt x="508" y="571"/>
                    <a:pt x="520" y="569"/>
                    <a:pt x="521" y="569"/>
                  </a:cubicBezTo>
                  <a:cubicBezTo>
                    <a:pt x="523" y="569"/>
                    <a:pt x="527" y="562"/>
                    <a:pt x="529" y="560"/>
                  </a:cubicBezTo>
                  <a:cubicBezTo>
                    <a:pt x="530" y="558"/>
                    <a:pt x="531" y="556"/>
                    <a:pt x="529" y="555"/>
                  </a:cubicBezTo>
                  <a:cubicBezTo>
                    <a:pt x="527" y="554"/>
                    <a:pt x="524" y="550"/>
                    <a:pt x="524" y="549"/>
                  </a:cubicBezTo>
                  <a:cubicBezTo>
                    <a:pt x="523" y="547"/>
                    <a:pt x="523" y="541"/>
                    <a:pt x="523" y="539"/>
                  </a:cubicBezTo>
                  <a:cubicBezTo>
                    <a:pt x="524" y="537"/>
                    <a:pt x="523" y="550"/>
                    <a:pt x="529" y="551"/>
                  </a:cubicBezTo>
                  <a:cubicBezTo>
                    <a:pt x="534" y="553"/>
                    <a:pt x="537" y="553"/>
                    <a:pt x="542" y="549"/>
                  </a:cubicBezTo>
                  <a:cubicBezTo>
                    <a:pt x="547" y="544"/>
                    <a:pt x="551" y="541"/>
                    <a:pt x="551" y="538"/>
                  </a:cubicBezTo>
                  <a:cubicBezTo>
                    <a:pt x="551" y="535"/>
                    <a:pt x="552" y="532"/>
                    <a:pt x="554" y="531"/>
                  </a:cubicBezTo>
                  <a:cubicBezTo>
                    <a:pt x="556" y="530"/>
                    <a:pt x="557" y="534"/>
                    <a:pt x="560" y="529"/>
                  </a:cubicBezTo>
                  <a:cubicBezTo>
                    <a:pt x="562" y="524"/>
                    <a:pt x="564" y="525"/>
                    <a:pt x="566" y="521"/>
                  </a:cubicBezTo>
                  <a:cubicBezTo>
                    <a:pt x="569" y="516"/>
                    <a:pt x="563" y="511"/>
                    <a:pt x="567" y="508"/>
                  </a:cubicBezTo>
                  <a:cubicBezTo>
                    <a:pt x="572" y="505"/>
                    <a:pt x="580" y="501"/>
                    <a:pt x="580" y="501"/>
                  </a:cubicBezTo>
                  <a:cubicBezTo>
                    <a:pt x="580" y="501"/>
                    <a:pt x="582" y="500"/>
                    <a:pt x="587" y="499"/>
                  </a:cubicBezTo>
                  <a:cubicBezTo>
                    <a:pt x="591" y="498"/>
                    <a:pt x="596" y="499"/>
                    <a:pt x="598" y="496"/>
                  </a:cubicBezTo>
                  <a:cubicBezTo>
                    <a:pt x="599" y="494"/>
                    <a:pt x="601" y="489"/>
                    <a:pt x="603" y="486"/>
                  </a:cubicBezTo>
                  <a:cubicBezTo>
                    <a:pt x="605" y="484"/>
                    <a:pt x="608" y="480"/>
                    <a:pt x="607" y="478"/>
                  </a:cubicBezTo>
                  <a:cubicBezTo>
                    <a:pt x="605" y="476"/>
                    <a:pt x="610" y="468"/>
                    <a:pt x="609" y="465"/>
                  </a:cubicBezTo>
                  <a:cubicBezTo>
                    <a:pt x="609" y="463"/>
                    <a:pt x="605" y="458"/>
                    <a:pt x="611" y="453"/>
                  </a:cubicBezTo>
                  <a:cubicBezTo>
                    <a:pt x="617" y="449"/>
                    <a:pt x="623" y="442"/>
                    <a:pt x="623" y="440"/>
                  </a:cubicBezTo>
                  <a:cubicBezTo>
                    <a:pt x="624" y="438"/>
                    <a:pt x="628" y="430"/>
                    <a:pt x="628" y="426"/>
                  </a:cubicBezTo>
                  <a:cubicBezTo>
                    <a:pt x="627" y="423"/>
                    <a:pt x="623" y="418"/>
                    <a:pt x="621" y="417"/>
                  </a:cubicBezTo>
                  <a:close/>
                  <a:moveTo>
                    <a:pt x="434" y="195"/>
                  </a:moveTo>
                  <a:cubicBezTo>
                    <a:pt x="435" y="196"/>
                    <a:pt x="443" y="194"/>
                    <a:pt x="444" y="196"/>
                  </a:cubicBezTo>
                  <a:cubicBezTo>
                    <a:pt x="446" y="198"/>
                    <a:pt x="443" y="199"/>
                    <a:pt x="439" y="200"/>
                  </a:cubicBezTo>
                  <a:cubicBezTo>
                    <a:pt x="435" y="202"/>
                    <a:pt x="434" y="201"/>
                    <a:pt x="433" y="203"/>
                  </a:cubicBezTo>
                  <a:cubicBezTo>
                    <a:pt x="431" y="205"/>
                    <a:pt x="426" y="206"/>
                    <a:pt x="424" y="208"/>
                  </a:cubicBezTo>
                  <a:cubicBezTo>
                    <a:pt x="422" y="210"/>
                    <a:pt x="417" y="212"/>
                    <a:pt x="417" y="210"/>
                  </a:cubicBezTo>
                  <a:cubicBezTo>
                    <a:pt x="416" y="208"/>
                    <a:pt x="417" y="209"/>
                    <a:pt x="417" y="208"/>
                  </a:cubicBezTo>
                  <a:cubicBezTo>
                    <a:pt x="418" y="206"/>
                    <a:pt x="425" y="204"/>
                    <a:pt x="425" y="204"/>
                  </a:cubicBezTo>
                  <a:cubicBezTo>
                    <a:pt x="425" y="204"/>
                    <a:pt x="433" y="195"/>
                    <a:pt x="434" y="195"/>
                  </a:cubicBezTo>
                  <a:close/>
                  <a:moveTo>
                    <a:pt x="413" y="187"/>
                  </a:moveTo>
                  <a:cubicBezTo>
                    <a:pt x="414" y="186"/>
                    <a:pt x="420" y="186"/>
                    <a:pt x="422" y="187"/>
                  </a:cubicBezTo>
                  <a:cubicBezTo>
                    <a:pt x="425" y="187"/>
                    <a:pt x="429" y="194"/>
                    <a:pt x="427" y="194"/>
                  </a:cubicBezTo>
                  <a:cubicBezTo>
                    <a:pt x="425" y="195"/>
                    <a:pt x="422" y="193"/>
                    <a:pt x="422" y="190"/>
                  </a:cubicBezTo>
                  <a:cubicBezTo>
                    <a:pt x="422" y="188"/>
                    <a:pt x="419" y="195"/>
                    <a:pt x="421" y="197"/>
                  </a:cubicBezTo>
                  <a:cubicBezTo>
                    <a:pt x="422" y="200"/>
                    <a:pt x="418" y="202"/>
                    <a:pt x="416" y="202"/>
                  </a:cubicBezTo>
                  <a:cubicBezTo>
                    <a:pt x="415" y="202"/>
                    <a:pt x="414" y="199"/>
                    <a:pt x="414" y="195"/>
                  </a:cubicBezTo>
                  <a:cubicBezTo>
                    <a:pt x="414" y="192"/>
                    <a:pt x="412" y="189"/>
                    <a:pt x="408" y="189"/>
                  </a:cubicBezTo>
                  <a:cubicBezTo>
                    <a:pt x="403" y="190"/>
                    <a:pt x="401" y="193"/>
                    <a:pt x="400" y="194"/>
                  </a:cubicBezTo>
                  <a:cubicBezTo>
                    <a:pt x="398" y="195"/>
                    <a:pt x="398" y="202"/>
                    <a:pt x="399" y="203"/>
                  </a:cubicBezTo>
                  <a:cubicBezTo>
                    <a:pt x="399" y="205"/>
                    <a:pt x="399" y="210"/>
                    <a:pt x="395" y="210"/>
                  </a:cubicBezTo>
                  <a:cubicBezTo>
                    <a:pt x="392" y="209"/>
                    <a:pt x="393" y="203"/>
                    <a:pt x="393" y="201"/>
                  </a:cubicBezTo>
                  <a:cubicBezTo>
                    <a:pt x="394" y="199"/>
                    <a:pt x="392" y="193"/>
                    <a:pt x="394" y="190"/>
                  </a:cubicBezTo>
                  <a:cubicBezTo>
                    <a:pt x="395" y="187"/>
                    <a:pt x="400" y="186"/>
                    <a:pt x="403" y="185"/>
                  </a:cubicBezTo>
                  <a:cubicBezTo>
                    <a:pt x="406" y="185"/>
                    <a:pt x="412" y="187"/>
                    <a:pt x="413" y="187"/>
                  </a:cubicBezTo>
                  <a:close/>
                  <a:moveTo>
                    <a:pt x="384" y="177"/>
                  </a:moveTo>
                  <a:cubicBezTo>
                    <a:pt x="389" y="175"/>
                    <a:pt x="394" y="169"/>
                    <a:pt x="396" y="172"/>
                  </a:cubicBezTo>
                  <a:cubicBezTo>
                    <a:pt x="398" y="174"/>
                    <a:pt x="403" y="177"/>
                    <a:pt x="405" y="177"/>
                  </a:cubicBezTo>
                  <a:cubicBezTo>
                    <a:pt x="408" y="177"/>
                    <a:pt x="405" y="182"/>
                    <a:pt x="403" y="182"/>
                  </a:cubicBezTo>
                  <a:cubicBezTo>
                    <a:pt x="402" y="183"/>
                    <a:pt x="398" y="181"/>
                    <a:pt x="395" y="181"/>
                  </a:cubicBezTo>
                  <a:cubicBezTo>
                    <a:pt x="391" y="181"/>
                    <a:pt x="392" y="179"/>
                    <a:pt x="391" y="180"/>
                  </a:cubicBezTo>
                  <a:cubicBezTo>
                    <a:pt x="389" y="180"/>
                    <a:pt x="386" y="181"/>
                    <a:pt x="383" y="182"/>
                  </a:cubicBezTo>
                  <a:cubicBezTo>
                    <a:pt x="381" y="183"/>
                    <a:pt x="377" y="183"/>
                    <a:pt x="377" y="181"/>
                  </a:cubicBezTo>
                  <a:cubicBezTo>
                    <a:pt x="377" y="178"/>
                    <a:pt x="379" y="178"/>
                    <a:pt x="384" y="177"/>
                  </a:cubicBezTo>
                  <a:close/>
                  <a:moveTo>
                    <a:pt x="235" y="183"/>
                  </a:moveTo>
                  <a:cubicBezTo>
                    <a:pt x="233" y="183"/>
                    <a:pt x="232" y="179"/>
                    <a:pt x="231" y="177"/>
                  </a:cubicBezTo>
                  <a:cubicBezTo>
                    <a:pt x="231" y="175"/>
                    <a:pt x="227" y="175"/>
                    <a:pt x="225" y="174"/>
                  </a:cubicBezTo>
                  <a:cubicBezTo>
                    <a:pt x="223" y="173"/>
                    <a:pt x="219" y="167"/>
                    <a:pt x="222" y="168"/>
                  </a:cubicBezTo>
                  <a:cubicBezTo>
                    <a:pt x="223" y="169"/>
                    <a:pt x="226" y="171"/>
                    <a:pt x="227" y="171"/>
                  </a:cubicBezTo>
                  <a:cubicBezTo>
                    <a:pt x="228" y="171"/>
                    <a:pt x="233" y="175"/>
                    <a:pt x="235" y="177"/>
                  </a:cubicBezTo>
                  <a:cubicBezTo>
                    <a:pt x="237" y="178"/>
                    <a:pt x="237" y="183"/>
                    <a:pt x="235" y="183"/>
                  </a:cubicBezTo>
                  <a:close/>
                  <a:moveTo>
                    <a:pt x="424" y="119"/>
                  </a:moveTo>
                  <a:cubicBezTo>
                    <a:pt x="420" y="120"/>
                    <a:pt x="423" y="123"/>
                    <a:pt x="426" y="122"/>
                  </a:cubicBezTo>
                  <a:cubicBezTo>
                    <a:pt x="428" y="121"/>
                    <a:pt x="427" y="118"/>
                    <a:pt x="424" y="119"/>
                  </a:cubicBezTo>
                  <a:close/>
                  <a:moveTo>
                    <a:pt x="41" y="127"/>
                  </a:moveTo>
                  <a:cubicBezTo>
                    <a:pt x="38" y="127"/>
                    <a:pt x="39" y="127"/>
                    <a:pt x="36" y="128"/>
                  </a:cubicBezTo>
                  <a:cubicBezTo>
                    <a:pt x="34" y="129"/>
                    <a:pt x="38" y="131"/>
                    <a:pt x="40" y="131"/>
                  </a:cubicBezTo>
                  <a:cubicBezTo>
                    <a:pt x="41" y="131"/>
                    <a:pt x="44" y="127"/>
                    <a:pt x="41" y="127"/>
                  </a:cubicBezTo>
                  <a:close/>
                  <a:moveTo>
                    <a:pt x="486" y="311"/>
                  </a:moveTo>
                  <a:cubicBezTo>
                    <a:pt x="482" y="312"/>
                    <a:pt x="483" y="319"/>
                    <a:pt x="487" y="317"/>
                  </a:cubicBezTo>
                  <a:cubicBezTo>
                    <a:pt x="492" y="316"/>
                    <a:pt x="489" y="311"/>
                    <a:pt x="486" y="311"/>
                  </a:cubicBezTo>
                  <a:close/>
                  <a:moveTo>
                    <a:pt x="460" y="307"/>
                  </a:moveTo>
                  <a:cubicBezTo>
                    <a:pt x="458" y="307"/>
                    <a:pt x="451" y="313"/>
                    <a:pt x="451" y="313"/>
                  </a:cubicBezTo>
                  <a:cubicBezTo>
                    <a:pt x="451" y="313"/>
                    <a:pt x="456" y="314"/>
                    <a:pt x="458" y="314"/>
                  </a:cubicBezTo>
                  <a:cubicBezTo>
                    <a:pt x="461" y="314"/>
                    <a:pt x="462" y="315"/>
                    <a:pt x="465" y="316"/>
                  </a:cubicBezTo>
                  <a:cubicBezTo>
                    <a:pt x="467" y="317"/>
                    <a:pt x="471" y="315"/>
                    <a:pt x="473" y="315"/>
                  </a:cubicBezTo>
                  <a:cubicBezTo>
                    <a:pt x="474" y="315"/>
                    <a:pt x="476" y="319"/>
                    <a:pt x="476" y="314"/>
                  </a:cubicBezTo>
                  <a:cubicBezTo>
                    <a:pt x="477" y="309"/>
                    <a:pt x="472" y="307"/>
                    <a:pt x="469" y="306"/>
                  </a:cubicBezTo>
                  <a:cubicBezTo>
                    <a:pt x="466" y="306"/>
                    <a:pt x="462" y="306"/>
                    <a:pt x="460" y="307"/>
                  </a:cubicBezTo>
                  <a:close/>
                  <a:moveTo>
                    <a:pt x="409" y="116"/>
                  </a:moveTo>
                  <a:cubicBezTo>
                    <a:pt x="408" y="117"/>
                    <a:pt x="414" y="119"/>
                    <a:pt x="415" y="118"/>
                  </a:cubicBezTo>
                  <a:cubicBezTo>
                    <a:pt x="416" y="116"/>
                    <a:pt x="412" y="113"/>
                    <a:pt x="409" y="116"/>
                  </a:cubicBezTo>
                  <a:close/>
                  <a:moveTo>
                    <a:pt x="709" y="111"/>
                  </a:moveTo>
                  <a:cubicBezTo>
                    <a:pt x="710" y="109"/>
                    <a:pt x="717" y="109"/>
                    <a:pt x="717" y="109"/>
                  </a:cubicBezTo>
                  <a:cubicBezTo>
                    <a:pt x="717" y="109"/>
                    <a:pt x="722" y="105"/>
                    <a:pt x="720" y="103"/>
                  </a:cubicBezTo>
                  <a:cubicBezTo>
                    <a:pt x="718" y="101"/>
                    <a:pt x="713" y="100"/>
                    <a:pt x="711" y="100"/>
                  </a:cubicBezTo>
                  <a:cubicBezTo>
                    <a:pt x="709" y="99"/>
                    <a:pt x="707" y="101"/>
                    <a:pt x="701" y="101"/>
                  </a:cubicBezTo>
                  <a:cubicBezTo>
                    <a:pt x="696" y="101"/>
                    <a:pt x="693" y="103"/>
                    <a:pt x="691" y="101"/>
                  </a:cubicBezTo>
                  <a:cubicBezTo>
                    <a:pt x="689" y="99"/>
                    <a:pt x="681" y="98"/>
                    <a:pt x="680" y="100"/>
                  </a:cubicBezTo>
                  <a:cubicBezTo>
                    <a:pt x="679" y="101"/>
                    <a:pt x="677" y="101"/>
                    <a:pt x="679" y="105"/>
                  </a:cubicBezTo>
                  <a:cubicBezTo>
                    <a:pt x="681" y="108"/>
                    <a:pt x="683" y="110"/>
                    <a:pt x="684" y="110"/>
                  </a:cubicBezTo>
                  <a:cubicBezTo>
                    <a:pt x="686" y="110"/>
                    <a:pt x="692" y="110"/>
                    <a:pt x="693" y="112"/>
                  </a:cubicBezTo>
                  <a:cubicBezTo>
                    <a:pt x="694" y="114"/>
                    <a:pt x="696" y="116"/>
                    <a:pt x="700" y="114"/>
                  </a:cubicBezTo>
                  <a:cubicBezTo>
                    <a:pt x="704" y="113"/>
                    <a:pt x="708" y="112"/>
                    <a:pt x="709" y="111"/>
                  </a:cubicBezTo>
                  <a:close/>
                  <a:moveTo>
                    <a:pt x="363" y="61"/>
                  </a:moveTo>
                  <a:cubicBezTo>
                    <a:pt x="362" y="58"/>
                    <a:pt x="356" y="57"/>
                    <a:pt x="355" y="60"/>
                  </a:cubicBezTo>
                  <a:cubicBezTo>
                    <a:pt x="353" y="63"/>
                    <a:pt x="365" y="64"/>
                    <a:pt x="363" y="61"/>
                  </a:cubicBezTo>
                  <a:close/>
                  <a:moveTo>
                    <a:pt x="361" y="72"/>
                  </a:moveTo>
                  <a:cubicBezTo>
                    <a:pt x="364" y="72"/>
                    <a:pt x="369" y="71"/>
                    <a:pt x="371" y="71"/>
                  </a:cubicBezTo>
                  <a:cubicBezTo>
                    <a:pt x="374" y="71"/>
                    <a:pt x="374" y="67"/>
                    <a:pt x="371" y="67"/>
                  </a:cubicBezTo>
                  <a:cubicBezTo>
                    <a:pt x="369" y="66"/>
                    <a:pt x="367" y="64"/>
                    <a:pt x="365" y="65"/>
                  </a:cubicBezTo>
                  <a:cubicBezTo>
                    <a:pt x="362" y="66"/>
                    <a:pt x="355" y="69"/>
                    <a:pt x="355" y="71"/>
                  </a:cubicBezTo>
                  <a:cubicBezTo>
                    <a:pt x="356" y="71"/>
                    <a:pt x="358" y="73"/>
                    <a:pt x="361" y="72"/>
                  </a:cubicBezTo>
                  <a:close/>
                  <a:moveTo>
                    <a:pt x="349" y="49"/>
                  </a:moveTo>
                  <a:cubicBezTo>
                    <a:pt x="352" y="51"/>
                    <a:pt x="357" y="53"/>
                    <a:pt x="360" y="54"/>
                  </a:cubicBezTo>
                  <a:cubicBezTo>
                    <a:pt x="363" y="55"/>
                    <a:pt x="369" y="56"/>
                    <a:pt x="371" y="58"/>
                  </a:cubicBezTo>
                  <a:cubicBezTo>
                    <a:pt x="374" y="61"/>
                    <a:pt x="380" y="63"/>
                    <a:pt x="380" y="63"/>
                  </a:cubicBezTo>
                  <a:cubicBezTo>
                    <a:pt x="388" y="64"/>
                    <a:pt x="388" y="64"/>
                    <a:pt x="388" y="64"/>
                  </a:cubicBezTo>
                  <a:cubicBezTo>
                    <a:pt x="388" y="64"/>
                    <a:pt x="394" y="62"/>
                    <a:pt x="400" y="63"/>
                  </a:cubicBezTo>
                  <a:cubicBezTo>
                    <a:pt x="406" y="63"/>
                    <a:pt x="414" y="64"/>
                    <a:pt x="419" y="64"/>
                  </a:cubicBezTo>
                  <a:cubicBezTo>
                    <a:pt x="424" y="64"/>
                    <a:pt x="424" y="62"/>
                    <a:pt x="425" y="61"/>
                  </a:cubicBezTo>
                  <a:cubicBezTo>
                    <a:pt x="425" y="60"/>
                    <a:pt x="416" y="58"/>
                    <a:pt x="414" y="58"/>
                  </a:cubicBezTo>
                  <a:cubicBezTo>
                    <a:pt x="412" y="58"/>
                    <a:pt x="399" y="58"/>
                    <a:pt x="395" y="58"/>
                  </a:cubicBezTo>
                  <a:cubicBezTo>
                    <a:pt x="391" y="58"/>
                    <a:pt x="386" y="58"/>
                    <a:pt x="383" y="58"/>
                  </a:cubicBezTo>
                  <a:cubicBezTo>
                    <a:pt x="380" y="58"/>
                    <a:pt x="378" y="56"/>
                    <a:pt x="376" y="55"/>
                  </a:cubicBezTo>
                  <a:cubicBezTo>
                    <a:pt x="374" y="54"/>
                    <a:pt x="368" y="50"/>
                    <a:pt x="365" y="49"/>
                  </a:cubicBezTo>
                  <a:cubicBezTo>
                    <a:pt x="362" y="49"/>
                    <a:pt x="363" y="49"/>
                    <a:pt x="357" y="47"/>
                  </a:cubicBezTo>
                  <a:cubicBezTo>
                    <a:pt x="353" y="46"/>
                    <a:pt x="348" y="45"/>
                    <a:pt x="348" y="45"/>
                  </a:cubicBezTo>
                  <a:cubicBezTo>
                    <a:pt x="348" y="44"/>
                    <a:pt x="346" y="48"/>
                    <a:pt x="349" y="49"/>
                  </a:cubicBezTo>
                  <a:close/>
                  <a:moveTo>
                    <a:pt x="741" y="167"/>
                  </a:moveTo>
                  <a:cubicBezTo>
                    <a:pt x="744" y="167"/>
                    <a:pt x="747" y="165"/>
                    <a:pt x="750" y="164"/>
                  </a:cubicBezTo>
                  <a:cubicBezTo>
                    <a:pt x="752" y="163"/>
                    <a:pt x="756" y="161"/>
                    <a:pt x="756" y="157"/>
                  </a:cubicBezTo>
                  <a:cubicBezTo>
                    <a:pt x="756" y="154"/>
                    <a:pt x="755" y="151"/>
                    <a:pt x="754" y="149"/>
                  </a:cubicBezTo>
                  <a:cubicBezTo>
                    <a:pt x="752" y="148"/>
                    <a:pt x="750" y="147"/>
                    <a:pt x="747" y="148"/>
                  </a:cubicBezTo>
                  <a:cubicBezTo>
                    <a:pt x="744" y="148"/>
                    <a:pt x="744" y="152"/>
                    <a:pt x="741" y="152"/>
                  </a:cubicBezTo>
                  <a:cubicBezTo>
                    <a:pt x="739" y="152"/>
                    <a:pt x="736" y="153"/>
                    <a:pt x="737" y="155"/>
                  </a:cubicBezTo>
                  <a:cubicBezTo>
                    <a:pt x="738" y="158"/>
                    <a:pt x="739" y="160"/>
                    <a:pt x="737" y="161"/>
                  </a:cubicBezTo>
                  <a:cubicBezTo>
                    <a:pt x="735" y="162"/>
                    <a:pt x="738" y="167"/>
                    <a:pt x="741" y="167"/>
                  </a:cubicBezTo>
                  <a:close/>
                  <a:moveTo>
                    <a:pt x="1012" y="77"/>
                  </a:moveTo>
                  <a:cubicBezTo>
                    <a:pt x="1015" y="77"/>
                    <a:pt x="1019" y="78"/>
                    <a:pt x="1024" y="80"/>
                  </a:cubicBezTo>
                  <a:cubicBezTo>
                    <a:pt x="1028" y="82"/>
                    <a:pt x="1034" y="83"/>
                    <a:pt x="1037" y="80"/>
                  </a:cubicBezTo>
                  <a:cubicBezTo>
                    <a:pt x="1039" y="78"/>
                    <a:pt x="1037" y="74"/>
                    <a:pt x="1035" y="74"/>
                  </a:cubicBezTo>
                  <a:cubicBezTo>
                    <a:pt x="1033" y="74"/>
                    <a:pt x="1032" y="71"/>
                    <a:pt x="1037" y="68"/>
                  </a:cubicBezTo>
                  <a:cubicBezTo>
                    <a:pt x="1042" y="65"/>
                    <a:pt x="1047" y="62"/>
                    <a:pt x="1053" y="61"/>
                  </a:cubicBezTo>
                  <a:cubicBezTo>
                    <a:pt x="1058" y="60"/>
                    <a:pt x="1071" y="60"/>
                    <a:pt x="1076" y="61"/>
                  </a:cubicBezTo>
                  <a:cubicBezTo>
                    <a:pt x="1080" y="62"/>
                    <a:pt x="1087" y="56"/>
                    <a:pt x="1089" y="54"/>
                  </a:cubicBezTo>
                  <a:cubicBezTo>
                    <a:pt x="1091" y="51"/>
                    <a:pt x="1083" y="49"/>
                    <a:pt x="1081" y="52"/>
                  </a:cubicBezTo>
                  <a:cubicBezTo>
                    <a:pt x="1078" y="55"/>
                    <a:pt x="1068" y="54"/>
                    <a:pt x="1065" y="54"/>
                  </a:cubicBezTo>
                  <a:cubicBezTo>
                    <a:pt x="1063" y="53"/>
                    <a:pt x="1045" y="57"/>
                    <a:pt x="1041" y="57"/>
                  </a:cubicBezTo>
                  <a:cubicBezTo>
                    <a:pt x="1037" y="57"/>
                    <a:pt x="1036" y="61"/>
                    <a:pt x="1030" y="63"/>
                  </a:cubicBezTo>
                  <a:cubicBezTo>
                    <a:pt x="1025" y="66"/>
                    <a:pt x="1018" y="69"/>
                    <a:pt x="1015" y="70"/>
                  </a:cubicBezTo>
                  <a:cubicBezTo>
                    <a:pt x="1013" y="71"/>
                    <a:pt x="1010" y="76"/>
                    <a:pt x="1012" y="77"/>
                  </a:cubicBezTo>
                  <a:close/>
                  <a:moveTo>
                    <a:pt x="759" y="151"/>
                  </a:moveTo>
                  <a:cubicBezTo>
                    <a:pt x="763" y="152"/>
                    <a:pt x="771" y="154"/>
                    <a:pt x="768" y="155"/>
                  </a:cubicBezTo>
                  <a:cubicBezTo>
                    <a:pt x="765" y="157"/>
                    <a:pt x="759" y="161"/>
                    <a:pt x="759" y="163"/>
                  </a:cubicBezTo>
                  <a:cubicBezTo>
                    <a:pt x="758" y="166"/>
                    <a:pt x="765" y="168"/>
                    <a:pt x="765" y="168"/>
                  </a:cubicBezTo>
                  <a:cubicBezTo>
                    <a:pt x="765" y="168"/>
                    <a:pt x="763" y="171"/>
                    <a:pt x="765" y="171"/>
                  </a:cubicBezTo>
                  <a:cubicBezTo>
                    <a:pt x="767" y="172"/>
                    <a:pt x="768" y="169"/>
                    <a:pt x="771" y="169"/>
                  </a:cubicBezTo>
                  <a:cubicBezTo>
                    <a:pt x="774" y="169"/>
                    <a:pt x="780" y="171"/>
                    <a:pt x="783" y="171"/>
                  </a:cubicBezTo>
                  <a:cubicBezTo>
                    <a:pt x="786" y="171"/>
                    <a:pt x="791" y="166"/>
                    <a:pt x="791" y="164"/>
                  </a:cubicBezTo>
                  <a:cubicBezTo>
                    <a:pt x="790" y="161"/>
                    <a:pt x="786" y="157"/>
                    <a:pt x="783" y="155"/>
                  </a:cubicBezTo>
                  <a:cubicBezTo>
                    <a:pt x="780" y="154"/>
                    <a:pt x="776" y="147"/>
                    <a:pt x="774" y="146"/>
                  </a:cubicBezTo>
                  <a:cubicBezTo>
                    <a:pt x="771" y="144"/>
                    <a:pt x="776" y="140"/>
                    <a:pt x="773" y="138"/>
                  </a:cubicBezTo>
                  <a:cubicBezTo>
                    <a:pt x="770" y="135"/>
                    <a:pt x="769" y="135"/>
                    <a:pt x="766" y="133"/>
                  </a:cubicBezTo>
                  <a:cubicBezTo>
                    <a:pt x="763" y="132"/>
                    <a:pt x="760" y="134"/>
                    <a:pt x="758" y="136"/>
                  </a:cubicBezTo>
                  <a:cubicBezTo>
                    <a:pt x="756" y="138"/>
                    <a:pt x="754" y="136"/>
                    <a:pt x="752" y="136"/>
                  </a:cubicBezTo>
                  <a:cubicBezTo>
                    <a:pt x="748" y="137"/>
                    <a:pt x="750" y="141"/>
                    <a:pt x="751" y="143"/>
                  </a:cubicBezTo>
                  <a:cubicBezTo>
                    <a:pt x="753" y="145"/>
                    <a:pt x="755" y="149"/>
                    <a:pt x="759" y="151"/>
                  </a:cubicBezTo>
                  <a:close/>
                  <a:moveTo>
                    <a:pt x="11" y="161"/>
                  </a:moveTo>
                  <a:cubicBezTo>
                    <a:pt x="6" y="161"/>
                    <a:pt x="2" y="161"/>
                    <a:pt x="1" y="163"/>
                  </a:cubicBezTo>
                  <a:cubicBezTo>
                    <a:pt x="0" y="164"/>
                    <a:pt x="5" y="165"/>
                    <a:pt x="8" y="165"/>
                  </a:cubicBezTo>
                  <a:cubicBezTo>
                    <a:pt x="11" y="165"/>
                    <a:pt x="17" y="163"/>
                    <a:pt x="16" y="163"/>
                  </a:cubicBezTo>
                  <a:cubicBezTo>
                    <a:pt x="15" y="163"/>
                    <a:pt x="11" y="161"/>
                    <a:pt x="11" y="161"/>
                  </a:cubicBezTo>
                  <a:close/>
                  <a:moveTo>
                    <a:pt x="337" y="68"/>
                  </a:moveTo>
                  <a:cubicBezTo>
                    <a:pt x="335" y="69"/>
                    <a:pt x="330" y="67"/>
                    <a:pt x="327" y="68"/>
                  </a:cubicBezTo>
                  <a:cubicBezTo>
                    <a:pt x="325" y="69"/>
                    <a:pt x="326" y="73"/>
                    <a:pt x="329" y="73"/>
                  </a:cubicBezTo>
                  <a:cubicBezTo>
                    <a:pt x="332" y="74"/>
                    <a:pt x="336" y="72"/>
                    <a:pt x="337" y="73"/>
                  </a:cubicBezTo>
                  <a:cubicBezTo>
                    <a:pt x="337" y="75"/>
                    <a:pt x="339" y="81"/>
                    <a:pt x="344" y="79"/>
                  </a:cubicBezTo>
                  <a:cubicBezTo>
                    <a:pt x="348" y="77"/>
                    <a:pt x="348" y="75"/>
                    <a:pt x="349" y="75"/>
                  </a:cubicBezTo>
                  <a:cubicBezTo>
                    <a:pt x="351" y="74"/>
                    <a:pt x="349" y="69"/>
                    <a:pt x="347" y="68"/>
                  </a:cubicBezTo>
                  <a:cubicBezTo>
                    <a:pt x="345" y="66"/>
                    <a:pt x="338" y="67"/>
                    <a:pt x="337" y="68"/>
                  </a:cubicBezTo>
                  <a:close/>
                  <a:moveTo>
                    <a:pt x="34" y="158"/>
                  </a:moveTo>
                  <a:cubicBezTo>
                    <a:pt x="30" y="159"/>
                    <a:pt x="26" y="161"/>
                    <a:pt x="29" y="162"/>
                  </a:cubicBezTo>
                  <a:cubicBezTo>
                    <a:pt x="32" y="163"/>
                    <a:pt x="39" y="161"/>
                    <a:pt x="39" y="160"/>
                  </a:cubicBezTo>
                  <a:cubicBezTo>
                    <a:pt x="40" y="159"/>
                    <a:pt x="41" y="153"/>
                    <a:pt x="40" y="153"/>
                  </a:cubicBezTo>
                  <a:cubicBezTo>
                    <a:pt x="36" y="151"/>
                    <a:pt x="38" y="158"/>
                    <a:pt x="34" y="158"/>
                  </a:cubicBezTo>
                  <a:close/>
                  <a:moveTo>
                    <a:pt x="278" y="50"/>
                  </a:moveTo>
                  <a:cubicBezTo>
                    <a:pt x="280" y="50"/>
                    <a:pt x="285" y="49"/>
                    <a:pt x="287" y="50"/>
                  </a:cubicBezTo>
                  <a:cubicBezTo>
                    <a:pt x="288" y="51"/>
                    <a:pt x="292" y="50"/>
                    <a:pt x="292" y="49"/>
                  </a:cubicBezTo>
                  <a:cubicBezTo>
                    <a:pt x="292" y="48"/>
                    <a:pt x="293" y="43"/>
                    <a:pt x="290" y="42"/>
                  </a:cubicBezTo>
                  <a:cubicBezTo>
                    <a:pt x="287" y="42"/>
                    <a:pt x="283" y="45"/>
                    <a:pt x="278" y="47"/>
                  </a:cubicBezTo>
                  <a:cubicBezTo>
                    <a:pt x="275" y="48"/>
                    <a:pt x="276" y="50"/>
                    <a:pt x="278" y="50"/>
                  </a:cubicBezTo>
                  <a:close/>
                  <a:moveTo>
                    <a:pt x="241" y="58"/>
                  </a:moveTo>
                  <a:cubicBezTo>
                    <a:pt x="244" y="58"/>
                    <a:pt x="250" y="58"/>
                    <a:pt x="251" y="58"/>
                  </a:cubicBezTo>
                  <a:cubicBezTo>
                    <a:pt x="253" y="57"/>
                    <a:pt x="260" y="55"/>
                    <a:pt x="260" y="57"/>
                  </a:cubicBezTo>
                  <a:cubicBezTo>
                    <a:pt x="260" y="60"/>
                    <a:pt x="263" y="63"/>
                    <a:pt x="265" y="63"/>
                  </a:cubicBezTo>
                  <a:cubicBezTo>
                    <a:pt x="267" y="62"/>
                    <a:pt x="270" y="59"/>
                    <a:pt x="272" y="60"/>
                  </a:cubicBezTo>
                  <a:cubicBezTo>
                    <a:pt x="274" y="62"/>
                    <a:pt x="274" y="65"/>
                    <a:pt x="276" y="65"/>
                  </a:cubicBezTo>
                  <a:cubicBezTo>
                    <a:pt x="277" y="66"/>
                    <a:pt x="282" y="66"/>
                    <a:pt x="284" y="65"/>
                  </a:cubicBezTo>
                  <a:cubicBezTo>
                    <a:pt x="287" y="65"/>
                    <a:pt x="293" y="65"/>
                    <a:pt x="296" y="65"/>
                  </a:cubicBezTo>
                  <a:cubicBezTo>
                    <a:pt x="299" y="66"/>
                    <a:pt x="307" y="67"/>
                    <a:pt x="307" y="66"/>
                  </a:cubicBezTo>
                  <a:cubicBezTo>
                    <a:pt x="308" y="64"/>
                    <a:pt x="310" y="64"/>
                    <a:pt x="311" y="62"/>
                  </a:cubicBezTo>
                  <a:cubicBezTo>
                    <a:pt x="311" y="61"/>
                    <a:pt x="312" y="56"/>
                    <a:pt x="312" y="56"/>
                  </a:cubicBezTo>
                  <a:cubicBezTo>
                    <a:pt x="312" y="56"/>
                    <a:pt x="311" y="53"/>
                    <a:pt x="308" y="54"/>
                  </a:cubicBezTo>
                  <a:cubicBezTo>
                    <a:pt x="306" y="56"/>
                    <a:pt x="305" y="56"/>
                    <a:pt x="303" y="56"/>
                  </a:cubicBezTo>
                  <a:cubicBezTo>
                    <a:pt x="300" y="55"/>
                    <a:pt x="300" y="51"/>
                    <a:pt x="296" y="52"/>
                  </a:cubicBezTo>
                  <a:cubicBezTo>
                    <a:pt x="292" y="53"/>
                    <a:pt x="292" y="55"/>
                    <a:pt x="290" y="56"/>
                  </a:cubicBezTo>
                  <a:cubicBezTo>
                    <a:pt x="289" y="57"/>
                    <a:pt x="286" y="58"/>
                    <a:pt x="285" y="57"/>
                  </a:cubicBezTo>
                  <a:cubicBezTo>
                    <a:pt x="284" y="57"/>
                    <a:pt x="278" y="54"/>
                    <a:pt x="278" y="54"/>
                  </a:cubicBezTo>
                  <a:cubicBezTo>
                    <a:pt x="278" y="54"/>
                    <a:pt x="266" y="53"/>
                    <a:pt x="266" y="52"/>
                  </a:cubicBezTo>
                  <a:cubicBezTo>
                    <a:pt x="265" y="50"/>
                    <a:pt x="263" y="48"/>
                    <a:pt x="258" y="48"/>
                  </a:cubicBezTo>
                  <a:cubicBezTo>
                    <a:pt x="252" y="49"/>
                    <a:pt x="243" y="52"/>
                    <a:pt x="241" y="52"/>
                  </a:cubicBezTo>
                  <a:cubicBezTo>
                    <a:pt x="240" y="52"/>
                    <a:pt x="243" y="55"/>
                    <a:pt x="241" y="55"/>
                  </a:cubicBezTo>
                  <a:cubicBezTo>
                    <a:pt x="239" y="55"/>
                    <a:pt x="236" y="55"/>
                    <a:pt x="235" y="57"/>
                  </a:cubicBezTo>
                  <a:cubicBezTo>
                    <a:pt x="235" y="59"/>
                    <a:pt x="238" y="58"/>
                    <a:pt x="241" y="58"/>
                  </a:cubicBezTo>
                  <a:close/>
                  <a:moveTo>
                    <a:pt x="317" y="47"/>
                  </a:moveTo>
                  <a:cubicBezTo>
                    <a:pt x="321" y="47"/>
                    <a:pt x="327" y="45"/>
                    <a:pt x="328" y="46"/>
                  </a:cubicBezTo>
                  <a:cubicBezTo>
                    <a:pt x="328" y="48"/>
                    <a:pt x="327" y="49"/>
                    <a:pt x="331" y="49"/>
                  </a:cubicBezTo>
                  <a:cubicBezTo>
                    <a:pt x="334" y="50"/>
                    <a:pt x="336" y="50"/>
                    <a:pt x="338" y="50"/>
                  </a:cubicBezTo>
                  <a:cubicBezTo>
                    <a:pt x="340" y="50"/>
                    <a:pt x="339" y="47"/>
                    <a:pt x="337" y="45"/>
                  </a:cubicBezTo>
                  <a:cubicBezTo>
                    <a:pt x="336" y="42"/>
                    <a:pt x="336" y="43"/>
                    <a:pt x="332" y="41"/>
                  </a:cubicBezTo>
                  <a:cubicBezTo>
                    <a:pt x="327" y="40"/>
                    <a:pt x="323" y="40"/>
                    <a:pt x="320" y="40"/>
                  </a:cubicBezTo>
                  <a:cubicBezTo>
                    <a:pt x="316" y="41"/>
                    <a:pt x="313" y="40"/>
                    <a:pt x="312" y="43"/>
                  </a:cubicBezTo>
                  <a:cubicBezTo>
                    <a:pt x="312" y="45"/>
                    <a:pt x="314" y="47"/>
                    <a:pt x="317" y="47"/>
                  </a:cubicBezTo>
                  <a:close/>
                  <a:moveTo>
                    <a:pt x="317" y="55"/>
                  </a:moveTo>
                  <a:cubicBezTo>
                    <a:pt x="316" y="57"/>
                    <a:pt x="317" y="62"/>
                    <a:pt x="317" y="62"/>
                  </a:cubicBezTo>
                  <a:cubicBezTo>
                    <a:pt x="316" y="63"/>
                    <a:pt x="317" y="65"/>
                    <a:pt x="319" y="65"/>
                  </a:cubicBezTo>
                  <a:cubicBezTo>
                    <a:pt x="321" y="64"/>
                    <a:pt x="322" y="59"/>
                    <a:pt x="324" y="59"/>
                  </a:cubicBezTo>
                  <a:cubicBezTo>
                    <a:pt x="325" y="59"/>
                    <a:pt x="333" y="57"/>
                    <a:pt x="334" y="60"/>
                  </a:cubicBezTo>
                  <a:cubicBezTo>
                    <a:pt x="335" y="63"/>
                    <a:pt x="335" y="62"/>
                    <a:pt x="339" y="62"/>
                  </a:cubicBezTo>
                  <a:cubicBezTo>
                    <a:pt x="342" y="62"/>
                    <a:pt x="345" y="59"/>
                    <a:pt x="346" y="57"/>
                  </a:cubicBezTo>
                  <a:cubicBezTo>
                    <a:pt x="346" y="56"/>
                    <a:pt x="344" y="53"/>
                    <a:pt x="339" y="54"/>
                  </a:cubicBezTo>
                  <a:cubicBezTo>
                    <a:pt x="334" y="54"/>
                    <a:pt x="320" y="53"/>
                    <a:pt x="317" y="55"/>
                  </a:cubicBezTo>
                  <a:close/>
                  <a:moveTo>
                    <a:pt x="1527" y="494"/>
                  </a:moveTo>
                  <a:cubicBezTo>
                    <a:pt x="1527" y="492"/>
                    <a:pt x="1526" y="490"/>
                    <a:pt x="1519" y="488"/>
                  </a:cubicBezTo>
                  <a:cubicBezTo>
                    <a:pt x="1512" y="486"/>
                    <a:pt x="1517" y="489"/>
                    <a:pt x="1519" y="493"/>
                  </a:cubicBezTo>
                  <a:cubicBezTo>
                    <a:pt x="1521" y="496"/>
                    <a:pt x="1526" y="498"/>
                    <a:pt x="1527" y="494"/>
                  </a:cubicBezTo>
                  <a:close/>
                  <a:moveTo>
                    <a:pt x="1423" y="198"/>
                  </a:moveTo>
                  <a:cubicBezTo>
                    <a:pt x="1421" y="198"/>
                    <a:pt x="1419" y="194"/>
                    <a:pt x="1416" y="194"/>
                  </a:cubicBezTo>
                  <a:cubicBezTo>
                    <a:pt x="1413" y="195"/>
                    <a:pt x="1412" y="199"/>
                    <a:pt x="1412" y="200"/>
                  </a:cubicBezTo>
                  <a:cubicBezTo>
                    <a:pt x="1412" y="201"/>
                    <a:pt x="1401" y="203"/>
                    <a:pt x="1405" y="206"/>
                  </a:cubicBezTo>
                  <a:cubicBezTo>
                    <a:pt x="1408" y="209"/>
                    <a:pt x="1412" y="207"/>
                    <a:pt x="1417" y="207"/>
                  </a:cubicBezTo>
                  <a:cubicBezTo>
                    <a:pt x="1422" y="206"/>
                    <a:pt x="1427" y="205"/>
                    <a:pt x="1427" y="205"/>
                  </a:cubicBezTo>
                  <a:cubicBezTo>
                    <a:pt x="1427" y="205"/>
                    <a:pt x="1435" y="205"/>
                    <a:pt x="1434" y="202"/>
                  </a:cubicBezTo>
                  <a:cubicBezTo>
                    <a:pt x="1433" y="198"/>
                    <a:pt x="1424" y="197"/>
                    <a:pt x="1423" y="198"/>
                  </a:cubicBezTo>
                  <a:close/>
                  <a:moveTo>
                    <a:pt x="1402" y="428"/>
                  </a:moveTo>
                  <a:cubicBezTo>
                    <a:pt x="1399" y="428"/>
                    <a:pt x="1396" y="432"/>
                    <a:pt x="1398" y="432"/>
                  </a:cubicBezTo>
                  <a:cubicBezTo>
                    <a:pt x="1400" y="432"/>
                    <a:pt x="1407" y="431"/>
                    <a:pt x="1407" y="432"/>
                  </a:cubicBezTo>
                  <a:cubicBezTo>
                    <a:pt x="1408" y="433"/>
                    <a:pt x="1412" y="440"/>
                    <a:pt x="1415" y="440"/>
                  </a:cubicBezTo>
                  <a:cubicBezTo>
                    <a:pt x="1419" y="440"/>
                    <a:pt x="1421" y="433"/>
                    <a:pt x="1423" y="431"/>
                  </a:cubicBezTo>
                  <a:cubicBezTo>
                    <a:pt x="1425" y="429"/>
                    <a:pt x="1433" y="428"/>
                    <a:pt x="1433" y="431"/>
                  </a:cubicBezTo>
                  <a:cubicBezTo>
                    <a:pt x="1434" y="435"/>
                    <a:pt x="1437" y="438"/>
                    <a:pt x="1441" y="440"/>
                  </a:cubicBezTo>
                  <a:cubicBezTo>
                    <a:pt x="1446" y="443"/>
                    <a:pt x="1451" y="445"/>
                    <a:pt x="1451" y="443"/>
                  </a:cubicBezTo>
                  <a:cubicBezTo>
                    <a:pt x="1452" y="441"/>
                    <a:pt x="1449" y="434"/>
                    <a:pt x="1446" y="433"/>
                  </a:cubicBezTo>
                  <a:cubicBezTo>
                    <a:pt x="1443" y="432"/>
                    <a:pt x="1438" y="425"/>
                    <a:pt x="1438" y="423"/>
                  </a:cubicBezTo>
                  <a:cubicBezTo>
                    <a:pt x="1438" y="420"/>
                    <a:pt x="1433" y="419"/>
                    <a:pt x="1431" y="417"/>
                  </a:cubicBezTo>
                  <a:cubicBezTo>
                    <a:pt x="1429" y="415"/>
                    <a:pt x="1427" y="410"/>
                    <a:pt x="1421" y="409"/>
                  </a:cubicBezTo>
                  <a:cubicBezTo>
                    <a:pt x="1415" y="408"/>
                    <a:pt x="1414" y="406"/>
                    <a:pt x="1408" y="403"/>
                  </a:cubicBezTo>
                  <a:cubicBezTo>
                    <a:pt x="1402" y="400"/>
                    <a:pt x="1388" y="400"/>
                    <a:pt x="1388" y="402"/>
                  </a:cubicBezTo>
                  <a:cubicBezTo>
                    <a:pt x="1387" y="404"/>
                    <a:pt x="1388" y="402"/>
                    <a:pt x="1383" y="400"/>
                  </a:cubicBezTo>
                  <a:cubicBezTo>
                    <a:pt x="1379" y="399"/>
                    <a:pt x="1375" y="400"/>
                    <a:pt x="1374" y="398"/>
                  </a:cubicBezTo>
                  <a:cubicBezTo>
                    <a:pt x="1373" y="395"/>
                    <a:pt x="1370" y="394"/>
                    <a:pt x="1367" y="398"/>
                  </a:cubicBezTo>
                  <a:cubicBezTo>
                    <a:pt x="1364" y="400"/>
                    <a:pt x="1363" y="401"/>
                    <a:pt x="1369" y="402"/>
                  </a:cubicBezTo>
                  <a:cubicBezTo>
                    <a:pt x="1376" y="403"/>
                    <a:pt x="1377" y="403"/>
                    <a:pt x="1375" y="406"/>
                  </a:cubicBezTo>
                  <a:cubicBezTo>
                    <a:pt x="1372" y="409"/>
                    <a:pt x="1370" y="413"/>
                    <a:pt x="1373" y="413"/>
                  </a:cubicBezTo>
                  <a:cubicBezTo>
                    <a:pt x="1375" y="413"/>
                    <a:pt x="1382" y="412"/>
                    <a:pt x="1382" y="413"/>
                  </a:cubicBezTo>
                  <a:cubicBezTo>
                    <a:pt x="1383" y="415"/>
                    <a:pt x="1381" y="415"/>
                    <a:pt x="1388" y="416"/>
                  </a:cubicBezTo>
                  <a:cubicBezTo>
                    <a:pt x="1396" y="417"/>
                    <a:pt x="1398" y="420"/>
                    <a:pt x="1399" y="421"/>
                  </a:cubicBezTo>
                  <a:cubicBezTo>
                    <a:pt x="1401" y="423"/>
                    <a:pt x="1405" y="428"/>
                    <a:pt x="1402" y="428"/>
                  </a:cubicBezTo>
                  <a:close/>
                  <a:moveTo>
                    <a:pt x="1398" y="231"/>
                  </a:moveTo>
                  <a:cubicBezTo>
                    <a:pt x="1396" y="231"/>
                    <a:pt x="1388" y="234"/>
                    <a:pt x="1386" y="236"/>
                  </a:cubicBezTo>
                  <a:cubicBezTo>
                    <a:pt x="1384" y="238"/>
                    <a:pt x="1373" y="234"/>
                    <a:pt x="1371" y="236"/>
                  </a:cubicBezTo>
                  <a:cubicBezTo>
                    <a:pt x="1370" y="238"/>
                    <a:pt x="1367" y="240"/>
                    <a:pt x="1365" y="242"/>
                  </a:cubicBezTo>
                  <a:cubicBezTo>
                    <a:pt x="1363" y="243"/>
                    <a:pt x="1358" y="242"/>
                    <a:pt x="1359" y="247"/>
                  </a:cubicBezTo>
                  <a:cubicBezTo>
                    <a:pt x="1360" y="251"/>
                    <a:pt x="1363" y="255"/>
                    <a:pt x="1365" y="255"/>
                  </a:cubicBezTo>
                  <a:cubicBezTo>
                    <a:pt x="1367" y="255"/>
                    <a:pt x="1370" y="254"/>
                    <a:pt x="1370" y="250"/>
                  </a:cubicBezTo>
                  <a:cubicBezTo>
                    <a:pt x="1370" y="245"/>
                    <a:pt x="1376" y="250"/>
                    <a:pt x="1378" y="249"/>
                  </a:cubicBezTo>
                  <a:cubicBezTo>
                    <a:pt x="1381" y="249"/>
                    <a:pt x="1382" y="246"/>
                    <a:pt x="1384" y="243"/>
                  </a:cubicBezTo>
                  <a:cubicBezTo>
                    <a:pt x="1384" y="243"/>
                    <a:pt x="1384" y="243"/>
                    <a:pt x="1384" y="242"/>
                  </a:cubicBezTo>
                  <a:cubicBezTo>
                    <a:pt x="1384" y="243"/>
                    <a:pt x="1384" y="245"/>
                    <a:pt x="1387" y="246"/>
                  </a:cubicBezTo>
                  <a:cubicBezTo>
                    <a:pt x="1391" y="247"/>
                    <a:pt x="1393" y="244"/>
                    <a:pt x="1393" y="243"/>
                  </a:cubicBezTo>
                  <a:cubicBezTo>
                    <a:pt x="1393" y="242"/>
                    <a:pt x="1401" y="240"/>
                    <a:pt x="1402" y="239"/>
                  </a:cubicBezTo>
                  <a:cubicBezTo>
                    <a:pt x="1404" y="238"/>
                    <a:pt x="1410" y="236"/>
                    <a:pt x="1410" y="234"/>
                  </a:cubicBezTo>
                  <a:cubicBezTo>
                    <a:pt x="1411" y="233"/>
                    <a:pt x="1410" y="224"/>
                    <a:pt x="1412" y="223"/>
                  </a:cubicBezTo>
                  <a:cubicBezTo>
                    <a:pt x="1414" y="222"/>
                    <a:pt x="1417" y="222"/>
                    <a:pt x="1414" y="217"/>
                  </a:cubicBezTo>
                  <a:cubicBezTo>
                    <a:pt x="1411" y="212"/>
                    <a:pt x="1411" y="207"/>
                    <a:pt x="1407" y="209"/>
                  </a:cubicBezTo>
                  <a:cubicBezTo>
                    <a:pt x="1404" y="211"/>
                    <a:pt x="1406" y="217"/>
                    <a:pt x="1404" y="222"/>
                  </a:cubicBezTo>
                  <a:cubicBezTo>
                    <a:pt x="1401" y="227"/>
                    <a:pt x="1399" y="231"/>
                    <a:pt x="1398" y="231"/>
                  </a:cubicBezTo>
                  <a:close/>
                  <a:moveTo>
                    <a:pt x="1523" y="126"/>
                  </a:moveTo>
                  <a:cubicBezTo>
                    <a:pt x="1534" y="126"/>
                    <a:pt x="1530" y="127"/>
                    <a:pt x="1539" y="127"/>
                  </a:cubicBezTo>
                  <a:cubicBezTo>
                    <a:pt x="1549" y="126"/>
                    <a:pt x="1552" y="122"/>
                    <a:pt x="1561" y="119"/>
                  </a:cubicBezTo>
                  <a:cubicBezTo>
                    <a:pt x="1569" y="117"/>
                    <a:pt x="1576" y="116"/>
                    <a:pt x="1579" y="117"/>
                  </a:cubicBezTo>
                  <a:cubicBezTo>
                    <a:pt x="1581" y="118"/>
                    <a:pt x="1586" y="117"/>
                    <a:pt x="1583" y="115"/>
                  </a:cubicBezTo>
                  <a:cubicBezTo>
                    <a:pt x="1580" y="112"/>
                    <a:pt x="1574" y="108"/>
                    <a:pt x="1577" y="107"/>
                  </a:cubicBezTo>
                  <a:cubicBezTo>
                    <a:pt x="1580" y="107"/>
                    <a:pt x="1583" y="106"/>
                    <a:pt x="1584" y="103"/>
                  </a:cubicBezTo>
                  <a:cubicBezTo>
                    <a:pt x="1586" y="100"/>
                    <a:pt x="1580" y="95"/>
                    <a:pt x="1583" y="92"/>
                  </a:cubicBezTo>
                  <a:cubicBezTo>
                    <a:pt x="1586" y="89"/>
                    <a:pt x="1581" y="85"/>
                    <a:pt x="1577" y="84"/>
                  </a:cubicBezTo>
                  <a:cubicBezTo>
                    <a:pt x="1573" y="83"/>
                    <a:pt x="1559" y="85"/>
                    <a:pt x="1556" y="83"/>
                  </a:cubicBezTo>
                  <a:cubicBezTo>
                    <a:pt x="1553" y="82"/>
                    <a:pt x="1548" y="80"/>
                    <a:pt x="1546" y="81"/>
                  </a:cubicBezTo>
                  <a:cubicBezTo>
                    <a:pt x="1545" y="82"/>
                    <a:pt x="1541" y="88"/>
                    <a:pt x="1541" y="88"/>
                  </a:cubicBezTo>
                  <a:cubicBezTo>
                    <a:pt x="1541" y="88"/>
                    <a:pt x="1539" y="89"/>
                    <a:pt x="1536" y="86"/>
                  </a:cubicBezTo>
                  <a:cubicBezTo>
                    <a:pt x="1534" y="82"/>
                    <a:pt x="1522" y="83"/>
                    <a:pt x="1518" y="83"/>
                  </a:cubicBezTo>
                  <a:cubicBezTo>
                    <a:pt x="1514" y="83"/>
                    <a:pt x="1510" y="83"/>
                    <a:pt x="1506" y="84"/>
                  </a:cubicBezTo>
                  <a:cubicBezTo>
                    <a:pt x="1502" y="84"/>
                    <a:pt x="1499" y="85"/>
                    <a:pt x="1496" y="83"/>
                  </a:cubicBezTo>
                  <a:cubicBezTo>
                    <a:pt x="1493" y="80"/>
                    <a:pt x="1489" y="79"/>
                    <a:pt x="1488" y="78"/>
                  </a:cubicBezTo>
                  <a:cubicBezTo>
                    <a:pt x="1486" y="77"/>
                    <a:pt x="1478" y="77"/>
                    <a:pt x="1471" y="77"/>
                  </a:cubicBezTo>
                  <a:cubicBezTo>
                    <a:pt x="1465" y="78"/>
                    <a:pt x="1458" y="78"/>
                    <a:pt x="1458" y="78"/>
                  </a:cubicBezTo>
                  <a:cubicBezTo>
                    <a:pt x="1458" y="78"/>
                    <a:pt x="1455" y="77"/>
                    <a:pt x="1451" y="74"/>
                  </a:cubicBezTo>
                  <a:cubicBezTo>
                    <a:pt x="1446" y="72"/>
                    <a:pt x="1442" y="70"/>
                    <a:pt x="1440" y="70"/>
                  </a:cubicBezTo>
                  <a:cubicBezTo>
                    <a:pt x="1439" y="70"/>
                    <a:pt x="1427" y="72"/>
                    <a:pt x="1424" y="70"/>
                  </a:cubicBezTo>
                  <a:cubicBezTo>
                    <a:pt x="1422" y="68"/>
                    <a:pt x="1419" y="67"/>
                    <a:pt x="1417" y="67"/>
                  </a:cubicBezTo>
                  <a:cubicBezTo>
                    <a:pt x="1415" y="67"/>
                    <a:pt x="1414" y="64"/>
                    <a:pt x="1416" y="64"/>
                  </a:cubicBezTo>
                  <a:cubicBezTo>
                    <a:pt x="1418" y="64"/>
                    <a:pt x="1429" y="61"/>
                    <a:pt x="1429" y="61"/>
                  </a:cubicBezTo>
                  <a:cubicBezTo>
                    <a:pt x="1429" y="61"/>
                    <a:pt x="1426" y="57"/>
                    <a:pt x="1422" y="57"/>
                  </a:cubicBezTo>
                  <a:cubicBezTo>
                    <a:pt x="1418" y="57"/>
                    <a:pt x="1412" y="55"/>
                    <a:pt x="1410" y="55"/>
                  </a:cubicBezTo>
                  <a:cubicBezTo>
                    <a:pt x="1408" y="55"/>
                    <a:pt x="1409" y="57"/>
                    <a:pt x="1405" y="56"/>
                  </a:cubicBezTo>
                  <a:cubicBezTo>
                    <a:pt x="1402" y="55"/>
                    <a:pt x="1398" y="54"/>
                    <a:pt x="1396" y="55"/>
                  </a:cubicBezTo>
                  <a:cubicBezTo>
                    <a:pt x="1393" y="57"/>
                    <a:pt x="1388" y="59"/>
                    <a:pt x="1394" y="60"/>
                  </a:cubicBezTo>
                  <a:cubicBezTo>
                    <a:pt x="1399" y="62"/>
                    <a:pt x="1405" y="60"/>
                    <a:pt x="1406" y="63"/>
                  </a:cubicBezTo>
                  <a:cubicBezTo>
                    <a:pt x="1408" y="65"/>
                    <a:pt x="1406" y="66"/>
                    <a:pt x="1406" y="68"/>
                  </a:cubicBezTo>
                  <a:cubicBezTo>
                    <a:pt x="1406" y="69"/>
                    <a:pt x="1403" y="73"/>
                    <a:pt x="1401" y="74"/>
                  </a:cubicBezTo>
                  <a:cubicBezTo>
                    <a:pt x="1399" y="75"/>
                    <a:pt x="1397" y="73"/>
                    <a:pt x="1393" y="75"/>
                  </a:cubicBezTo>
                  <a:cubicBezTo>
                    <a:pt x="1390" y="77"/>
                    <a:pt x="1380" y="75"/>
                    <a:pt x="1379" y="76"/>
                  </a:cubicBezTo>
                  <a:cubicBezTo>
                    <a:pt x="1378" y="77"/>
                    <a:pt x="1376" y="73"/>
                    <a:pt x="1374" y="74"/>
                  </a:cubicBezTo>
                  <a:cubicBezTo>
                    <a:pt x="1372" y="75"/>
                    <a:pt x="1367" y="80"/>
                    <a:pt x="1364" y="79"/>
                  </a:cubicBezTo>
                  <a:cubicBezTo>
                    <a:pt x="1362" y="79"/>
                    <a:pt x="1358" y="76"/>
                    <a:pt x="1358" y="73"/>
                  </a:cubicBezTo>
                  <a:cubicBezTo>
                    <a:pt x="1358" y="70"/>
                    <a:pt x="1357" y="66"/>
                    <a:pt x="1356" y="66"/>
                  </a:cubicBezTo>
                  <a:cubicBezTo>
                    <a:pt x="1355" y="65"/>
                    <a:pt x="1346" y="65"/>
                    <a:pt x="1343" y="65"/>
                  </a:cubicBezTo>
                  <a:cubicBezTo>
                    <a:pt x="1340" y="65"/>
                    <a:pt x="1331" y="66"/>
                    <a:pt x="1329" y="68"/>
                  </a:cubicBezTo>
                  <a:cubicBezTo>
                    <a:pt x="1328" y="69"/>
                    <a:pt x="1324" y="70"/>
                    <a:pt x="1321" y="70"/>
                  </a:cubicBezTo>
                  <a:cubicBezTo>
                    <a:pt x="1318" y="70"/>
                    <a:pt x="1316" y="68"/>
                    <a:pt x="1310" y="67"/>
                  </a:cubicBezTo>
                  <a:cubicBezTo>
                    <a:pt x="1305" y="66"/>
                    <a:pt x="1292" y="66"/>
                    <a:pt x="1291" y="66"/>
                  </a:cubicBezTo>
                  <a:cubicBezTo>
                    <a:pt x="1289" y="66"/>
                    <a:pt x="1284" y="65"/>
                    <a:pt x="1286" y="64"/>
                  </a:cubicBezTo>
                  <a:cubicBezTo>
                    <a:pt x="1288" y="62"/>
                    <a:pt x="1294" y="57"/>
                    <a:pt x="1290" y="55"/>
                  </a:cubicBezTo>
                  <a:cubicBezTo>
                    <a:pt x="1287" y="53"/>
                    <a:pt x="1279" y="53"/>
                    <a:pt x="1276" y="52"/>
                  </a:cubicBezTo>
                  <a:cubicBezTo>
                    <a:pt x="1273" y="52"/>
                    <a:pt x="1269" y="51"/>
                    <a:pt x="1264" y="52"/>
                  </a:cubicBezTo>
                  <a:cubicBezTo>
                    <a:pt x="1259" y="53"/>
                    <a:pt x="1258" y="55"/>
                    <a:pt x="1255" y="53"/>
                  </a:cubicBezTo>
                  <a:cubicBezTo>
                    <a:pt x="1253" y="51"/>
                    <a:pt x="1261" y="54"/>
                    <a:pt x="1253" y="51"/>
                  </a:cubicBezTo>
                  <a:cubicBezTo>
                    <a:pt x="1245" y="48"/>
                    <a:pt x="1241" y="48"/>
                    <a:pt x="1239" y="49"/>
                  </a:cubicBezTo>
                  <a:cubicBezTo>
                    <a:pt x="1237" y="50"/>
                    <a:pt x="1239" y="50"/>
                    <a:pt x="1233" y="52"/>
                  </a:cubicBezTo>
                  <a:cubicBezTo>
                    <a:pt x="1227" y="54"/>
                    <a:pt x="1224" y="55"/>
                    <a:pt x="1222" y="56"/>
                  </a:cubicBezTo>
                  <a:cubicBezTo>
                    <a:pt x="1221" y="56"/>
                    <a:pt x="1211" y="54"/>
                    <a:pt x="1210" y="53"/>
                  </a:cubicBezTo>
                  <a:cubicBezTo>
                    <a:pt x="1209" y="52"/>
                    <a:pt x="1205" y="54"/>
                    <a:pt x="1201" y="55"/>
                  </a:cubicBezTo>
                  <a:cubicBezTo>
                    <a:pt x="1197" y="57"/>
                    <a:pt x="1195" y="59"/>
                    <a:pt x="1191" y="58"/>
                  </a:cubicBezTo>
                  <a:cubicBezTo>
                    <a:pt x="1187" y="57"/>
                    <a:pt x="1181" y="57"/>
                    <a:pt x="1177" y="59"/>
                  </a:cubicBezTo>
                  <a:cubicBezTo>
                    <a:pt x="1174" y="60"/>
                    <a:pt x="1171" y="60"/>
                    <a:pt x="1167" y="63"/>
                  </a:cubicBezTo>
                  <a:cubicBezTo>
                    <a:pt x="1163" y="66"/>
                    <a:pt x="1156" y="67"/>
                    <a:pt x="1156" y="67"/>
                  </a:cubicBezTo>
                  <a:cubicBezTo>
                    <a:pt x="1156" y="67"/>
                    <a:pt x="1150" y="67"/>
                    <a:pt x="1146" y="67"/>
                  </a:cubicBezTo>
                  <a:cubicBezTo>
                    <a:pt x="1143" y="67"/>
                    <a:pt x="1138" y="67"/>
                    <a:pt x="1141" y="69"/>
                  </a:cubicBezTo>
                  <a:cubicBezTo>
                    <a:pt x="1144" y="72"/>
                    <a:pt x="1153" y="75"/>
                    <a:pt x="1155" y="76"/>
                  </a:cubicBezTo>
                  <a:cubicBezTo>
                    <a:pt x="1156" y="78"/>
                    <a:pt x="1157" y="82"/>
                    <a:pt x="1155" y="83"/>
                  </a:cubicBezTo>
                  <a:cubicBezTo>
                    <a:pt x="1153" y="85"/>
                    <a:pt x="1150" y="84"/>
                    <a:pt x="1150" y="81"/>
                  </a:cubicBezTo>
                  <a:cubicBezTo>
                    <a:pt x="1150" y="77"/>
                    <a:pt x="1149" y="77"/>
                    <a:pt x="1145" y="76"/>
                  </a:cubicBezTo>
                  <a:cubicBezTo>
                    <a:pt x="1140" y="74"/>
                    <a:pt x="1141" y="75"/>
                    <a:pt x="1137" y="72"/>
                  </a:cubicBezTo>
                  <a:cubicBezTo>
                    <a:pt x="1133" y="68"/>
                    <a:pt x="1129" y="69"/>
                    <a:pt x="1127" y="71"/>
                  </a:cubicBezTo>
                  <a:cubicBezTo>
                    <a:pt x="1125" y="73"/>
                    <a:pt x="1126" y="78"/>
                    <a:pt x="1124" y="78"/>
                  </a:cubicBezTo>
                  <a:cubicBezTo>
                    <a:pt x="1122" y="79"/>
                    <a:pt x="1119" y="80"/>
                    <a:pt x="1119" y="77"/>
                  </a:cubicBezTo>
                  <a:cubicBezTo>
                    <a:pt x="1118" y="73"/>
                    <a:pt x="1118" y="67"/>
                    <a:pt x="1116" y="71"/>
                  </a:cubicBezTo>
                  <a:cubicBezTo>
                    <a:pt x="1113" y="74"/>
                    <a:pt x="1112" y="74"/>
                    <a:pt x="1112" y="76"/>
                  </a:cubicBezTo>
                  <a:cubicBezTo>
                    <a:pt x="1112" y="78"/>
                    <a:pt x="1114" y="80"/>
                    <a:pt x="1113" y="83"/>
                  </a:cubicBezTo>
                  <a:cubicBezTo>
                    <a:pt x="1113" y="87"/>
                    <a:pt x="1113" y="89"/>
                    <a:pt x="1114" y="89"/>
                  </a:cubicBezTo>
                  <a:cubicBezTo>
                    <a:pt x="1115" y="89"/>
                    <a:pt x="1117" y="86"/>
                    <a:pt x="1121" y="85"/>
                  </a:cubicBezTo>
                  <a:cubicBezTo>
                    <a:pt x="1124" y="84"/>
                    <a:pt x="1130" y="82"/>
                    <a:pt x="1131" y="86"/>
                  </a:cubicBezTo>
                  <a:cubicBezTo>
                    <a:pt x="1131" y="89"/>
                    <a:pt x="1135" y="90"/>
                    <a:pt x="1131" y="92"/>
                  </a:cubicBezTo>
                  <a:cubicBezTo>
                    <a:pt x="1127" y="93"/>
                    <a:pt x="1123" y="93"/>
                    <a:pt x="1122" y="90"/>
                  </a:cubicBezTo>
                  <a:cubicBezTo>
                    <a:pt x="1122" y="88"/>
                    <a:pt x="1119" y="88"/>
                    <a:pt x="1116" y="90"/>
                  </a:cubicBezTo>
                  <a:cubicBezTo>
                    <a:pt x="1114" y="92"/>
                    <a:pt x="1108" y="99"/>
                    <a:pt x="1108" y="99"/>
                  </a:cubicBezTo>
                  <a:cubicBezTo>
                    <a:pt x="1108" y="99"/>
                    <a:pt x="1099" y="103"/>
                    <a:pt x="1098" y="102"/>
                  </a:cubicBezTo>
                  <a:cubicBezTo>
                    <a:pt x="1097" y="101"/>
                    <a:pt x="1101" y="97"/>
                    <a:pt x="1104" y="95"/>
                  </a:cubicBezTo>
                  <a:cubicBezTo>
                    <a:pt x="1107" y="93"/>
                    <a:pt x="1109" y="89"/>
                    <a:pt x="1108" y="88"/>
                  </a:cubicBezTo>
                  <a:cubicBezTo>
                    <a:pt x="1107" y="87"/>
                    <a:pt x="1105" y="80"/>
                    <a:pt x="1106" y="78"/>
                  </a:cubicBezTo>
                  <a:cubicBezTo>
                    <a:pt x="1107" y="76"/>
                    <a:pt x="1110" y="73"/>
                    <a:pt x="1107" y="71"/>
                  </a:cubicBezTo>
                  <a:cubicBezTo>
                    <a:pt x="1103" y="69"/>
                    <a:pt x="1100" y="67"/>
                    <a:pt x="1097" y="66"/>
                  </a:cubicBezTo>
                  <a:cubicBezTo>
                    <a:pt x="1094" y="65"/>
                    <a:pt x="1091" y="71"/>
                    <a:pt x="1088" y="72"/>
                  </a:cubicBezTo>
                  <a:cubicBezTo>
                    <a:pt x="1085" y="74"/>
                    <a:pt x="1086" y="76"/>
                    <a:pt x="1082" y="76"/>
                  </a:cubicBezTo>
                  <a:cubicBezTo>
                    <a:pt x="1079" y="76"/>
                    <a:pt x="1077" y="81"/>
                    <a:pt x="1082" y="83"/>
                  </a:cubicBezTo>
                  <a:cubicBezTo>
                    <a:pt x="1088" y="86"/>
                    <a:pt x="1090" y="88"/>
                    <a:pt x="1088" y="90"/>
                  </a:cubicBezTo>
                  <a:cubicBezTo>
                    <a:pt x="1087" y="91"/>
                    <a:pt x="1080" y="89"/>
                    <a:pt x="1080" y="89"/>
                  </a:cubicBezTo>
                  <a:cubicBezTo>
                    <a:pt x="1080" y="89"/>
                    <a:pt x="1075" y="86"/>
                    <a:pt x="1072" y="86"/>
                  </a:cubicBezTo>
                  <a:cubicBezTo>
                    <a:pt x="1069" y="86"/>
                    <a:pt x="1066" y="85"/>
                    <a:pt x="1063" y="84"/>
                  </a:cubicBezTo>
                  <a:cubicBezTo>
                    <a:pt x="1060" y="84"/>
                    <a:pt x="1054" y="84"/>
                    <a:pt x="1052" y="85"/>
                  </a:cubicBezTo>
                  <a:cubicBezTo>
                    <a:pt x="1051" y="87"/>
                    <a:pt x="1047" y="91"/>
                    <a:pt x="1044" y="90"/>
                  </a:cubicBezTo>
                  <a:cubicBezTo>
                    <a:pt x="1041" y="88"/>
                    <a:pt x="1041" y="87"/>
                    <a:pt x="1037" y="88"/>
                  </a:cubicBezTo>
                  <a:cubicBezTo>
                    <a:pt x="1032" y="90"/>
                    <a:pt x="1028" y="87"/>
                    <a:pt x="1026" y="90"/>
                  </a:cubicBezTo>
                  <a:cubicBezTo>
                    <a:pt x="1024" y="92"/>
                    <a:pt x="1026" y="92"/>
                    <a:pt x="1018" y="90"/>
                  </a:cubicBezTo>
                  <a:cubicBezTo>
                    <a:pt x="1011" y="87"/>
                    <a:pt x="1013" y="91"/>
                    <a:pt x="1006" y="92"/>
                  </a:cubicBezTo>
                  <a:cubicBezTo>
                    <a:pt x="999" y="93"/>
                    <a:pt x="995" y="91"/>
                    <a:pt x="993" y="93"/>
                  </a:cubicBezTo>
                  <a:cubicBezTo>
                    <a:pt x="991" y="96"/>
                    <a:pt x="988" y="100"/>
                    <a:pt x="987" y="97"/>
                  </a:cubicBezTo>
                  <a:cubicBezTo>
                    <a:pt x="986" y="94"/>
                    <a:pt x="991" y="90"/>
                    <a:pt x="989" y="88"/>
                  </a:cubicBezTo>
                  <a:cubicBezTo>
                    <a:pt x="987" y="87"/>
                    <a:pt x="979" y="88"/>
                    <a:pt x="978" y="89"/>
                  </a:cubicBezTo>
                  <a:cubicBezTo>
                    <a:pt x="977" y="90"/>
                    <a:pt x="978" y="94"/>
                    <a:pt x="979" y="96"/>
                  </a:cubicBezTo>
                  <a:cubicBezTo>
                    <a:pt x="979" y="97"/>
                    <a:pt x="981" y="103"/>
                    <a:pt x="978" y="102"/>
                  </a:cubicBezTo>
                  <a:cubicBezTo>
                    <a:pt x="976" y="101"/>
                    <a:pt x="976" y="97"/>
                    <a:pt x="974" y="97"/>
                  </a:cubicBezTo>
                  <a:cubicBezTo>
                    <a:pt x="972" y="98"/>
                    <a:pt x="969" y="99"/>
                    <a:pt x="968" y="100"/>
                  </a:cubicBezTo>
                  <a:cubicBezTo>
                    <a:pt x="967" y="100"/>
                    <a:pt x="962" y="100"/>
                    <a:pt x="961" y="102"/>
                  </a:cubicBezTo>
                  <a:cubicBezTo>
                    <a:pt x="960" y="104"/>
                    <a:pt x="962" y="108"/>
                    <a:pt x="960" y="108"/>
                  </a:cubicBezTo>
                  <a:cubicBezTo>
                    <a:pt x="958" y="108"/>
                    <a:pt x="956" y="110"/>
                    <a:pt x="952" y="107"/>
                  </a:cubicBezTo>
                  <a:cubicBezTo>
                    <a:pt x="948" y="105"/>
                    <a:pt x="948" y="106"/>
                    <a:pt x="947" y="107"/>
                  </a:cubicBezTo>
                  <a:cubicBezTo>
                    <a:pt x="946" y="108"/>
                    <a:pt x="940" y="111"/>
                    <a:pt x="940" y="107"/>
                  </a:cubicBezTo>
                  <a:cubicBezTo>
                    <a:pt x="940" y="104"/>
                    <a:pt x="941" y="103"/>
                    <a:pt x="937" y="100"/>
                  </a:cubicBezTo>
                  <a:cubicBezTo>
                    <a:pt x="934" y="98"/>
                    <a:pt x="937" y="98"/>
                    <a:pt x="941" y="100"/>
                  </a:cubicBezTo>
                  <a:cubicBezTo>
                    <a:pt x="946" y="101"/>
                    <a:pt x="951" y="102"/>
                    <a:pt x="960" y="99"/>
                  </a:cubicBezTo>
                  <a:cubicBezTo>
                    <a:pt x="968" y="97"/>
                    <a:pt x="971" y="96"/>
                    <a:pt x="968" y="94"/>
                  </a:cubicBezTo>
                  <a:cubicBezTo>
                    <a:pt x="965" y="93"/>
                    <a:pt x="961" y="91"/>
                    <a:pt x="956" y="90"/>
                  </a:cubicBezTo>
                  <a:cubicBezTo>
                    <a:pt x="951" y="90"/>
                    <a:pt x="943" y="90"/>
                    <a:pt x="935" y="86"/>
                  </a:cubicBezTo>
                  <a:cubicBezTo>
                    <a:pt x="927" y="83"/>
                    <a:pt x="925" y="82"/>
                    <a:pt x="921" y="82"/>
                  </a:cubicBezTo>
                  <a:cubicBezTo>
                    <a:pt x="918" y="81"/>
                    <a:pt x="897" y="77"/>
                    <a:pt x="888" y="79"/>
                  </a:cubicBezTo>
                  <a:cubicBezTo>
                    <a:pt x="878" y="80"/>
                    <a:pt x="852" y="87"/>
                    <a:pt x="851" y="88"/>
                  </a:cubicBezTo>
                  <a:cubicBezTo>
                    <a:pt x="849" y="90"/>
                    <a:pt x="847" y="94"/>
                    <a:pt x="842" y="98"/>
                  </a:cubicBezTo>
                  <a:cubicBezTo>
                    <a:pt x="837" y="102"/>
                    <a:pt x="828" y="110"/>
                    <a:pt x="821" y="112"/>
                  </a:cubicBezTo>
                  <a:cubicBezTo>
                    <a:pt x="814" y="113"/>
                    <a:pt x="805" y="119"/>
                    <a:pt x="805" y="121"/>
                  </a:cubicBezTo>
                  <a:cubicBezTo>
                    <a:pt x="805" y="122"/>
                    <a:pt x="808" y="128"/>
                    <a:pt x="808" y="129"/>
                  </a:cubicBezTo>
                  <a:cubicBezTo>
                    <a:pt x="807" y="130"/>
                    <a:pt x="809" y="136"/>
                    <a:pt x="813" y="138"/>
                  </a:cubicBezTo>
                  <a:cubicBezTo>
                    <a:pt x="817" y="139"/>
                    <a:pt x="825" y="139"/>
                    <a:pt x="825" y="136"/>
                  </a:cubicBezTo>
                  <a:cubicBezTo>
                    <a:pt x="825" y="134"/>
                    <a:pt x="831" y="129"/>
                    <a:pt x="831" y="133"/>
                  </a:cubicBezTo>
                  <a:cubicBezTo>
                    <a:pt x="832" y="136"/>
                    <a:pt x="836" y="141"/>
                    <a:pt x="835" y="144"/>
                  </a:cubicBezTo>
                  <a:cubicBezTo>
                    <a:pt x="834" y="146"/>
                    <a:pt x="835" y="148"/>
                    <a:pt x="837" y="148"/>
                  </a:cubicBezTo>
                  <a:cubicBezTo>
                    <a:pt x="840" y="147"/>
                    <a:pt x="854" y="144"/>
                    <a:pt x="854" y="144"/>
                  </a:cubicBezTo>
                  <a:cubicBezTo>
                    <a:pt x="854" y="144"/>
                    <a:pt x="859" y="143"/>
                    <a:pt x="858" y="139"/>
                  </a:cubicBezTo>
                  <a:cubicBezTo>
                    <a:pt x="857" y="136"/>
                    <a:pt x="863" y="132"/>
                    <a:pt x="864" y="131"/>
                  </a:cubicBezTo>
                  <a:cubicBezTo>
                    <a:pt x="865" y="130"/>
                    <a:pt x="869" y="125"/>
                    <a:pt x="864" y="124"/>
                  </a:cubicBezTo>
                  <a:cubicBezTo>
                    <a:pt x="859" y="122"/>
                    <a:pt x="856" y="122"/>
                    <a:pt x="861" y="118"/>
                  </a:cubicBezTo>
                  <a:cubicBezTo>
                    <a:pt x="866" y="113"/>
                    <a:pt x="870" y="118"/>
                    <a:pt x="876" y="111"/>
                  </a:cubicBezTo>
                  <a:cubicBezTo>
                    <a:pt x="883" y="104"/>
                    <a:pt x="875" y="102"/>
                    <a:pt x="882" y="102"/>
                  </a:cubicBezTo>
                  <a:cubicBezTo>
                    <a:pt x="889" y="101"/>
                    <a:pt x="897" y="101"/>
                    <a:pt x="895" y="103"/>
                  </a:cubicBezTo>
                  <a:cubicBezTo>
                    <a:pt x="894" y="105"/>
                    <a:pt x="885" y="110"/>
                    <a:pt x="880" y="113"/>
                  </a:cubicBezTo>
                  <a:cubicBezTo>
                    <a:pt x="875" y="115"/>
                    <a:pt x="876" y="119"/>
                    <a:pt x="878" y="121"/>
                  </a:cubicBezTo>
                  <a:cubicBezTo>
                    <a:pt x="880" y="124"/>
                    <a:pt x="881" y="129"/>
                    <a:pt x="884" y="128"/>
                  </a:cubicBezTo>
                  <a:cubicBezTo>
                    <a:pt x="887" y="127"/>
                    <a:pt x="892" y="125"/>
                    <a:pt x="895" y="125"/>
                  </a:cubicBezTo>
                  <a:cubicBezTo>
                    <a:pt x="899" y="125"/>
                    <a:pt x="907" y="125"/>
                    <a:pt x="908" y="125"/>
                  </a:cubicBezTo>
                  <a:cubicBezTo>
                    <a:pt x="909" y="125"/>
                    <a:pt x="914" y="130"/>
                    <a:pt x="911" y="131"/>
                  </a:cubicBezTo>
                  <a:cubicBezTo>
                    <a:pt x="908" y="132"/>
                    <a:pt x="904" y="131"/>
                    <a:pt x="898" y="132"/>
                  </a:cubicBezTo>
                  <a:cubicBezTo>
                    <a:pt x="892" y="132"/>
                    <a:pt x="884" y="132"/>
                    <a:pt x="884" y="133"/>
                  </a:cubicBezTo>
                  <a:cubicBezTo>
                    <a:pt x="884" y="134"/>
                    <a:pt x="893" y="137"/>
                    <a:pt x="890" y="139"/>
                  </a:cubicBezTo>
                  <a:cubicBezTo>
                    <a:pt x="887" y="141"/>
                    <a:pt x="884" y="138"/>
                    <a:pt x="880" y="138"/>
                  </a:cubicBezTo>
                  <a:cubicBezTo>
                    <a:pt x="876" y="138"/>
                    <a:pt x="874" y="143"/>
                    <a:pt x="873" y="146"/>
                  </a:cubicBezTo>
                  <a:cubicBezTo>
                    <a:pt x="872" y="149"/>
                    <a:pt x="875" y="154"/>
                    <a:pt x="869" y="152"/>
                  </a:cubicBezTo>
                  <a:cubicBezTo>
                    <a:pt x="864" y="150"/>
                    <a:pt x="859" y="150"/>
                    <a:pt x="858" y="151"/>
                  </a:cubicBezTo>
                  <a:cubicBezTo>
                    <a:pt x="856" y="152"/>
                    <a:pt x="852" y="153"/>
                    <a:pt x="848" y="155"/>
                  </a:cubicBezTo>
                  <a:cubicBezTo>
                    <a:pt x="844" y="156"/>
                    <a:pt x="846" y="153"/>
                    <a:pt x="841" y="153"/>
                  </a:cubicBezTo>
                  <a:cubicBezTo>
                    <a:pt x="836" y="153"/>
                    <a:pt x="836" y="153"/>
                    <a:pt x="836" y="153"/>
                  </a:cubicBezTo>
                  <a:cubicBezTo>
                    <a:pt x="833" y="153"/>
                    <a:pt x="833" y="153"/>
                    <a:pt x="833" y="153"/>
                  </a:cubicBezTo>
                  <a:cubicBezTo>
                    <a:pt x="833" y="153"/>
                    <a:pt x="830" y="151"/>
                    <a:pt x="830" y="148"/>
                  </a:cubicBezTo>
                  <a:cubicBezTo>
                    <a:pt x="829" y="145"/>
                    <a:pt x="831" y="142"/>
                    <a:pt x="829" y="141"/>
                  </a:cubicBezTo>
                  <a:cubicBezTo>
                    <a:pt x="827" y="140"/>
                    <a:pt x="820" y="141"/>
                    <a:pt x="819" y="144"/>
                  </a:cubicBezTo>
                  <a:cubicBezTo>
                    <a:pt x="818" y="146"/>
                    <a:pt x="817" y="150"/>
                    <a:pt x="819" y="152"/>
                  </a:cubicBezTo>
                  <a:cubicBezTo>
                    <a:pt x="820" y="154"/>
                    <a:pt x="825" y="158"/>
                    <a:pt x="820" y="157"/>
                  </a:cubicBezTo>
                  <a:cubicBezTo>
                    <a:pt x="816" y="155"/>
                    <a:pt x="811" y="155"/>
                    <a:pt x="808" y="157"/>
                  </a:cubicBezTo>
                  <a:cubicBezTo>
                    <a:pt x="805" y="160"/>
                    <a:pt x="800" y="164"/>
                    <a:pt x="800" y="164"/>
                  </a:cubicBezTo>
                  <a:cubicBezTo>
                    <a:pt x="800" y="164"/>
                    <a:pt x="790" y="165"/>
                    <a:pt x="790" y="167"/>
                  </a:cubicBezTo>
                  <a:cubicBezTo>
                    <a:pt x="790" y="170"/>
                    <a:pt x="790" y="173"/>
                    <a:pt x="787" y="173"/>
                  </a:cubicBezTo>
                  <a:cubicBezTo>
                    <a:pt x="783" y="174"/>
                    <a:pt x="779" y="175"/>
                    <a:pt x="774" y="175"/>
                  </a:cubicBezTo>
                  <a:cubicBezTo>
                    <a:pt x="770" y="176"/>
                    <a:pt x="770" y="178"/>
                    <a:pt x="765" y="178"/>
                  </a:cubicBezTo>
                  <a:cubicBezTo>
                    <a:pt x="759" y="179"/>
                    <a:pt x="759" y="181"/>
                    <a:pt x="764" y="182"/>
                  </a:cubicBezTo>
                  <a:cubicBezTo>
                    <a:pt x="769" y="183"/>
                    <a:pt x="776" y="186"/>
                    <a:pt x="777" y="189"/>
                  </a:cubicBezTo>
                  <a:cubicBezTo>
                    <a:pt x="777" y="192"/>
                    <a:pt x="776" y="196"/>
                    <a:pt x="774" y="200"/>
                  </a:cubicBezTo>
                  <a:cubicBezTo>
                    <a:pt x="773" y="202"/>
                    <a:pt x="765" y="200"/>
                    <a:pt x="761" y="200"/>
                  </a:cubicBezTo>
                  <a:cubicBezTo>
                    <a:pt x="756" y="200"/>
                    <a:pt x="747" y="199"/>
                    <a:pt x="743" y="200"/>
                  </a:cubicBezTo>
                  <a:cubicBezTo>
                    <a:pt x="739" y="202"/>
                    <a:pt x="740" y="209"/>
                    <a:pt x="741" y="213"/>
                  </a:cubicBezTo>
                  <a:cubicBezTo>
                    <a:pt x="742" y="216"/>
                    <a:pt x="741" y="218"/>
                    <a:pt x="739" y="219"/>
                  </a:cubicBezTo>
                  <a:cubicBezTo>
                    <a:pt x="738" y="220"/>
                    <a:pt x="738" y="224"/>
                    <a:pt x="739" y="225"/>
                  </a:cubicBezTo>
                  <a:cubicBezTo>
                    <a:pt x="741" y="227"/>
                    <a:pt x="743" y="230"/>
                    <a:pt x="744" y="231"/>
                  </a:cubicBezTo>
                  <a:cubicBezTo>
                    <a:pt x="746" y="231"/>
                    <a:pt x="751" y="230"/>
                    <a:pt x="753" y="231"/>
                  </a:cubicBezTo>
                  <a:cubicBezTo>
                    <a:pt x="755" y="233"/>
                    <a:pt x="756" y="238"/>
                    <a:pt x="758" y="237"/>
                  </a:cubicBezTo>
                  <a:cubicBezTo>
                    <a:pt x="759" y="236"/>
                    <a:pt x="760" y="231"/>
                    <a:pt x="762" y="232"/>
                  </a:cubicBezTo>
                  <a:cubicBezTo>
                    <a:pt x="764" y="233"/>
                    <a:pt x="769" y="231"/>
                    <a:pt x="772" y="231"/>
                  </a:cubicBezTo>
                  <a:cubicBezTo>
                    <a:pt x="775" y="231"/>
                    <a:pt x="777" y="227"/>
                    <a:pt x="781" y="225"/>
                  </a:cubicBezTo>
                  <a:cubicBezTo>
                    <a:pt x="784" y="223"/>
                    <a:pt x="782" y="223"/>
                    <a:pt x="781" y="221"/>
                  </a:cubicBezTo>
                  <a:cubicBezTo>
                    <a:pt x="780" y="219"/>
                    <a:pt x="784" y="216"/>
                    <a:pt x="787" y="213"/>
                  </a:cubicBezTo>
                  <a:cubicBezTo>
                    <a:pt x="790" y="211"/>
                    <a:pt x="795" y="213"/>
                    <a:pt x="796" y="210"/>
                  </a:cubicBezTo>
                  <a:cubicBezTo>
                    <a:pt x="797" y="207"/>
                    <a:pt x="797" y="202"/>
                    <a:pt x="800" y="202"/>
                  </a:cubicBezTo>
                  <a:cubicBezTo>
                    <a:pt x="803" y="202"/>
                    <a:pt x="808" y="204"/>
                    <a:pt x="810" y="204"/>
                  </a:cubicBezTo>
                  <a:cubicBezTo>
                    <a:pt x="813" y="204"/>
                    <a:pt x="819" y="200"/>
                    <a:pt x="820" y="199"/>
                  </a:cubicBezTo>
                  <a:cubicBezTo>
                    <a:pt x="822" y="199"/>
                    <a:pt x="827" y="199"/>
                    <a:pt x="828" y="202"/>
                  </a:cubicBezTo>
                  <a:cubicBezTo>
                    <a:pt x="829" y="206"/>
                    <a:pt x="835" y="210"/>
                    <a:pt x="837" y="211"/>
                  </a:cubicBezTo>
                  <a:cubicBezTo>
                    <a:pt x="838" y="211"/>
                    <a:pt x="848" y="214"/>
                    <a:pt x="850" y="216"/>
                  </a:cubicBezTo>
                  <a:cubicBezTo>
                    <a:pt x="851" y="217"/>
                    <a:pt x="853" y="220"/>
                    <a:pt x="854" y="223"/>
                  </a:cubicBezTo>
                  <a:cubicBezTo>
                    <a:pt x="855" y="226"/>
                    <a:pt x="858" y="226"/>
                    <a:pt x="858" y="223"/>
                  </a:cubicBezTo>
                  <a:cubicBezTo>
                    <a:pt x="858" y="221"/>
                    <a:pt x="856" y="216"/>
                    <a:pt x="859" y="216"/>
                  </a:cubicBezTo>
                  <a:cubicBezTo>
                    <a:pt x="861" y="217"/>
                    <a:pt x="864" y="216"/>
                    <a:pt x="864" y="216"/>
                  </a:cubicBezTo>
                  <a:cubicBezTo>
                    <a:pt x="864" y="216"/>
                    <a:pt x="857" y="211"/>
                    <a:pt x="854" y="209"/>
                  </a:cubicBezTo>
                  <a:cubicBezTo>
                    <a:pt x="852" y="208"/>
                    <a:pt x="847" y="206"/>
                    <a:pt x="845" y="202"/>
                  </a:cubicBezTo>
                  <a:cubicBezTo>
                    <a:pt x="842" y="199"/>
                    <a:pt x="837" y="198"/>
                    <a:pt x="837" y="194"/>
                  </a:cubicBezTo>
                  <a:cubicBezTo>
                    <a:pt x="837" y="190"/>
                    <a:pt x="843" y="192"/>
                    <a:pt x="846" y="195"/>
                  </a:cubicBezTo>
                  <a:cubicBezTo>
                    <a:pt x="849" y="199"/>
                    <a:pt x="856" y="203"/>
                    <a:pt x="859" y="205"/>
                  </a:cubicBezTo>
                  <a:cubicBezTo>
                    <a:pt x="862" y="208"/>
                    <a:pt x="866" y="209"/>
                    <a:pt x="867" y="213"/>
                  </a:cubicBezTo>
                  <a:cubicBezTo>
                    <a:pt x="868" y="216"/>
                    <a:pt x="872" y="220"/>
                    <a:pt x="873" y="221"/>
                  </a:cubicBezTo>
                  <a:cubicBezTo>
                    <a:pt x="874" y="223"/>
                    <a:pt x="878" y="231"/>
                    <a:pt x="879" y="233"/>
                  </a:cubicBezTo>
                  <a:cubicBezTo>
                    <a:pt x="880" y="235"/>
                    <a:pt x="884" y="233"/>
                    <a:pt x="886" y="231"/>
                  </a:cubicBezTo>
                  <a:cubicBezTo>
                    <a:pt x="887" y="230"/>
                    <a:pt x="891" y="229"/>
                    <a:pt x="891" y="226"/>
                  </a:cubicBezTo>
                  <a:cubicBezTo>
                    <a:pt x="892" y="223"/>
                    <a:pt x="887" y="220"/>
                    <a:pt x="885" y="219"/>
                  </a:cubicBezTo>
                  <a:cubicBezTo>
                    <a:pt x="884" y="218"/>
                    <a:pt x="889" y="217"/>
                    <a:pt x="891" y="216"/>
                  </a:cubicBezTo>
                  <a:cubicBezTo>
                    <a:pt x="893" y="214"/>
                    <a:pt x="896" y="211"/>
                    <a:pt x="898" y="214"/>
                  </a:cubicBezTo>
                  <a:cubicBezTo>
                    <a:pt x="899" y="216"/>
                    <a:pt x="898" y="225"/>
                    <a:pt x="899" y="227"/>
                  </a:cubicBezTo>
                  <a:cubicBezTo>
                    <a:pt x="900" y="228"/>
                    <a:pt x="907" y="230"/>
                    <a:pt x="909" y="232"/>
                  </a:cubicBezTo>
                  <a:cubicBezTo>
                    <a:pt x="910" y="234"/>
                    <a:pt x="917" y="235"/>
                    <a:pt x="918" y="234"/>
                  </a:cubicBezTo>
                  <a:cubicBezTo>
                    <a:pt x="919" y="233"/>
                    <a:pt x="925" y="234"/>
                    <a:pt x="927" y="235"/>
                  </a:cubicBezTo>
                  <a:cubicBezTo>
                    <a:pt x="928" y="235"/>
                    <a:pt x="933" y="234"/>
                    <a:pt x="936" y="233"/>
                  </a:cubicBezTo>
                  <a:cubicBezTo>
                    <a:pt x="939" y="233"/>
                    <a:pt x="942" y="230"/>
                    <a:pt x="942" y="235"/>
                  </a:cubicBezTo>
                  <a:cubicBezTo>
                    <a:pt x="941" y="240"/>
                    <a:pt x="940" y="248"/>
                    <a:pt x="936" y="251"/>
                  </a:cubicBezTo>
                  <a:cubicBezTo>
                    <a:pt x="932" y="255"/>
                    <a:pt x="934" y="257"/>
                    <a:pt x="930" y="257"/>
                  </a:cubicBezTo>
                  <a:cubicBezTo>
                    <a:pt x="928" y="257"/>
                    <a:pt x="927" y="257"/>
                    <a:pt x="926" y="258"/>
                  </a:cubicBezTo>
                  <a:cubicBezTo>
                    <a:pt x="924" y="256"/>
                    <a:pt x="923" y="254"/>
                    <a:pt x="920" y="255"/>
                  </a:cubicBezTo>
                  <a:cubicBezTo>
                    <a:pt x="916" y="256"/>
                    <a:pt x="910" y="256"/>
                    <a:pt x="906" y="261"/>
                  </a:cubicBezTo>
                  <a:cubicBezTo>
                    <a:pt x="903" y="265"/>
                    <a:pt x="901" y="265"/>
                    <a:pt x="900" y="264"/>
                  </a:cubicBezTo>
                  <a:cubicBezTo>
                    <a:pt x="900" y="262"/>
                    <a:pt x="911" y="256"/>
                    <a:pt x="910" y="254"/>
                  </a:cubicBezTo>
                  <a:cubicBezTo>
                    <a:pt x="908" y="252"/>
                    <a:pt x="899" y="253"/>
                    <a:pt x="894" y="253"/>
                  </a:cubicBezTo>
                  <a:cubicBezTo>
                    <a:pt x="889" y="253"/>
                    <a:pt x="885" y="250"/>
                    <a:pt x="881" y="249"/>
                  </a:cubicBezTo>
                  <a:cubicBezTo>
                    <a:pt x="878" y="248"/>
                    <a:pt x="873" y="253"/>
                    <a:pt x="869" y="257"/>
                  </a:cubicBezTo>
                  <a:cubicBezTo>
                    <a:pt x="865" y="261"/>
                    <a:pt x="862" y="258"/>
                    <a:pt x="859" y="258"/>
                  </a:cubicBezTo>
                  <a:cubicBezTo>
                    <a:pt x="856" y="258"/>
                    <a:pt x="849" y="253"/>
                    <a:pt x="849" y="253"/>
                  </a:cubicBezTo>
                  <a:cubicBezTo>
                    <a:pt x="849" y="253"/>
                    <a:pt x="843" y="250"/>
                    <a:pt x="840" y="250"/>
                  </a:cubicBezTo>
                  <a:cubicBezTo>
                    <a:pt x="837" y="250"/>
                    <a:pt x="832" y="245"/>
                    <a:pt x="831" y="245"/>
                  </a:cubicBezTo>
                  <a:cubicBezTo>
                    <a:pt x="829" y="245"/>
                    <a:pt x="825" y="242"/>
                    <a:pt x="828" y="241"/>
                  </a:cubicBezTo>
                  <a:cubicBezTo>
                    <a:pt x="831" y="239"/>
                    <a:pt x="834" y="242"/>
                    <a:pt x="831" y="234"/>
                  </a:cubicBezTo>
                  <a:cubicBezTo>
                    <a:pt x="828" y="225"/>
                    <a:pt x="821" y="227"/>
                    <a:pt x="819" y="228"/>
                  </a:cubicBezTo>
                  <a:cubicBezTo>
                    <a:pt x="816" y="230"/>
                    <a:pt x="797" y="229"/>
                    <a:pt x="795" y="229"/>
                  </a:cubicBezTo>
                  <a:cubicBezTo>
                    <a:pt x="794" y="229"/>
                    <a:pt x="783" y="233"/>
                    <a:pt x="780" y="234"/>
                  </a:cubicBezTo>
                  <a:cubicBezTo>
                    <a:pt x="776" y="236"/>
                    <a:pt x="770" y="238"/>
                    <a:pt x="769" y="239"/>
                  </a:cubicBezTo>
                  <a:cubicBezTo>
                    <a:pt x="767" y="239"/>
                    <a:pt x="759" y="237"/>
                    <a:pt x="756" y="239"/>
                  </a:cubicBezTo>
                  <a:cubicBezTo>
                    <a:pt x="751" y="242"/>
                    <a:pt x="747" y="245"/>
                    <a:pt x="746" y="245"/>
                  </a:cubicBezTo>
                  <a:cubicBezTo>
                    <a:pt x="745" y="245"/>
                    <a:pt x="741" y="248"/>
                    <a:pt x="739" y="254"/>
                  </a:cubicBezTo>
                  <a:cubicBezTo>
                    <a:pt x="737" y="259"/>
                    <a:pt x="739" y="264"/>
                    <a:pt x="735" y="266"/>
                  </a:cubicBezTo>
                  <a:cubicBezTo>
                    <a:pt x="731" y="268"/>
                    <a:pt x="724" y="272"/>
                    <a:pt x="721" y="275"/>
                  </a:cubicBezTo>
                  <a:cubicBezTo>
                    <a:pt x="717" y="278"/>
                    <a:pt x="714" y="289"/>
                    <a:pt x="710" y="294"/>
                  </a:cubicBezTo>
                  <a:cubicBezTo>
                    <a:pt x="706" y="299"/>
                    <a:pt x="710" y="303"/>
                    <a:pt x="711" y="306"/>
                  </a:cubicBezTo>
                  <a:cubicBezTo>
                    <a:pt x="711" y="309"/>
                    <a:pt x="714" y="315"/>
                    <a:pt x="710" y="320"/>
                  </a:cubicBezTo>
                  <a:cubicBezTo>
                    <a:pt x="706" y="326"/>
                    <a:pt x="706" y="328"/>
                    <a:pt x="704" y="329"/>
                  </a:cubicBezTo>
                  <a:cubicBezTo>
                    <a:pt x="702" y="329"/>
                    <a:pt x="706" y="331"/>
                    <a:pt x="707" y="334"/>
                  </a:cubicBezTo>
                  <a:cubicBezTo>
                    <a:pt x="708" y="338"/>
                    <a:pt x="703" y="342"/>
                    <a:pt x="711" y="345"/>
                  </a:cubicBezTo>
                  <a:cubicBezTo>
                    <a:pt x="718" y="349"/>
                    <a:pt x="721" y="352"/>
                    <a:pt x="723" y="356"/>
                  </a:cubicBezTo>
                  <a:cubicBezTo>
                    <a:pt x="725" y="361"/>
                    <a:pt x="735" y="368"/>
                    <a:pt x="735" y="368"/>
                  </a:cubicBezTo>
                  <a:cubicBezTo>
                    <a:pt x="735" y="368"/>
                    <a:pt x="741" y="374"/>
                    <a:pt x="745" y="377"/>
                  </a:cubicBezTo>
                  <a:cubicBezTo>
                    <a:pt x="748" y="380"/>
                    <a:pt x="749" y="378"/>
                    <a:pt x="750" y="376"/>
                  </a:cubicBezTo>
                  <a:cubicBezTo>
                    <a:pt x="751" y="373"/>
                    <a:pt x="755" y="373"/>
                    <a:pt x="761" y="373"/>
                  </a:cubicBezTo>
                  <a:cubicBezTo>
                    <a:pt x="766" y="373"/>
                    <a:pt x="770" y="374"/>
                    <a:pt x="775" y="373"/>
                  </a:cubicBezTo>
                  <a:cubicBezTo>
                    <a:pt x="780" y="372"/>
                    <a:pt x="786" y="369"/>
                    <a:pt x="788" y="368"/>
                  </a:cubicBezTo>
                  <a:cubicBezTo>
                    <a:pt x="789" y="367"/>
                    <a:pt x="796" y="363"/>
                    <a:pt x="801" y="366"/>
                  </a:cubicBezTo>
                  <a:cubicBezTo>
                    <a:pt x="806" y="369"/>
                    <a:pt x="805" y="373"/>
                    <a:pt x="808" y="376"/>
                  </a:cubicBezTo>
                  <a:cubicBezTo>
                    <a:pt x="810" y="379"/>
                    <a:pt x="815" y="377"/>
                    <a:pt x="818" y="374"/>
                  </a:cubicBezTo>
                  <a:cubicBezTo>
                    <a:pt x="822" y="372"/>
                    <a:pt x="820" y="373"/>
                    <a:pt x="824" y="375"/>
                  </a:cubicBezTo>
                  <a:cubicBezTo>
                    <a:pt x="828" y="378"/>
                    <a:pt x="830" y="380"/>
                    <a:pt x="826" y="383"/>
                  </a:cubicBezTo>
                  <a:cubicBezTo>
                    <a:pt x="823" y="387"/>
                    <a:pt x="825" y="392"/>
                    <a:pt x="823" y="397"/>
                  </a:cubicBezTo>
                  <a:cubicBezTo>
                    <a:pt x="820" y="402"/>
                    <a:pt x="821" y="403"/>
                    <a:pt x="825" y="406"/>
                  </a:cubicBezTo>
                  <a:cubicBezTo>
                    <a:pt x="829" y="408"/>
                    <a:pt x="837" y="422"/>
                    <a:pt x="839" y="424"/>
                  </a:cubicBezTo>
                  <a:cubicBezTo>
                    <a:pt x="841" y="427"/>
                    <a:pt x="838" y="435"/>
                    <a:pt x="841" y="439"/>
                  </a:cubicBezTo>
                  <a:cubicBezTo>
                    <a:pt x="844" y="444"/>
                    <a:pt x="846" y="447"/>
                    <a:pt x="843" y="449"/>
                  </a:cubicBezTo>
                  <a:cubicBezTo>
                    <a:pt x="840" y="451"/>
                    <a:pt x="835" y="455"/>
                    <a:pt x="834" y="463"/>
                  </a:cubicBezTo>
                  <a:cubicBezTo>
                    <a:pt x="834" y="471"/>
                    <a:pt x="836" y="476"/>
                    <a:pt x="837" y="479"/>
                  </a:cubicBezTo>
                  <a:cubicBezTo>
                    <a:pt x="839" y="481"/>
                    <a:pt x="843" y="488"/>
                    <a:pt x="845" y="491"/>
                  </a:cubicBezTo>
                  <a:cubicBezTo>
                    <a:pt x="847" y="494"/>
                    <a:pt x="849" y="500"/>
                    <a:pt x="849" y="504"/>
                  </a:cubicBezTo>
                  <a:cubicBezTo>
                    <a:pt x="850" y="508"/>
                    <a:pt x="848" y="513"/>
                    <a:pt x="850" y="516"/>
                  </a:cubicBezTo>
                  <a:cubicBezTo>
                    <a:pt x="852" y="518"/>
                    <a:pt x="853" y="521"/>
                    <a:pt x="857" y="524"/>
                  </a:cubicBezTo>
                  <a:cubicBezTo>
                    <a:pt x="860" y="527"/>
                    <a:pt x="861" y="534"/>
                    <a:pt x="861" y="534"/>
                  </a:cubicBezTo>
                  <a:cubicBezTo>
                    <a:pt x="861" y="534"/>
                    <a:pt x="862" y="536"/>
                    <a:pt x="863" y="541"/>
                  </a:cubicBezTo>
                  <a:cubicBezTo>
                    <a:pt x="863" y="545"/>
                    <a:pt x="864" y="547"/>
                    <a:pt x="867" y="549"/>
                  </a:cubicBezTo>
                  <a:cubicBezTo>
                    <a:pt x="871" y="551"/>
                    <a:pt x="874" y="552"/>
                    <a:pt x="876" y="550"/>
                  </a:cubicBezTo>
                  <a:cubicBezTo>
                    <a:pt x="878" y="548"/>
                    <a:pt x="887" y="547"/>
                    <a:pt x="892" y="548"/>
                  </a:cubicBezTo>
                  <a:cubicBezTo>
                    <a:pt x="897" y="548"/>
                    <a:pt x="903" y="546"/>
                    <a:pt x="907" y="542"/>
                  </a:cubicBezTo>
                  <a:cubicBezTo>
                    <a:pt x="912" y="539"/>
                    <a:pt x="920" y="530"/>
                    <a:pt x="922" y="527"/>
                  </a:cubicBezTo>
                  <a:cubicBezTo>
                    <a:pt x="925" y="524"/>
                    <a:pt x="931" y="519"/>
                    <a:pt x="930" y="516"/>
                  </a:cubicBezTo>
                  <a:cubicBezTo>
                    <a:pt x="929" y="513"/>
                    <a:pt x="928" y="510"/>
                    <a:pt x="931" y="509"/>
                  </a:cubicBezTo>
                  <a:cubicBezTo>
                    <a:pt x="934" y="507"/>
                    <a:pt x="941" y="504"/>
                    <a:pt x="942" y="502"/>
                  </a:cubicBezTo>
                  <a:cubicBezTo>
                    <a:pt x="942" y="500"/>
                    <a:pt x="939" y="490"/>
                    <a:pt x="938" y="488"/>
                  </a:cubicBezTo>
                  <a:cubicBezTo>
                    <a:pt x="937" y="486"/>
                    <a:pt x="940" y="483"/>
                    <a:pt x="943" y="479"/>
                  </a:cubicBezTo>
                  <a:cubicBezTo>
                    <a:pt x="946" y="476"/>
                    <a:pt x="956" y="473"/>
                    <a:pt x="957" y="471"/>
                  </a:cubicBezTo>
                  <a:cubicBezTo>
                    <a:pt x="959" y="470"/>
                    <a:pt x="963" y="463"/>
                    <a:pt x="963" y="458"/>
                  </a:cubicBezTo>
                  <a:cubicBezTo>
                    <a:pt x="964" y="454"/>
                    <a:pt x="962" y="448"/>
                    <a:pt x="963" y="445"/>
                  </a:cubicBezTo>
                  <a:cubicBezTo>
                    <a:pt x="965" y="442"/>
                    <a:pt x="964" y="440"/>
                    <a:pt x="960" y="437"/>
                  </a:cubicBezTo>
                  <a:cubicBezTo>
                    <a:pt x="957" y="434"/>
                    <a:pt x="958" y="425"/>
                    <a:pt x="957" y="423"/>
                  </a:cubicBezTo>
                  <a:cubicBezTo>
                    <a:pt x="956" y="422"/>
                    <a:pt x="956" y="414"/>
                    <a:pt x="959" y="413"/>
                  </a:cubicBezTo>
                  <a:cubicBezTo>
                    <a:pt x="961" y="412"/>
                    <a:pt x="966" y="405"/>
                    <a:pt x="969" y="401"/>
                  </a:cubicBezTo>
                  <a:cubicBezTo>
                    <a:pt x="972" y="398"/>
                    <a:pt x="981" y="387"/>
                    <a:pt x="985" y="387"/>
                  </a:cubicBezTo>
                  <a:cubicBezTo>
                    <a:pt x="989" y="386"/>
                    <a:pt x="995" y="380"/>
                    <a:pt x="996" y="376"/>
                  </a:cubicBezTo>
                  <a:cubicBezTo>
                    <a:pt x="996" y="373"/>
                    <a:pt x="1007" y="360"/>
                    <a:pt x="1007" y="357"/>
                  </a:cubicBezTo>
                  <a:cubicBezTo>
                    <a:pt x="1008" y="355"/>
                    <a:pt x="1012" y="345"/>
                    <a:pt x="1010" y="343"/>
                  </a:cubicBezTo>
                  <a:cubicBezTo>
                    <a:pt x="1009" y="340"/>
                    <a:pt x="994" y="346"/>
                    <a:pt x="992" y="347"/>
                  </a:cubicBezTo>
                  <a:cubicBezTo>
                    <a:pt x="990" y="348"/>
                    <a:pt x="985" y="351"/>
                    <a:pt x="979" y="350"/>
                  </a:cubicBezTo>
                  <a:cubicBezTo>
                    <a:pt x="973" y="350"/>
                    <a:pt x="975" y="345"/>
                    <a:pt x="975" y="343"/>
                  </a:cubicBezTo>
                  <a:cubicBezTo>
                    <a:pt x="974" y="340"/>
                    <a:pt x="968" y="332"/>
                    <a:pt x="967" y="331"/>
                  </a:cubicBezTo>
                  <a:cubicBezTo>
                    <a:pt x="965" y="331"/>
                    <a:pt x="960" y="326"/>
                    <a:pt x="959" y="322"/>
                  </a:cubicBezTo>
                  <a:cubicBezTo>
                    <a:pt x="957" y="317"/>
                    <a:pt x="954" y="312"/>
                    <a:pt x="951" y="308"/>
                  </a:cubicBezTo>
                  <a:cubicBezTo>
                    <a:pt x="948" y="305"/>
                    <a:pt x="946" y="297"/>
                    <a:pt x="943" y="292"/>
                  </a:cubicBezTo>
                  <a:cubicBezTo>
                    <a:pt x="940" y="286"/>
                    <a:pt x="937" y="279"/>
                    <a:pt x="935" y="275"/>
                  </a:cubicBezTo>
                  <a:cubicBezTo>
                    <a:pt x="934" y="273"/>
                    <a:pt x="933" y="272"/>
                    <a:pt x="933" y="271"/>
                  </a:cubicBezTo>
                  <a:cubicBezTo>
                    <a:pt x="936" y="270"/>
                    <a:pt x="941" y="269"/>
                    <a:pt x="942" y="271"/>
                  </a:cubicBezTo>
                  <a:cubicBezTo>
                    <a:pt x="943" y="273"/>
                    <a:pt x="947" y="279"/>
                    <a:pt x="948" y="283"/>
                  </a:cubicBezTo>
                  <a:cubicBezTo>
                    <a:pt x="948" y="287"/>
                    <a:pt x="952" y="286"/>
                    <a:pt x="953" y="290"/>
                  </a:cubicBezTo>
                  <a:cubicBezTo>
                    <a:pt x="953" y="294"/>
                    <a:pt x="957" y="303"/>
                    <a:pt x="959" y="304"/>
                  </a:cubicBezTo>
                  <a:cubicBezTo>
                    <a:pt x="960" y="305"/>
                    <a:pt x="967" y="311"/>
                    <a:pt x="968" y="313"/>
                  </a:cubicBezTo>
                  <a:cubicBezTo>
                    <a:pt x="969" y="315"/>
                    <a:pt x="971" y="318"/>
                    <a:pt x="972" y="324"/>
                  </a:cubicBezTo>
                  <a:cubicBezTo>
                    <a:pt x="973" y="330"/>
                    <a:pt x="974" y="337"/>
                    <a:pt x="977" y="339"/>
                  </a:cubicBezTo>
                  <a:cubicBezTo>
                    <a:pt x="980" y="340"/>
                    <a:pt x="990" y="337"/>
                    <a:pt x="992" y="336"/>
                  </a:cubicBezTo>
                  <a:cubicBezTo>
                    <a:pt x="994" y="334"/>
                    <a:pt x="1007" y="328"/>
                    <a:pt x="1011" y="328"/>
                  </a:cubicBezTo>
                  <a:cubicBezTo>
                    <a:pt x="1016" y="328"/>
                    <a:pt x="1016" y="325"/>
                    <a:pt x="1022" y="323"/>
                  </a:cubicBezTo>
                  <a:cubicBezTo>
                    <a:pt x="1028" y="322"/>
                    <a:pt x="1032" y="318"/>
                    <a:pt x="1036" y="315"/>
                  </a:cubicBezTo>
                  <a:cubicBezTo>
                    <a:pt x="1040" y="312"/>
                    <a:pt x="1044" y="304"/>
                    <a:pt x="1046" y="302"/>
                  </a:cubicBezTo>
                  <a:cubicBezTo>
                    <a:pt x="1047" y="299"/>
                    <a:pt x="1051" y="297"/>
                    <a:pt x="1049" y="294"/>
                  </a:cubicBezTo>
                  <a:cubicBezTo>
                    <a:pt x="1047" y="291"/>
                    <a:pt x="1039" y="287"/>
                    <a:pt x="1036" y="286"/>
                  </a:cubicBezTo>
                  <a:cubicBezTo>
                    <a:pt x="1033" y="286"/>
                    <a:pt x="1033" y="281"/>
                    <a:pt x="1032" y="281"/>
                  </a:cubicBezTo>
                  <a:cubicBezTo>
                    <a:pt x="1030" y="281"/>
                    <a:pt x="1030" y="284"/>
                    <a:pt x="1026" y="286"/>
                  </a:cubicBezTo>
                  <a:cubicBezTo>
                    <a:pt x="1023" y="287"/>
                    <a:pt x="1019" y="291"/>
                    <a:pt x="1016" y="290"/>
                  </a:cubicBezTo>
                  <a:cubicBezTo>
                    <a:pt x="1013" y="290"/>
                    <a:pt x="1017" y="288"/>
                    <a:pt x="1013" y="284"/>
                  </a:cubicBezTo>
                  <a:cubicBezTo>
                    <a:pt x="1009" y="281"/>
                    <a:pt x="1007" y="280"/>
                    <a:pt x="1007" y="278"/>
                  </a:cubicBezTo>
                  <a:cubicBezTo>
                    <a:pt x="1007" y="275"/>
                    <a:pt x="999" y="270"/>
                    <a:pt x="998" y="266"/>
                  </a:cubicBezTo>
                  <a:cubicBezTo>
                    <a:pt x="997" y="262"/>
                    <a:pt x="1004" y="257"/>
                    <a:pt x="1005" y="261"/>
                  </a:cubicBezTo>
                  <a:cubicBezTo>
                    <a:pt x="1007" y="264"/>
                    <a:pt x="1009" y="269"/>
                    <a:pt x="1014" y="272"/>
                  </a:cubicBezTo>
                  <a:cubicBezTo>
                    <a:pt x="1019" y="274"/>
                    <a:pt x="1023" y="278"/>
                    <a:pt x="1026" y="278"/>
                  </a:cubicBezTo>
                  <a:cubicBezTo>
                    <a:pt x="1028" y="279"/>
                    <a:pt x="1033" y="274"/>
                    <a:pt x="1035" y="275"/>
                  </a:cubicBezTo>
                  <a:cubicBezTo>
                    <a:pt x="1037" y="276"/>
                    <a:pt x="1041" y="283"/>
                    <a:pt x="1044" y="284"/>
                  </a:cubicBezTo>
                  <a:cubicBezTo>
                    <a:pt x="1048" y="285"/>
                    <a:pt x="1059" y="285"/>
                    <a:pt x="1061" y="285"/>
                  </a:cubicBezTo>
                  <a:cubicBezTo>
                    <a:pt x="1063" y="285"/>
                    <a:pt x="1071" y="286"/>
                    <a:pt x="1072" y="283"/>
                  </a:cubicBezTo>
                  <a:cubicBezTo>
                    <a:pt x="1074" y="281"/>
                    <a:pt x="1075" y="281"/>
                    <a:pt x="1077" y="281"/>
                  </a:cubicBezTo>
                  <a:cubicBezTo>
                    <a:pt x="1079" y="281"/>
                    <a:pt x="1082" y="288"/>
                    <a:pt x="1085" y="289"/>
                  </a:cubicBezTo>
                  <a:cubicBezTo>
                    <a:pt x="1088" y="289"/>
                    <a:pt x="1093" y="289"/>
                    <a:pt x="1092" y="294"/>
                  </a:cubicBezTo>
                  <a:cubicBezTo>
                    <a:pt x="1092" y="299"/>
                    <a:pt x="1094" y="303"/>
                    <a:pt x="1097" y="303"/>
                  </a:cubicBezTo>
                  <a:cubicBezTo>
                    <a:pt x="1100" y="304"/>
                    <a:pt x="1106" y="298"/>
                    <a:pt x="1106" y="298"/>
                  </a:cubicBezTo>
                  <a:cubicBezTo>
                    <a:pt x="1106" y="298"/>
                    <a:pt x="1106" y="307"/>
                    <a:pt x="1105" y="311"/>
                  </a:cubicBezTo>
                  <a:cubicBezTo>
                    <a:pt x="1105" y="314"/>
                    <a:pt x="1110" y="326"/>
                    <a:pt x="1110" y="326"/>
                  </a:cubicBezTo>
                  <a:cubicBezTo>
                    <a:pt x="1110" y="326"/>
                    <a:pt x="1115" y="338"/>
                    <a:pt x="1117" y="341"/>
                  </a:cubicBezTo>
                  <a:cubicBezTo>
                    <a:pt x="1118" y="343"/>
                    <a:pt x="1125" y="351"/>
                    <a:pt x="1125" y="355"/>
                  </a:cubicBezTo>
                  <a:cubicBezTo>
                    <a:pt x="1125" y="358"/>
                    <a:pt x="1125" y="364"/>
                    <a:pt x="1128" y="364"/>
                  </a:cubicBezTo>
                  <a:cubicBezTo>
                    <a:pt x="1130" y="364"/>
                    <a:pt x="1132" y="357"/>
                    <a:pt x="1135" y="354"/>
                  </a:cubicBezTo>
                  <a:cubicBezTo>
                    <a:pt x="1138" y="350"/>
                    <a:pt x="1138" y="345"/>
                    <a:pt x="1139" y="341"/>
                  </a:cubicBezTo>
                  <a:cubicBezTo>
                    <a:pt x="1141" y="337"/>
                    <a:pt x="1141" y="330"/>
                    <a:pt x="1141" y="328"/>
                  </a:cubicBezTo>
                  <a:cubicBezTo>
                    <a:pt x="1141" y="325"/>
                    <a:pt x="1143" y="323"/>
                    <a:pt x="1148" y="320"/>
                  </a:cubicBezTo>
                  <a:cubicBezTo>
                    <a:pt x="1153" y="318"/>
                    <a:pt x="1157" y="312"/>
                    <a:pt x="1162" y="308"/>
                  </a:cubicBezTo>
                  <a:cubicBezTo>
                    <a:pt x="1166" y="305"/>
                    <a:pt x="1166" y="299"/>
                    <a:pt x="1175" y="299"/>
                  </a:cubicBezTo>
                  <a:cubicBezTo>
                    <a:pt x="1184" y="299"/>
                    <a:pt x="1183" y="299"/>
                    <a:pt x="1186" y="297"/>
                  </a:cubicBezTo>
                  <a:cubicBezTo>
                    <a:pt x="1188" y="295"/>
                    <a:pt x="1190" y="293"/>
                    <a:pt x="1191" y="297"/>
                  </a:cubicBezTo>
                  <a:cubicBezTo>
                    <a:pt x="1192" y="301"/>
                    <a:pt x="1199" y="307"/>
                    <a:pt x="1200" y="309"/>
                  </a:cubicBezTo>
                  <a:cubicBezTo>
                    <a:pt x="1201" y="311"/>
                    <a:pt x="1203" y="315"/>
                    <a:pt x="1203" y="319"/>
                  </a:cubicBezTo>
                  <a:cubicBezTo>
                    <a:pt x="1203" y="324"/>
                    <a:pt x="1203" y="329"/>
                    <a:pt x="1205" y="329"/>
                  </a:cubicBezTo>
                  <a:cubicBezTo>
                    <a:pt x="1207" y="329"/>
                    <a:pt x="1211" y="323"/>
                    <a:pt x="1211" y="323"/>
                  </a:cubicBezTo>
                  <a:cubicBezTo>
                    <a:pt x="1211" y="323"/>
                    <a:pt x="1219" y="317"/>
                    <a:pt x="1219" y="323"/>
                  </a:cubicBezTo>
                  <a:cubicBezTo>
                    <a:pt x="1219" y="329"/>
                    <a:pt x="1220" y="336"/>
                    <a:pt x="1220" y="339"/>
                  </a:cubicBezTo>
                  <a:cubicBezTo>
                    <a:pt x="1220" y="343"/>
                    <a:pt x="1227" y="352"/>
                    <a:pt x="1227" y="350"/>
                  </a:cubicBezTo>
                  <a:cubicBezTo>
                    <a:pt x="1227" y="348"/>
                    <a:pt x="1230" y="341"/>
                    <a:pt x="1230" y="338"/>
                  </a:cubicBezTo>
                  <a:cubicBezTo>
                    <a:pt x="1230" y="334"/>
                    <a:pt x="1231" y="336"/>
                    <a:pt x="1236" y="339"/>
                  </a:cubicBezTo>
                  <a:cubicBezTo>
                    <a:pt x="1241" y="343"/>
                    <a:pt x="1245" y="350"/>
                    <a:pt x="1245" y="350"/>
                  </a:cubicBezTo>
                  <a:cubicBezTo>
                    <a:pt x="1245" y="350"/>
                    <a:pt x="1250" y="354"/>
                    <a:pt x="1250" y="356"/>
                  </a:cubicBezTo>
                  <a:cubicBezTo>
                    <a:pt x="1251" y="358"/>
                    <a:pt x="1256" y="355"/>
                    <a:pt x="1258" y="353"/>
                  </a:cubicBezTo>
                  <a:cubicBezTo>
                    <a:pt x="1259" y="351"/>
                    <a:pt x="1259" y="350"/>
                    <a:pt x="1262" y="349"/>
                  </a:cubicBezTo>
                  <a:cubicBezTo>
                    <a:pt x="1265" y="348"/>
                    <a:pt x="1269" y="348"/>
                    <a:pt x="1270" y="344"/>
                  </a:cubicBezTo>
                  <a:cubicBezTo>
                    <a:pt x="1272" y="340"/>
                    <a:pt x="1275" y="335"/>
                    <a:pt x="1270" y="329"/>
                  </a:cubicBezTo>
                  <a:cubicBezTo>
                    <a:pt x="1266" y="323"/>
                    <a:pt x="1264" y="320"/>
                    <a:pt x="1260" y="317"/>
                  </a:cubicBezTo>
                  <a:cubicBezTo>
                    <a:pt x="1257" y="314"/>
                    <a:pt x="1254" y="307"/>
                    <a:pt x="1254" y="307"/>
                  </a:cubicBezTo>
                  <a:cubicBezTo>
                    <a:pt x="1254" y="307"/>
                    <a:pt x="1261" y="301"/>
                    <a:pt x="1264" y="299"/>
                  </a:cubicBezTo>
                  <a:cubicBezTo>
                    <a:pt x="1266" y="297"/>
                    <a:pt x="1269" y="298"/>
                    <a:pt x="1270" y="301"/>
                  </a:cubicBezTo>
                  <a:cubicBezTo>
                    <a:pt x="1270" y="303"/>
                    <a:pt x="1266" y="306"/>
                    <a:pt x="1265" y="311"/>
                  </a:cubicBezTo>
                  <a:cubicBezTo>
                    <a:pt x="1265" y="317"/>
                    <a:pt x="1270" y="319"/>
                    <a:pt x="1272" y="317"/>
                  </a:cubicBezTo>
                  <a:cubicBezTo>
                    <a:pt x="1273" y="315"/>
                    <a:pt x="1277" y="311"/>
                    <a:pt x="1277" y="309"/>
                  </a:cubicBezTo>
                  <a:cubicBezTo>
                    <a:pt x="1277" y="308"/>
                    <a:pt x="1274" y="309"/>
                    <a:pt x="1274" y="304"/>
                  </a:cubicBezTo>
                  <a:cubicBezTo>
                    <a:pt x="1273" y="300"/>
                    <a:pt x="1279" y="297"/>
                    <a:pt x="1281" y="298"/>
                  </a:cubicBezTo>
                  <a:cubicBezTo>
                    <a:pt x="1282" y="300"/>
                    <a:pt x="1295" y="297"/>
                    <a:pt x="1300" y="294"/>
                  </a:cubicBezTo>
                  <a:cubicBezTo>
                    <a:pt x="1306" y="291"/>
                    <a:pt x="1309" y="284"/>
                    <a:pt x="1313" y="282"/>
                  </a:cubicBezTo>
                  <a:cubicBezTo>
                    <a:pt x="1316" y="279"/>
                    <a:pt x="1328" y="270"/>
                    <a:pt x="1327" y="266"/>
                  </a:cubicBezTo>
                  <a:cubicBezTo>
                    <a:pt x="1326" y="262"/>
                    <a:pt x="1328" y="256"/>
                    <a:pt x="1324" y="251"/>
                  </a:cubicBezTo>
                  <a:cubicBezTo>
                    <a:pt x="1321" y="246"/>
                    <a:pt x="1318" y="242"/>
                    <a:pt x="1316" y="240"/>
                  </a:cubicBezTo>
                  <a:cubicBezTo>
                    <a:pt x="1315" y="238"/>
                    <a:pt x="1323" y="238"/>
                    <a:pt x="1326" y="234"/>
                  </a:cubicBezTo>
                  <a:cubicBezTo>
                    <a:pt x="1330" y="231"/>
                    <a:pt x="1326" y="228"/>
                    <a:pt x="1324" y="228"/>
                  </a:cubicBezTo>
                  <a:cubicBezTo>
                    <a:pt x="1323" y="228"/>
                    <a:pt x="1318" y="230"/>
                    <a:pt x="1316" y="229"/>
                  </a:cubicBezTo>
                  <a:cubicBezTo>
                    <a:pt x="1314" y="229"/>
                    <a:pt x="1313" y="227"/>
                    <a:pt x="1310" y="225"/>
                  </a:cubicBezTo>
                  <a:cubicBezTo>
                    <a:pt x="1307" y="222"/>
                    <a:pt x="1310" y="219"/>
                    <a:pt x="1312" y="219"/>
                  </a:cubicBezTo>
                  <a:cubicBezTo>
                    <a:pt x="1314" y="220"/>
                    <a:pt x="1319" y="216"/>
                    <a:pt x="1321" y="214"/>
                  </a:cubicBezTo>
                  <a:cubicBezTo>
                    <a:pt x="1324" y="212"/>
                    <a:pt x="1327" y="210"/>
                    <a:pt x="1326" y="212"/>
                  </a:cubicBezTo>
                  <a:cubicBezTo>
                    <a:pt x="1325" y="214"/>
                    <a:pt x="1322" y="221"/>
                    <a:pt x="1325" y="221"/>
                  </a:cubicBezTo>
                  <a:cubicBezTo>
                    <a:pt x="1328" y="222"/>
                    <a:pt x="1335" y="216"/>
                    <a:pt x="1337" y="216"/>
                  </a:cubicBezTo>
                  <a:cubicBezTo>
                    <a:pt x="1338" y="216"/>
                    <a:pt x="1340" y="221"/>
                    <a:pt x="1339" y="223"/>
                  </a:cubicBezTo>
                  <a:cubicBezTo>
                    <a:pt x="1337" y="226"/>
                    <a:pt x="1337" y="230"/>
                    <a:pt x="1339" y="229"/>
                  </a:cubicBezTo>
                  <a:cubicBezTo>
                    <a:pt x="1340" y="229"/>
                    <a:pt x="1343" y="225"/>
                    <a:pt x="1344" y="227"/>
                  </a:cubicBezTo>
                  <a:cubicBezTo>
                    <a:pt x="1345" y="228"/>
                    <a:pt x="1349" y="230"/>
                    <a:pt x="1347" y="234"/>
                  </a:cubicBezTo>
                  <a:cubicBezTo>
                    <a:pt x="1345" y="238"/>
                    <a:pt x="1341" y="240"/>
                    <a:pt x="1346" y="242"/>
                  </a:cubicBezTo>
                  <a:cubicBezTo>
                    <a:pt x="1350" y="245"/>
                    <a:pt x="1352" y="243"/>
                    <a:pt x="1355" y="241"/>
                  </a:cubicBezTo>
                  <a:cubicBezTo>
                    <a:pt x="1359" y="239"/>
                    <a:pt x="1361" y="231"/>
                    <a:pt x="1359" y="228"/>
                  </a:cubicBezTo>
                  <a:cubicBezTo>
                    <a:pt x="1357" y="225"/>
                    <a:pt x="1353" y="220"/>
                    <a:pt x="1353" y="218"/>
                  </a:cubicBezTo>
                  <a:cubicBezTo>
                    <a:pt x="1353" y="216"/>
                    <a:pt x="1360" y="216"/>
                    <a:pt x="1360" y="213"/>
                  </a:cubicBezTo>
                  <a:cubicBezTo>
                    <a:pt x="1360" y="210"/>
                    <a:pt x="1363" y="208"/>
                    <a:pt x="1365" y="207"/>
                  </a:cubicBezTo>
                  <a:cubicBezTo>
                    <a:pt x="1368" y="206"/>
                    <a:pt x="1371" y="201"/>
                    <a:pt x="1373" y="202"/>
                  </a:cubicBezTo>
                  <a:cubicBezTo>
                    <a:pt x="1374" y="204"/>
                    <a:pt x="1381" y="206"/>
                    <a:pt x="1382" y="203"/>
                  </a:cubicBezTo>
                  <a:cubicBezTo>
                    <a:pt x="1384" y="201"/>
                    <a:pt x="1394" y="193"/>
                    <a:pt x="1400" y="188"/>
                  </a:cubicBezTo>
                  <a:cubicBezTo>
                    <a:pt x="1406" y="184"/>
                    <a:pt x="1409" y="178"/>
                    <a:pt x="1410" y="173"/>
                  </a:cubicBezTo>
                  <a:cubicBezTo>
                    <a:pt x="1412" y="168"/>
                    <a:pt x="1414" y="164"/>
                    <a:pt x="1413" y="160"/>
                  </a:cubicBezTo>
                  <a:cubicBezTo>
                    <a:pt x="1415" y="166"/>
                    <a:pt x="1416" y="169"/>
                    <a:pt x="1415" y="174"/>
                  </a:cubicBezTo>
                  <a:cubicBezTo>
                    <a:pt x="1415" y="178"/>
                    <a:pt x="1415" y="186"/>
                    <a:pt x="1416" y="188"/>
                  </a:cubicBezTo>
                  <a:cubicBezTo>
                    <a:pt x="1417" y="189"/>
                    <a:pt x="1420" y="191"/>
                    <a:pt x="1422" y="191"/>
                  </a:cubicBezTo>
                  <a:cubicBezTo>
                    <a:pt x="1424" y="190"/>
                    <a:pt x="1421" y="182"/>
                    <a:pt x="1421" y="181"/>
                  </a:cubicBezTo>
                  <a:cubicBezTo>
                    <a:pt x="1421" y="179"/>
                    <a:pt x="1424" y="177"/>
                    <a:pt x="1425" y="177"/>
                  </a:cubicBezTo>
                  <a:cubicBezTo>
                    <a:pt x="1427" y="176"/>
                    <a:pt x="1425" y="170"/>
                    <a:pt x="1423" y="167"/>
                  </a:cubicBezTo>
                  <a:cubicBezTo>
                    <a:pt x="1421" y="164"/>
                    <a:pt x="1419" y="163"/>
                    <a:pt x="1420" y="163"/>
                  </a:cubicBezTo>
                  <a:cubicBezTo>
                    <a:pt x="1422" y="162"/>
                    <a:pt x="1424" y="159"/>
                    <a:pt x="1423" y="158"/>
                  </a:cubicBezTo>
                  <a:cubicBezTo>
                    <a:pt x="1421" y="158"/>
                    <a:pt x="1422" y="155"/>
                    <a:pt x="1419" y="156"/>
                  </a:cubicBezTo>
                  <a:cubicBezTo>
                    <a:pt x="1418" y="156"/>
                    <a:pt x="1412" y="155"/>
                    <a:pt x="1413" y="159"/>
                  </a:cubicBezTo>
                  <a:cubicBezTo>
                    <a:pt x="1411" y="155"/>
                    <a:pt x="1409" y="153"/>
                    <a:pt x="1406" y="153"/>
                  </a:cubicBezTo>
                  <a:cubicBezTo>
                    <a:pt x="1403" y="154"/>
                    <a:pt x="1401" y="156"/>
                    <a:pt x="1398" y="156"/>
                  </a:cubicBezTo>
                  <a:cubicBezTo>
                    <a:pt x="1394" y="156"/>
                    <a:pt x="1397" y="150"/>
                    <a:pt x="1395" y="150"/>
                  </a:cubicBezTo>
                  <a:cubicBezTo>
                    <a:pt x="1394" y="150"/>
                    <a:pt x="1390" y="155"/>
                    <a:pt x="1388" y="153"/>
                  </a:cubicBezTo>
                  <a:cubicBezTo>
                    <a:pt x="1387" y="150"/>
                    <a:pt x="1394" y="147"/>
                    <a:pt x="1399" y="145"/>
                  </a:cubicBezTo>
                  <a:cubicBezTo>
                    <a:pt x="1405" y="143"/>
                    <a:pt x="1415" y="132"/>
                    <a:pt x="1418" y="132"/>
                  </a:cubicBezTo>
                  <a:cubicBezTo>
                    <a:pt x="1422" y="131"/>
                    <a:pt x="1432" y="132"/>
                    <a:pt x="1440" y="132"/>
                  </a:cubicBezTo>
                  <a:cubicBezTo>
                    <a:pt x="1448" y="132"/>
                    <a:pt x="1451" y="128"/>
                    <a:pt x="1454" y="130"/>
                  </a:cubicBezTo>
                  <a:cubicBezTo>
                    <a:pt x="1456" y="132"/>
                    <a:pt x="1462" y="134"/>
                    <a:pt x="1465" y="134"/>
                  </a:cubicBezTo>
                  <a:cubicBezTo>
                    <a:pt x="1469" y="133"/>
                    <a:pt x="1467" y="134"/>
                    <a:pt x="1472" y="130"/>
                  </a:cubicBezTo>
                  <a:cubicBezTo>
                    <a:pt x="1478" y="126"/>
                    <a:pt x="1483" y="124"/>
                    <a:pt x="1485" y="121"/>
                  </a:cubicBezTo>
                  <a:cubicBezTo>
                    <a:pt x="1488" y="118"/>
                    <a:pt x="1495" y="116"/>
                    <a:pt x="1496" y="119"/>
                  </a:cubicBezTo>
                  <a:cubicBezTo>
                    <a:pt x="1496" y="122"/>
                    <a:pt x="1495" y="125"/>
                    <a:pt x="1498" y="125"/>
                  </a:cubicBezTo>
                  <a:cubicBezTo>
                    <a:pt x="1501" y="125"/>
                    <a:pt x="1505" y="122"/>
                    <a:pt x="1509" y="121"/>
                  </a:cubicBezTo>
                  <a:cubicBezTo>
                    <a:pt x="1513" y="119"/>
                    <a:pt x="1516" y="117"/>
                    <a:pt x="1516" y="117"/>
                  </a:cubicBezTo>
                  <a:cubicBezTo>
                    <a:pt x="1516" y="117"/>
                    <a:pt x="1500" y="128"/>
                    <a:pt x="1497" y="130"/>
                  </a:cubicBezTo>
                  <a:cubicBezTo>
                    <a:pt x="1493" y="132"/>
                    <a:pt x="1484" y="134"/>
                    <a:pt x="1480" y="138"/>
                  </a:cubicBezTo>
                  <a:cubicBezTo>
                    <a:pt x="1476" y="143"/>
                    <a:pt x="1474" y="144"/>
                    <a:pt x="1474" y="149"/>
                  </a:cubicBezTo>
                  <a:cubicBezTo>
                    <a:pt x="1475" y="154"/>
                    <a:pt x="1481" y="161"/>
                    <a:pt x="1478" y="165"/>
                  </a:cubicBezTo>
                  <a:cubicBezTo>
                    <a:pt x="1475" y="170"/>
                    <a:pt x="1474" y="176"/>
                    <a:pt x="1474" y="176"/>
                  </a:cubicBezTo>
                  <a:cubicBezTo>
                    <a:pt x="1474" y="176"/>
                    <a:pt x="1479" y="170"/>
                    <a:pt x="1485" y="166"/>
                  </a:cubicBezTo>
                  <a:cubicBezTo>
                    <a:pt x="1491" y="161"/>
                    <a:pt x="1495" y="156"/>
                    <a:pt x="1497" y="153"/>
                  </a:cubicBezTo>
                  <a:cubicBezTo>
                    <a:pt x="1500" y="151"/>
                    <a:pt x="1507" y="151"/>
                    <a:pt x="1507" y="148"/>
                  </a:cubicBezTo>
                  <a:cubicBezTo>
                    <a:pt x="1507" y="146"/>
                    <a:pt x="1508" y="142"/>
                    <a:pt x="1510" y="139"/>
                  </a:cubicBezTo>
                  <a:cubicBezTo>
                    <a:pt x="1511" y="136"/>
                    <a:pt x="1507" y="137"/>
                    <a:pt x="1510" y="133"/>
                  </a:cubicBezTo>
                  <a:cubicBezTo>
                    <a:pt x="1512" y="129"/>
                    <a:pt x="1511" y="126"/>
                    <a:pt x="1523" y="126"/>
                  </a:cubicBezTo>
                  <a:close/>
                  <a:moveTo>
                    <a:pt x="934" y="394"/>
                  </a:moveTo>
                  <a:cubicBezTo>
                    <a:pt x="936" y="397"/>
                    <a:pt x="930" y="407"/>
                    <a:pt x="926" y="406"/>
                  </a:cubicBezTo>
                  <a:cubicBezTo>
                    <a:pt x="923" y="406"/>
                    <a:pt x="924" y="397"/>
                    <a:pt x="925" y="395"/>
                  </a:cubicBezTo>
                  <a:cubicBezTo>
                    <a:pt x="926" y="393"/>
                    <a:pt x="933" y="393"/>
                    <a:pt x="934" y="394"/>
                  </a:cubicBezTo>
                  <a:close/>
                  <a:moveTo>
                    <a:pt x="919" y="122"/>
                  </a:moveTo>
                  <a:cubicBezTo>
                    <a:pt x="921" y="117"/>
                    <a:pt x="932" y="124"/>
                    <a:pt x="930" y="126"/>
                  </a:cubicBezTo>
                  <a:cubicBezTo>
                    <a:pt x="928" y="129"/>
                    <a:pt x="918" y="126"/>
                    <a:pt x="919" y="122"/>
                  </a:cubicBezTo>
                  <a:close/>
                  <a:moveTo>
                    <a:pt x="967" y="211"/>
                  </a:moveTo>
                  <a:cubicBezTo>
                    <a:pt x="963" y="212"/>
                    <a:pt x="954" y="213"/>
                    <a:pt x="951" y="213"/>
                  </a:cubicBezTo>
                  <a:cubicBezTo>
                    <a:pt x="948" y="212"/>
                    <a:pt x="943" y="209"/>
                    <a:pt x="939" y="208"/>
                  </a:cubicBezTo>
                  <a:cubicBezTo>
                    <a:pt x="934" y="207"/>
                    <a:pt x="928" y="208"/>
                    <a:pt x="926" y="210"/>
                  </a:cubicBezTo>
                  <a:cubicBezTo>
                    <a:pt x="924" y="213"/>
                    <a:pt x="917" y="212"/>
                    <a:pt x="914" y="212"/>
                  </a:cubicBezTo>
                  <a:cubicBezTo>
                    <a:pt x="911" y="212"/>
                    <a:pt x="907" y="216"/>
                    <a:pt x="906" y="214"/>
                  </a:cubicBezTo>
                  <a:cubicBezTo>
                    <a:pt x="906" y="214"/>
                    <a:pt x="909" y="207"/>
                    <a:pt x="906" y="206"/>
                  </a:cubicBezTo>
                  <a:cubicBezTo>
                    <a:pt x="904" y="206"/>
                    <a:pt x="907" y="201"/>
                    <a:pt x="909" y="200"/>
                  </a:cubicBezTo>
                  <a:cubicBezTo>
                    <a:pt x="912" y="198"/>
                    <a:pt x="914" y="194"/>
                    <a:pt x="917" y="191"/>
                  </a:cubicBezTo>
                  <a:cubicBezTo>
                    <a:pt x="919" y="187"/>
                    <a:pt x="922" y="186"/>
                    <a:pt x="924" y="187"/>
                  </a:cubicBezTo>
                  <a:cubicBezTo>
                    <a:pt x="926" y="187"/>
                    <a:pt x="930" y="194"/>
                    <a:pt x="931" y="196"/>
                  </a:cubicBezTo>
                  <a:cubicBezTo>
                    <a:pt x="932" y="199"/>
                    <a:pt x="936" y="195"/>
                    <a:pt x="937" y="195"/>
                  </a:cubicBezTo>
                  <a:cubicBezTo>
                    <a:pt x="939" y="194"/>
                    <a:pt x="941" y="192"/>
                    <a:pt x="942" y="190"/>
                  </a:cubicBezTo>
                  <a:cubicBezTo>
                    <a:pt x="942" y="188"/>
                    <a:pt x="945" y="187"/>
                    <a:pt x="949" y="187"/>
                  </a:cubicBezTo>
                  <a:cubicBezTo>
                    <a:pt x="953" y="187"/>
                    <a:pt x="949" y="190"/>
                    <a:pt x="947" y="191"/>
                  </a:cubicBezTo>
                  <a:cubicBezTo>
                    <a:pt x="944" y="191"/>
                    <a:pt x="946" y="193"/>
                    <a:pt x="950" y="194"/>
                  </a:cubicBezTo>
                  <a:cubicBezTo>
                    <a:pt x="955" y="196"/>
                    <a:pt x="959" y="200"/>
                    <a:pt x="964" y="203"/>
                  </a:cubicBezTo>
                  <a:cubicBezTo>
                    <a:pt x="969" y="205"/>
                    <a:pt x="970" y="211"/>
                    <a:pt x="967" y="211"/>
                  </a:cubicBezTo>
                  <a:close/>
                  <a:moveTo>
                    <a:pt x="1026" y="193"/>
                  </a:moveTo>
                  <a:cubicBezTo>
                    <a:pt x="1024" y="194"/>
                    <a:pt x="1017" y="195"/>
                    <a:pt x="1015" y="193"/>
                  </a:cubicBezTo>
                  <a:cubicBezTo>
                    <a:pt x="1013" y="191"/>
                    <a:pt x="1007" y="193"/>
                    <a:pt x="1007" y="197"/>
                  </a:cubicBezTo>
                  <a:cubicBezTo>
                    <a:pt x="1007" y="202"/>
                    <a:pt x="1009" y="199"/>
                    <a:pt x="1011" y="200"/>
                  </a:cubicBezTo>
                  <a:cubicBezTo>
                    <a:pt x="1013" y="202"/>
                    <a:pt x="1014" y="204"/>
                    <a:pt x="1015" y="206"/>
                  </a:cubicBezTo>
                  <a:cubicBezTo>
                    <a:pt x="1017" y="208"/>
                    <a:pt x="1019" y="208"/>
                    <a:pt x="1021" y="209"/>
                  </a:cubicBezTo>
                  <a:cubicBezTo>
                    <a:pt x="1023" y="211"/>
                    <a:pt x="1016" y="214"/>
                    <a:pt x="1019" y="216"/>
                  </a:cubicBezTo>
                  <a:cubicBezTo>
                    <a:pt x="1022" y="218"/>
                    <a:pt x="1024" y="227"/>
                    <a:pt x="1024" y="230"/>
                  </a:cubicBezTo>
                  <a:cubicBezTo>
                    <a:pt x="1024" y="232"/>
                    <a:pt x="1016" y="233"/>
                    <a:pt x="1013" y="233"/>
                  </a:cubicBezTo>
                  <a:cubicBezTo>
                    <a:pt x="1010" y="232"/>
                    <a:pt x="1002" y="230"/>
                    <a:pt x="1000" y="229"/>
                  </a:cubicBezTo>
                  <a:cubicBezTo>
                    <a:pt x="997" y="228"/>
                    <a:pt x="996" y="219"/>
                    <a:pt x="999" y="219"/>
                  </a:cubicBezTo>
                  <a:cubicBezTo>
                    <a:pt x="1002" y="219"/>
                    <a:pt x="1003" y="218"/>
                    <a:pt x="1007" y="215"/>
                  </a:cubicBezTo>
                  <a:cubicBezTo>
                    <a:pt x="1011" y="211"/>
                    <a:pt x="1001" y="210"/>
                    <a:pt x="999" y="209"/>
                  </a:cubicBezTo>
                  <a:cubicBezTo>
                    <a:pt x="996" y="208"/>
                    <a:pt x="991" y="200"/>
                    <a:pt x="989" y="197"/>
                  </a:cubicBezTo>
                  <a:cubicBezTo>
                    <a:pt x="987" y="195"/>
                    <a:pt x="988" y="191"/>
                    <a:pt x="993" y="188"/>
                  </a:cubicBezTo>
                  <a:cubicBezTo>
                    <a:pt x="995" y="186"/>
                    <a:pt x="1001" y="189"/>
                    <a:pt x="1004" y="188"/>
                  </a:cubicBezTo>
                  <a:cubicBezTo>
                    <a:pt x="1007" y="186"/>
                    <a:pt x="1010" y="183"/>
                    <a:pt x="1012" y="183"/>
                  </a:cubicBezTo>
                  <a:cubicBezTo>
                    <a:pt x="1013" y="182"/>
                    <a:pt x="1020" y="184"/>
                    <a:pt x="1021" y="186"/>
                  </a:cubicBezTo>
                  <a:cubicBezTo>
                    <a:pt x="1023" y="188"/>
                    <a:pt x="1027" y="192"/>
                    <a:pt x="1026" y="193"/>
                  </a:cubicBezTo>
                  <a:close/>
                  <a:moveTo>
                    <a:pt x="1434" y="581"/>
                  </a:moveTo>
                  <a:cubicBezTo>
                    <a:pt x="1432" y="580"/>
                    <a:pt x="1428" y="579"/>
                    <a:pt x="1428" y="579"/>
                  </a:cubicBezTo>
                  <a:cubicBezTo>
                    <a:pt x="1424" y="583"/>
                    <a:pt x="1432" y="583"/>
                    <a:pt x="1431" y="587"/>
                  </a:cubicBezTo>
                  <a:cubicBezTo>
                    <a:pt x="1430" y="591"/>
                    <a:pt x="1437" y="590"/>
                    <a:pt x="1438" y="589"/>
                  </a:cubicBezTo>
                  <a:cubicBezTo>
                    <a:pt x="1440" y="588"/>
                    <a:pt x="1445" y="580"/>
                    <a:pt x="1444" y="577"/>
                  </a:cubicBezTo>
                  <a:cubicBezTo>
                    <a:pt x="1443" y="575"/>
                    <a:pt x="1436" y="581"/>
                    <a:pt x="1434" y="581"/>
                  </a:cubicBezTo>
                  <a:close/>
                  <a:moveTo>
                    <a:pt x="1357" y="385"/>
                  </a:moveTo>
                  <a:cubicBezTo>
                    <a:pt x="1354" y="384"/>
                    <a:pt x="1348" y="398"/>
                    <a:pt x="1352" y="399"/>
                  </a:cubicBezTo>
                  <a:cubicBezTo>
                    <a:pt x="1357" y="400"/>
                    <a:pt x="1360" y="386"/>
                    <a:pt x="1357" y="385"/>
                  </a:cubicBezTo>
                  <a:close/>
                  <a:moveTo>
                    <a:pt x="1448" y="488"/>
                  </a:moveTo>
                  <a:cubicBezTo>
                    <a:pt x="1448" y="485"/>
                    <a:pt x="1441" y="485"/>
                    <a:pt x="1438" y="482"/>
                  </a:cubicBezTo>
                  <a:cubicBezTo>
                    <a:pt x="1435" y="479"/>
                    <a:pt x="1434" y="471"/>
                    <a:pt x="1432" y="467"/>
                  </a:cubicBezTo>
                  <a:cubicBezTo>
                    <a:pt x="1430" y="462"/>
                    <a:pt x="1427" y="459"/>
                    <a:pt x="1423" y="455"/>
                  </a:cubicBezTo>
                  <a:cubicBezTo>
                    <a:pt x="1419" y="451"/>
                    <a:pt x="1417" y="441"/>
                    <a:pt x="1416" y="442"/>
                  </a:cubicBezTo>
                  <a:cubicBezTo>
                    <a:pt x="1415" y="443"/>
                    <a:pt x="1412" y="454"/>
                    <a:pt x="1414" y="457"/>
                  </a:cubicBezTo>
                  <a:cubicBezTo>
                    <a:pt x="1417" y="461"/>
                    <a:pt x="1413" y="468"/>
                    <a:pt x="1411" y="472"/>
                  </a:cubicBezTo>
                  <a:cubicBezTo>
                    <a:pt x="1409" y="477"/>
                    <a:pt x="1405" y="471"/>
                    <a:pt x="1401" y="469"/>
                  </a:cubicBezTo>
                  <a:cubicBezTo>
                    <a:pt x="1397" y="467"/>
                    <a:pt x="1392" y="465"/>
                    <a:pt x="1389" y="463"/>
                  </a:cubicBezTo>
                  <a:cubicBezTo>
                    <a:pt x="1387" y="460"/>
                    <a:pt x="1394" y="453"/>
                    <a:pt x="1392" y="450"/>
                  </a:cubicBezTo>
                  <a:cubicBezTo>
                    <a:pt x="1390" y="448"/>
                    <a:pt x="1380" y="450"/>
                    <a:pt x="1379" y="450"/>
                  </a:cubicBezTo>
                  <a:cubicBezTo>
                    <a:pt x="1377" y="450"/>
                    <a:pt x="1375" y="446"/>
                    <a:pt x="1373" y="446"/>
                  </a:cubicBezTo>
                  <a:cubicBezTo>
                    <a:pt x="1371" y="446"/>
                    <a:pt x="1371" y="454"/>
                    <a:pt x="1371" y="454"/>
                  </a:cubicBezTo>
                  <a:cubicBezTo>
                    <a:pt x="1371" y="454"/>
                    <a:pt x="1369" y="451"/>
                    <a:pt x="1365" y="448"/>
                  </a:cubicBezTo>
                  <a:cubicBezTo>
                    <a:pt x="1362" y="444"/>
                    <a:pt x="1366" y="450"/>
                    <a:pt x="1362" y="453"/>
                  </a:cubicBezTo>
                  <a:cubicBezTo>
                    <a:pt x="1359" y="457"/>
                    <a:pt x="1360" y="455"/>
                    <a:pt x="1359" y="459"/>
                  </a:cubicBezTo>
                  <a:cubicBezTo>
                    <a:pt x="1357" y="463"/>
                    <a:pt x="1354" y="462"/>
                    <a:pt x="1350" y="458"/>
                  </a:cubicBezTo>
                  <a:cubicBezTo>
                    <a:pt x="1347" y="454"/>
                    <a:pt x="1345" y="457"/>
                    <a:pt x="1343" y="458"/>
                  </a:cubicBezTo>
                  <a:cubicBezTo>
                    <a:pt x="1340" y="459"/>
                    <a:pt x="1339" y="465"/>
                    <a:pt x="1337" y="467"/>
                  </a:cubicBezTo>
                  <a:cubicBezTo>
                    <a:pt x="1336" y="468"/>
                    <a:pt x="1328" y="470"/>
                    <a:pt x="1326" y="472"/>
                  </a:cubicBezTo>
                  <a:cubicBezTo>
                    <a:pt x="1324" y="474"/>
                    <a:pt x="1324" y="480"/>
                    <a:pt x="1324" y="482"/>
                  </a:cubicBezTo>
                  <a:cubicBezTo>
                    <a:pt x="1324" y="483"/>
                    <a:pt x="1316" y="482"/>
                    <a:pt x="1313" y="484"/>
                  </a:cubicBezTo>
                  <a:cubicBezTo>
                    <a:pt x="1310" y="486"/>
                    <a:pt x="1306" y="485"/>
                    <a:pt x="1304" y="485"/>
                  </a:cubicBezTo>
                  <a:cubicBezTo>
                    <a:pt x="1301" y="485"/>
                    <a:pt x="1292" y="492"/>
                    <a:pt x="1289" y="494"/>
                  </a:cubicBezTo>
                  <a:cubicBezTo>
                    <a:pt x="1286" y="496"/>
                    <a:pt x="1286" y="503"/>
                    <a:pt x="1287" y="505"/>
                  </a:cubicBezTo>
                  <a:cubicBezTo>
                    <a:pt x="1289" y="507"/>
                    <a:pt x="1292" y="511"/>
                    <a:pt x="1290" y="512"/>
                  </a:cubicBezTo>
                  <a:cubicBezTo>
                    <a:pt x="1288" y="513"/>
                    <a:pt x="1287" y="518"/>
                    <a:pt x="1292" y="522"/>
                  </a:cubicBezTo>
                  <a:cubicBezTo>
                    <a:pt x="1296" y="527"/>
                    <a:pt x="1295" y="528"/>
                    <a:pt x="1295" y="530"/>
                  </a:cubicBezTo>
                  <a:cubicBezTo>
                    <a:pt x="1295" y="533"/>
                    <a:pt x="1297" y="533"/>
                    <a:pt x="1300" y="537"/>
                  </a:cubicBezTo>
                  <a:cubicBezTo>
                    <a:pt x="1303" y="541"/>
                    <a:pt x="1295" y="544"/>
                    <a:pt x="1294" y="546"/>
                  </a:cubicBezTo>
                  <a:cubicBezTo>
                    <a:pt x="1293" y="549"/>
                    <a:pt x="1296" y="552"/>
                    <a:pt x="1299" y="554"/>
                  </a:cubicBezTo>
                  <a:cubicBezTo>
                    <a:pt x="1301" y="556"/>
                    <a:pt x="1307" y="555"/>
                    <a:pt x="1310" y="553"/>
                  </a:cubicBezTo>
                  <a:cubicBezTo>
                    <a:pt x="1314" y="552"/>
                    <a:pt x="1317" y="549"/>
                    <a:pt x="1320" y="549"/>
                  </a:cubicBezTo>
                  <a:cubicBezTo>
                    <a:pt x="1322" y="549"/>
                    <a:pt x="1332" y="548"/>
                    <a:pt x="1332" y="548"/>
                  </a:cubicBezTo>
                  <a:cubicBezTo>
                    <a:pt x="1332" y="548"/>
                    <a:pt x="1336" y="543"/>
                    <a:pt x="1339" y="539"/>
                  </a:cubicBezTo>
                  <a:cubicBezTo>
                    <a:pt x="1342" y="536"/>
                    <a:pt x="1350" y="539"/>
                    <a:pt x="1350" y="539"/>
                  </a:cubicBezTo>
                  <a:cubicBezTo>
                    <a:pt x="1350" y="539"/>
                    <a:pt x="1353" y="537"/>
                    <a:pt x="1362" y="535"/>
                  </a:cubicBezTo>
                  <a:cubicBezTo>
                    <a:pt x="1371" y="533"/>
                    <a:pt x="1368" y="537"/>
                    <a:pt x="1371" y="538"/>
                  </a:cubicBezTo>
                  <a:cubicBezTo>
                    <a:pt x="1374" y="539"/>
                    <a:pt x="1379" y="540"/>
                    <a:pt x="1382" y="542"/>
                  </a:cubicBezTo>
                  <a:cubicBezTo>
                    <a:pt x="1384" y="544"/>
                    <a:pt x="1382" y="548"/>
                    <a:pt x="1381" y="550"/>
                  </a:cubicBezTo>
                  <a:cubicBezTo>
                    <a:pt x="1381" y="552"/>
                    <a:pt x="1388" y="551"/>
                    <a:pt x="1388" y="549"/>
                  </a:cubicBezTo>
                  <a:cubicBezTo>
                    <a:pt x="1388" y="547"/>
                    <a:pt x="1390" y="546"/>
                    <a:pt x="1394" y="543"/>
                  </a:cubicBezTo>
                  <a:cubicBezTo>
                    <a:pt x="1398" y="541"/>
                    <a:pt x="1395" y="547"/>
                    <a:pt x="1396" y="550"/>
                  </a:cubicBezTo>
                  <a:cubicBezTo>
                    <a:pt x="1398" y="553"/>
                    <a:pt x="1400" y="545"/>
                    <a:pt x="1400" y="549"/>
                  </a:cubicBezTo>
                  <a:cubicBezTo>
                    <a:pt x="1400" y="550"/>
                    <a:pt x="1401" y="552"/>
                    <a:pt x="1402" y="553"/>
                  </a:cubicBezTo>
                  <a:cubicBezTo>
                    <a:pt x="1402" y="554"/>
                    <a:pt x="1407" y="554"/>
                    <a:pt x="1407" y="558"/>
                  </a:cubicBezTo>
                  <a:cubicBezTo>
                    <a:pt x="1407" y="562"/>
                    <a:pt x="1407" y="564"/>
                    <a:pt x="1408" y="565"/>
                  </a:cubicBezTo>
                  <a:cubicBezTo>
                    <a:pt x="1409" y="566"/>
                    <a:pt x="1415" y="565"/>
                    <a:pt x="1418" y="569"/>
                  </a:cubicBezTo>
                  <a:cubicBezTo>
                    <a:pt x="1421" y="574"/>
                    <a:pt x="1423" y="570"/>
                    <a:pt x="1424" y="568"/>
                  </a:cubicBezTo>
                  <a:cubicBezTo>
                    <a:pt x="1426" y="566"/>
                    <a:pt x="1431" y="569"/>
                    <a:pt x="1432" y="570"/>
                  </a:cubicBezTo>
                  <a:cubicBezTo>
                    <a:pt x="1434" y="572"/>
                    <a:pt x="1438" y="567"/>
                    <a:pt x="1444" y="566"/>
                  </a:cubicBezTo>
                  <a:cubicBezTo>
                    <a:pt x="1449" y="564"/>
                    <a:pt x="1449" y="564"/>
                    <a:pt x="1450" y="562"/>
                  </a:cubicBezTo>
                  <a:cubicBezTo>
                    <a:pt x="1452" y="560"/>
                    <a:pt x="1453" y="554"/>
                    <a:pt x="1456" y="549"/>
                  </a:cubicBezTo>
                  <a:cubicBezTo>
                    <a:pt x="1460" y="545"/>
                    <a:pt x="1464" y="537"/>
                    <a:pt x="1464" y="531"/>
                  </a:cubicBezTo>
                  <a:cubicBezTo>
                    <a:pt x="1464" y="525"/>
                    <a:pt x="1464" y="511"/>
                    <a:pt x="1460" y="504"/>
                  </a:cubicBezTo>
                  <a:cubicBezTo>
                    <a:pt x="1455" y="498"/>
                    <a:pt x="1447" y="491"/>
                    <a:pt x="1448" y="488"/>
                  </a:cubicBezTo>
                  <a:close/>
                  <a:moveTo>
                    <a:pt x="847" y="232"/>
                  </a:moveTo>
                  <a:cubicBezTo>
                    <a:pt x="848" y="232"/>
                    <a:pt x="853" y="232"/>
                    <a:pt x="852" y="228"/>
                  </a:cubicBezTo>
                  <a:cubicBezTo>
                    <a:pt x="850" y="224"/>
                    <a:pt x="847" y="224"/>
                    <a:pt x="846" y="224"/>
                  </a:cubicBezTo>
                  <a:cubicBezTo>
                    <a:pt x="845" y="224"/>
                    <a:pt x="840" y="223"/>
                    <a:pt x="838" y="224"/>
                  </a:cubicBezTo>
                  <a:cubicBezTo>
                    <a:pt x="836" y="225"/>
                    <a:pt x="840" y="228"/>
                    <a:pt x="842" y="228"/>
                  </a:cubicBezTo>
                  <a:cubicBezTo>
                    <a:pt x="844" y="229"/>
                    <a:pt x="845" y="231"/>
                    <a:pt x="847" y="232"/>
                  </a:cubicBezTo>
                  <a:close/>
                  <a:moveTo>
                    <a:pt x="1554" y="576"/>
                  </a:moveTo>
                  <a:cubicBezTo>
                    <a:pt x="1554" y="578"/>
                    <a:pt x="1550" y="578"/>
                    <a:pt x="1548" y="580"/>
                  </a:cubicBezTo>
                  <a:cubicBezTo>
                    <a:pt x="1546" y="582"/>
                    <a:pt x="1548" y="583"/>
                    <a:pt x="1542" y="586"/>
                  </a:cubicBezTo>
                  <a:cubicBezTo>
                    <a:pt x="1535" y="590"/>
                    <a:pt x="1527" y="594"/>
                    <a:pt x="1526" y="598"/>
                  </a:cubicBezTo>
                  <a:cubicBezTo>
                    <a:pt x="1524" y="601"/>
                    <a:pt x="1527" y="603"/>
                    <a:pt x="1533" y="603"/>
                  </a:cubicBezTo>
                  <a:cubicBezTo>
                    <a:pt x="1539" y="604"/>
                    <a:pt x="1538" y="605"/>
                    <a:pt x="1542" y="600"/>
                  </a:cubicBezTo>
                  <a:cubicBezTo>
                    <a:pt x="1546" y="596"/>
                    <a:pt x="1550" y="593"/>
                    <a:pt x="1555" y="589"/>
                  </a:cubicBezTo>
                  <a:cubicBezTo>
                    <a:pt x="1560" y="586"/>
                    <a:pt x="1560" y="580"/>
                    <a:pt x="1560" y="580"/>
                  </a:cubicBezTo>
                  <a:cubicBezTo>
                    <a:pt x="1560" y="580"/>
                    <a:pt x="1555" y="575"/>
                    <a:pt x="1554" y="576"/>
                  </a:cubicBezTo>
                  <a:close/>
                  <a:moveTo>
                    <a:pt x="1574" y="563"/>
                  </a:moveTo>
                  <a:cubicBezTo>
                    <a:pt x="1573" y="563"/>
                    <a:pt x="1572" y="565"/>
                    <a:pt x="1569" y="563"/>
                  </a:cubicBezTo>
                  <a:cubicBezTo>
                    <a:pt x="1565" y="561"/>
                    <a:pt x="1566" y="562"/>
                    <a:pt x="1564" y="558"/>
                  </a:cubicBezTo>
                  <a:cubicBezTo>
                    <a:pt x="1561" y="555"/>
                    <a:pt x="1561" y="550"/>
                    <a:pt x="1557" y="552"/>
                  </a:cubicBezTo>
                  <a:cubicBezTo>
                    <a:pt x="1556" y="552"/>
                    <a:pt x="1557" y="557"/>
                    <a:pt x="1559" y="558"/>
                  </a:cubicBezTo>
                  <a:cubicBezTo>
                    <a:pt x="1560" y="560"/>
                    <a:pt x="1561" y="565"/>
                    <a:pt x="1561" y="566"/>
                  </a:cubicBezTo>
                  <a:cubicBezTo>
                    <a:pt x="1560" y="568"/>
                    <a:pt x="1554" y="570"/>
                    <a:pt x="1557" y="572"/>
                  </a:cubicBezTo>
                  <a:cubicBezTo>
                    <a:pt x="1560" y="574"/>
                    <a:pt x="1566" y="572"/>
                    <a:pt x="1565" y="574"/>
                  </a:cubicBezTo>
                  <a:cubicBezTo>
                    <a:pt x="1564" y="576"/>
                    <a:pt x="1561" y="579"/>
                    <a:pt x="1564" y="580"/>
                  </a:cubicBezTo>
                  <a:cubicBezTo>
                    <a:pt x="1568" y="581"/>
                    <a:pt x="1569" y="577"/>
                    <a:pt x="1570" y="575"/>
                  </a:cubicBezTo>
                  <a:cubicBezTo>
                    <a:pt x="1572" y="572"/>
                    <a:pt x="1573" y="570"/>
                    <a:pt x="1576" y="568"/>
                  </a:cubicBezTo>
                  <a:cubicBezTo>
                    <a:pt x="1578" y="567"/>
                    <a:pt x="1576" y="563"/>
                    <a:pt x="1574" y="563"/>
                  </a:cubicBezTo>
                  <a:close/>
                  <a:moveTo>
                    <a:pt x="1585" y="467"/>
                  </a:moveTo>
                  <a:cubicBezTo>
                    <a:pt x="1581" y="466"/>
                    <a:pt x="1575" y="475"/>
                    <a:pt x="1575" y="475"/>
                  </a:cubicBezTo>
                  <a:cubicBezTo>
                    <a:pt x="1580" y="477"/>
                    <a:pt x="1588" y="468"/>
                    <a:pt x="1585" y="467"/>
                  </a:cubicBezTo>
                  <a:close/>
                  <a:moveTo>
                    <a:pt x="825" y="218"/>
                  </a:moveTo>
                  <a:cubicBezTo>
                    <a:pt x="827" y="216"/>
                    <a:pt x="823" y="212"/>
                    <a:pt x="822" y="212"/>
                  </a:cubicBezTo>
                  <a:cubicBezTo>
                    <a:pt x="818" y="212"/>
                    <a:pt x="816" y="217"/>
                    <a:pt x="819" y="219"/>
                  </a:cubicBezTo>
                  <a:cubicBezTo>
                    <a:pt x="821" y="221"/>
                    <a:pt x="823" y="221"/>
                    <a:pt x="825" y="218"/>
                  </a:cubicBezTo>
                  <a:close/>
                  <a:moveTo>
                    <a:pt x="797" y="218"/>
                  </a:moveTo>
                  <a:cubicBezTo>
                    <a:pt x="797" y="217"/>
                    <a:pt x="795" y="214"/>
                    <a:pt x="793" y="218"/>
                  </a:cubicBezTo>
                  <a:cubicBezTo>
                    <a:pt x="792" y="219"/>
                    <a:pt x="796" y="220"/>
                    <a:pt x="797" y="218"/>
                  </a:cubicBezTo>
                  <a:close/>
                  <a:moveTo>
                    <a:pt x="1313" y="438"/>
                  </a:moveTo>
                  <a:cubicBezTo>
                    <a:pt x="1312" y="441"/>
                    <a:pt x="1319" y="443"/>
                    <a:pt x="1319" y="439"/>
                  </a:cubicBezTo>
                  <a:cubicBezTo>
                    <a:pt x="1320" y="435"/>
                    <a:pt x="1314" y="435"/>
                    <a:pt x="1313" y="438"/>
                  </a:cubicBezTo>
                  <a:close/>
                  <a:moveTo>
                    <a:pt x="1340" y="389"/>
                  </a:moveTo>
                  <a:cubicBezTo>
                    <a:pt x="1339" y="389"/>
                    <a:pt x="1328" y="391"/>
                    <a:pt x="1327" y="391"/>
                  </a:cubicBezTo>
                  <a:cubicBezTo>
                    <a:pt x="1326" y="392"/>
                    <a:pt x="1319" y="390"/>
                    <a:pt x="1319" y="390"/>
                  </a:cubicBezTo>
                  <a:cubicBezTo>
                    <a:pt x="1316" y="393"/>
                    <a:pt x="1318" y="396"/>
                    <a:pt x="1322" y="395"/>
                  </a:cubicBezTo>
                  <a:cubicBezTo>
                    <a:pt x="1326" y="395"/>
                    <a:pt x="1335" y="394"/>
                    <a:pt x="1337" y="394"/>
                  </a:cubicBezTo>
                  <a:cubicBezTo>
                    <a:pt x="1339" y="394"/>
                    <a:pt x="1342" y="389"/>
                    <a:pt x="1340" y="389"/>
                  </a:cubicBezTo>
                  <a:close/>
                  <a:moveTo>
                    <a:pt x="1293" y="433"/>
                  </a:moveTo>
                  <a:cubicBezTo>
                    <a:pt x="1294" y="431"/>
                    <a:pt x="1289" y="427"/>
                    <a:pt x="1287" y="427"/>
                  </a:cubicBezTo>
                  <a:cubicBezTo>
                    <a:pt x="1286" y="427"/>
                    <a:pt x="1276" y="425"/>
                    <a:pt x="1276" y="425"/>
                  </a:cubicBezTo>
                  <a:cubicBezTo>
                    <a:pt x="1274" y="426"/>
                    <a:pt x="1272" y="426"/>
                    <a:pt x="1271" y="427"/>
                  </a:cubicBezTo>
                  <a:cubicBezTo>
                    <a:pt x="1271" y="427"/>
                    <a:pt x="1271" y="427"/>
                    <a:pt x="1270" y="426"/>
                  </a:cubicBezTo>
                  <a:cubicBezTo>
                    <a:pt x="1266" y="424"/>
                    <a:pt x="1261" y="426"/>
                    <a:pt x="1259" y="423"/>
                  </a:cubicBezTo>
                  <a:cubicBezTo>
                    <a:pt x="1258" y="420"/>
                    <a:pt x="1256" y="420"/>
                    <a:pt x="1254" y="422"/>
                  </a:cubicBezTo>
                  <a:cubicBezTo>
                    <a:pt x="1251" y="426"/>
                    <a:pt x="1255" y="428"/>
                    <a:pt x="1256" y="429"/>
                  </a:cubicBezTo>
                  <a:cubicBezTo>
                    <a:pt x="1257" y="430"/>
                    <a:pt x="1261" y="430"/>
                    <a:pt x="1265" y="430"/>
                  </a:cubicBezTo>
                  <a:cubicBezTo>
                    <a:pt x="1268" y="430"/>
                    <a:pt x="1271" y="429"/>
                    <a:pt x="1271" y="428"/>
                  </a:cubicBezTo>
                  <a:cubicBezTo>
                    <a:pt x="1271" y="429"/>
                    <a:pt x="1272" y="429"/>
                    <a:pt x="1272" y="430"/>
                  </a:cubicBezTo>
                  <a:cubicBezTo>
                    <a:pt x="1275" y="432"/>
                    <a:pt x="1277" y="434"/>
                    <a:pt x="1282" y="433"/>
                  </a:cubicBezTo>
                  <a:cubicBezTo>
                    <a:pt x="1286" y="433"/>
                    <a:pt x="1293" y="435"/>
                    <a:pt x="1293" y="433"/>
                  </a:cubicBezTo>
                  <a:close/>
                  <a:moveTo>
                    <a:pt x="1227" y="366"/>
                  </a:moveTo>
                  <a:cubicBezTo>
                    <a:pt x="1229" y="373"/>
                    <a:pt x="1233" y="380"/>
                    <a:pt x="1234" y="382"/>
                  </a:cubicBezTo>
                  <a:cubicBezTo>
                    <a:pt x="1236" y="385"/>
                    <a:pt x="1242" y="389"/>
                    <a:pt x="1245" y="391"/>
                  </a:cubicBezTo>
                  <a:cubicBezTo>
                    <a:pt x="1247" y="393"/>
                    <a:pt x="1250" y="390"/>
                    <a:pt x="1249" y="388"/>
                  </a:cubicBezTo>
                  <a:cubicBezTo>
                    <a:pt x="1247" y="385"/>
                    <a:pt x="1244" y="382"/>
                    <a:pt x="1244" y="379"/>
                  </a:cubicBezTo>
                  <a:cubicBezTo>
                    <a:pt x="1244" y="377"/>
                    <a:pt x="1242" y="373"/>
                    <a:pt x="1239" y="368"/>
                  </a:cubicBezTo>
                  <a:cubicBezTo>
                    <a:pt x="1236" y="364"/>
                    <a:pt x="1233" y="362"/>
                    <a:pt x="1231" y="359"/>
                  </a:cubicBezTo>
                  <a:cubicBezTo>
                    <a:pt x="1229" y="356"/>
                    <a:pt x="1222" y="351"/>
                    <a:pt x="1222" y="351"/>
                  </a:cubicBezTo>
                  <a:cubicBezTo>
                    <a:pt x="1219" y="351"/>
                    <a:pt x="1219" y="357"/>
                    <a:pt x="1221" y="359"/>
                  </a:cubicBezTo>
                  <a:cubicBezTo>
                    <a:pt x="1222" y="360"/>
                    <a:pt x="1225" y="359"/>
                    <a:pt x="1227" y="366"/>
                  </a:cubicBezTo>
                  <a:close/>
                  <a:moveTo>
                    <a:pt x="1313" y="413"/>
                  </a:moveTo>
                  <a:cubicBezTo>
                    <a:pt x="1316" y="415"/>
                    <a:pt x="1321" y="406"/>
                    <a:pt x="1323" y="409"/>
                  </a:cubicBezTo>
                  <a:cubicBezTo>
                    <a:pt x="1324" y="412"/>
                    <a:pt x="1323" y="413"/>
                    <a:pt x="1325" y="416"/>
                  </a:cubicBezTo>
                  <a:cubicBezTo>
                    <a:pt x="1328" y="420"/>
                    <a:pt x="1333" y="419"/>
                    <a:pt x="1333" y="419"/>
                  </a:cubicBezTo>
                  <a:cubicBezTo>
                    <a:pt x="1333" y="419"/>
                    <a:pt x="1332" y="410"/>
                    <a:pt x="1328" y="408"/>
                  </a:cubicBezTo>
                  <a:cubicBezTo>
                    <a:pt x="1324" y="406"/>
                    <a:pt x="1321" y="403"/>
                    <a:pt x="1326" y="404"/>
                  </a:cubicBezTo>
                  <a:cubicBezTo>
                    <a:pt x="1331" y="404"/>
                    <a:pt x="1334" y="402"/>
                    <a:pt x="1333" y="400"/>
                  </a:cubicBezTo>
                  <a:cubicBezTo>
                    <a:pt x="1332" y="398"/>
                    <a:pt x="1324" y="399"/>
                    <a:pt x="1322" y="399"/>
                  </a:cubicBezTo>
                  <a:cubicBezTo>
                    <a:pt x="1320" y="400"/>
                    <a:pt x="1317" y="398"/>
                    <a:pt x="1317" y="398"/>
                  </a:cubicBezTo>
                  <a:cubicBezTo>
                    <a:pt x="1314" y="399"/>
                    <a:pt x="1315" y="401"/>
                    <a:pt x="1314" y="404"/>
                  </a:cubicBezTo>
                  <a:cubicBezTo>
                    <a:pt x="1313" y="408"/>
                    <a:pt x="1310" y="411"/>
                    <a:pt x="1313" y="413"/>
                  </a:cubicBezTo>
                  <a:close/>
                  <a:moveTo>
                    <a:pt x="1256" y="409"/>
                  </a:moveTo>
                  <a:cubicBezTo>
                    <a:pt x="1258" y="407"/>
                    <a:pt x="1257" y="403"/>
                    <a:pt x="1254" y="404"/>
                  </a:cubicBezTo>
                  <a:cubicBezTo>
                    <a:pt x="1251" y="404"/>
                    <a:pt x="1248" y="399"/>
                    <a:pt x="1244" y="395"/>
                  </a:cubicBezTo>
                  <a:cubicBezTo>
                    <a:pt x="1239" y="392"/>
                    <a:pt x="1235" y="390"/>
                    <a:pt x="1230" y="385"/>
                  </a:cubicBezTo>
                  <a:cubicBezTo>
                    <a:pt x="1226" y="380"/>
                    <a:pt x="1220" y="377"/>
                    <a:pt x="1217" y="374"/>
                  </a:cubicBezTo>
                  <a:cubicBezTo>
                    <a:pt x="1214" y="371"/>
                    <a:pt x="1209" y="370"/>
                    <a:pt x="1208" y="371"/>
                  </a:cubicBezTo>
                  <a:cubicBezTo>
                    <a:pt x="1203" y="372"/>
                    <a:pt x="1214" y="380"/>
                    <a:pt x="1216" y="381"/>
                  </a:cubicBezTo>
                  <a:cubicBezTo>
                    <a:pt x="1217" y="382"/>
                    <a:pt x="1227" y="391"/>
                    <a:pt x="1227" y="395"/>
                  </a:cubicBezTo>
                  <a:cubicBezTo>
                    <a:pt x="1227" y="399"/>
                    <a:pt x="1234" y="409"/>
                    <a:pt x="1236" y="410"/>
                  </a:cubicBezTo>
                  <a:cubicBezTo>
                    <a:pt x="1237" y="412"/>
                    <a:pt x="1247" y="418"/>
                    <a:pt x="1248" y="421"/>
                  </a:cubicBezTo>
                  <a:cubicBezTo>
                    <a:pt x="1250" y="424"/>
                    <a:pt x="1253" y="424"/>
                    <a:pt x="1253" y="420"/>
                  </a:cubicBezTo>
                  <a:cubicBezTo>
                    <a:pt x="1253" y="416"/>
                    <a:pt x="1254" y="411"/>
                    <a:pt x="1256" y="409"/>
                  </a:cubicBezTo>
                  <a:close/>
                  <a:moveTo>
                    <a:pt x="1315" y="327"/>
                  </a:moveTo>
                  <a:cubicBezTo>
                    <a:pt x="1317" y="331"/>
                    <a:pt x="1325" y="335"/>
                    <a:pt x="1323" y="337"/>
                  </a:cubicBezTo>
                  <a:cubicBezTo>
                    <a:pt x="1321" y="339"/>
                    <a:pt x="1316" y="342"/>
                    <a:pt x="1315" y="346"/>
                  </a:cubicBezTo>
                  <a:cubicBezTo>
                    <a:pt x="1314" y="349"/>
                    <a:pt x="1324" y="340"/>
                    <a:pt x="1327" y="337"/>
                  </a:cubicBezTo>
                  <a:cubicBezTo>
                    <a:pt x="1329" y="334"/>
                    <a:pt x="1335" y="336"/>
                    <a:pt x="1336" y="334"/>
                  </a:cubicBezTo>
                  <a:cubicBezTo>
                    <a:pt x="1337" y="332"/>
                    <a:pt x="1337" y="332"/>
                    <a:pt x="1337" y="332"/>
                  </a:cubicBezTo>
                  <a:cubicBezTo>
                    <a:pt x="1337" y="332"/>
                    <a:pt x="1333" y="331"/>
                    <a:pt x="1329" y="330"/>
                  </a:cubicBezTo>
                  <a:cubicBezTo>
                    <a:pt x="1326" y="329"/>
                    <a:pt x="1322" y="333"/>
                    <a:pt x="1324" y="327"/>
                  </a:cubicBezTo>
                  <a:cubicBezTo>
                    <a:pt x="1326" y="321"/>
                    <a:pt x="1331" y="322"/>
                    <a:pt x="1330" y="317"/>
                  </a:cubicBezTo>
                  <a:cubicBezTo>
                    <a:pt x="1329" y="313"/>
                    <a:pt x="1325" y="312"/>
                    <a:pt x="1324" y="312"/>
                  </a:cubicBezTo>
                  <a:cubicBezTo>
                    <a:pt x="1321" y="312"/>
                    <a:pt x="1324" y="316"/>
                    <a:pt x="1321" y="318"/>
                  </a:cubicBezTo>
                  <a:cubicBezTo>
                    <a:pt x="1317" y="321"/>
                    <a:pt x="1313" y="322"/>
                    <a:pt x="1315" y="327"/>
                  </a:cubicBezTo>
                  <a:close/>
                  <a:moveTo>
                    <a:pt x="1140" y="353"/>
                  </a:moveTo>
                  <a:cubicBezTo>
                    <a:pt x="1138" y="354"/>
                    <a:pt x="1136" y="367"/>
                    <a:pt x="1140" y="368"/>
                  </a:cubicBezTo>
                  <a:cubicBezTo>
                    <a:pt x="1145" y="370"/>
                    <a:pt x="1147" y="362"/>
                    <a:pt x="1146" y="360"/>
                  </a:cubicBezTo>
                  <a:cubicBezTo>
                    <a:pt x="1144" y="359"/>
                    <a:pt x="1144" y="351"/>
                    <a:pt x="1140" y="353"/>
                  </a:cubicBezTo>
                  <a:close/>
                  <a:moveTo>
                    <a:pt x="1296" y="373"/>
                  </a:moveTo>
                  <a:cubicBezTo>
                    <a:pt x="1289" y="373"/>
                    <a:pt x="1289" y="379"/>
                    <a:pt x="1287" y="380"/>
                  </a:cubicBezTo>
                  <a:cubicBezTo>
                    <a:pt x="1286" y="381"/>
                    <a:pt x="1284" y="382"/>
                    <a:pt x="1281" y="382"/>
                  </a:cubicBezTo>
                  <a:cubicBezTo>
                    <a:pt x="1278" y="383"/>
                    <a:pt x="1277" y="386"/>
                    <a:pt x="1276" y="388"/>
                  </a:cubicBezTo>
                  <a:cubicBezTo>
                    <a:pt x="1276" y="390"/>
                    <a:pt x="1270" y="385"/>
                    <a:pt x="1269" y="386"/>
                  </a:cubicBezTo>
                  <a:cubicBezTo>
                    <a:pt x="1267" y="388"/>
                    <a:pt x="1268" y="395"/>
                    <a:pt x="1271" y="401"/>
                  </a:cubicBezTo>
                  <a:cubicBezTo>
                    <a:pt x="1274" y="407"/>
                    <a:pt x="1281" y="411"/>
                    <a:pt x="1282" y="411"/>
                  </a:cubicBezTo>
                  <a:cubicBezTo>
                    <a:pt x="1284" y="411"/>
                    <a:pt x="1288" y="411"/>
                    <a:pt x="1291" y="412"/>
                  </a:cubicBezTo>
                  <a:cubicBezTo>
                    <a:pt x="1293" y="412"/>
                    <a:pt x="1302" y="413"/>
                    <a:pt x="1302" y="410"/>
                  </a:cubicBezTo>
                  <a:cubicBezTo>
                    <a:pt x="1301" y="406"/>
                    <a:pt x="1301" y="401"/>
                    <a:pt x="1304" y="398"/>
                  </a:cubicBezTo>
                  <a:cubicBezTo>
                    <a:pt x="1308" y="394"/>
                    <a:pt x="1312" y="392"/>
                    <a:pt x="1310" y="387"/>
                  </a:cubicBezTo>
                  <a:cubicBezTo>
                    <a:pt x="1308" y="382"/>
                    <a:pt x="1304" y="379"/>
                    <a:pt x="1307" y="377"/>
                  </a:cubicBezTo>
                  <a:cubicBezTo>
                    <a:pt x="1310" y="375"/>
                    <a:pt x="1313" y="374"/>
                    <a:pt x="1313" y="372"/>
                  </a:cubicBezTo>
                  <a:cubicBezTo>
                    <a:pt x="1313" y="370"/>
                    <a:pt x="1306" y="378"/>
                    <a:pt x="1306" y="365"/>
                  </a:cubicBezTo>
                  <a:cubicBezTo>
                    <a:pt x="1305" y="362"/>
                    <a:pt x="1300" y="366"/>
                    <a:pt x="1299" y="368"/>
                  </a:cubicBezTo>
                  <a:cubicBezTo>
                    <a:pt x="1299" y="371"/>
                    <a:pt x="1303" y="373"/>
                    <a:pt x="1296" y="373"/>
                  </a:cubicBezTo>
                  <a:close/>
                  <a:moveTo>
                    <a:pt x="1337" y="351"/>
                  </a:moveTo>
                  <a:cubicBezTo>
                    <a:pt x="1335" y="349"/>
                    <a:pt x="1332" y="343"/>
                    <a:pt x="1328" y="345"/>
                  </a:cubicBezTo>
                  <a:cubicBezTo>
                    <a:pt x="1326" y="345"/>
                    <a:pt x="1323" y="352"/>
                    <a:pt x="1327" y="352"/>
                  </a:cubicBezTo>
                  <a:cubicBezTo>
                    <a:pt x="1331" y="352"/>
                    <a:pt x="1339" y="353"/>
                    <a:pt x="1337" y="351"/>
                  </a:cubicBezTo>
                  <a:close/>
                  <a:moveTo>
                    <a:pt x="1341" y="353"/>
                  </a:moveTo>
                  <a:cubicBezTo>
                    <a:pt x="1336" y="360"/>
                    <a:pt x="1336" y="358"/>
                    <a:pt x="1332" y="357"/>
                  </a:cubicBezTo>
                  <a:cubicBezTo>
                    <a:pt x="1329" y="355"/>
                    <a:pt x="1323" y="360"/>
                    <a:pt x="1324" y="362"/>
                  </a:cubicBezTo>
                  <a:cubicBezTo>
                    <a:pt x="1325" y="364"/>
                    <a:pt x="1333" y="362"/>
                    <a:pt x="1335" y="365"/>
                  </a:cubicBezTo>
                  <a:cubicBezTo>
                    <a:pt x="1337" y="368"/>
                    <a:pt x="1337" y="369"/>
                    <a:pt x="1341" y="368"/>
                  </a:cubicBezTo>
                  <a:cubicBezTo>
                    <a:pt x="1345" y="367"/>
                    <a:pt x="1348" y="362"/>
                    <a:pt x="1347" y="359"/>
                  </a:cubicBezTo>
                  <a:cubicBezTo>
                    <a:pt x="1346" y="357"/>
                    <a:pt x="1341" y="353"/>
                    <a:pt x="1341" y="353"/>
                  </a:cubicBezTo>
                  <a:close/>
                  <a:moveTo>
                    <a:pt x="1340" y="339"/>
                  </a:moveTo>
                  <a:cubicBezTo>
                    <a:pt x="1339" y="339"/>
                    <a:pt x="1334" y="347"/>
                    <a:pt x="1340" y="346"/>
                  </a:cubicBezTo>
                  <a:cubicBezTo>
                    <a:pt x="1347" y="346"/>
                    <a:pt x="1345" y="339"/>
                    <a:pt x="1340" y="339"/>
                  </a:cubicBezTo>
                  <a:close/>
                  <a:moveTo>
                    <a:pt x="1324" y="284"/>
                  </a:moveTo>
                  <a:cubicBezTo>
                    <a:pt x="1318" y="285"/>
                    <a:pt x="1315" y="297"/>
                    <a:pt x="1319" y="296"/>
                  </a:cubicBezTo>
                  <a:cubicBezTo>
                    <a:pt x="1324" y="296"/>
                    <a:pt x="1329" y="283"/>
                    <a:pt x="1324" y="284"/>
                  </a:cubicBezTo>
                  <a:close/>
                  <a:moveTo>
                    <a:pt x="1003" y="450"/>
                  </a:moveTo>
                  <a:cubicBezTo>
                    <a:pt x="998" y="449"/>
                    <a:pt x="998" y="455"/>
                    <a:pt x="994" y="459"/>
                  </a:cubicBezTo>
                  <a:cubicBezTo>
                    <a:pt x="990" y="463"/>
                    <a:pt x="986" y="467"/>
                    <a:pt x="984" y="466"/>
                  </a:cubicBezTo>
                  <a:cubicBezTo>
                    <a:pt x="983" y="466"/>
                    <a:pt x="974" y="469"/>
                    <a:pt x="977" y="475"/>
                  </a:cubicBezTo>
                  <a:cubicBezTo>
                    <a:pt x="980" y="480"/>
                    <a:pt x="979" y="486"/>
                    <a:pt x="977" y="489"/>
                  </a:cubicBezTo>
                  <a:cubicBezTo>
                    <a:pt x="974" y="491"/>
                    <a:pt x="979" y="499"/>
                    <a:pt x="978" y="503"/>
                  </a:cubicBezTo>
                  <a:cubicBezTo>
                    <a:pt x="977" y="507"/>
                    <a:pt x="979" y="510"/>
                    <a:pt x="985" y="510"/>
                  </a:cubicBezTo>
                  <a:cubicBezTo>
                    <a:pt x="990" y="510"/>
                    <a:pt x="992" y="508"/>
                    <a:pt x="994" y="503"/>
                  </a:cubicBezTo>
                  <a:cubicBezTo>
                    <a:pt x="996" y="498"/>
                    <a:pt x="997" y="493"/>
                    <a:pt x="999" y="489"/>
                  </a:cubicBezTo>
                  <a:cubicBezTo>
                    <a:pt x="1001" y="485"/>
                    <a:pt x="1003" y="476"/>
                    <a:pt x="1004" y="474"/>
                  </a:cubicBezTo>
                  <a:cubicBezTo>
                    <a:pt x="1005" y="472"/>
                    <a:pt x="1008" y="465"/>
                    <a:pt x="1007" y="460"/>
                  </a:cubicBezTo>
                  <a:cubicBezTo>
                    <a:pt x="1007" y="456"/>
                    <a:pt x="1005" y="451"/>
                    <a:pt x="1003" y="450"/>
                  </a:cubicBezTo>
                  <a:close/>
                  <a:moveTo>
                    <a:pt x="1342" y="438"/>
                  </a:moveTo>
                  <a:cubicBezTo>
                    <a:pt x="1342" y="438"/>
                    <a:pt x="1348" y="437"/>
                    <a:pt x="1348" y="435"/>
                  </a:cubicBezTo>
                  <a:cubicBezTo>
                    <a:pt x="1348" y="432"/>
                    <a:pt x="1342" y="429"/>
                    <a:pt x="1339" y="432"/>
                  </a:cubicBezTo>
                  <a:cubicBezTo>
                    <a:pt x="1337" y="435"/>
                    <a:pt x="1333" y="438"/>
                    <a:pt x="1333" y="440"/>
                  </a:cubicBezTo>
                  <a:cubicBezTo>
                    <a:pt x="1334" y="444"/>
                    <a:pt x="1342" y="438"/>
                    <a:pt x="1342" y="438"/>
                  </a:cubicBezTo>
                  <a:close/>
                </a:path>
              </a:pathLst>
            </a:custGeom>
            <a:solidFill>
              <a:srgbClr val="0CA49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70"/>
            <p:cNvSpPr>
              <a:spLocks noEditPoints="1"/>
            </p:cNvSpPr>
            <p:nvPr/>
          </p:nvSpPr>
          <p:spPr bwMode="auto">
            <a:xfrm>
              <a:off x="7776859" y="3456609"/>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70"/>
            <p:cNvSpPr>
              <a:spLocks noEditPoints="1"/>
            </p:cNvSpPr>
            <p:nvPr/>
          </p:nvSpPr>
          <p:spPr bwMode="auto">
            <a:xfrm>
              <a:off x="7679227" y="376359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70"/>
            <p:cNvSpPr>
              <a:spLocks noEditPoints="1"/>
            </p:cNvSpPr>
            <p:nvPr/>
          </p:nvSpPr>
          <p:spPr bwMode="auto">
            <a:xfrm>
              <a:off x="3869227" y="3397515"/>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70"/>
            <p:cNvSpPr>
              <a:spLocks noEditPoints="1"/>
            </p:cNvSpPr>
            <p:nvPr/>
          </p:nvSpPr>
          <p:spPr bwMode="auto">
            <a:xfrm>
              <a:off x="6634928" y="4488242"/>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70"/>
            <p:cNvSpPr>
              <a:spLocks noEditPoints="1"/>
            </p:cNvSpPr>
            <p:nvPr/>
          </p:nvSpPr>
          <p:spPr bwMode="auto">
            <a:xfrm>
              <a:off x="3564427" y="3126613"/>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70"/>
            <p:cNvSpPr>
              <a:spLocks noEditPoints="1"/>
            </p:cNvSpPr>
            <p:nvPr/>
          </p:nvSpPr>
          <p:spPr bwMode="auto">
            <a:xfrm>
              <a:off x="7054367" y="335686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3321541" y="2737571"/>
              <a:ext cx="310782" cy="459128"/>
              <a:chOff x="5083970" y="2364237"/>
              <a:chExt cx="310782" cy="459128"/>
            </a:xfrm>
          </p:grpSpPr>
          <p:cxnSp>
            <p:nvCxnSpPr>
              <p:cNvPr id="94" name="直接连接符 93"/>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5083970" y="23642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rot="16200000">
              <a:off x="3408777" y="3428636"/>
              <a:ext cx="462306" cy="636774"/>
              <a:chOff x="5088731" y="2386463"/>
              <a:chExt cx="311349" cy="464712"/>
            </a:xfrm>
            <a:solidFill>
              <a:srgbClr val="FF0000">
                <a:alpha val="70000"/>
              </a:srgbClr>
            </a:solidFill>
          </p:grpSpPr>
          <p:cxnSp>
            <p:nvCxnSpPr>
              <p:cNvPr id="92" name="直接连接符 91"/>
              <p:cNvCxnSpPr>
                <a:endCxn id="93"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8986446">
              <a:off x="6772336" y="4585706"/>
              <a:ext cx="246937" cy="437867"/>
              <a:chOff x="5248835" y="2372462"/>
              <a:chExt cx="246937" cy="437867"/>
            </a:xfrm>
            <a:solidFill>
              <a:srgbClr val="FFA700"/>
            </a:solidFill>
          </p:grpSpPr>
          <p:cxnSp>
            <p:nvCxnSpPr>
              <p:cNvPr id="90" name="直接连接符 89"/>
              <p:cNvCxnSpPr>
                <a:endCxn id="91"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8150983">
              <a:off x="7922746" y="3703994"/>
              <a:ext cx="316110" cy="486938"/>
              <a:chOff x="5083970" y="2364237"/>
              <a:chExt cx="316110" cy="486938"/>
            </a:xfrm>
            <a:solidFill>
              <a:srgbClr val="A23C93"/>
            </a:solidFill>
          </p:grpSpPr>
          <p:cxnSp>
            <p:nvCxnSpPr>
              <p:cNvPr id="88" name="直接连接符 87"/>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9170224" flipV="1">
              <a:off x="7666252" y="2732815"/>
              <a:ext cx="724525" cy="687751"/>
              <a:chOff x="5089073" y="2370172"/>
              <a:chExt cx="311007" cy="481003"/>
            </a:xfrm>
            <a:solidFill>
              <a:schemeClr val="accent1"/>
            </a:solidFill>
          </p:grpSpPr>
          <p:cxnSp>
            <p:nvCxnSpPr>
              <p:cNvPr id="86" name="直接连接符 85"/>
              <p:cNvCxnSpPr/>
              <p:nvPr/>
            </p:nvCxnSpPr>
            <p:spPr>
              <a:xfrm flipH="1" flipV="1">
                <a:off x="5118100" y="2402845"/>
                <a:ext cx="281980" cy="448330"/>
              </a:xfrm>
              <a:prstGeom prst="line">
                <a:avLst/>
              </a:prstGeom>
              <a:grpFill/>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5089073" y="2370172"/>
                <a:ext cx="59499" cy="59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rot="251943">
              <a:off x="6607080" y="2565546"/>
              <a:ext cx="586312" cy="859706"/>
              <a:chOff x="5090687" y="2370954"/>
              <a:chExt cx="309393" cy="480221"/>
            </a:xfrm>
            <a:solidFill>
              <a:srgbClr val="C18084">
                <a:alpha val="70000"/>
              </a:srgbClr>
            </a:solidFill>
          </p:grpSpPr>
          <p:cxnSp>
            <p:nvCxnSpPr>
              <p:cNvPr id="84" name="直接连接符 83"/>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37"/>
            <p:cNvSpPr txBox="1"/>
            <p:nvPr/>
          </p:nvSpPr>
          <p:spPr>
            <a:xfrm>
              <a:off x="2530399" y="4071641"/>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55" name="TextBox 37"/>
            <p:cNvSpPr txBox="1"/>
            <p:nvPr/>
          </p:nvSpPr>
          <p:spPr>
            <a:xfrm>
              <a:off x="2530399" y="2351530"/>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56" name="TextBox 37"/>
            <p:cNvSpPr txBox="1"/>
            <p:nvPr/>
          </p:nvSpPr>
          <p:spPr>
            <a:xfrm>
              <a:off x="6019102" y="2215951"/>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57" name="TextBox 37"/>
            <p:cNvSpPr txBox="1"/>
            <p:nvPr/>
          </p:nvSpPr>
          <p:spPr>
            <a:xfrm>
              <a:off x="7563261" y="2215951"/>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58" name="TextBox 37"/>
            <p:cNvSpPr txBox="1"/>
            <p:nvPr/>
          </p:nvSpPr>
          <p:spPr>
            <a:xfrm>
              <a:off x="8491101" y="3954628"/>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78" name="TextBox 37"/>
            <p:cNvSpPr txBox="1"/>
            <p:nvPr/>
          </p:nvSpPr>
          <p:spPr>
            <a:xfrm>
              <a:off x="6535662" y="5058128"/>
              <a:ext cx="1338828" cy="276999"/>
            </a:xfrm>
            <a:prstGeom prst="rect">
              <a:avLst/>
            </a:prstGeom>
            <a:noFill/>
          </p:spPr>
          <p:txBody>
            <a:bodyPr wrap="none" rtlCol="0">
              <a:spAutoFit/>
            </a:bodyPr>
            <a:lstStyle/>
            <a:p>
              <a:r>
                <a:rPr lang="zh-CN" altLang="en-US" sz="1200" spc="300" dirty="0" smtClean="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smtClean="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55507354"/>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ppt_x"/>
                                          </p:val>
                                        </p:tav>
                                        <p:tav tm="100000">
                                          <p:val>
                                            <p:strVal val="#ppt_x"/>
                                          </p:val>
                                        </p:tav>
                                      </p:tavLst>
                                    </p:anim>
                                    <p:anim calcmode="lin" valueType="num">
                                      <p:cBhvr additive="base">
                                        <p:cTn id="1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7000"/>
                                  </p:iterate>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7"/>
                                        </p:tgtEl>
                                        <p:attrNameLst>
                                          <p:attrName>ppt_y</p:attrName>
                                        </p:attrNameLst>
                                      </p:cBhvr>
                                      <p:tavLst>
                                        <p:tav tm="0">
                                          <p:val>
                                            <p:strVal val="#ppt_y"/>
                                          </p:val>
                                        </p:tav>
                                        <p:tav tm="100000">
                                          <p:val>
                                            <p:strVal val="#ppt_y"/>
                                          </p:val>
                                        </p:tav>
                                      </p:tavLst>
                                    </p:anim>
                                    <p:anim calcmode="lin" valueType="num">
                                      <p:cBhvr>
                                        <p:cTn id="22"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a:picLocks noChangeAspect="1"/>
          </p:cNvPicPr>
          <p:nvPr/>
        </p:nvPicPr>
        <p:blipFill>
          <a:blip r:embed="rId20" cstate="print">
            <a:extLst>
              <a:ext uri="{BEBA8EAE-BF5A-486C-A8C5-ECC9F3942E4B}">
                <a14:imgProps xmlns:a14="http://schemas.microsoft.com/office/drawing/2010/main">
                  <a14:imgLayer r:embed="rId21">
                    <a14:imgEffect>
                      <a14:saturation sat="66000"/>
                    </a14:imgEffect>
                  </a14:imgLayer>
                </a14:imgProps>
              </a:ext>
              <a:ext uri="{28A0092B-C50C-407E-A947-70E740481C1C}">
                <a14:useLocalDpi xmlns:a14="http://schemas.microsoft.com/office/drawing/2010/main" val="0"/>
              </a:ext>
            </a:extLst>
          </a:blip>
          <a:stretch>
            <a:fillRect/>
          </a:stretch>
        </p:blipFill>
        <p:spPr>
          <a:xfrm>
            <a:off x="7762751" y="3165978"/>
            <a:ext cx="4641931" cy="3715260"/>
          </a:xfrm>
          <a:prstGeom prst="rect">
            <a:avLst/>
          </a:prstGeom>
        </p:spPr>
      </p:pic>
      <p:grpSp>
        <p:nvGrpSpPr>
          <p:cNvPr id="5" name="组合 4"/>
          <p:cNvGrpSpPr/>
          <p:nvPr/>
        </p:nvGrpSpPr>
        <p:grpSpPr>
          <a:xfrm>
            <a:off x="154925" y="-448"/>
            <a:ext cx="2414104" cy="929361"/>
            <a:chOff x="154925" y="-447"/>
            <a:chExt cx="2159824" cy="715306"/>
          </a:xfrm>
        </p:grpSpPr>
        <p:grpSp>
          <p:nvGrpSpPr>
            <p:cNvPr id="3" name="组合 2"/>
            <p:cNvGrpSpPr/>
            <p:nvPr/>
          </p:nvGrpSpPr>
          <p:grpSpPr>
            <a:xfrm>
              <a:off x="430885" y="-447"/>
              <a:ext cx="1883864" cy="715306"/>
              <a:chOff x="430885" y="-447"/>
              <a:chExt cx="1883864" cy="715306"/>
            </a:xfrm>
          </p:grpSpPr>
          <p:sp>
            <p:nvSpPr>
              <p:cNvPr id="27" name="KSO_Shape"/>
              <p:cNvSpPr/>
              <p:nvPr/>
            </p:nvSpPr>
            <p:spPr>
              <a:xfrm rot="10800000" flipH="1">
                <a:off x="430885" y="-447"/>
                <a:ext cx="941932" cy="370704"/>
              </a:xfrm>
              <a:prstGeom prst="triangle">
                <a:avLst>
                  <a:gd name="adj" fmla="val 62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KSO_Shape"/>
              <p:cNvSpPr/>
              <p:nvPr/>
            </p:nvSpPr>
            <p:spPr>
              <a:xfrm>
                <a:off x="430885" y="91885"/>
                <a:ext cx="1883864" cy="622974"/>
              </a:xfrm>
              <a:prstGeom prst="triangle">
                <a:avLst>
                  <a:gd name="adj" fmla="val 16562"/>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KSO_Shape"/>
            <p:cNvSpPr/>
            <p:nvPr/>
          </p:nvSpPr>
          <p:spPr>
            <a:xfrm rot="4489687">
              <a:off x="142045" y="151739"/>
              <a:ext cx="240593" cy="214834"/>
            </a:xfrm>
            <a:prstGeom prst="triangle">
              <a:avLst>
                <a:gd name="adj" fmla="val 27734"/>
              </a:avLst>
            </a:prstGeom>
            <a:solidFill>
              <a:srgbClr val="0979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8" name="组合 27"/>
          <p:cNvGrpSpPr/>
          <p:nvPr/>
        </p:nvGrpSpPr>
        <p:grpSpPr>
          <a:xfrm>
            <a:off x="-101601" y="6676570"/>
            <a:ext cx="12337143" cy="210457"/>
            <a:chOff x="-101601" y="6676570"/>
            <a:chExt cx="12337143" cy="210457"/>
          </a:xfrm>
        </p:grpSpPr>
        <p:sp>
          <p:nvSpPr>
            <p:cNvPr id="4" name="矩形 3"/>
            <p:cNvSpPr/>
            <p:nvPr/>
          </p:nvSpPr>
          <p:spPr>
            <a:xfrm>
              <a:off x="-101601" y="6676570"/>
              <a:ext cx="12337143" cy="210457"/>
            </a:xfrm>
            <a:prstGeom prst="rect">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10940986" y="6677254"/>
              <a:ext cx="266657" cy="1807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4" name="图片 23"/>
          <p:cNvPicPr>
            <a:picLocks noChangeAspect="1"/>
          </p:cNvPicPr>
          <p:nvPr/>
        </p:nvPicPr>
        <p:blipFill>
          <a:blip r:embed="rId22"/>
          <a:stretch>
            <a:fillRect/>
          </a:stretch>
        </p:blipFill>
        <p:spPr>
          <a:xfrm>
            <a:off x="10851256" y="120562"/>
            <a:ext cx="878370" cy="919857"/>
          </a:xfrm>
          <a:prstGeom prst="rect">
            <a:avLst/>
          </a:prstGeom>
        </p:spPr>
      </p:pic>
      <p:sp>
        <p:nvSpPr>
          <p:cNvPr id="12" name="文本框 11"/>
          <p:cNvSpPr txBox="1"/>
          <p:nvPr/>
        </p:nvSpPr>
        <p:spPr>
          <a:xfrm>
            <a:off x="675922" y="209302"/>
            <a:ext cx="752129" cy="769441"/>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en-US" altLang="zh-CN" sz="4400" b="1" dirty="0" smtClean="0">
                <a:solidFill>
                  <a:schemeClr val="bg1"/>
                </a:solidFill>
                <a:latin typeface="方正大标宋简体" panose="03000509000000000000" pitchFamily="65" charset="-122"/>
                <a:ea typeface="方正大标宋简体" panose="03000509000000000000" pitchFamily="65" charset="-122"/>
              </a:rPr>
              <a:t>04</a:t>
            </a:r>
            <a:endParaRPr lang="zh-CN" altLang="en-US" sz="4400" b="1" dirty="0">
              <a:solidFill>
                <a:schemeClr val="bg1"/>
              </a:solidFill>
              <a:latin typeface="方正大标宋简体" panose="03000509000000000000" pitchFamily="65" charset="-122"/>
              <a:ea typeface="方正大标宋简体" panose="03000509000000000000" pitchFamily="65" charset="-122"/>
            </a:endParaRPr>
          </a:p>
        </p:txBody>
      </p:sp>
      <p:grpSp>
        <p:nvGrpSpPr>
          <p:cNvPr id="50" name="组合 49"/>
          <p:cNvGrpSpPr/>
          <p:nvPr/>
        </p:nvGrpSpPr>
        <p:grpSpPr>
          <a:xfrm>
            <a:off x="536776" y="2154535"/>
            <a:ext cx="2600678" cy="2828243"/>
            <a:chOff x="4039928" y="3787232"/>
            <a:chExt cx="1805651" cy="1963649"/>
          </a:xfrm>
        </p:grpSpPr>
        <p:sp>
          <p:nvSpPr>
            <p:cNvPr id="51" name="椭圆 50"/>
            <p:cNvSpPr/>
            <p:nvPr/>
          </p:nvSpPr>
          <p:spPr>
            <a:xfrm>
              <a:off x="4188746" y="5561879"/>
              <a:ext cx="1508013" cy="189002"/>
            </a:xfrm>
            <a:prstGeom prst="ellipse">
              <a:avLst/>
            </a:prstGeom>
            <a:gradFill flip="none" rotWithShape="1">
              <a:gsLst>
                <a:gs pos="17000">
                  <a:schemeClr val="bg2">
                    <a:lumMod val="50000"/>
                  </a:schemeClr>
                </a:gs>
                <a:gs pos="34000">
                  <a:schemeClr val="bg1">
                    <a:shade val="100000"/>
                    <a:satMod val="115000"/>
                    <a:alpha val="0"/>
                    <a:lumMod val="78000"/>
                    <a:lumOff val="2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116685" y="3787232"/>
              <a:ext cx="1634076" cy="1574725"/>
            </a:xfrm>
            <a:prstGeom prst="ellipse">
              <a:avLst/>
            </a:prstGeom>
            <a:blipFill>
              <a:blip r:embed="rId2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039928" y="5103537"/>
              <a:ext cx="1805651" cy="467940"/>
              <a:chOff x="4250656" y="2865569"/>
              <a:chExt cx="1805651" cy="467940"/>
            </a:xfrm>
          </p:grpSpPr>
          <p:sp>
            <p:nvSpPr>
              <p:cNvPr id="55" name="圆角矩形 54"/>
              <p:cNvSpPr/>
              <p:nvPr/>
            </p:nvSpPr>
            <p:spPr>
              <a:xfrm>
                <a:off x="4250656" y="2865569"/>
                <a:ext cx="1805651" cy="467940"/>
              </a:xfrm>
              <a:prstGeom prst="roundRect">
                <a:avLst>
                  <a:gd name="adj" fmla="val 0"/>
                </a:avLst>
              </a:pr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528766" y="2865569"/>
                <a:ext cx="1272342" cy="406009"/>
              </a:xfrm>
              <a:prstGeom prst="rect">
                <a:avLst/>
              </a:prstGeom>
              <a:noFill/>
            </p:spPr>
            <p:txBody>
              <a:bodyPr vert="horz" wrap="none" rtlCol="0">
                <a:spAutoFit/>
              </a:bodyPr>
              <a:lstStyle>
                <a:defPPr>
                  <a:defRPr lang="zh-CN"/>
                </a:defPPr>
                <a:lvl1pPr>
                  <a:defRPr sz="1600">
                    <a:solidFill>
                      <a:srgbClr val="0CA495"/>
                    </a:solidFill>
                    <a:latin typeface="黑体" panose="02010609060101010101" pitchFamily="49" charset="-122"/>
                    <a:ea typeface="黑体" panose="02010609060101010101" pitchFamily="49" charset="-122"/>
                  </a:defRPr>
                </a:lvl1pPr>
              </a:lstStyle>
              <a:p>
                <a:r>
                  <a:rPr lang="zh-CN" altLang="en-US" sz="3200" b="1" dirty="0" smtClean="0">
                    <a:solidFill>
                      <a:schemeClr val="bg1"/>
                    </a:solidFill>
                  </a:rPr>
                  <a:t>技能特长</a:t>
                </a:r>
                <a:endParaRPr lang="zh-CN" altLang="en-US" sz="3200" b="1" dirty="0">
                  <a:solidFill>
                    <a:schemeClr val="bg1"/>
                  </a:solidFill>
                </a:endParaRPr>
              </a:p>
            </p:txBody>
          </p:sp>
        </p:grpSp>
      </p:grpSp>
      <p:cxnSp>
        <p:nvCxnSpPr>
          <p:cNvPr id="57" name="直接连接符 56"/>
          <p:cNvCxnSpPr/>
          <p:nvPr/>
        </p:nvCxnSpPr>
        <p:spPr>
          <a:xfrm>
            <a:off x="3623772" y="1856844"/>
            <a:ext cx="13489" cy="3125934"/>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4099296" y="1336938"/>
            <a:ext cx="2072079" cy="1446609"/>
            <a:chOff x="2505701" y="1267108"/>
            <a:chExt cx="2072079" cy="1446609"/>
          </a:xfrm>
        </p:grpSpPr>
        <p:sp>
          <p:nvSpPr>
            <p:cNvPr id="73" name="MH_Other_1"/>
            <p:cNvSpPr/>
            <p:nvPr>
              <p:custDataLst>
                <p:tags r:id="rId16"/>
              </p:custDataLst>
            </p:nvPr>
          </p:nvSpPr>
          <p:spPr>
            <a:xfrm>
              <a:off x="2931864" y="1267108"/>
              <a:ext cx="1039813"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1</a:t>
              </a:r>
              <a:endParaRPr lang="zh-CN" altLang="en-US" dirty="0">
                <a:solidFill>
                  <a:srgbClr val="FFFFFF"/>
                </a:solidFill>
                <a:ea typeface="微软雅黑" panose="020B0503020204020204" pitchFamily="34" charset="-122"/>
              </a:endParaRPr>
            </a:p>
          </p:txBody>
        </p:sp>
        <p:sp>
          <p:nvSpPr>
            <p:cNvPr id="74" name="MH_Other_2"/>
            <p:cNvSpPr/>
            <p:nvPr>
              <p:custDataLst>
                <p:tags r:id="rId17"/>
              </p:custDataLst>
            </p:nvPr>
          </p:nvSpPr>
          <p:spPr>
            <a:xfrm>
              <a:off x="2808039" y="2016408"/>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sp>
          <p:nvSpPr>
            <p:cNvPr id="75" name="MH_SubTitle_1"/>
            <p:cNvSpPr/>
            <p:nvPr>
              <p:custDataLst>
                <p:tags r:id="rId18"/>
              </p:custDataLst>
            </p:nvPr>
          </p:nvSpPr>
          <p:spPr>
            <a:xfrm>
              <a:off x="2505701" y="2321029"/>
              <a:ext cx="2072079" cy="392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dirty="0" smtClean="0">
                  <a:solidFill>
                    <a:schemeClr val="tx1"/>
                  </a:solidFill>
                  <a:ea typeface="微软雅黑" panose="020B0503020204020204" pitchFamily="34" charset="-122"/>
                </a:rPr>
                <a:t>掌握</a:t>
              </a:r>
              <a:r>
                <a:rPr lang="en-US" altLang="zh-CN" dirty="0" smtClean="0">
                  <a:solidFill>
                    <a:schemeClr val="tx1"/>
                  </a:solidFill>
                  <a:ea typeface="微软雅黑" panose="020B0503020204020204" pitchFamily="34" charset="-122"/>
                </a:rPr>
                <a:t>Photoshop</a:t>
              </a:r>
              <a:endParaRPr lang="zh-CN" altLang="en-US" dirty="0">
                <a:solidFill>
                  <a:schemeClr val="tx1"/>
                </a:solidFill>
                <a:ea typeface="微软雅黑" panose="020B0503020204020204" pitchFamily="34" charset="-122"/>
              </a:endParaRPr>
            </a:p>
          </p:txBody>
        </p:sp>
      </p:grpSp>
      <p:grpSp>
        <p:nvGrpSpPr>
          <p:cNvPr id="76" name="组合 75"/>
          <p:cNvGrpSpPr/>
          <p:nvPr/>
        </p:nvGrpSpPr>
        <p:grpSpPr>
          <a:xfrm>
            <a:off x="6337650" y="1292128"/>
            <a:ext cx="1591388" cy="1628904"/>
            <a:chOff x="4403298" y="2991003"/>
            <a:chExt cx="1591388" cy="1628904"/>
          </a:xfrm>
        </p:grpSpPr>
        <p:sp>
          <p:nvSpPr>
            <p:cNvPr id="77" name="MH_Other_4"/>
            <p:cNvSpPr/>
            <p:nvPr>
              <p:custDataLst>
                <p:tags r:id="rId13"/>
              </p:custDataLst>
            </p:nvPr>
          </p:nvSpPr>
          <p:spPr>
            <a:xfrm>
              <a:off x="4527123" y="3740303"/>
              <a:ext cx="1285875" cy="271463"/>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grpSp>
          <p:nvGrpSpPr>
            <p:cNvPr id="78" name="组合 77"/>
            <p:cNvGrpSpPr/>
            <p:nvPr/>
          </p:nvGrpSpPr>
          <p:grpSpPr>
            <a:xfrm>
              <a:off x="4403298" y="2991003"/>
              <a:ext cx="1591388" cy="1628904"/>
              <a:chOff x="4403298" y="2991003"/>
              <a:chExt cx="1591388" cy="1628904"/>
            </a:xfrm>
          </p:grpSpPr>
          <p:sp>
            <p:nvSpPr>
              <p:cNvPr id="79" name="MH_Other_3"/>
              <p:cNvSpPr/>
              <p:nvPr>
                <p:custDataLst>
                  <p:tags r:id="rId14"/>
                </p:custDataLst>
              </p:nvPr>
            </p:nvSpPr>
            <p:spPr>
              <a:xfrm>
                <a:off x="4649360" y="2991003"/>
                <a:ext cx="1039812" cy="10398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2</a:t>
                </a:r>
                <a:endParaRPr lang="zh-CN" altLang="en-US" dirty="0">
                  <a:solidFill>
                    <a:srgbClr val="FFFFFF"/>
                  </a:solidFill>
                  <a:ea typeface="微软雅黑" panose="020B0503020204020204" pitchFamily="34" charset="-122"/>
                </a:endParaRPr>
              </a:p>
            </p:txBody>
          </p:sp>
          <p:sp>
            <p:nvSpPr>
              <p:cNvPr id="80" name="MH_SubTitle_4"/>
              <p:cNvSpPr/>
              <p:nvPr>
                <p:custDataLst>
                  <p:tags r:id="rId15"/>
                </p:custDataLst>
              </p:nvPr>
            </p:nvSpPr>
            <p:spPr>
              <a:xfrm>
                <a:off x="4403298" y="4184802"/>
                <a:ext cx="1591388" cy="435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chemeClr val="tx1"/>
                    </a:solidFill>
                    <a:ea typeface="微软雅黑" panose="020B0503020204020204" pitchFamily="34" charset="-122"/>
                  </a:rPr>
                  <a:t>精通</a:t>
                </a:r>
                <a:r>
                  <a:rPr lang="en-US" altLang="zh-CN" sz="2000" dirty="0" smtClean="0">
                    <a:solidFill>
                      <a:schemeClr val="tx1"/>
                    </a:solidFill>
                    <a:ea typeface="微软雅黑" panose="020B0503020204020204" pitchFamily="34" charset="-122"/>
                  </a:rPr>
                  <a:t>Office</a:t>
                </a:r>
                <a:endParaRPr lang="zh-CN" altLang="en-US" sz="2000" dirty="0">
                  <a:solidFill>
                    <a:schemeClr val="tx1"/>
                  </a:solidFill>
                  <a:ea typeface="微软雅黑" panose="020B0503020204020204" pitchFamily="34" charset="-122"/>
                </a:endParaRPr>
              </a:p>
            </p:txBody>
          </p:sp>
        </p:grpSp>
      </p:grpSp>
      <p:grpSp>
        <p:nvGrpSpPr>
          <p:cNvPr id="81" name="组合 80"/>
          <p:cNvGrpSpPr/>
          <p:nvPr/>
        </p:nvGrpSpPr>
        <p:grpSpPr>
          <a:xfrm>
            <a:off x="8565411" y="1269504"/>
            <a:ext cx="1670050" cy="1406848"/>
            <a:chOff x="5945685" y="1114707"/>
            <a:chExt cx="1670050" cy="1406848"/>
          </a:xfrm>
        </p:grpSpPr>
        <p:sp>
          <p:nvSpPr>
            <p:cNvPr id="82" name="MH_Other_5"/>
            <p:cNvSpPr/>
            <p:nvPr>
              <p:custDataLst>
                <p:tags r:id="rId10"/>
              </p:custDataLst>
            </p:nvPr>
          </p:nvSpPr>
          <p:spPr>
            <a:xfrm>
              <a:off x="6193334" y="1114707"/>
              <a:ext cx="1039812"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FF0056"/>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3</a:t>
              </a:r>
              <a:endParaRPr lang="zh-CN" altLang="en-US" dirty="0">
                <a:solidFill>
                  <a:srgbClr val="FFFFFF"/>
                </a:solidFill>
                <a:ea typeface="微软雅黑" panose="020B0503020204020204" pitchFamily="34" charset="-122"/>
              </a:endParaRPr>
            </a:p>
          </p:txBody>
        </p:sp>
        <p:sp>
          <p:nvSpPr>
            <p:cNvPr id="83" name="MH_Other_6"/>
            <p:cNvSpPr/>
            <p:nvPr>
              <p:custDataLst>
                <p:tags r:id="rId11"/>
              </p:custDataLst>
            </p:nvPr>
          </p:nvSpPr>
          <p:spPr>
            <a:xfrm>
              <a:off x="6069510" y="1864007"/>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FF0056"/>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sp>
          <p:nvSpPr>
            <p:cNvPr id="84" name="MH_SubTitle_2"/>
            <p:cNvSpPr/>
            <p:nvPr>
              <p:custDataLst>
                <p:tags r:id="rId12"/>
              </p:custDataLst>
            </p:nvPr>
          </p:nvSpPr>
          <p:spPr>
            <a:xfrm>
              <a:off x="5945685" y="2169963"/>
              <a:ext cx="1670050" cy="351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chemeClr val="tx1"/>
                  </a:solidFill>
                  <a:ea typeface="微软雅黑" panose="020B0503020204020204" pitchFamily="34" charset="-122"/>
                </a:rPr>
                <a:t>制作演示</a:t>
              </a:r>
              <a:r>
                <a:rPr lang="en-US" altLang="zh-CN" sz="2000" dirty="0" smtClean="0">
                  <a:solidFill>
                    <a:schemeClr val="tx1"/>
                  </a:solidFill>
                  <a:ea typeface="微软雅黑" panose="020B0503020204020204" pitchFamily="34" charset="-122"/>
                </a:rPr>
                <a:t>PPT</a:t>
              </a:r>
              <a:endParaRPr lang="zh-CN" altLang="en-US" sz="2000" dirty="0">
                <a:solidFill>
                  <a:schemeClr val="tx1"/>
                </a:solidFill>
                <a:ea typeface="微软雅黑" panose="020B0503020204020204" pitchFamily="34" charset="-122"/>
              </a:endParaRPr>
            </a:p>
          </p:txBody>
        </p:sp>
      </p:grpSp>
      <p:grpSp>
        <p:nvGrpSpPr>
          <p:cNvPr id="85" name="组合 84"/>
          <p:cNvGrpSpPr/>
          <p:nvPr/>
        </p:nvGrpSpPr>
        <p:grpSpPr>
          <a:xfrm>
            <a:off x="4037146" y="3387253"/>
            <a:ext cx="2101014" cy="1678622"/>
            <a:chOff x="7062291" y="2941285"/>
            <a:chExt cx="2101014" cy="1678622"/>
          </a:xfrm>
        </p:grpSpPr>
        <p:sp>
          <p:nvSpPr>
            <p:cNvPr id="86" name="MH_Other_7"/>
            <p:cNvSpPr/>
            <p:nvPr>
              <p:custDataLst>
                <p:tags r:id="rId7"/>
              </p:custDataLst>
            </p:nvPr>
          </p:nvSpPr>
          <p:spPr>
            <a:xfrm>
              <a:off x="7592892" y="2941285"/>
              <a:ext cx="1039813" cy="1039813"/>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0CA495"/>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4</a:t>
              </a:r>
              <a:endParaRPr lang="zh-CN" altLang="en-US" dirty="0">
                <a:solidFill>
                  <a:srgbClr val="FFFFFF"/>
                </a:solidFill>
                <a:ea typeface="微软雅黑" panose="020B0503020204020204" pitchFamily="34" charset="-122"/>
              </a:endParaRPr>
            </a:p>
          </p:txBody>
        </p:sp>
        <p:sp>
          <p:nvSpPr>
            <p:cNvPr id="87" name="MH_Other_8"/>
            <p:cNvSpPr/>
            <p:nvPr>
              <p:custDataLst>
                <p:tags r:id="rId8"/>
              </p:custDataLst>
            </p:nvPr>
          </p:nvSpPr>
          <p:spPr>
            <a:xfrm>
              <a:off x="7470655" y="3690585"/>
              <a:ext cx="1285875" cy="271463"/>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0CA495"/>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sp>
          <p:nvSpPr>
            <p:cNvPr id="88" name="MH_SubTitle_5"/>
            <p:cNvSpPr/>
            <p:nvPr>
              <p:custDataLst>
                <p:tags r:id="rId9"/>
              </p:custDataLst>
            </p:nvPr>
          </p:nvSpPr>
          <p:spPr>
            <a:xfrm>
              <a:off x="7062291" y="4115218"/>
              <a:ext cx="2101014" cy="504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chemeClr val="tx1"/>
                  </a:solidFill>
                  <a:ea typeface="微软雅黑" panose="020B0503020204020204" pitchFamily="34" charset="-122"/>
                </a:rPr>
                <a:t>精通英语、韩语</a:t>
              </a:r>
              <a:endParaRPr lang="zh-CN" altLang="en-US" sz="2000" dirty="0">
                <a:solidFill>
                  <a:schemeClr val="tx1"/>
                </a:solidFill>
                <a:ea typeface="微软雅黑" panose="020B0503020204020204" pitchFamily="34" charset="-122"/>
              </a:endParaRPr>
            </a:p>
          </p:txBody>
        </p:sp>
      </p:grpSp>
      <p:grpSp>
        <p:nvGrpSpPr>
          <p:cNvPr id="89" name="组合 88"/>
          <p:cNvGrpSpPr/>
          <p:nvPr/>
        </p:nvGrpSpPr>
        <p:grpSpPr>
          <a:xfrm>
            <a:off x="6361833" y="3379711"/>
            <a:ext cx="1732741" cy="1617496"/>
            <a:chOff x="9327622" y="1506283"/>
            <a:chExt cx="1732741" cy="1617496"/>
          </a:xfrm>
        </p:grpSpPr>
        <p:sp>
          <p:nvSpPr>
            <p:cNvPr id="90" name="MH_Other_9"/>
            <p:cNvSpPr/>
            <p:nvPr>
              <p:custDataLst>
                <p:tags r:id="rId4"/>
              </p:custDataLst>
            </p:nvPr>
          </p:nvSpPr>
          <p:spPr>
            <a:xfrm>
              <a:off x="9674881" y="1506283"/>
              <a:ext cx="1038225"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5</a:t>
              </a:r>
              <a:endParaRPr lang="zh-CN" altLang="en-US" dirty="0">
                <a:solidFill>
                  <a:srgbClr val="FFFFFF"/>
                </a:solidFill>
                <a:ea typeface="微软雅黑" panose="020B0503020204020204" pitchFamily="34" charset="-122"/>
              </a:endParaRPr>
            </a:p>
          </p:txBody>
        </p:sp>
        <p:sp>
          <p:nvSpPr>
            <p:cNvPr id="91" name="MH_Other_10"/>
            <p:cNvSpPr/>
            <p:nvPr>
              <p:custDataLst>
                <p:tags r:id="rId5"/>
              </p:custDataLst>
            </p:nvPr>
          </p:nvSpPr>
          <p:spPr>
            <a:xfrm>
              <a:off x="9551056" y="2255583"/>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sp>
          <p:nvSpPr>
            <p:cNvPr id="92" name="MH_SubTitle_3"/>
            <p:cNvSpPr/>
            <p:nvPr>
              <p:custDataLst>
                <p:tags r:id="rId6"/>
              </p:custDataLst>
            </p:nvPr>
          </p:nvSpPr>
          <p:spPr>
            <a:xfrm>
              <a:off x="9327622" y="2638200"/>
              <a:ext cx="1732741" cy="485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chemeClr val="tx1"/>
                  </a:solidFill>
                  <a:ea typeface="微软雅黑" panose="020B0503020204020204" pitchFamily="34" charset="-122"/>
                </a:rPr>
                <a:t>精通数据统计</a:t>
              </a:r>
              <a:endParaRPr lang="zh-CN" altLang="en-US" sz="2000" dirty="0">
                <a:solidFill>
                  <a:schemeClr val="tx1"/>
                </a:solidFill>
                <a:ea typeface="微软雅黑" panose="020B0503020204020204" pitchFamily="34" charset="-122"/>
              </a:endParaRPr>
            </a:p>
          </p:txBody>
        </p:sp>
      </p:grpSp>
      <p:grpSp>
        <p:nvGrpSpPr>
          <p:cNvPr id="93" name="组合 92"/>
          <p:cNvGrpSpPr/>
          <p:nvPr/>
        </p:nvGrpSpPr>
        <p:grpSpPr>
          <a:xfrm>
            <a:off x="8615016" y="3369402"/>
            <a:ext cx="1746327" cy="1543141"/>
            <a:chOff x="9551056" y="4009761"/>
            <a:chExt cx="1746327" cy="1543141"/>
          </a:xfrm>
        </p:grpSpPr>
        <p:sp>
          <p:nvSpPr>
            <p:cNvPr id="94" name="MH_Other_5"/>
            <p:cNvSpPr/>
            <p:nvPr>
              <p:custDataLst>
                <p:tags r:id="rId1"/>
              </p:custDataLst>
            </p:nvPr>
          </p:nvSpPr>
          <p:spPr>
            <a:xfrm>
              <a:off x="9874982" y="4009761"/>
              <a:ext cx="1039812" cy="1039812"/>
            </a:xfrm>
            <a:custGeom>
              <a:avLst/>
              <a:gdLst>
                <a:gd name="connsiteX0" fmla="*/ 487973 w 975946"/>
                <a:gd name="connsiteY0" fmla="*/ 975946 h 975946"/>
                <a:gd name="connsiteX1" fmla="*/ 487973 w 975946"/>
                <a:gd name="connsiteY1" fmla="*/ 975946 h 975946"/>
                <a:gd name="connsiteX2" fmla="*/ 487973 w 975946"/>
                <a:gd name="connsiteY2" fmla="*/ 975946 h 975946"/>
                <a:gd name="connsiteX3" fmla="*/ 487974 w 975946"/>
                <a:gd name="connsiteY3" fmla="*/ 90410 h 975946"/>
                <a:gd name="connsiteX4" fmla="*/ 885537 w 975946"/>
                <a:gd name="connsiteY4" fmla="*/ 487974 h 975946"/>
                <a:gd name="connsiteX5" fmla="*/ 627207 w 975946"/>
                <a:gd name="connsiteY5" fmla="*/ 746304 h 975946"/>
                <a:gd name="connsiteX6" fmla="*/ 599882 w 975946"/>
                <a:gd name="connsiteY6" fmla="*/ 705776 h 975946"/>
                <a:gd name="connsiteX7" fmla="*/ 487974 w 975946"/>
                <a:gd name="connsiteY7" fmla="*/ 659422 h 975946"/>
                <a:gd name="connsiteX8" fmla="*/ 376066 w 975946"/>
                <a:gd name="connsiteY8" fmla="*/ 705776 h 975946"/>
                <a:gd name="connsiteX9" fmla="*/ 348741 w 975946"/>
                <a:gd name="connsiteY9" fmla="*/ 746304 h 975946"/>
                <a:gd name="connsiteX10" fmla="*/ 90410 w 975946"/>
                <a:gd name="connsiteY10" fmla="*/ 487974 h 975946"/>
                <a:gd name="connsiteX11" fmla="*/ 487973 w 975946"/>
                <a:gd name="connsiteY11" fmla="*/ 0 h 975946"/>
                <a:gd name="connsiteX12" fmla="*/ 975946 w 975946"/>
                <a:gd name="connsiteY12" fmla="*/ 487973 h 975946"/>
                <a:gd name="connsiteX13" fmla="*/ 646236 w 975946"/>
                <a:gd name="connsiteY13" fmla="*/ 817683 h 975946"/>
                <a:gd name="connsiteX14" fmla="*/ 639590 w 975946"/>
                <a:gd name="connsiteY14" fmla="*/ 784765 h 975946"/>
                <a:gd name="connsiteX15" fmla="*/ 936381 w 975946"/>
                <a:gd name="connsiteY15" fmla="*/ 487974 h 975946"/>
                <a:gd name="connsiteX16" fmla="*/ 487974 w 975946"/>
                <a:gd name="connsiteY16" fmla="*/ 39566 h 975946"/>
                <a:gd name="connsiteX17" fmla="*/ 39566 w 975946"/>
                <a:gd name="connsiteY17" fmla="*/ 487974 h 975946"/>
                <a:gd name="connsiteX18" fmla="*/ 336358 w 975946"/>
                <a:gd name="connsiteY18" fmla="*/ 784765 h 975946"/>
                <a:gd name="connsiteX19" fmla="*/ 329712 w 975946"/>
                <a:gd name="connsiteY19" fmla="*/ 817684 h 975946"/>
                <a:gd name="connsiteX20" fmla="*/ 329712 w 975946"/>
                <a:gd name="connsiteY20" fmla="*/ 817686 h 975946"/>
                <a:gd name="connsiteX21" fmla="*/ 0 w 975946"/>
                <a:gd name="connsiteY21" fmla="*/ 487973 h 97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5946" h="975946">
                  <a:moveTo>
                    <a:pt x="487973" y="975946"/>
                  </a:moveTo>
                  <a:lnTo>
                    <a:pt x="487973" y="975946"/>
                  </a:lnTo>
                  <a:lnTo>
                    <a:pt x="487973" y="975946"/>
                  </a:lnTo>
                  <a:close/>
                  <a:moveTo>
                    <a:pt x="487974" y="90410"/>
                  </a:moveTo>
                  <a:lnTo>
                    <a:pt x="885537" y="487974"/>
                  </a:lnTo>
                  <a:lnTo>
                    <a:pt x="627207" y="746304"/>
                  </a:lnTo>
                  <a:lnTo>
                    <a:pt x="599882" y="705776"/>
                  </a:lnTo>
                  <a:cubicBezTo>
                    <a:pt x="571243" y="677136"/>
                    <a:pt x="531677" y="659422"/>
                    <a:pt x="487974" y="659422"/>
                  </a:cubicBezTo>
                  <a:cubicBezTo>
                    <a:pt x="444271" y="659422"/>
                    <a:pt x="404706" y="677136"/>
                    <a:pt x="376066" y="705776"/>
                  </a:cubicBezTo>
                  <a:lnTo>
                    <a:pt x="348741" y="746304"/>
                  </a:lnTo>
                  <a:lnTo>
                    <a:pt x="90410" y="487974"/>
                  </a:lnTo>
                  <a:close/>
                  <a:moveTo>
                    <a:pt x="487973" y="0"/>
                  </a:moveTo>
                  <a:lnTo>
                    <a:pt x="975946" y="487973"/>
                  </a:lnTo>
                  <a:lnTo>
                    <a:pt x="646236" y="817683"/>
                  </a:lnTo>
                  <a:lnTo>
                    <a:pt x="639590" y="784765"/>
                  </a:lnTo>
                  <a:lnTo>
                    <a:pt x="936381" y="487974"/>
                  </a:lnTo>
                  <a:lnTo>
                    <a:pt x="487974" y="39566"/>
                  </a:lnTo>
                  <a:lnTo>
                    <a:pt x="39566" y="487974"/>
                  </a:lnTo>
                  <a:lnTo>
                    <a:pt x="336358" y="784765"/>
                  </a:lnTo>
                  <a:lnTo>
                    <a:pt x="329712" y="817684"/>
                  </a:lnTo>
                  <a:lnTo>
                    <a:pt x="329712" y="817686"/>
                  </a:lnTo>
                  <a:lnTo>
                    <a:pt x="0" y="487973"/>
                  </a:lnTo>
                  <a:close/>
                </a:path>
              </a:pathLst>
            </a:custGeom>
            <a:solidFill>
              <a:srgbClr val="7EC234"/>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r>
                <a:rPr lang="en-US" altLang="zh-CN" dirty="0" smtClean="0">
                  <a:solidFill>
                    <a:srgbClr val="FFFFFF"/>
                  </a:solidFill>
                  <a:ea typeface="微软雅黑" panose="020B0503020204020204" pitchFamily="34" charset="-122"/>
                </a:rPr>
                <a:t>6</a:t>
              </a:r>
              <a:endParaRPr lang="zh-CN" altLang="en-US" dirty="0">
                <a:solidFill>
                  <a:srgbClr val="FFFFFF"/>
                </a:solidFill>
                <a:ea typeface="微软雅黑" panose="020B0503020204020204" pitchFamily="34" charset="-122"/>
              </a:endParaRPr>
            </a:p>
          </p:txBody>
        </p:sp>
        <p:sp>
          <p:nvSpPr>
            <p:cNvPr id="95" name="MH_Other_6"/>
            <p:cNvSpPr/>
            <p:nvPr>
              <p:custDataLst>
                <p:tags r:id="rId2"/>
              </p:custDataLst>
            </p:nvPr>
          </p:nvSpPr>
          <p:spPr>
            <a:xfrm>
              <a:off x="9751158" y="4759061"/>
              <a:ext cx="1285875" cy="271462"/>
            </a:xfrm>
            <a:custGeom>
              <a:avLst/>
              <a:gdLst>
                <a:gd name="connsiteX0" fmla="*/ 720001 w 1440000"/>
                <a:gd name="connsiteY0" fmla="*/ 0 h 254975"/>
                <a:gd name="connsiteX1" fmla="*/ 838697 w 1440000"/>
                <a:gd name="connsiteY1" fmla="*/ 118696 h 254975"/>
                <a:gd name="connsiteX2" fmla="*/ 803932 w 1440000"/>
                <a:gd name="connsiteY2" fmla="*/ 202627 h 254975"/>
                <a:gd name="connsiteX3" fmla="*/ 779684 w 1440000"/>
                <a:gd name="connsiteY3" fmla="*/ 218975 h 254975"/>
                <a:gd name="connsiteX4" fmla="*/ 1422000 w 1440000"/>
                <a:gd name="connsiteY4" fmla="*/ 218975 h 254975"/>
                <a:gd name="connsiteX5" fmla="*/ 1440000 w 1440000"/>
                <a:gd name="connsiteY5" fmla="*/ 236975 h 254975"/>
                <a:gd name="connsiteX6" fmla="*/ 1422000 w 1440000"/>
                <a:gd name="connsiteY6" fmla="*/ 254975 h 254975"/>
                <a:gd name="connsiteX7" fmla="*/ 18000 w 1440000"/>
                <a:gd name="connsiteY7" fmla="*/ 254975 h 254975"/>
                <a:gd name="connsiteX8" fmla="*/ 0 w 1440000"/>
                <a:gd name="connsiteY8" fmla="*/ 236975 h 254975"/>
                <a:gd name="connsiteX9" fmla="*/ 18000 w 1440000"/>
                <a:gd name="connsiteY9" fmla="*/ 218975 h 254975"/>
                <a:gd name="connsiteX10" fmla="*/ 660318 w 1440000"/>
                <a:gd name="connsiteY10" fmla="*/ 218975 h 254975"/>
                <a:gd name="connsiteX11" fmla="*/ 636070 w 1440000"/>
                <a:gd name="connsiteY11" fmla="*/ 202627 h 254975"/>
                <a:gd name="connsiteX12" fmla="*/ 601305 w 1440000"/>
                <a:gd name="connsiteY12" fmla="*/ 118696 h 254975"/>
                <a:gd name="connsiteX13" fmla="*/ 720001 w 1440000"/>
                <a:gd name="connsiteY13" fmla="*/ 0 h 25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000" h="254975">
                  <a:moveTo>
                    <a:pt x="720001" y="0"/>
                  </a:moveTo>
                  <a:cubicBezTo>
                    <a:pt x="785555" y="0"/>
                    <a:pt x="838697" y="53142"/>
                    <a:pt x="838697" y="118696"/>
                  </a:cubicBezTo>
                  <a:cubicBezTo>
                    <a:pt x="838697" y="151473"/>
                    <a:pt x="825412" y="181147"/>
                    <a:pt x="803932" y="202627"/>
                  </a:cubicBezTo>
                  <a:lnTo>
                    <a:pt x="779684" y="218975"/>
                  </a:lnTo>
                  <a:lnTo>
                    <a:pt x="1422000" y="218975"/>
                  </a:lnTo>
                  <a:cubicBezTo>
                    <a:pt x="1431941" y="218975"/>
                    <a:pt x="1440000" y="227034"/>
                    <a:pt x="1440000" y="236975"/>
                  </a:cubicBezTo>
                  <a:cubicBezTo>
                    <a:pt x="1440000" y="246916"/>
                    <a:pt x="1431941" y="254975"/>
                    <a:pt x="1422000" y="254975"/>
                  </a:cubicBezTo>
                  <a:lnTo>
                    <a:pt x="18000" y="254975"/>
                  </a:lnTo>
                  <a:cubicBezTo>
                    <a:pt x="8059" y="254975"/>
                    <a:pt x="0" y="246916"/>
                    <a:pt x="0" y="236975"/>
                  </a:cubicBezTo>
                  <a:cubicBezTo>
                    <a:pt x="0" y="227034"/>
                    <a:pt x="8059" y="218975"/>
                    <a:pt x="18000" y="218975"/>
                  </a:cubicBezTo>
                  <a:lnTo>
                    <a:pt x="660318" y="218975"/>
                  </a:lnTo>
                  <a:lnTo>
                    <a:pt x="636070" y="202627"/>
                  </a:lnTo>
                  <a:cubicBezTo>
                    <a:pt x="614591" y="181147"/>
                    <a:pt x="601305" y="151473"/>
                    <a:pt x="601305" y="118696"/>
                  </a:cubicBezTo>
                  <a:cubicBezTo>
                    <a:pt x="601305" y="53142"/>
                    <a:pt x="654447" y="0"/>
                    <a:pt x="720001" y="0"/>
                  </a:cubicBezTo>
                  <a:close/>
                </a:path>
              </a:pathLst>
            </a:custGeom>
            <a:solidFill>
              <a:srgbClr val="7EC234"/>
            </a:solidFill>
            <a:ln w="3175">
              <a:noFill/>
            </a:ln>
          </p:spPr>
          <p:style>
            <a:lnRef idx="2">
              <a:schemeClr val="accent1">
                <a:shade val="50000"/>
              </a:schemeClr>
            </a:lnRef>
            <a:fillRef idx="1">
              <a:schemeClr val="accent1"/>
            </a:fillRef>
            <a:effectRef idx="0">
              <a:schemeClr val="accent1"/>
            </a:effectRef>
            <a:fontRef idx="minor">
              <a:schemeClr val="lt1"/>
            </a:fontRef>
          </p:style>
          <p:txBody>
            <a:bodyPr bIns="180000" anchor="ctr"/>
            <a:lstStyle/>
            <a:p>
              <a:pPr algn="ctr">
                <a:defRPr/>
              </a:pPr>
              <a:endParaRPr lang="zh-CN" altLang="en-US" sz="2400">
                <a:solidFill>
                  <a:srgbClr val="FFFFFF"/>
                </a:solidFill>
                <a:ea typeface="微软雅黑" panose="020B0503020204020204" pitchFamily="34" charset="-122"/>
              </a:endParaRPr>
            </a:p>
          </p:txBody>
        </p:sp>
        <p:sp>
          <p:nvSpPr>
            <p:cNvPr id="96" name="MH_SubTitle_2"/>
            <p:cNvSpPr/>
            <p:nvPr>
              <p:custDataLst>
                <p:tags r:id="rId3"/>
              </p:custDataLst>
            </p:nvPr>
          </p:nvSpPr>
          <p:spPr>
            <a:xfrm>
              <a:off x="9551056" y="5201974"/>
              <a:ext cx="1746327" cy="350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10000"/>
                </a:lnSpc>
                <a:defRPr/>
              </a:pPr>
              <a:r>
                <a:rPr lang="zh-CN" altLang="en-US" sz="2000" dirty="0" smtClean="0">
                  <a:solidFill>
                    <a:schemeClr val="tx1"/>
                  </a:solidFill>
                  <a:ea typeface="微软雅黑" panose="020B0503020204020204" pitchFamily="34" charset="-122"/>
                </a:rPr>
                <a:t>熟练管理业务</a:t>
              </a:r>
              <a:endParaRPr lang="zh-CN" altLang="en-US" sz="2000" dirty="0">
                <a:solidFill>
                  <a:schemeClr val="tx1"/>
                </a:solidFill>
                <a:ea typeface="微软雅黑" panose="020B0503020204020204" pitchFamily="34" charset="-122"/>
              </a:endParaRPr>
            </a:p>
          </p:txBody>
        </p:sp>
      </p:grpSp>
      <p:sp>
        <p:nvSpPr>
          <p:cNvPr id="45" name="椭圆 44"/>
          <p:cNvSpPr/>
          <p:nvPr/>
        </p:nvSpPr>
        <p:spPr>
          <a:xfrm>
            <a:off x="10170449" y="3419811"/>
            <a:ext cx="1253392" cy="1408704"/>
          </a:xfrm>
          <a:prstGeom prst="ellipse">
            <a:avLst/>
          </a:prstGeom>
          <a:solidFill>
            <a:schemeClr val="bg1">
              <a:alpha val="9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528493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 presetClass="entr" presetSubtype="2"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0-#ppt_w/2"/>
                                          </p:val>
                                        </p:tav>
                                        <p:tav tm="100000">
                                          <p:val>
                                            <p:strVal val="#ppt_x"/>
                                          </p:val>
                                        </p:tav>
                                      </p:tavLst>
                                    </p:anim>
                                    <p:anim calcmode="lin" valueType="num">
                                      <p:cBhvr additive="base">
                                        <p:cTn id="26" dur="500" fill="hold"/>
                                        <p:tgtEl>
                                          <p:spTgt spid="5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6" presetClass="entr" presetSubtype="42"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barn(outHorizontal)">
                                      <p:cBhvr>
                                        <p:cTn id="30" dur="500"/>
                                        <p:tgtEl>
                                          <p:spTgt spid="57"/>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103"/>
                                        </p:tgtEl>
                                        <p:attrNameLst>
                                          <p:attrName>style.visibility</p:attrName>
                                        </p:attrNameLst>
                                      </p:cBhvr>
                                      <p:to>
                                        <p:strVal val="visible"/>
                                      </p:to>
                                    </p:set>
                                    <p:anim calcmode="lin" valueType="num">
                                      <p:cBhvr additive="base">
                                        <p:cTn id="34" dur="500" fill="hold"/>
                                        <p:tgtEl>
                                          <p:spTgt spid="103"/>
                                        </p:tgtEl>
                                        <p:attrNameLst>
                                          <p:attrName>ppt_x</p:attrName>
                                        </p:attrNameLst>
                                      </p:cBhvr>
                                      <p:tavLst>
                                        <p:tav tm="0">
                                          <p:val>
                                            <p:strVal val="1+#ppt_w/2"/>
                                          </p:val>
                                        </p:tav>
                                        <p:tav tm="100000">
                                          <p:val>
                                            <p:strVal val="#ppt_x"/>
                                          </p:val>
                                        </p:tav>
                                      </p:tavLst>
                                    </p:anim>
                                    <p:anim calcmode="lin" valueType="num">
                                      <p:cBhvr additive="base">
                                        <p:cTn id="35" dur="500" fill="hold"/>
                                        <p:tgtEl>
                                          <p:spTgt spid="10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animEffect transition="in" filter="fade">
                                      <p:cBhvr>
                                        <p:cTn id="41" dur="500"/>
                                        <p:tgtEl>
                                          <p:spTgt spid="7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Effect transition="in" filter="fade">
                                      <p:cBhvr>
                                        <p:cTn id="53" dur="500"/>
                                        <p:tgtEl>
                                          <p:spTgt spid="81"/>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par>
                          <p:cTn id="60" fill="hold">
                            <p:stCondLst>
                              <p:cond delay="5500"/>
                            </p:stCondLst>
                            <p:childTnLst>
                              <p:par>
                                <p:cTn id="61" presetID="53" presetClass="entr" presetSubtype="16"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p:cTn id="63" dur="500" fill="hold"/>
                                        <p:tgtEl>
                                          <p:spTgt spid="89"/>
                                        </p:tgtEl>
                                        <p:attrNameLst>
                                          <p:attrName>ppt_w</p:attrName>
                                        </p:attrNameLst>
                                      </p:cBhvr>
                                      <p:tavLst>
                                        <p:tav tm="0">
                                          <p:val>
                                            <p:fltVal val="0"/>
                                          </p:val>
                                        </p:tav>
                                        <p:tav tm="100000">
                                          <p:val>
                                            <p:strVal val="#ppt_w"/>
                                          </p:val>
                                        </p:tav>
                                      </p:tavLst>
                                    </p:anim>
                                    <p:anim calcmode="lin" valueType="num">
                                      <p:cBhvr>
                                        <p:cTn id="64" dur="500" fill="hold"/>
                                        <p:tgtEl>
                                          <p:spTgt spid="89"/>
                                        </p:tgtEl>
                                        <p:attrNameLst>
                                          <p:attrName>ppt_h</p:attrName>
                                        </p:attrNameLst>
                                      </p:cBhvr>
                                      <p:tavLst>
                                        <p:tav tm="0">
                                          <p:val>
                                            <p:fltVal val="0"/>
                                          </p:val>
                                        </p:tav>
                                        <p:tav tm="100000">
                                          <p:val>
                                            <p:strVal val="#ppt_h"/>
                                          </p:val>
                                        </p:tav>
                                      </p:tavLst>
                                    </p:anim>
                                    <p:animEffect transition="in" filter="fade">
                                      <p:cBhvr>
                                        <p:cTn id="65" dur="500"/>
                                        <p:tgtEl>
                                          <p:spTgt spid="89"/>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p:cTn id="69" dur="500" fill="hold"/>
                                        <p:tgtEl>
                                          <p:spTgt spid="93"/>
                                        </p:tgtEl>
                                        <p:attrNameLst>
                                          <p:attrName>ppt_w</p:attrName>
                                        </p:attrNameLst>
                                      </p:cBhvr>
                                      <p:tavLst>
                                        <p:tav tm="0">
                                          <p:val>
                                            <p:fltVal val="0"/>
                                          </p:val>
                                        </p:tav>
                                        <p:tav tm="100000">
                                          <p:val>
                                            <p:strVal val="#ppt_w"/>
                                          </p:val>
                                        </p:tav>
                                      </p:tavLst>
                                    </p:anim>
                                    <p:anim calcmode="lin" valueType="num">
                                      <p:cBhvr>
                                        <p:cTn id="70" dur="500" fill="hold"/>
                                        <p:tgtEl>
                                          <p:spTgt spid="93"/>
                                        </p:tgtEl>
                                        <p:attrNameLst>
                                          <p:attrName>ppt_h</p:attrName>
                                        </p:attrNameLst>
                                      </p:cBhvr>
                                      <p:tavLst>
                                        <p:tav tm="0">
                                          <p:val>
                                            <p:fltVal val="0"/>
                                          </p:val>
                                        </p:tav>
                                        <p:tav tm="100000">
                                          <p:val>
                                            <p:strVal val="#ppt_h"/>
                                          </p:val>
                                        </p:tav>
                                      </p:tavLst>
                                    </p:anim>
                                    <p:animEffect transition="in" filter="fade">
                                      <p:cBhvr>
                                        <p:cTn id="7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Text"/>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7"/>
</p:tagLst>
</file>

<file path=ppt/tags/tag22.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SubTitle"/>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SubTitl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Text"/>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811145930"/>
  <p:tag name="MH_LIBRARY" val="GRAPHIC"/>
  <p:tag name="MH_TYPE" val="Text"/>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10"/>
</p:tagLst>
</file>

<file path=ppt/tags/tag37.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5"/>
</p:tagLst>
</file>

<file path=ppt/tags/tag41.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5"/>
</p:tagLst>
</file>

<file path=ppt/tags/tag58.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60221204203"/>
  <p:tag name="MH_LIBRARY" val="GRAPHIC"/>
  <p:tag name="MH_TYPE" val="SubTitle"/>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315203608"/>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21183028"/>
  <p:tag name="MH_LIBRARY" val="GRAPHIC"/>
  <p:tag name="MH_TYPE" val="Desc"/>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A000120150312A10KPBG</Template>
  <TotalTime>636</TotalTime>
  <Words>559</Words>
  <Application>Microsoft Office PowerPoint</Application>
  <PresentationFormat>宽屏</PresentationFormat>
  <Paragraphs>129</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方正大标宋简体</vt:lpstr>
      <vt:lpstr>方正大黑简体</vt:lpstr>
      <vt:lpstr>方正综艺_GBK</vt:lpstr>
      <vt:lpstr>汉仪菱心体简</vt:lpstr>
      <vt:lpstr>黑体</vt:lpstr>
      <vt:lpstr>宋体</vt:lpstr>
      <vt:lpstr>微软简综艺</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505</dc:creator>
  <cp:lastModifiedBy>505</cp:lastModifiedBy>
  <cp:revision>90</cp:revision>
  <dcterms:created xsi:type="dcterms:W3CDTF">2016-08-10T03:35:36Z</dcterms:created>
  <dcterms:modified xsi:type="dcterms:W3CDTF">2016-08-16T01:49:28Z</dcterms:modified>
</cp:coreProperties>
</file>