
<file path=[Content_Types].xml><?xml version="1.0" encoding="utf-8"?>
<Types xmlns="http://schemas.openxmlformats.org/package/2006/content-types">
  <Default Extension="mp3" ContentType="audio/unknown"/>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57" r:id="rId3"/>
    <p:sldId id="259" r:id="rId4"/>
    <p:sldId id="260" r:id="rId5"/>
    <p:sldId id="262" r:id="rId6"/>
    <p:sldId id="263" r:id="rId7"/>
    <p:sldId id="264" r:id="rId8"/>
    <p:sldId id="266" r:id="rId9"/>
    <p:sldId id="267" r:id="rId10"/>
    <p:sldId id="268" r:id="rId11"/>
    <p:sldId id="270" r:id="rId12"/>
    <p:sldId id="271" r:id="rId13"/>
    <p:sldId id="269" r:id="rId14"/>
    <p:sldId id="272" r:id="rId15"/>
    <p:sldId id="273" r:id="rId16"/>
    <p:sldId id="274" r:id="rId17"/>
    <p:sldId id="275" r:id="rId18"/>
    <p:sldId id="276" r:id="rId19"/>
    <p:sldId id="277" r:id="rId20"/>
  </p:sldIdLst>
  <p:sldSz cx="9144000" cy="5715000" type="screen16x10"/>
  <p:notesSz cx="6858000" cy="9144000"/>
  <p:custDataLst>
    <p:tags r:id="rId2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80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4C"/>
    <a:srgbClr val="37BEDE"/>
    <a:srgbClr val="19547C"/>
    <a:srgbClr val="E55948"/>
    <a:srgbClr val="1683C6"/>
    <a:srgbClr val="F36A64"/>
    <a:srgbClr val="262626"/>
    <a:srgbClr val="E7E5E6"/>
    <a:srgbClr val="FAF5C8"/>
    <a:srgbClr val="FEF5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280" autoAdjust="0"/>
  </p:normalViewPr>
  <p:slideViewPr>
    <p:cSldViewPr>
      <p:cViewPr varScale="1">
        <p:scale>
          <a:sx n="125" d="100"/>
          <a:sy n="125" d="100"/>
        </p:scale>
        <p:origin x="-588" y="-84"/>
      </p:cViewPr>
      <p:guideLst>
        <p:guide orient="horz" pos="1800"/>
        <p:guide pos="2880"/>
      </p:guideLst>
    </p:cSldViewPr>
  </p:slideViewPr>
  <p:notesTextViewPr>
    <p:cViewPr>
      <p:scale>
        <a:sx n="1" d="1"/>
        <a:sy n="1" d="1"/>
      </p:scale>
      <p:origin x="0" y="0"/>
    </p:cViewPr>
  </p:notesTextViewPr>
  <p:sorterViewPr>
    <p:cViewPr>
      <p:scale>
        <a:sx n="100" d="100"/>
        <a:sy n="100" d="100"/>
      </p:scale>
      <p:origin x="0" y="1675"/>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6EEE2A-E1DA-431F-81A2-EDD56C375C3D}" type="datetimeFigureOut">
              <a:rPr lang="zh-CN" altLang="en-US" smtClean="0"/>
              <a:t>2016-11-19</a:t>
            </a:fld>
            <a:endParaRPr lang="zh-CN" altLang="en-US"/>
          </a:p>
        </p:txBody>
      </p:sp>
      <p:sp>
        <p:nvSpPr>
          <p:cNvPr id="4" name="幻灯片图像占位符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A40415-9386-408E-9CCF-54F7835AD1E7}" type="slidenum">
              <a:rPr lang="zh-CN" altLang="en-US" smtClean="0"/>
              <a:t>‹#›</a:t>
            </a:fld>
            <a:endParaRPr lang="zh-CN" altLang="en-US"/>
          </a:p>
        </p:txBody>
      </p:sp>
    </p:spTree>
    <p:extLst>
      <p:ext uri="{BB962C8B-B14F-4D97-AF65-F5344CB8AC3E}">
        <p14:creationId xmlns:p14="http://schemas.microsoft.com/office/powerpoint/2010/main" val="39100171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9A40415-9386-408E-9CCF-54F7835AD1E7}" type="slidenum">
              <a:rPr lang="zh-CN" altLang="en-US" smtClean="0"/>
              <a:t>1</a:t>
            </a:fld>
            <a:endParaRPr lang="zh-CN" altLang="en-US"/>
          </a:p>
        </p:txBody>
      </p:sp>
    </p:spTree>
    <p:extLst>
      <p:ext uri="{BB962C8B-B14F-4D97-AF65-F5344CB8AC3E}">
        <p14:creationId xmlns:p14="http://schemas.microsoft.com/office/powerpoint/2010/main" val="5491145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9A40415-9386-408E-9CCF-54F7835AD1E7}" type="slidenum">
              <a:rPr lang="zh-CN" altLang="en-US" smtClean="0"/>
              <a:t>10</a:t>
            </a:fld>
            <a:endParaRPr lang="zh-CN" altLang="en-US"/>
          </a:p>
        </p:txBody>
      </p:sp>
    </p:spTree>
    <p:extLst>
      <p:ext uri="{BB962C8B-B14F-4D97-AF65-F5344CB8AC3E}">
        <p14:creationId xmlns:p14="http://schemas.microsoft.com/office/powerpoint/2010/main" val="34688606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9A40415-9386-408E-9CCF-54F7835AD1E7}" type="slidenum">
              <a:rPr lang="zh-CN" altLang="en-US" smtClean="0"/>
              <a:t>11</a:t>
            </a:fld>
            <a:endParaRPr lang="zh-CN" altLang="en-US"/>
          </a:p>
        </p:txBody>
      </p:sp>
    </p:spTree>
    <p:extLst>
      <p:ext uri="{BB962C8B-B14F-4D97-AF65-F5344CB8AC3E}">
        <p14:creationId xmlns:p14="http://schemas.microsoft.com/office/powerpoint/2010/main" val="34688606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9A40415-9386-408E-9CCF-54F7835AD1E7}" type="slidenum">
              <a:rPr lang="zh-CN" altLang="en-US" smtClean="0"/>
              <a:t>12</a:t>
            </a:fld>
            <a:endParaRPr lang="zh-CN" altLang="en-US"/>
          </a:p>
        </p:txBody>
      </p:sp>
    </p:spTree>
    <p:extLst>
      <p:ext uri="{BB962C8B-B14F-4D97-AF65-F5344CB8AC3E}">
        <p14:creationId xmlns:p14="http://schemas.microsoft.com/office/powerpoint/2010/main" val="34688606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9A40415-9386-408E-9CCF-54F7835AD1E7}" type="slidenum">
              <a:rPr lang="zh-CN" altLang="en-US" smtClean="0"/>
              <a:t>13</a:t>
            </a:fld>
            <a:endParaRPr lang="zh-CN" altLang="en-US"/>
          </a:p>
        </p:txBody>
      </p:sp>
    </p:spTree>
    <p:extLst>
      <p:ext uri="{BB962C8B-B14F-4D97-AF65-F5344CB8AC3E}">
        <p14:creationId xmlns:p14="http://schemas.microsoft.com/office/powerpoint/2010/main" val="34688606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9A40415-9386-408E-9CCF-54F7835AD1E7}" type="slidenum">
              <a:rPr lang="zh-CN" altLang="en-US" smtClean="0"/>
              <a:t>14</a:t>
            </a:fld>
            <a:endParaRPr lang="zh-CN" altLang="en-US"/>
          </a:p>
        </p:txBody>
      </p:sp>
    </p:spTree>
    <p:extLst>
      <p:ext uri="{BB962C8B-B14F-4D97-AF65-F5344CB8AC3E}">
        <p14:creationId xmlns:p14="http://schemas.microsoft.com/office/powerpoint/2010/main" val="34688606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9A40415-9386-408E-9CCF-54F7835AD1E7}" type="slidenum">
              <a:rPr lang="zh-CN" altLang="en-US" smtClean="0"/>
              <a:t>15</a:t>
            </a:fld>
            <a:endParaRPr lang="zh-CN" altLang="en-US"/>
          </a:p>
        </p:txBody>
      </p:sp>
    </p:spTree>
    <p:extLst>
      <p:ext uri="{BB962C8B-B14F-4D97-AF65-F5344CB8AC3E}">
        <p14:creationId xmlns:p14="http://schemas.microsoft.com/office/powerpoint/2010/main" val="34688606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9A40415-9386-408E-9CCF-54F7835AD1E7}" type="slidenum">
              <a:rPr lang="zh-CN" altLang="en-US" smtClean="0"/>
              <a:t>16</a:t>
            </a:fld>
            <a:endParaRPr lang="zh-CN" altLang="en-US"/>
          </a:p>
        </p:txBody>
      </p:sp>
    </p:spTree>
    <p:extLst>
      <p:ext uri="{BB962C8B-B14F-4D97-AF65-F5344CB8AC3E}">
        <p14:creationId xmlns:p14="http://schemas.microsoft.com/office/powerpoint/2010/main" val="34688606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9A40415-9386-408E-9CCF-54F7835AD1E7}" type="slidenum">
              <a:rPr lang="zh-CN" altLang="en-US" smtClean="0"/>
              <a:t>17</a:t>
            </a:fld>
            <a:endParaRPr lang="zh-CN" altLang="en-US"/>
          </a:p>
        </p:txBody>
      </p:sp>
    </p:spTree>
    <p:extLst>
      <p:ext uri="{BB962C8B-B14F-4D97-AF65-F5344CB8AC3E}">
        <p14:creationId xmlns:p14="http://schemas.microsoft.com/office/powerpoint/2010/main" val="34688606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9A40415-9386-408E-9CCF-54F7835AD1E7}" type="slidenum">
              <a:rPr lang="zh-CN" altLang="en-US" smtClean="0"/>
              <a:t>18</a:t>
            </a:fld>
            <a:endParaRPr lang="zh-CN" altLang="en-US"/>
          </a:p>
        </p:txBody>
      </p:sp>
    </p:spTree>
    <p:extLst>
      <p:ext uri="{BB962C8B-B14F-4D97-AF65-F5344CB8AC3E}">
        <p14:creationId xmlns:p14="http://schemas.microsoft.com/office/powerpoint/2010/main" val="34688606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9A40415-9386-408E-9CCF-54F7835AD1E7}" type="slidenum">
              <a:rPr lang="zh-CN" altLang="en-US" smtClean="0"/>
              <a:t>19</a:t>
            </a:fld>
            <a:endParaRPr lang="zh-CN" altLang="en-US"/>
          </a:p>
        </p:txBody>
      </p:sp>
    </p:spTree>
    <p:extLst>
      <p:ext uri="{BB962C8B-B14F-4D97-AF65-F5344CB8AC3E}">
        <p14:creationId xmlns:p14="http://schemas.microsoft.com/office/powerpoint/2010/main" val="3677477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9A40415-9386-408E-9CCF-54F7835AD1E7}" type="slidenum">
              <a:rPr lang="zh-CN" altLang="en-US" smtClean="0"/>
              <a:t>2</a:t>
            </a:fld>
            <a:endParaRPr lang="zh-CN" altLang="en-US"/>
          </a:p>
        </p:txBody>
      </p:sp>
    </p:spTree>
    <p:extLst>
      <p:ext uri="{BB962C8B-B14F-4D97-AF65-F5344CB8AC3E}">
        <p14:creationId xmlns:p14="http://schemas.microsoft.com/office/powerpoint/2010/main" val="34688606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9A40415-9386-408E-9CCF-54F7835AD1E7}" type="slidenum">
              <a:rPr lang="zh-CN" altLang="en-US" smtClean="0"/>
              <a:t>3</a:t>
            </a:fld>
            <a:endParaRPr lang="zh-CN" altLang="en-US"/>
          </a:p>
        </p:txBody>
      </p:sp>
    </p:spTree>
    <p:extLst>
      <p:ext uri="{BB962C8B-B14F-4D97-AF65-F5344CB8AC3E}">
        <p14:creationId xmlns:p14="http://schemas.microsoft.com/office/powerpoint/2010/main" val="34688606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9A40415-9386-408E-9CCF-54F7835AD1E7}" type="slidenum">
              <a:rPr lang="zh-CN" altLang="en-US" smtClean="0"/>
              <a:t>4</a:t>
            </a:fld>
            <a:endParaRPr lang="zh-CN" altLang="en-US"/>
          </a:p>
        </p:txBody>
      </p:sp>
    </p:spTree>
    <p:extLst>
      <p:ext uri="{BB962C8B-B14F-4D97-AF65-F5344CB8AC3E}">
        <p14:creationId xmlns:p14="http://schemas.microsoft.com/office/powerpoint/2010/main" val="34688606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9A40415-9386-408E-9CCF-54F7835AD1E7}" type="slidenum">
              <a:rPr lang="zh-CN" altLang="en-US" smtClean="0"/>
              <a:t>5</a:t>
            </a:fld>
            <a:endParaRPr lang="zh-CN" altLang="en-US"/>
          </a:p>
        </p:txBody>
      </p:sp>
    </p:spTree>
    <p:extLst>
      <p:ext uri="{BB962C8B-B14F-4D97-AF65-F5344CB8AC3E}">
        <p14:creationId xmlns:p14="http://schemas.microsoft.com/office/powerpoint/2010/main" val="34688606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9A40415-9386-408E-9CCF-54F7835AD1E7}" type="slidenum">
              <a:rPr lang="zh-CN" altLang="en-US" smtClean="0"/>
              <a:t>6</a:t>
            </a:fld>
            <a:endParaRPr lang="zh-CN" altLang="en-US"/>
          </a:p>
        </p:txBody>
      </p:sp>
    </p:spTree>
    <p:extLst>
      <p:ext uri="{BB962C8B-B14F-4D97-AF65-F5344CB8AC3E}">
        <p14:creationId xmlns:p14="http://schemas.microsoft.com/office/powerpoint/2010/main" val="34688606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9A40415-9386-408E-9CCF-54F7835AD1E7}" type="slidenum">
              <a:rPr lang="zh-CN" altLang="en-US" smtClean="0"/>
              <a:t>7</a:t>
            </a:fld>
            <a:endParaRPr lang="zh-CN" altLang="en-US"/>
          </a:p>
        </p:txBody>
      </p:sp>
    </p:spTree>
    <p:extLst>
      <p:ext uri="{BB962C8B-B14F-4D97-AF65-F5344CB8AC3E}">
        <p14:creationId xmlns:p14="http://schemas.microsoft.com/office/powerpoint/2010/main" val="34688606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9A40415-9386-408E-9CCF-54F7835AD1E7}" type="slidenum">
              <a:rPr lang="zh-CN" altLang="en-US" smtClean="0"/>
              <a:t>8</a:t>
            </a:fld>
            <a:endParaRPr lang="zh-CN" altLang="en-US"/>
          </a:p>
        </p:txBody>
      </p:sp>
    </p:spTree>
    <p:extLst>
      <p:ext uri="{BB962C8B-B14F-4D97-AF65-F5344CB8AC3E}">
        <p14:creationId xmlns:p14="http://schemas.microsoft.com/office/powerpoint/2010/main" val="34688606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9A40415-9386-408E-9CCF-54F7835AD1E7}" type="slidenum">
              <a:rPr lang="zh-CN" altLang="en-US" smtClean="0"/>
              <a:t>9</a:t>
            </a:fld>
            <a:endParaRPr lang="zh-CN" altLang="en-US"/>
          </a:p>
        </p:txBody>
      </p:sp>
    </p:spTree>
    <p:extLst>
      <p:ext uri="{BB962C8B-B14F-4D97-AF65-F5344CB8AC3E}">
        <p14:creationId xmlns:p14="http://schemas.microsoft.com/office/powerpoint/2010/main" val="34688606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775355"/>
            <a:ext cx="7772400" cy="1225021"/>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0BB7672-A38A-49A4-843D-607239B7AF42}" type="datetimeFigureOut">
              <a:rPr lang="zh-CN" altLang="en-US" smtClean="0"/>
              <a:t>2016-11-19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4CE74CF-356A-4169-9D6E-C5675D7456C1}" type="slidenum">
              <a:rPr lang="zh-CN" altLang="en-US" smtClean="0"/>
              <a:t>‹#›</a:t>
            </a:fld>
            <a:endParaRPr lang="zh-CN" altLang="en-US"/>
          </a:p>
        </p:txBody>
      </p:sp>
    </p:spTree>
    <p:extLst>
      <p:ext uri="{BB962C8B-B14F-4D97-AF65-F5344CB8AC3E}">
        <p14:creationId xmlns:p14="http://schemas.microsoft.com/office/powerpoint/2010/main" val="30950390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0BB7672-A38A-49A4-843D-607239B7AF42}" type="datetimeFigureOut">
              <a:rPr lang="zh-CN" altLang="en-US" smtClean="0"/>
              <a:t>2016-11-19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4CE74CF-356A-4169-9D6E-C5675D7456C1}" type="slidenum">
              <a:rPr lang="zh-CN" altLang="en-US" smtClean="0"/>
              <a:t>‹#›</a:t>
            </a:fld>
            <a:endParaRPr lang="zh-CN" altLang="en-US"/>
          </a:p>
        </p:txBody>
      </p:sp>
    </p:spTree>
    <p:extLst>
      <p:ext uri="{BB962C8B-B14F-4D97-AF65-F5344CB8AC3E}">
        <p14:creationId xmlns:p14="http://schemas.microsoft.com/office/powerpoint/2010/main" val="41521899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90500"/>
            <a:ext cx="2057400" cy="40640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90500"/>
            <a:ext cx="6019800" cy="40640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0BB7672-A38A-49A4-843D-607239B7AF42}" type="datetimeFigureOut">
              <a:rPr lang="zh-CN" altLang="en-US" smtClean="0"/>
              <a:t>2016-11-19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4CE74CF-356A-4169-9D6E-C5675D7456C1}" type="slidenum">
              <a:rPr lang="zh-CN" altLang="en-US" smtClean="0"/>
              <a:t>‹#›</a:t>
            </a:fld>
            <a:endParaRPr lang="zh-CN" altLang="en-US"/>
          </a:p>
        </p:txBody>
      </p:sp>
    </p:spTree>
    <p:extLst>
      <p:ext uri="{BB962C8B-B14F-4D97-AF65-F5344CB8AC3E}">
        <p14:creationId xmlns:p14="http://schemas.microsoft.com/office/powerpoint/2010/main" val="38835711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0BB7672-A38A-49A4-843D-607239B7AF42}" type="datetimeFigureOut">
              <a:rPr lang="zh-CN" altLang="en-US" smtClean="0"/>
              <a:t>2016-11-19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4CE74CF-356A-4169-9D6E-C5675D7456C1}" type="slidenum">
              <a:rPr lang="zh-CN" altLang="en-US" smtClean="0"/>
              <a:t>‹#›</a:t>
            </a:fld>
            <a:endParaRPr lang="zh-CN" altLang="en-US"/>
          </a:p>
        </p:txBody>
      </p:sp>
    </p:spTree>
    <p:extLst>
      <p:ext uri="{BB962C8B-B14F-4D97-AF65-F5344CB8AC3E}">
        <p14:creationId xmlns:p14="http://schemas.microsoft.com/office/powerpoint/2010/main" val="25368324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672417"/>
            <a:ext cx="7772400" cy="1135063"/>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40BB7672-A38A-49A4-843D-607239B7AF42}" type="datetimeFigureOut">
              <a:rPr lang="zh-CN" altLang="en-US" smtClean="0"/>
              <a:t>2016-11-19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4CE74CF-356A-4169-9D6E-C5675D7456C1}" type="slidenum">
              <a:rPr lang="zh-CN" altLang="en-US" smtClean="0"/>
              <a:t>‹#›</a:t>
            </a:fld>
            <a:endParaRPr lang="zh-CN" altLang="en-US"/>
          </a:p>
        </p:txBody>
      </p:sp>
    </p:spTree>
    <p:extLst>
      <p:ext uri="{BB962C8B-B14F-4D97-AF65-F5344CB8AC3E}">
        <p14:creationId xmlns:p14="http://schemas.microsoft.com/office/powerpoint/2010/main" val="24488358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111250"/>
            <a:ext cx="4038600" cy="3143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111250"/>
            <a:ext cx="4038600" cy="3143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0BB7672-A38A-49A4-843D-607239B7AF42}" type="datetimeFigureOut">
              <a:rPr lang="zh-CN" altLang="en-US" smtClean="0"/>
              <a:t>2016-11-19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4CE74CF-356A-4169-9D6E-C5675D7456C1}" type="slidenum">
              <a:rPr lang="zh-CN" altLang="en-US" smtClean="0"/>
              <a:t>‹#›</a:t>
            </a:fld>
            <a:endParaRPr lang="zh-CN" altLang="en-US"/>
          </a:p>
        </p:txBody>
      </p:sp>
    </p:spTree>
    <p:extLst>
      <p:ext uri="{BB962C8B-B14F-4D97-AF65-F5344CB8AC3E}">
        <p14:creationId xmlns:p14="http://schemas.microsoft.com/office/powerpoint/2010/main" val="20679656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865"/>
            <a:ext cx="8229600" cy="9525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0BB7672-A38A-49A4-843D-607239B7AF42}" type="datetimeFigureOut">
              <a:rPr lang="zh-CN" altLang="en-US" smtClean="0"/>
              <a:t>2016-11-19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4CE74CF-356A-4169-9D6E-C5675D7456C1}" type="slidenum">
              <a:rPr lang="zh-CN" altLang="en-US" smtClean="0"/>
              <a:t>‹#›</a:t>
            </a:fld>
            <a:endParaRPr lang="zh-CN" altLang="en-US"/>
          </a:p>
        </p:txBody>
      </p:sp>
    </p:spTree>
    <p:extLst>
      <p:ext uri="{BB962C8B-B14F-4D97-AF65-F5344CB8AC3E}">
        <p14:creationId xmlns:p14="http://schemas.microsoft.com/office/powerpoint/2010/main" val="3132776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0BB7672-A38A-49A4-843D-607239B7AF42}" type="datetimeFigureOut">
              <a:rPr lang="zh-CN" altLang="en-US" smtClean="0"/>
              <a:t>2016-11-19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4CE74CF-356A-4169-9D6E-C5675D7456C1}" type="slidenum">
              <a:rPr lang="zh-CN" altLang="en-US" smtClean="0"/>
              <a:t>‹#›</a:t>
            </a:fld>
            <a:endParaRPr lang="zh-CN" altLang="en-US"/>
          </a:p>
        </p:txBody>
      </p:sp>
    </p:spTree>
    <p:extLst>
      <p:ext uri="{BB962C8B-B14F-4D97-AF65-F5344CB8AC3E}">
        <p14:creationId xmlns:p14="http://schemas.microsoft.com/office/powerpoint/2010/main" val="38547885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0BB7672-A38A-49A4-843D-607239B7AF42}" type="datetimeFigureOut">
              <a:rPr lang="zh-CN" altLang="en-US" smtClean="0"/>
              <a:t>2016-11-19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4CE74CF-356A-4169-9D6E-C5675D7456C1}" type="slidenum">
              <a:rPr lang="zh-CN" altLang="en-US" smtClean="0"/>
              <a:t>‹#›</a:t>
            </a:fld>
            <a:endParaRPr lang="zh-CN" altLang="en-US"/>
          </a:p>
        </p:txBody>
      </p:sp>
    </p:spTree>
    <p:extLst>
      <p:ext uri="{BB962C8B-B14F-4D97-AF65-F5344CB8AC3E}">
        <p14:creationId xmlns:p14="http://schemas.microsoft.com/office/powerpoint/2010/main" val="23637928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27542"/>
            <a:ext cx="3008313" cy="968375"/>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0BB7672-A38A-49A4-843D-607239B7AF42}" type="datetimeFigureOut">
              <a:rPr lang="zh-CN" altLang="en-US" smtClean="0"/>
              <a:t>2016-11-19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4CE74CF-356A-4169-9D6E-C5675D7456C1}" type="slidenum">
              <a:rPr lang="zh-CN" altLang="en-US" smtClean="0"/>
              <a:t>‹#›</a:t>
            </a:fld>
            <a:endParaRPr lang="zh-CN" altLang="en-US"/>
          </a:p>
        </p:txBody>
      </p:sp>
    </p:spTree>
    <p:extLst>
      <p:ext uri="{BB962C8B-B14F-4D97-AF65-F5344CB8AC3E}">
        <p14:creationId xmlns:p14="http://schemas.microsoft.com/office/powerpoint/2010/main" val="4285672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000500"/>
            <a:ext cx="5486400" cy="472282"/>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0BB7672-A38A-49A4-843D-607239B7AF42}" type="datetimeFigureOut">
              <a:rPr lang="zh-CN" altLang="en-US" smtClean="0"/>
              <a:t>2016-11-19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4CE74CF-356A-4169-9D6E-C5675D7456C1}" type="slidenum">
              <a:rPr lang="zh-CN" altLang="en-US" smtClean="0"/>
              <a:t>‹#›</a:t>
            </a:fld>
            <a:endParaRPr lang="zh-CN" altLang="en-US"/>
          </a:p>
        </p:txBody>
      </p:sp>
    </p:spTree>
    <p:extLst>
      <p:ext uri="{BB962C8B-B14F-4D97-AF65-F5344CB8AC3E}">
        <p14:creationId xmlns:p14="http://schemas.microsoft.com/office/powerpoint/2010/main" val="32366153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40BB7672-A38A-49A4-843D-607239B7AF42}" type="datetimeFigureOut">
              <a:rPr lang="zh-CN" altLang="en-US" smtClean="0"/>
              <a:t>2016-11-19</a:t>
            </a:fld>
            <a:endParaRPr lang="zh-CN" altLang="en-US"/>
          </a:p>
        </p:txBody>
      </p:sp>
      <p:sp>
        <p:nvSpPr>
          <p:cNvPr id="5" name="页脚占位符 4"/>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64CE74CF-356A-4169-9D6E-C5675D7456C1}" type="slidenum">
              <a:rPr lang="zh-CN" altLang="en-US" smtClean="0"/>
              <a:t>‹#›</a:t>
            </a:fld>
            <a:endParaRPr lang="zh-CN" altLang="en-US"/>
          </a:p>
        </p:txBody>
      </p:sp>
    </p:spTree>
    <p:extLst>
      <p:ext uri="{BB962C8B-B14F-4D97-AF65-F5344CB8AC3E}">
        <p14:creationId xmlns:p14="http://schemas.microsoft.com/office/powerpoint/2010/main" val="17101829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media1.mp3"/><Relationship Id="rId2" Type="http://schemas.microsoft.com/office/2007/relationships/media" Target="../media/media1.mp3"/><Relationship Id="rId1" Type="http://schemas.openxmlformats.org/officeDocument/2006/relationships/tags" Target="../tags/tag2.xml"/><Relationship Id="rId6" Type="http://schemas.openxmlformats.org/officeDocument/2006/relationships/image" Target="../media/image1.png"/><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7.jpg"/><Relationship Id="rId4" Type="http://schemas.openxmlformats.org/officeDocument/2006/relationships/image" Target="../media/image16.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7.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0.jpg"/><Relationship Id="rId5" Type="http://schemas.openxmlformats.org/officeDocument/2006/relationships/image" Target="../media/image9.jpeg"/><Relationship Id="rId4" Type="http://schemas.openxmlformats.org/officeDocument/2006/relationships/image" Target="../media/image8.jp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五边形 10"/>
          <p:cNvSpPr/>
          <p:nvPr/>
        </p:nvSpPr>
        <p:spPr>
          <a:xfrm>
            <a:off x="-6842" y="1466263"/>
            <a:ext cx="9150842" cy="2062971"/>
          </a:xfrm>
          <a:prstGeom prst="homePlat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426586" y="1921396"/>
            <a:ext cx="3877985" cy="1200329"/>
          </a:xfrm>
          <a:prstGeom prst="rect">
            <a:avLst/>
          </a:prstGeom>
          <a:noFill/>
        </p:spPr>
        <p:txBody>
          <a:bodyPr wrap="none" rtlCol="0">
            <a:spAutoFit/>
          </a:bodyPr>
          <a:lstStyle/>
          <a:p>
            <a:r>
              <a:rPr lang="zh-CN" altLang="en-US" sz="7200" b="1" dirty="0" smtClean="0">
                <a:solidFill>
                  <a:schemeClr val="bg1"/>
                </a:solidFill>
                <a:latin typeface="微软雅黑" panose="020B0503020204020204" pitchFamily="34" charset="-122"/>
                <a:ea typeface="微软雅黑" panose="020B0503020204020204" pitchFamily="34" charset="-122"/>
              </a:rPr>
              <a:t>个人简历</a:t>
            </a:r>
            <a:endParaRPr lang="zh-CN" altLang="en-US" sz="7200" b="1" dirty="0">
              <a:solidFill>
                <a:schemeClr val="bg1"/>
              </a:solidFill>
              <a:latin typeface="微软雅黑" panose="020B0503020204020204" pitchFamily="34" charset="-122"/>
              <a:ea typeface="微软雅黑" panose="020B0503020204020204" pitchFamily="34" charset="-122"/>
            </a:endParaRPr>
          </a:p>
        </p:txBody>
      </p:sp>
      <p:sp>
        <p:nvSpPr>
          <p:cNvPr id="12" name="五边形 11"/>
          <p:cNvSpPr/>
          <p:nvPr/>
        </p:nvSpPr>
        <p:spPr>
          <a:xfrm flipH="1">
            <a:off x="4703622" y="3137102"/>
            <a:ext cx="4427984" cy="863517"/>
          </a:xfrm>
          <a:prstGeom prst="homePlate">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5855750" y="3386453"/>
            <a:ext cx="1794081" cy="369332"/>
          </a:xfrm>
          <a:prstGeom prst="rect">
            <a:avLst/>
          </a:prstGeom>
          <a:no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应聘人：</a:t>
            </a:r>
            <a:r>
              <a:rPr lang="en-US" altLang="zh-CN" dirty="0">
                <a:solidFill>
                  <a:schemeClr val="bg1"/>
                </a:solidFill>
                <a:latin typeface="微软雅黑" panose="020B0503020204020204" pitchFamily="34" charset="-122"/>
                <a:ea typeface="微软雅黑" panose="020B0503020204020204" pitchFamily="34" charset="-122"/>
              </a:rPr>
              <a:t>XXX</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5" name="TextBox 14"/>
          <p:cNvSpPr txBox="1"/>
          <p:nvPr/>
        </p:nvSpPr>
        <p:spPr>
          <a:xfrm>
            <a:off x="4300573" y="2003390"/>
            <a:ext cx="4015843" cy="1069845"/>
          </a:xfrm>
          <a:prstGeom prst="rect">
            <a:avLst/>
          </a:prstGeom>
          <a:noFill/>
        </p:spPr>
        <p:txBody>
          <a:bodyPr wrap="none" rtlCol="0">
            <a:spAutoFit/>
          </a:bodyPr>
          <a:lstStyle/>
          <a:p>
            <a:pPr>
              <a:lnSpc>
                <a:spcPct val="150000"/>
              </a:lnSpc>
            </a:pPr>
            <a:r>
              <a:rPr lang="en-US" altLang="zh-CN" sz="4800" b="1" dirty="0" smtClean="0">
                <a:solidFill>
                  <a:schemeClr val="bg1"/>
                </a:solidFill>
                <a:latin typeface="微软雅黑" panose="020B0503020204020204" pitchFamily="34" charset="-122"/>
                <a:ea typeface="微软雅黑" panose="020B0503020204020204" pitchFamily="34" charset="-122"/>
              </a:rPr>
              <a:t>MY RESUME</a:t>
            </a:r>
            <a:endParaRPr lang="zh-CN" altLang="en-US" sz="4800" b="1" dirty="0">
              <a:solidFill>
                <a:schemeClr val="bg1"/>
              </a:solidFill>
              <a:latin typeface="微软雅黑" panose="020B0503020204020204" pitchFamily="34" charset="-122"/>
              <a:ea typeface="微软雅黑" panose="020B0503020204020204" pitchFamily="34" charset="-122"/>
            </a:endParaRPr>
          </a:p>
        </p:txBody>
      </p:sp>
      <p:sp>
        <p:nvSpPr>
          <p:cNvPr id="17" name="矩形 16"/>
          <p:cNvSpPr/>
          <p:nvPr/>
        </p:nvSpPr>
        <p:spPr>
          <a:xfrm>
            <a:off x="7286032" y="5233764"/>
            <a:ext cx="295456" cy="295456"/>
          </a:xfrm>
          <a:prstGeom prst="rect">
            <a:avLst/>
          </a:prstGeom>
          <a:solidFill>
            <a:srgbClr val="FFC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7653496" y="5233764"/>
            <a:ext cx="295456" cy="295456"/>
          </a:xfrm>
          <a:prstGeom prst="rect">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8013536" y="5233764"/>
            <a:ext cx="295456" cy="295456"/>
          </a:xfrm>
          <a:prstGeom prst="rect">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8381000" y="5233764"/>
            <a:ext cx="295456" cy="29545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Audiojungle】Emotional  vintagenote.mp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9568209" y="-94828"/>
            <a:ext cx="487363" cy="487363"/>
          </a:xfrm>
          <a:prstGeom prst="rect">
            <a:avLst/>
          </a:prstGeom>
        </p:spPr>
      </p:pic>
    </p:spTree>
    <p:custDataLst>
      <p:tags r:id="rId1"/>
    </p:custDataLst>
    <p:extLst>
      <p:ext uri="{BB962C8B-B14F-4D97-AF65-F5344CB8AC3E}">
        <p14:creationId xmlns:p14="http://schemas.microsoft.com/office/powerpoint/2010/main" val="1347206927"/>
      </p:ext>
    </p:extLst>
  </p:cSld>
  <p:clrMapOvr>
    <a:masterClrMapping/>
  </p:clrMapOvr>
  <mc:AlternateContent xmlns:mc="http://schemas.openxmlformats.org/markup-compatibility/2006" xmlns:p14="http://schemas.microsoft.com/office/powerpoint/2010/main">
    <mc:Choice Requires="p14">
      <p:transition spd="med" p14:dur="700" advTm="7411">
        <p:fade/>
      </p:transition>
    </mc:Choice>
    <mc:Fallback xmlns="">
      <p:transition spd="med" advTm="7411">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par>
                          <p:cTn id="7" fill="hold">
                            <p:stCondLst>
                              <p:cond delay="0"/>
                            </p:stCondLst>
                            <p:childTnLst>
                              <p:par>
                                <p:cTn id="8" presetID="2" presetClass="entr" presetSubtype="8" fill="hold" grpId="0" nodeType="afterEffect">
                                  <p:stCondLst>
                                    <p:cond delay="0"/>
                                  </p:stCondLst>
                                  <p:childTnLst>
                                    <p:set>
                                      <p:cBhvr>
                                        <p:cTn id="9" dur="1" fill="hold">
                                          <p:stCondLst>
                                            <p:cond delay="0"/>
                                          </p:stCondLst>
                                        </p:cTn>
                                        <p:tgtEl>
                                          <p:spTgt spid="11"/>
                                        </p:tgtEl>
                                        <p:attrNameLst>
                                          <p:attrName>style.visibility</p:attrName>
                                        </p:attrNameLst>
                                      </p:cBhvr>
                                      <p:to>
                                        <p:strVal val="visible"/>
                                      </p:to>
                                    </p:set>
                                    <p:anim calcmode="lin" valueType="num">
                                      <p:cBhvr additive="base">
                                        <p:cTn id="10" dur="500" fill="hold"/>
                                        <p:tgtEl>
                                          <p:spTgt spid="11"/>
                                        </p:tgtEl>
                                        <p:attrNameLst>
                                          <p:attrName>ppt_x</p:attrName>
                                        </p:attrNameLst>
                                      </p:cBhvr>
                                      <p:tavLst>
                                        <p:tav tm="0">
                                          <p:val>
                                            <p:strVal val="0-#ppt_w/2"/>
                                          </p:val>
                                        </p:tav>
                                        <p:tav tm="100000">
                                          <p:val>
                                            <p:strVal val="#ppt_x"/>
                                          </p:val>
                                        </p:tav>
                                      </p:tavLst>
                                    </p:anim>
                                    <p:anim calcmode="lin" valueType="num">
                                      <p:cBhvr additive="base">
                                        <p:cTn id="11" dur="500" fill="hold"/>
                                        <p:tgtEl>
                                          <p:spTgt spid="11"/>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2" presetClass="entr" presetSubtype="2"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1+#ppt_w/2"/>
                                          </p:val>
                                        </p:tav>
                                        <p:tav tm="100000">
                                          <p:val>
                                            <p:strVal val="#ppt_x"/>
                                          </p:val>
                                        </p:tav>
                                      </p:tavLst>
                                    </p:anim>
                                    <p:anim calcmode="lin" valueType="num">
                                      <p:cBhvr additive="base">
                                        <p:cTn id="16" dur="500" fill="hold"/>
                                        <p:tgtEl>
                                          <p:spTgt spid="12"/>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00"/>
                                        <p:tgtEl>
                                          <p:spTgt spid="9"/>
                                        </p:tgtEl>
                                      </p:cBhvr>
                                    </p:animEffect>
                                    <p:anim calcmode="lin" valueType="num">
                                      <p:cBhvr>
                                        <p:cTn id="21" dur="1000" fill="hold"/>
                                        <p:tgtEl>
                                          <p:spTgt spid="9"/>
                                        </p:tgtEl>
                                        <p:attrNameLst>
                                          <p:attrName>ppt_x</p:attrName>
                                        </p:attrNameLst>
                                      </p:cBhvr>
                                      <p:tavLst>
                                        <p:tav tm="0">
                                          <p:val>
                                            <p:strVal val="#ppt_x"/>
                                          </p:val>
                                        </p:tav>
                                        <p:tav tm="100000">
                                          <p:val>
                                            <p:strVal val="#ppt_x"/>
                                          </p:val>
                                        </p:tav>
                                      </p:tavLst>
                                    </p:anim>
                                    <p:anim calcmode="lin" valueType="num">
                                      <p:cBhvr>
                                        <p:cTn id="22" dur="1000" fill="hold"/>
                                        <p:tgtEl>
                                          <p:spTgt spid="9"/>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left)">
                                      <p:cBhvr>
                                        <p:cTn id="26" dur="500"/>
                                        <p:tgtEl>
                                          <p:spTgt spid="15"/>
                                        </p:tgtEl>
                                      </p:cBhvr>
                                    </p:animEffect>
                                  </p:childTnLst>
                                </p:cTn>
                              </p:par>
                            </p:childTnLst>
                          </p:cTn>
                        </p:par>
                        <p:par>
                          <p:cTn id="27" fill="hold">
                            <p:stCondLst>
                              <p:cond delay="250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13"/>
                                        </p:tgtEl>
                                        <p:attrNameLst>
                                          <p:attrName>ppt_y</p:attrName>
                                        </p:attrNameLst>
                                      </p:cBhvr>
                                      <p:tavLst>
                                        <p:tav tm="0">
                                          <p:val>
                                            <p:strVal val="#ppt_y"/>
                                          </p:val>
                                        </p:tav>
                                        <p:tav tm="100000">
                                          <p:val>
                                            <p:strVal val="#ppt_y"/>
                                          </p:val>
                                        </p:tav>
                                      </p:tavLst>
                                    </p:anim>
                                    <p:anim calcmode="lin" valueType="num">
                                      <p:cBhvr>
                                        <p:cTn id="32"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13"/>
                                        </p:tgtEl>
                                      </p:cBhvr>
                                    </p:animEffect>
                                  </p:childTnLst>
                                </p:cTn>
                              </p:par>
                            </p:childTnLst>
                          </p:cTn>
                        </p:par>
                        <p:par>
                          <p:cTn id="35" fill="hold">
                            <p:stCondLst>
                              <p:cond delay="3350"/>
                            </p:stCondLst>
                            <p:childTnLst>
                              <p:par>
                                <p:cTn id="36" presetID="10" presetClass="entr" presetSubtype="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par>
                          <p:cTn id="39" fill="hold">
                            <p:stCondLst>
                              <p:cond delay="3850"/>
                            </p:stCondLst>
                            <p:childTnLst>
                              <p:par>
                                <p:cTn id="40" presetID="10" presetClass="entr" presetSubtype="0" fill="hold" grpId="0"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childTnLst>
                                </p:cTn>
                              </p:par>
                            </p:childTnLst>
                          </p:cTn>
                        </p:par>
                        <p:par>
                          <p:cTn id="43" fill="hold">
                            <p:stCondLst>
                              <p:cond delay="4350"/>
                            </p:stCondLst>
                            <p:childTnLst>
                              <p:par>
                                <p:cTn id="44" presetID="10" presetClass="entr" presetSubtype="0"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
                                        <p:tgtEl>
                                          <p:spTgt spid="21"/>
                                        </p:tgtEl>
                                      </p:cBhvr>
                                    </p:animEffect>
                                  </p:childTnLst>
                                </p:cTn>
                              </p:par>
                            </p:childTnLst>
                          </p:cTn>
                        </p:par>
                        <p:par>
                          <p:cTn id="47" fill="hold">
                            <p:stCondLst>
                              <p:cond delay="4850"/>
                            </p:stCondLst>
                            <p:childTnLst>
                              <p:par>
                                <p:cTn id="48" presetID="10" presetClass="entr" presetSubtype="0"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fade">
                                      <p:cBhvr>
                                        <p:cTn id="50" dur="500"/>
                                        <p:tgtEl>
                                          <p:spTgt spid="22"/>
                                        </p:tgtEl>
                                      </p:cBhvr>
                                    </p:animEffect>
                                  </p:childTnLst>
                                </p:cTn>
                              </p:par>
                            </p:childTnLst>
                          </p:cTn>
                        </p:par>
                        <p:par>
                          <p:cTn id="51" fill="hold">
                            <p:stCondLst>
                              <p:cond delay="5350"/>
                            </p:stCondLst>
                            <p:childTnLst>
                              <p:par>
                                <p:cTn id="52" presetID="27" presetClass="emph" presetSubtype="0" fill="remove" grpId="1" nodeType="afterEffect">
                                  <p:stCondLst>
                                    <p:cond delay="0"/>
                                  </p:stCondLst>
                                  <p:childTnLst>
                                    <p:animClr clrSpc="rgb" dir="cw">
                                      <p:cBhvr override="childStyle">
                                        <p:cTn id="53" dur="250" autoRev="1" fill="remove"/>
                                        <p:tgtEl>
                                          <p:spTgt spid="17"/>
                                        </p:tgtEl>
                                        <p:attrNameLst>
                                          <p:attrName>style.color</p:attrName>
                                        </p:attrNameLst>
                                      </p:cBhvr>
                                      <p:to>
                                        <a:schemeClr val="bg1"/>
                                      </p:to>
                                    </p:animClr>
                                    <p:animClr clrSpc="rgb" dir="cw">
                                      <p:cBhvr>
                                        <p:cTn id="54" dur="250" autoRev="1" fill="remove"/>
                                        <p:tgtEl>
                                          <p:spTgt spid="17"/>
                                        </p:tgtEl>
                                        <p:attrNameLst>
                                          <p:attrName>fillcolor</p:attrName>
                                        </p:attrNameLst>
                                      </p:cBhvr>
                                      <p:to>
                                        <a:schemeClr val="bg1"/>
                                      </p:to>
                                    </p:animClr>
                                    <p:set>
                                      <p:cBhvr>
                                        <p:cTn id="55" dur="250" autoRev="1" fill="remove"/>
                                        <p:tgtEl>
                                          <p:spTgt spid="17"/>
                                        </p:tgtEl>
                                        <p:attrNameLst>
                                          <p:attrName>fill.type</p:attrName>
                                        </p:attrNameLst>
                                      </p:cBhvr>
                                      <p:to>
                                        <p:strVal val="solid"/>
                                      </p:to>
                                    </p:set>
                                    <p:set>
                                      <p:cBhvr>
                                        <p:cTn id="56" dur="250" autoRev="1" fill="remove"/>
                                        <p:tgtEl>
                                          <p:spTgt spid="17"/>
                                        </p:tgtEl>
                                        <p:attrNameLst>
                                          <p:attrName>fill.on</p:attrName>
                                        </p:attrNameLst>
                                      </p:cBhvr>
                                      <p:to>
                                        <p:strVal val="true"/>
                                      </p:to>
                                    </p:set>
                                  </p:childTnLst>
                                </p:cTn>
                              </p:par>
                              <p:par>
                                <p:cTn id="57" presetID="27" presetClass="emph" presetSubtype="0" fill="remove" grpId="1" nodeType="withEffect">
                                  <p:stCondLst>
                                    <p:cond delay="0"/>
                                  </p:stCondLst>
                                  <p:childTnLst>
                                    <p:animClr clrSpc="rgb" dir="cw">
                                      <p:cBhvr override="childStyle">
                                        <p:cTn id="58" dur="250" autoRev="1" fill="remove"/>
                                        <p:tgtEl>
                                          <p:spTgt spid="18"/>
                                        </p:tgtEl>
                                        <p:attrNameLst>
                                          <p:attrName>style.color</p:attrName>
                                        </p:attrNameLst>
                                      </p:cBhvr>
                                      <p:to>
                                        <a:schemeClr val="bg1"/>
                                      </p:to>
                                    </p:animClr>
                                    <p:animClr clrSpc="rgb" dir="cw">
                                      <p:cBhvr>
                                        <p:cTn id="59" dur="250" autoRev="1" fill="remove"/>
                                        <p:tgtEl>
                                          <p:spTgt spid="18"/>
                                        </p:tgtEl>
                                        <p:attrNameLst>
                                          <p:attrName>fillcolor</p:attrName>
                                        </p:attrNameLst>
                                      </p:cBhvr>
                                      <p:to>
                                        <a:schemeClr val="bg1"/>
                                      </p:to>
                                    </p:animClr>
                                    <p:set>
                                      <p:cBhvr>
                                        <p:cTn id="60" dur="250" autoRev="1" fill="remove"/>
                                        <p:tgtEl>
                                          <p:spTgt spid="18"/>
                                        </p:tgtEl>
                                        <p:attrNameLst>
                                          <p:attrName>fill.type</p:attrName>
                                        </p:attrNameLst>
                                      </p:cBhvr>
                                      <p:to>
                                        <p:strVal val="solid"/>
                                      </p:to>
                                    </p:set>
                                    <p:set>
                                      <p:cBhvr>
                                        <p:cTn id="61" dur="250" autoRev="1" fill="remove"/>
                                        <p:tgtEl>
                                          <p:spTgt spid="18"/>
                                        </p:tgtEl>
                                        <p:attrNameLst>
                                          <p:attrName>fill.on</p:attrName>
                                        </p:attrNameLst>
                                      </p:cBhvr>
                                      <p:to>
                                        <p:strVal val="true"/>
                                      </p:to>
                                    </p:set>
                                  </p:childTnLst>
                                </p:cTn>
                              </p:par>
                              <p:par>
                                <p:cTn id="62" presetID="27" presetClass="emph" presetSubtype="0" fill="remove" grpId="1" nodeType="withEffect">
                                  <p:stCondLst>
                                    <p:cond delay="0"/>
                                  </p:stCondLst>
                                  <p:childTnLst>
                                    <p:animClr clrSpc="rgb" dir="cw">
                                      <p:cBhvr override="childStyle">
                                        <p:cTn id="63" dur="250" autoRev="1" fill="remove"/>
                                        <p:tgtEl>
                                          <p:spTgt spid="21"/>
                                        </p:tgtEl>
                                        <p:attrNameLst>
                                          <p:attrName>style.color</p:attrName>
                                        </p:attrNameLst>
                                      </p:cBhvr>
                                      <p:to>
                                        <a:schemeClr val="bg1"/>
                                      </p:to>
                                    </p:animClr>
                                    <p:animClr clrSpc="rgb" dir="cw">
                                      <p:cBhvr>
                                        <p:cTn id="64" dur="250" autoRev="1" fill="remove"/>
                                        <p:tgtEl>
                                          <p:spTgt spid="21"/>
                                        </p:tgtEl>
                                        <p:attrNameLst>
                                          <p:attrName>fillcolor</p:attrName>
                                        </p:attrNameLst>
                                      </p:cBhvr>
                                      <p:to>
                                        <a:schemeClr val="bg1"/>
                                      </p:to>
                                    </p:animClr>
                                    <p:set>
                                      <p:cBhvr>
                                        <p:cTn id="65" dur="250" autoRev="1" fill="remove"/>
                                        <p:tgtEl>
                                          <p:spTgt spid="21"/>
                                        </p:tgtEl>
                                        <p:attrNameLst>
                                          <p:attrName>fill.type</p:attrName>
                                        </p:attrNameLst>
                                      </p:cBhvr>
                                      <p:to>
                                        <p:strVal val="solid"/>
                                      </p:to>
                                    </p:set>
                                    <p:set>
                                      <p:cBhvr>
                                        <p:cTn id="66" dur="250" autoRev="1" fill="remove"/>
                                        <p:tgtEl>
                                          <p:spTgt spid="21"/>
                                        </p:tgtEl>
                                        <p:attrNameLst>
                                          <p:attrName>fill.on</p:attrName>
                                        </p:attrNameLst>
                                      </p:cBhvr>
                                      <p:to>
                                        <p:strVal val="true"/>
                                      </p:to>
                                    </p:set>
                                  </p:childTnLst>
                                </p:cTn>
                              </p:par>
                              <p:par>
                                <p:cTn id="67" presetID="27" presetClass="emph" presetSubtype="0" fill="remove" grpId="1" nodeType="withEffect">
                                  <p:stCondLst>
                                    <p:cond delay="0"/>
                                  </p:stCondLst>
                                  <p:childTnLst>
                                    <p:animClr clrSpc="rgb" dir="cw">
                                      <p:cBhvr override="childStyle">
                                        <p:cTn id="68" dur="250" autoRev="1" fill="remove"/>
                                        <p:tgtEl>
                                          <p:spTgt spid="22"/>
                                        </p:tgtEl>
                                        <p:attrNameLst>
                                          <p:attrName>style.color</p:attrName>
                                        </p:attrNameLst>
                                      </p:cBhvr>
                                      <p:to>
                                        <a:schemeClr val="bg1"/>
                                      </p:to>
                                    </p:animClr>
                                    <p:animClr clrSpc="rgb" dir="cw">
                                      <p:cBhvr>
                                        <p:cTn id="69" dur="250" autoRev="1" fill="remove"/>
                                        <p:tgtEl>
                                          <p:spTgt spid="22"/>
                                        </p:tgtEl>
                                        <p:attrNameLst>
                                          <p:attrName>fillcolor</p:attrName>
                                        </p:attrNameLst>
                                      </p:cBhvr>
                                      <p:to>
                                        <a:schemeClr val="bg1"/>
                                      </p:to>
                                    </p:animClr>
                                    <p:set>
                                      <p:cBhvr>
                                        <p:cTn id="70" dur="250" autoRev="1" fill="remove"/>
                                        <p:tgtEl>
                                          <p:spTgt spid="22"/>
                                        </p:tgtEl>
                                        <p:attrNameLst>
                                          <p:attrName>fill.type</p:attrName>
                                        </p:attrNameLst>
                                      </p:cBhvr>
                                      <p:to>
                                        <p:strVal val="solid"/>
                                      </p:to>
                                    </p:set>
                                    <p:set>
                                      <p:cBhvr>
                                        <p:cTn id="71" dur="250" autoRev="1" fill="remove"/>
                                        <p:tgtEl>
                                          <p:spTgt spid="22"/>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audio>
              <p:cMediaNode vol="80000" numSld="50">
                <p:cTn id="72" repeatCount="indefinite" fill="hold" display="0">
                  <p:stCondLst>
                    <p:cond delay="indefinite"/>
                  </p:stCondLst>
                  <p:endCondLst>
                    <p:cond evt="onStopAudio" delay="0">
                      <p:tgtEl>
                        <p:sldTgt/>
                      </p:tgtEl>
                    </p:cond>
                  </p:endCondLst>
                </p:cTn>
                <p:tgtEl>
                  <p:spTgt spid="2"/>
                </p:tgtEl>
              </p:cMediaNode>
            </p:audio>
          </p:childTnLst>
        </p:cTn>
      </p:par>
    </p:tnLst>
    <p:bldLst>
      <p:bldP spid="11" grpId="0" animBg="1"/>
      <p:bldP spid="9" grpId="0"/>
      <p:bldP spid="12" grpId="0" animBg="1"/>
      <p:bldP spid="13" grpId="0"/>
      <p:bldP spid="15" grpId="0"/>
      <p:bldP spid="17" grpId="0" animBg="1"/>
      <p:bldP spid="17" grpId="1" animBg="1"/>
      <p:bldP spid="18" grpId="0" animBg="1"/>
      <p:bldP spid="18" grpId="1" animBg="1"/>
      <p:bldP spid="21" grpId="0" animBg="1"/>
      <p:bldP spid="21" grpId="1" animBg="1"/>
      <p:bldP spid="22" grpId="0" animBg="1"/>
      <p:bldP spid="22" grpId="1" animBg="1"/>
    </p:bldLst>
  </p:timing>
  <p:extLst>
    <p:ext uri="{E180D4A7-C9FB-4DFB-919C-405C955672EB}">
      <p14:showEvtLst xmlns:p14="http://schemas.microsoft.com/office/powerpoint/2010/main">
        <p14:playEvt time="948" objId="2"/>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0" y="337220"/>
            <a:ext cx="3419872" cy="576064"/>
          </a:xfrm>
          <a:prstGeom prst="homePlat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TextBox 4"/>
          <p:cNvSpPr txBox="1"/>
          <p:nvPr/>
        </p:nvSpPr>
        <p:spPr>
          <a:xfrm>
            <a:off x="179512" y="440586"/>
            <a:ext cx="2031325"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点击添加相关标题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1" name="矩形 20"/>
          <p:cNvSpPr/>
          <p:nvPr/>
        </p:nvSpPr>
        <p:spPr>
          <a:xfrm>
            <a:off x="0" y="5593804"/>
            <a:ext cx="9144000" cy="14401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7396955" y="477524"/>
            <a:ext cx="295456" cy="295456"/>
          </a:xfrm>
          <a:prstGeom prst="rect">
            <a:avLst/>
          </a:prstGeom>
          <a:solidFill>
            <a:srgbClr val="FFC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7764419" y="477524"/>
            <a:ext cx="295456" cy="295456"/>
          </a:xfrm>
          <a:prstGeom prst="rect">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8124459" y="477524"/>
            <a:ext cx="295456" cy="295456"/>
          </a:xfrm>
          <a:prstGeom prst="rect">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8491923" y="477524"/>
            <a:ext cx="295456" cy="29545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24"/>
          <p:cNvSpPr txBox="1"/>
          <p:nvPr/>
        </p:nvSpPr>
        <p:spPr>
          <a:xfrm>
            <a:off x="723942" y="3776705"/>
            <a:ext cx="2074834" cy="1200329"/>
          </a:xfrm>
          <a:prstGeom prst="rect">
            <a:avLst/>
          </a:prstGeom>
          <a:noFill/>
        </p:spPr>
        <p:txBody>
          <a:bodyPr wrap="square" rtlCol="0">
            <a:spAutoFit/>
          </a:bodyPr>
          <a:lstStyle/>
          <a:p>
            <a:pPr>
              <a:lnSpc>
                <a:spcPct val="150000"/>
              </a:lnSpc>
            </a:pPr>
            <a:r>
              <a:rPr lang="zh-CN" altLang="en-US" sz="1200" dirty="0" smtClean="0">
                <a:solidFill>
                  <a:schemeClr val="tx1">
                    <a:lumMod val="75000"/>
                    <a:lumOff val="25000"/>
                  </a:schemeClr>
                </a:solidFill>
              </a:rPr>
              <a:t>这里输入简单的文字概述</a:t>
            </a:r>
            <a:r>
              <a:rPr lang="zh-CN" altLang="en-US" sz="1200" dirty="0">
                <a:solidFill>
                  <a:schemeClr val="tx1">
                    <a:lumMod val="75000"/>
                    <a:lumOff val="25000"/>
                  </a:schemeClr>
                </a:solidFill>
              </a:rPr>
              <a:t>这里输入</a:t>
            </a:r>
            <a:r>
              <a:rPr lang="zh-CN" altLang="en-US" sz="1200" dirty="0" smtClean="0">
                <a:solidFill>
                  <a:schemeClr val="tx1">
                    <a:lumMod val="75000"/>
                    <a:lumOff val="25000"/>
                  </a:schemeClr>
                </a:solidFill>
              </a:rPr>
              <a:t>简单文字概述这里</a:t>
            </a:r>
            <a:r>
              <a:rPr lang="zh-CN" altLang="en-US" sz="1200" dirty="0">
                <a:solidFill>
                  <a:schemeClr val="tx1">
                    <a:lumMod val="75000"/>
                    <a:lumOff val="25000"/>
                  </a:schemeClr>
                </a:solidFill>
              </a:rPr>
              <a:t>输入简单的文字</a:t>
            </a:r>
            <a:r>
              <a:rPr lang="zh-CN" altLang="en-US" sz="1200" dirty="0" smtClean="0">
                <a:solidFill>
                  <a:schemeClr val="tx1">
                    <a:lumMod val="75000"/>
                    <a:lumOff val="25000"/>
                  </a:schemeClr>
                </a:solidFill>
              </a:rPr>
              <a:t>概述这里入简</a:t>
            </a:r>
            <a:endParaRPr lang="en-US" altLang="zh-CN" sz="1200" dirty="0" smtClean="0">
              <a:solidFill>
                <a:schemeClr val="tx1">
                  <a:lumMod val="75000"/>
                  <a:lumOff val="25000"/>
                </a:schemeClr>
              </a:solidFill>
            </a:endParaRPr>
          </a:p>
          <a:p>
            <a:pPr>
              <a:lnSpc>
                <a:spcPct val="150000"/>
              </a:lnSpc>
            </a:pPr>
            <a:r>
              <a:rPr lang="zh-CN" altLang="en-US" sz="1200" dirty="0" smtClean="0">
                <a:solidFill>
                  <a:schemeClr val="tx1">
                    <a:lumMod val="75000"/>
                    <a:lumOff val="25000"/>
                  </a:schemeClr>
                </a:solidFill>
              </a:rPr>
              <a:t>单</a:t>
            </a:r>
            <a:r>
              <a:rPr lang="zh-CN" altLang="en-US" sz="1200" dirty="0">
                <a:solidFill>
                  <a:schemeClr val="tx1">
                    <a:lumMod val="75000"/>
                    <a:lumOff val="25000"/>
                  </a:schemeClr>
                </a:solidFill>
              </a:rPr>
              <a:t>的文字</a:t>
            </a:r>
            <a:r>
              <a:rPr lang="zh-CN" altLang="en-US" sz="1200" dirty="0" smtClean="0">
                <a:solidFill>
                  <a:schemeClr val="tx1">
                    <a:lumMod val="75000"/>
                    <a:lumOff val="25000"/>
                  </a:schemeClr>
                </a:solidFill>
              </a:rPr>
              <a:t>概述这里输入述</a:t>
            </a:r>
            <a:endParaRPr lang="zh-CN" altLang="en-US" sz="1200" dirty="0">
              <a:solidFill>
                <a:schemeClr val="tx1">
                  <a:lumMod val="75000"/>
                  <a:lumOff val="25000"/>
                </a:schemeClr>
              </a:solidFill>
            </a:endParaRPr>
          </a:p>
        </p:txBody>
      </p:sp>
      <p:sp>
        <p:nvSpPr>
          <p:cNvPr id="26" name="TextBox 25"/>
          <p:cNvSpPr txBox="1"/>
          <p:nvPr/>
        </p:nvSpPr>
        <p:spPr>
          <a:xfrm>
            <a:off x="3590864" y="1541076"/>
            <a:ext cx="2074834" cy="1200329"/>
          </a:xfrm>
          <a:prstGeom prst="rect">
            <a:avLst/>
          </a:prstGeom>
          <a:noFill/>
        </p:spPr>
        <p:txBody>
          <a:bodyPr wrap="square" rtlCol="0">
            <a:spAutoFit/>
          </a:bodyPr>
          <a:lstStyle/>
          <a:p>
            <a:pPr>
              <a:lnSpc>
                <a:spcPct val="150000"/>
              </a:lnSpc>
            </a:pPr>
            <a:r>
              <a:rPr lang="zh-CN" altLang="en-US" sz="1200" dirty="0" smtClean="0">
                <a:solidFill>
                  <a:schemeClr val="tx1">
                    <a:lumMod val="75000"/>
                    <a:lumOff val="25000"/>
                  </a:schemeClr>
                </a:solidFill>
              </a:rPr>
              <a:t>这里输入简单的文字概述</a:t>
            </a:r>
            <a:r>
              <a:rPr lang="zh-CN" altLang="en-US" sz="1200" dirty="0">
                <a:solidFill>
                  <a:schemeClr val="tx1">
                    <a:lumMod val="75000"/>
                    <a:lumOff val="25000"/>
                  </a:schemeClr>
                </a:solidFill>
              </a:rPr>
              <a:t>这里输入</a:t>
            </a:r>
            <a:r>
              <a:rPr lang="zh-CN" altLang="en-US" sz="1200" dirty="0" smtClean="0">
                <a:solidFill>
                  <a:schemeClr val="tx1">
                    <a:lumMod val="75000"/>
                    <a:lumOff val="25000"/>
                  </a:schemeClr>
                </a:solidFill>
              </a:rPr>
              <a:t>简单文字概述这里</a:t>
            </a:r>
            <a:r>
              <a:rPr lang="zh-CN" altLang="en-US" sz="1200" dirty="0">
                <a:solidFill>
                  <a:schemeClr val="tx1">
                    <a:lumMod val="75000"/>
                    <a:lumOff val="25000"/>
                  </a:schemeClr>
                </a:solidFill>
              </a:rPr>
              <a:t>输入简单的文字</a:t>
            </a:r>
            <a:r>
              <a:rPr lang="zh-CN" altLang="en-US" sz="1200" dirty="0" smtClean="0">
                <a:solidFill>
                  <a:schemeClr val="tx1">
                    <a:lumMod val="75000"/>
                    <a:lumOff val="25000"/>
                  </a:schemeClr>
                </a:solidFill>
              </a:rPr>
              <a:t>概述这里入简</a:t>
            </a:r>
            <a:endParaRPr lang="en-US" altLang="zh-CN" sz="1200" dirty="0" smtClean="0">
              <a:solidFill>
                <a:schemeClr val="tx1">
                  <a:lumMod val="75000"/>
                  <a:lumOff val="25000"/>
                </a:schemeClr>
              </a:solidFill>
            </a:endParaRPr>
          </a:p>
          <a:p>
            <a:pPr>
              <a:lnSpc>
                <a:spcPct val="150000"/>
              </a:lnSpc>
            </a:pPr>
            <a:r>
              <a:rPr lang="zh-CN" altLang="en-US" sz="1200" dirty="0" smtClean="0">
                <a:solidFill>
                  <a:schemeClr val="tx1">
                    <a:lumMod val="75000"/>
                    <a:lumOff val="25000"/>
                  </a:schemeClr>
                </a:solidFill>
              </a:rPr>
              <a:t>单</a:t>
            </a:r>
            <a:r>
              <a:rPr lang="zh-CN" altLang="en-US" sz="1200" dirty="0">
                <a:solidFill>
                  <a:schemeClr val="tx1">
                    <a:lumMod val="75000"/>
                    <a:lumOff val="25000"/>
                  </a:schemeClr>
                </a:solidFill>
              </a:rPr>
              <a:t>的文字</a:t>
            </a:r>
            <a:r>
              <a:rPr lang="zh-CN" altLang="en-US" sz="1200" dirty="0" smtClean="0">
                <a:solidFill>
                  <a:schemeClr val="tx1">
                    <a:lumMod val="75000"/>
                    <a:lumOff val="25000"/>
                  </a:schemeClr>
                </a:solidFill>
              </a:rPr>
              <a:t>概述这里输入述</a:t>
            </a:r>
            <a:endParaRPr lang="zh-CN" altLang="en-US" sz="1200" dirty="0">
              <a:solidFill>
                <a:schemeClr val="tx1">
                  <a:lumMod val="75000"/>
                  <a:lumOff val="25000"/>
                </a:schemeClr>
              </a:solidFill>
            </a:endParaRPr>
          </a:p>
        </p:txBody>
      </p:sp>
      <p:sp>
        <p:nvSpPr>
          <p:cNvPr id="27" name="TextBox 26"/>
          <p:cNvSpPr txBox="1"/>
          <p:nvPr/>
        </p:nvSpPr>
        <p:spPr>
          <a:xfrm>
            <a:off x="6419368" y="3764655"/>
            <a:ext cx="2074834" cy="1200329"/>
          </a:xfrm>
          <a:prstGeom prst="rect">
            <a:avLst/>
          </a:prstGeom>
          <a:noFill/>
        </p:spPr>
        <p:txBody>
          <a:bodyPr wrap="square" rtlCol="0">
            <a:spAutoFit/>
          </a:bodyPr>
          <a:lstStyle/>
          <a:p>
            <a:pPr>
              <a:lnSpc>
                <a:spcPct val="150000"/>
              </a:lnSpc>
            </a:pPr>
            <a:r>
              <a:rPr lang="zh-CN" altLang="en-US" sz="1200" dirty="0" smtClean="0">
                <a:solidFill>
                  <a:schemeClr val="tx1">
                    <a:lumMod val="75000"/>
                    <a:lumOff val="25000"/>
                  </a:schemeClr>
                </a:solidFill>
              </a:rPr>
              <a:t>这里输入简单的文字概述</a:t>
            </a:r>
            <a:r>
              <a:rPr lang="zh-CN" altLang="en-US" sz="1200" dirty="0">
                <a:solidFill>
                  <a:schemeClr val="tx1">
                    <a:lumMod val="75000"/>
                    <a:lumOff val="25000"/>
                  </a:schemeClr>
                </a:solidFill>
              </a:rPr>
              <a:t>这里输入</a:t>
            </a:r>
            <a:r>
              <a:rPr lang="zh-CN" altLang="en-US" sz="1200" dirty="0" smtClean="0">
                <a:solidFill>
                  <a:schemeClr val="tx1">
                    <a:lumMod val="75000"/>
                    <a:lumOff val="25000"/>
                  </a:schemeClr>
                </a:solidFill>
              </a:rPr>
              <a:t>简单文字概述这里</a:t>
            </a:r>
            <a:r>
              <a:rPr lang="zh-CN" altLang="en-US" sz="1200" dirty="0">
                <a:solidFill>
                  <a:schemeClr val="tx1">
                    <a:lumMod val="75000"/>
                    <a:lumOff val="25000"/>
                  </a:schemeClr>
                </a:solidFill>
              </a:rPr>
              <a:t>输入简单的文字</a:t>
            </a:r>
            <a:r>
              <a:rPr lang="zh-CN" altLang="en-US" sz="1200" dirty="0" smtClean="0">
                <a:solidFill>
                  <a:schemeClr val="tx1">
                    <a:lumMod val="75000"/>
                    <a:lumOff val="25000"/>
                  </a:schemeClr>
                </a:solidFill>
              </a:rPr>
              <a:t>概述这里入简</a:t>
            </a:r>
            <a:endParaRPr lang="en-US" altLang="zh-CN" sz="1200" dirty="0" smtClean="0">
              <a:solidFill>
                <a:schemeClr val="tx1">
                  <a:lumMod val="75000"/>
                  <a:lumOff val="25000"/>
                </a:schemeClr>
              </a:solidFill>
            </a:endParaRPr>
          </a:p>
          <a:p>
            <a:pPr>
              <a:lnSpc>
                <a:spcPct val="150000"/>
              </a:lnSpc>
            </a:pPr>
            <a:r>
              <a:rPr lang="zh-CN" altLang="en-US" sz="1200" dirty="0" smtClean="0">
                <a:solidFill>
                  <a:schemeClr val="tx1">
                    <a:lumMod val="75000"/>
                    <a:lumOff val="25000"/>
                  </a:schemeClr>
                </a:solidFill>
              </a:rPr>
              <a:t>单</a:t>
            </a:r>
            <a:r>
              <a:rPr lang="zh-CN" altLang="en-US" sz="1200" dirty="0">
                <a:solidFill>
                  <a:schemeClr val="tx1">
                    <a:lumMod val="75000"/>
                    <a:lumOff val="25000"/>
                  </a:schemeClr>
                </a:solidFill>
              </a:rPr>
              <a:t>的文字</a:t>
            </a:r>
            <a:r>
              <a:rPr lang="zh-CN" altLang="en-US" sz="1200" dirty="0" smtClean="0">
                <a:solidFill>
                  <a:schemeClr val="tx1">
                    <a:lumMod val="75000"/>
                    <a:lumOff val="25000"/>
                  </a:schemeClr>
                </a:solidFill>
              </a:rPr>
              <a:t>概述这里输入述</a:t>
            </a:r>
            <a:endParaRPr lang="zh-CN" altLang="en-US" sz="1200" dirty="0">
              <a:solidFill>
                <a:schemeClr val="tx1">
                  <a:lumMod val="75000"/>
                  <a:lumOff val="25000"/>
                </a:schemeClr>
              </a:solidFill>
            </a:endParaRPr>
          </a:p>
        </p:txBody>
      </p:sp>
      <p:sp>
        <p:nvSpPr>
          <p:cNvPr id="28" name="椭圆 27"/>
          <p:cNvSpPr/>
          <p:nvPr/>
        </p:nvSpPr>
        <p:spPr>
          <a:xfrm>
            <a:off x="775763" y="1454947"/>
            <a:ext cx="1872187" cy="1872187"/>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a:ln w="76200">
            <a:solidFill>
              <a:srgbClr val="37BE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2068513" y="1417340"/>
            <a:ext cx="723900" cy="72390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0" name="TextBox 29"/>
          <p:cNvSpPr txBox="1"/>
          <p:nvPr/>
        </p:nvSpPr>
        <p:spPr>
          <a:xfrm>
            <a:off x="2075501" y="1517680"/>
            <a:ext cx="723275" cy="523220"/>
          </a:xfrm>
          <a:prstGeom prst="rect">
            <a:avLst/>
          </a:prstGeom>
          <a:noFill/>
        </p:spPr>
        <p:txBody>
          <a:bodyPr wrap="none" rtlCol="0">
            <a:spAutoFit/>
          </a:bodyPr>
          <a:lstStyle/>
          <a:p>
            <a:pPr algn="ctr"/>
            <a:r>
              <a:rPr lang="zh-CN" altLang="en-US" sz="1400" dirty="0" smtClean="0">
                <a:solidFill>
                  <a:schemeClr val="bg1"/>
                </a:solidFill>
                <a:latin typeface="+mn-ea"/>
                <a:ea typeface="+mn-ea"/>
              </a:rPr>
              <a:t>重点</a:t>
            </a:r>
            <a:endParaRPr lang="en-US" altLang="zh-CN" sz="1400" dirty="0" smtClean="0">
              <a:solidFill>
                <a:schemeClr val="bg1"/>
              </a:solidFill>
              <a:latin typeface="+mn-ea"/>
              <a:ea typeface="+mn-ea"/>
            </a:endParaRPr>
          </a:p>
          <a:p>
            <a:pPr algn="ctr"/>
            <a:r>
              <a:rPr lang="zh-CN" altLang="en-US" sz="1400" dirty="0" smtClean="0">
                <a:solidFill>
                  <a:schemeClr val="bg1"/>
                </a:solidFill>
                <a:latin typeface="+mn-ea"/>
                <a:ea typeface="+mn-ea"/>
              </a:rPr>
              <a:t>工作一</a:t>
            </a:r>
            <a:endParaRPr lang="zh-CN" altLang="en-US" sz="1400" dirty="0">
              <a:solidFill>
                <a:schemeClr val="bg1"/>
              </a:solidFill>
              <a:latin typeface="+mn-ea"/>
              <a:ea typeface="+mn-ea"/>
            </a:endParaRPr>
          </a:p>
        </p:txBody>
      </p:sp>
      <p:sp>
        <p:nvSpPr>
          <p:cNvPr id="31" name="椭圆 30"/>
          <p:cNvSpPr/>
          <p:nvPr/>
        </p:nvSpPr>
        <p:spPr>
          <a:xfrm>
            <a:off x="3590864" y="3183139"/>
            <a:ext cx="1872187" cy="1872187"/>
          </a:xfrm>
          <a:prstGeom prst="ellipse">
            <a:avLst/>
          </a:prstGeom>
          <a:blipFill dpi="0" rotWithShape="1">
            <a:blip r:embed="rId4" cstate="print">
              <a:extLst>
                <a:ext uri="{28A0092B-C50C-407E-A947-70E740481C1C}">
                  <a14:useLocalDpi xmlns:a14="http://schemas.microsoft.com/office/drawing/2010/main" val="0"/>
                </a:ext>
              </a:extLst>
            </a:blip>
            <a:srcRect/>
            <a:stretch>
              <a:fillRect/>
            </a:stretch>
          </a:blipFill>
          <a:ln w="76200">
            <a:solidFill>
              <a:srgbClr val="1954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4883614" y="3145532"/>
            <a:ext cx="723900" cy="72390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TextBox 32"/>
          <p:cNvSpPr txBox="1"/>
          <p:nvPr/>
        </p:nvSpPr>
        <p:spPr>
          <a:xfrm>
            <a:off x="4890602" y="3245872"/>
            <a:ext cx="723275" cy="523220"/>
          </a:xfrm>
          <a:prstGeom prst="rect">
            <a:avLst/>
          </a:prstGeom>
          <a:noFill/>
        </p:spPr>
        <p:txBody>
          <a:bodyPr wrap="none" rtlCol="0">
            <a:spAutoFit/>
          </a:bodyPr>
          <a:lstStyle/>
          <a:p>
            <a:pPr algn="ctr"/>
            <a:r>
              <a:rPr lang="zh-CN" altLang="en-US" sz="1400" dirty="0" smtClean="0">
                <a:solidFill>
                  <a:schemeClr val="bg1"/>
                </a:solidFill>
                <a:latin typeface="+mn-ea"/>
                <a:ea typeface="+mn-ea"/>
              </a:rPr>
              <a:t>重点</a:t>
            </a:r>
            <a:endParaRPr lang="en-US" altLang="zh-CN" sz="1400" dirty="0" smtClean="0">
              <a:solidFill>
                <a:schemeClr val="bg1"/>
              </a:solidFill>
              <a:latin typeface="+mn-ea"/>
              <a:ea typeface="+mn-ea"/>
            </a:endParaRPr>
          </a:p>
          <a:p>
            <a:pPr algn="ctr"/>
            <a:r>
              <a:rPr lang="zh-CN" altLang="en-US" sz="1400" dirty="0" smtClean="0">
                <a:solidFill>
                  <a:schemeClr val="bg1"/>
                </a:solidFill>
                <a:latin typeface="+mn-ea"/>
                <a:ea typeface="+mn-ea"/>
              </a:rPr>
              <a:t>工作二</a:t>
            </a:r>
            <a:endParaRPr lang="zh-CN" altLang="en-US" sz="1400" dirty="0">
              <a:solidFill>
                <a:schemeClr val="bg1"/>
              </a:solidFill>
              <a:latin typeface="+mn-ea"/>
              <a:ea typeface="+mn-ea"/>
            </a:endParaRPr>
          </a:p>
        </p:txBody>
      </p:sp>
      <p:sp>
        <p:nvSpPr>
          <p:cNvPr id="34" name="椭圆 33"/>
          <p:cNvSpPr/>
          <p:nvPr/>
        </p:nvSpPr>
        <p:spPr>
          <a:xfrm>
            <a:off x="6466890" y="1526085"/>
            <a:ext cx="1872187" cy="1872187"/>
          </a:xfrm>
          <a:prstGeom prst="ellipse">
            <a:avLst/>
          </a:prstGeom>
          <a:blipFill dpi="0" rotWithShape="1">
            <a:blip r:embed="rId5" cstate="print">
              <a:extLst>
                <a:ext uri="{28A0092B-C50C-407E-A947-70E740481C1C}">
                  <a14:useLocalDpi xmlns:a14="http://schemas.microsoft.com/office/drawing/2010/main" val="0"/>
                </a:ext>
              </a:extLst>
            </a:blip>
            <a:srcRect/>
            <a:stretch>
              <a:fillRect/>
            </a:stretch>
          </a:blipFill>
          <a:ln w="76200">
            <a:solidFill>
              <a:srgbClr val="E559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7759640" y="1488478"/>
            <a:ext cx="723900" cy="72390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6" name="TextBox 35"/>
          <p:cNvSpPr txBox="1"/>
          <p:nvPr/>
        </p:nvSpPr>
        <p:spPr>
          <a:xfrm>
            <a:off x="7766628" y="1588818"/>
            <a:ext cx="723275" cy="523220"/>
          </a:xfrm>
          <a:prstGeom prst="rect">
            <a:avLst/>
          </a:prstGeom>
          <a:noFill/>
        </p:spPr>
        <p:txBody>
          <a:bodyPr wrap="none" rtlCol="0">
            <a:spAutoFit/>
          </a:bodyPr>
          <a:lstStyle/>
          <a:p>
            <a:pPr algn="ctr"/>
            <a:r>
              <a:rPr lang="zh-CN" altLang="en-US" sz="1400" dirty="0" smtClean="0">
                <a:solidFill>
                  <a:schemeClr val="bg1"/>
                </a:solidFill>
                <a:latin typeface="+mn-ea"/>
                <a:ea typeface="+mn-ea"/>
              </a:rPr>
              <a:t>重点</a:t>
            </a:r>
            <a:endParaRPr lang="en-US" altLang="zh-CN" sz="1400" dirty="0" smtClean="0">
              <a:solidFill>
                <a:schemeClr val="bg1"/>
              </a:solidFill>
              <a:latin typeface="+mn-ea"/>
              <a:ea typeface="+mn-ea"/>
            </a:endParaRPr>
          </a:p>
          <a:p>
            <a:pPr algn="ctr"/>
            <a:r>
              <a:rPr lang="zh-CN" altLang="en-US" sz="1400" dirty="0" smtClean="0">
                <a:solidFill>
                  <a:schemeClr val="bg1"/>
                </a:solidFill>
                <a:latin typeface="+mn-ea"/>
                <a:ea typeface="+mn-ea"/>
              </a:rPr>
              <a:t>工作三</a:t>
            </a:r>
            <a:endParaRPr lang="zh-CN" altLang="en-US" sz="1400" dirty="0">
              <a:solidFill>
                <a:schemeClr val="bg1"/>
              </a:solidFill>
              <a:latin typeface="+mn-ea"/>
              <a:ea typeface="+mn-ea"/>
            </a:endParaRPr>
          </a:p>
        </p:txBody>
      </p:sp>
    </p:spTree>
    <p:extLst>
      <p:ext uri="{BB962C8B-B14F-4D97-AF65-F5344CB8AC3E}">
        <p14:creationId xmlns:p14="http://schemas.microsoft.com/office/powerpoint/2010/main" val="3672079975"/>
      </p:ext>
    </p:extLst>
  </p:cSld>
  <p:clrMapOvr>
    <a:masterClrMapping/>
  </p:clrMapOvr>
  <mc:AlternateContent xmlns:mc="http://schemas.openxmlformats.org/markup-compatibility/2006" xmlns:p14="http://schemas.microsoft.com/office/powerpoint/2010/main">
    <mc:Choice Requires="p14">
      <p:transition spd="slow" p14:dur="1500" advTm="6759">
        <p:split orient="vert"/>
      </p:transition>
    </mc:Choice>
    <mc:Fallback xmlns="">
      <p:transition spd="slow" advTm="6759">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2" presetClass="entr" presetSubtype="0"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Scale>
                                      <p:cBhvr>
                                        <p:cTn id="12"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29"/>
                                        </p:tgtEl>
                                        <p:attrNameLst>
                                          <p:attrName>ppt_x</p:attrName>
                                          <p:attrName>ppt_y</p:attrName>
                                        </p:attrNameLst>
                                      </p:cBhvr>
                                    </p:animMotion>
                                    <p:animEffect transition="in" filter="fade">
                                      <p:cBhvr>
                                        <p:cTn id="14" dur="1000"/>
                                        <p:tgtEl>
                                          <p:spTgt spid="29"/>
                                        </p:tgtEl>
                                      </p:cBhvr>
                                    </p:animEffect>
                                  </p:childTnLst>
                                </p:cTn>
                              </p:par>
                              <p:par>
                                <p:cTn id="15" presetID="52" presetClass="entr" presetSubtype="0"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animScale>
                                      <p:cBhvr>
                                        <p:cTn id="17" dur="10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30"/>
                                        </p:tgtEl>
                                        <p:attrNameLst>
                                          <p:attrName>ppt_x</p:attrName>
                                          <p:attrName>ppt_y</p:attrName>
                                        </p:attrNameLst>
                                      </p:cBhvr>
                                    </p:animMotion>
                                    <p:animEffect transition="in" filter="fade">
                                      <p:cBhvr>
                                        <p:cTn id="19" dur="1000"/>
                                        <p:tgtEl>
                                          <p:spTgt spid="30"/>
                                        </p:tgtEl>
                                      </p:cBhvr>
                                    </p:animEffect>
                                  </p:childTnLst>
                                </p:cTn>
                              </p:par>
                            </p:childTnLst>
                          </p:cTn>
                        </p:par>
                        <p:par>
                          <p:cTn id="20" fill="hold">
                            <p:stCondLst>
                              <p:cond delay="1500"/>
                            </p:stCondLst>
                            <p:childTnLst>
                              <p:par>
                                <p:cTn id="21" presetID="2" presetClass="entr" presetSubtype="4"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ppt_x"/>
                                          </p:val>
                                        </p:tav>
                                        <p:tav tm="100000">
                                          <p:val>
                                            <p:strVal val="#ppt_x"/>
                                          </p:val>
                                        </p:tav>
                                      </p:tavLst>
                                    </p:anim>
                                    <p:anim calcmode="lin" valueType="num">
                                      <p:cBhvr additive="base">
                                        <p:cTn id="24" dur="500" fill="hold"/>
                                        <p:tgtEl>
                                          <p:spTgt spid="25"/>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additive="base">
                                        <p:cTn id="28" dur="500" fill="hold"/>
                                        <p:tgtEl>
                                          <p:spTgt spid="31"/>
                                        </p:tgtEl>
                                        <p:attrNameLst>
                                          <p:attrName>ppt_x</p:attrName>
                                        </p:attrNameLst>
                                      </p:cBhvr>
                                      <p:tavLst>
                                        <p:tav tm="0">
                                          <p:val>
                                            <p:strVal val="#ppt_x"/>
                                          </p:val>
                                        </p:tav>
                                        <p:tav tm="100000">
                                          <p:val>
                                            <p:strVal val="#ppt_x"/>
                                          </p:val>
                                        </p:tav>
                                      </p:tavLst>
                                    </p:anim>
                                    <p:anim calcmode="lin" valueType="num">
                                      <p:cBhvr additive="base">
                                        <p:cTn id="29" dur="500" fill="hold"/>
                                        <p:tgtEl>
                                          <p:spTgt spid="31"/>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52" presetClass="entr" presetSubtype="0" fill="hold" grpId="0" nodeType="afterEffect">
                                  <p:stCondLst>
                                    <p:cond delay="0"/>
                                  </p:stCondLst>
                                  <p:childTnLst>
                                    <p:set>
                                      <p:cBhvr>
                                        <p:cTn id="32" dur="1" fill="hold">
                                          <p:stCondLst>
                                            <p:cond delay="0"/>
                                          </p:stCondLst>
                                        </p:cTn>
                                        <p:tgtEl>
                                          <p:spTgt spid="33"/>
                                        </p:tgtEl>
                                        <p:attrNameLst>
                                          <p:attrName>style.visibility</p:attrName>
                                        </p:attrNameLst>
                                      </p:cBhvr>
                                      <p:to>
                                        <p:strVal val="visible"/>
                                      </p:to>
                                    </p:set>
                                    <p:animScale>
                                      <p:cBhvr>
                                        <p:cTn id="33"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33"/>
                                        </p:tgtEl>
                                        <p:attrNameLst>
                                          <p:attrName>ppt_x</p:attrName>
                                          <p:attrName>ppt_y</p:attrName>
                                        </p:attrNameLst>
                                      </p:cBhvr>
                                    </p:animMotion>
                                    <p:animEffect transition="in" filter="fade">
                                      <p:cBhvr>
                                        <p:cTn id="35" dur="1000"/>
                                        <p:tgtEl>
                                          <p:spTgt spid="33"/>
                                        </p:tgtEl>
                                      </p:cBhvr>
                                    </p:animEffect>
                                  </p:childTnLst>
                                </p:cTn>
                              </p:par>
                              <p:par>
                                <p:cTn id="36" presetID="52" presetClass="entr" presetSubtype="0" fill="hold" grpId="0" nodeType="withEffect">
                                  <p:stCondLst>
                                    <p:cond delay="0"/>
                                  </p:stCondLst>
                                  <p:childTnLst>
                                    <p:set>
                                      <p:cBhvr>
                                        <p:cTn id="37" dur="1" fill="hold">
                                          <p:stCondLst>
                                            <p:cond delay="0"/>
                                          </p:stCondLst>
                                        </p:cTn>
                                        <p:tgtEl>
                                          <p:spTgt spid="32"/>
                                        </p:tgtEl>
                                        <p:attrNameLst>
                                          <p:attrName>style.visibility</p:attrName>
                                        </p:attrNameLst>
                                      </p:cBhvr>
                                      <p:to>
                                        <p:strVal val="visible"/>
                                      </p:to>
                                    </p:set>
                                    <p:animScale>
                                      <p:cBhvr>
                                        <p:cTn id="38"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32"/>
                                        </p:tgtEl>
                                        <p:attrNameLst>
                                          <p:attrName>ppt_x</p:attrName>
                                          <p:attrName>ppt_y</p:attrName>
                                        </p:attrNameLst>
                                      </p:cBhvr>
                                    </p:animMotion>
                                    <p:animEffect transition="in" filter="fade">
                                      <p:cBhvr>
                                        <p:cTn id="40" dur="1000"/>
                                        <p:tgtEl>
                                          <p:spTgt spid="32"/>
                                        </p:tgtEl>
                                      </p:cBhvr>
                                    </p:animEffect>
                                  </p:childTnLst>
                                </p:cTn>
                              </p:par>
                            </p:childTnLst>
                          </p:cTn>
                        </p:par>
                        <p:par>
                          <p:cTn id="41" fill="hold">
                            <p:stCondLst>
                              <p:cond delay="3500"/>
                            </p:stCondLst>
                            <p:childTnLst>
                              <p:par>
                                <p:cTn id="42" presetID="2" presetClass="entr" presetSubtype="4"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500" fill="hold"/>
                                        <p:tgtEl>
                                          <p:spTgt spid="26"/>
                                        </p:tgtEl>
                                        <p:attrNameLst>
                                          <p:attrName>ppt_x</p:attrName>
                                        </p:attrNameLst>
                                      </p:cBhvr>
                                      <p:tavLst>
                                        <p:tav tm="0">
                                          <p:val>
                                            <p:strVal val="#ppt_x"/>
                                          </p:val>
                                        </p:tav>
                                        <p:tav tm="100000">
                                          <p:val>
                                            <p:strVal val="#ppt_x"/>
                                          </p:val>
                                        </p:tav>
                                      </p:tavLst>
                                    </p:anim>
                                    <p:anim calcmode="lin" valueType="num">
                                      <p:cBhvr additive="base">
                                        <p:cTn id="45" dur="500" fill="hold"/>
                                        <p:tgtEl>
                                          <p:spTgt spid="26"/>
                                        </p:tgtEl>
                                        <p:attrNameLst>
                                          <p:attrName>ppt_y</p:attrName>
                                        </p:attrNameLst>
                                      </p:cBhvr>
                                      <p:tavLst>
                                        <p:tav tm="0">
                                          <p:val>
                                            <p:strVal val="1+#ppt_h/2"/>
                                          </p:val>
                                        </p:tav>
                                        <p:tav tm="100000">
                                          <p:val>
                                            <p:strVal val="#ppt_y"/>
                                          </p:val>
                                        </p:tav>
                                      </p:tavLst>
                                    </p:anim>
                                  </p:childTnLst>
                                </p:cTn>
                              </p:par>
                            </p:childTnLst>
                          </p:cTn>
                        </p:par>
                        <p:par>
                          <p:cTn id="46" fill="hold">
                            <p:stCondLst>
                              <p:cond delay="4000"/>
                            </p:stCondLst>
                            <p:childTnLst>
                              <p:par>
                                <p:cTn id="47" presetID="2" presetClass="entr" presetSubtype="4" fill="hold" grpId="0" nodeType="after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additive="base">
                                        <p:cTn id="49" dur="500" fill="hold"/>
                                        <p:tgtEl>
                                          <p:spTgt spid="34"/>
                                        </p:tgtEl>
                                        <p:attrNameLst>
                                          <p:attrName>ppt_x</p:attrName>
                                        </p:attrNameLst>
                                      </p:cBhvr>
                                      <p:tavLst>
                                        <p:tav tm="0">
                                          <p:val>
                                            <p:strVal val="#ppt_x"/>
                                          </p:val>
                                        </p:tav>
                                        <p:tav tm="100000">
                                          <p:val>
                                            <p:strVal val="#ppt_x"/>
                                          </p:val>
                                        </p:tav>
                                      </p:tavLst>
                                    </p:anim>
                                    <p:anim calcmode="lin" valueType="num">
                                      <p:cBhvr additive="base">
                                        <p:cTn id="50" dur="500" fill="hold"/>
                                        <p:tgtEl>
                                          <p:spTgt spid="34"/>
                                        </p:tgtEl>
                                        <p:attrNameLst>
                                          <p:attrName>ppt_y</p:attrName>
                                        </p:attrNameLst>
                                      </p:cBhvr>
                                      <p:tavLst>
                                        <p:tav tm="0">
                                          <p:val>
                                            <p:strVal val="1+#ppt_h/2"/>
                                          </p:val>
                                        </p:tav>
                                        <p:tav tm="100000">
                                          <p:val>
                                            <p:strVal val="#ppt_y"/>
                                          </p:val>
                                        </p:tav>
                                      </p:tavLst>
                                    </p:anim>
                                  </p:childTnLst>
                                </p:cTn>
                              </p:par>
                            </p:childTnLst>
                          </p:cTn>
                        </p:par>
                        <p:par>
                          <p:cTn id="51" fill="hold">
                            <p:stCondLst>
                              <p:cond delay="4500"/>
                            </p:stCondLst>
                            <p:childTnLst>
                              <p:par>
                                <p:cTn id="52" presetID="52" presetClass="entr" presetSubtype="0" fill="hold" grpId="0" nodeType="afterEffect">
                                  <p:stCondLst>
                                    <p:cond delay="0"/>
                                  </p:stCondLst>
                                  <p:childTnLst>
                                    <p:set>
                                      <p:cBhvr>
                                        <p:cTn id="53" dur="1" fill="hold">
                                          <p:stCondLst>
                                            <p:cond delay="0"/>
                                          </p:stCondLst>
                                        </p:cTn>
                                        <p:tgtEl>
                                          <p:spTgt spid="36"/>
                                        </p:tgtEl>
                                        <p:attrNameLst>
                                          <p:attrName>style.visibility</p:attrName>
                                        </p:attrNameLst>
                                      </p:cBhvr>
                                      <p:to>
                                        <p:strVal val="visible"/>
                                      </p:to>
                                    </p:set>
                                    <p:animScale>
                                      <p:cBhvr>
                                        <p:cTn id="54" dur="10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1000" decel="50000" fill="hold">
                                          <p:stCondLst>
                                            <p:cond delay="0"/>
                                          </p:stCondLst>
                                        </p:cTn>
                                        <p:tgtEl>
                                          <p:spTgt spid="36"/>
                                        </p:tgtEl>
                                        <p:attrNameLst>
                                          <p:attrName>ppt_x</p:attrName>
                                          <p:attrName>ppt_y</p:attrName>
                                        </p:attrNameLst>
                                      </p:cBhvr>
                                    </p:animMotion>
                                    <p:animEffect transition="in" filter="fade">
                                      <p:cBhvr>
                                        <p:cTn id="56" dur="1000"/>
                                        <p:tgtEl>
                                          <p:spTgt spid="36"/>
                                        </p:tgtEl>
                                      </p:cBhvr>
                                    </p:animEffect>
                                  </p:childTnLst>
                                </p:cTn>
                              </p:par>
                              <p:par>
                                <p:cTn id="57" presetID="52" presetClass="entr" presetSubtype="0" fill="hold" grpId="0" nodeType="withEffect">
                                  <p:stCondLst>
                                    <p:cond delay="0"/>
                                  </p:stCondLst>
                                  <p:childTnLst>
                                    <p:set>
                                      <p:cBhvr>
                                        <p:cTn id="58" dur="1" fill="hold">
                                          <p:stCondLst>
                                            <p:cond delay="0"/>
                                          </p:stCondLst>
                                        </p:cTn>
                                        <p:tgtEl>
                                          <p:spTgt spid="35"/>
                                        </p:tgtEl>
                                        <p:attrNameLst>
                                          <p:attrName>style.visibility</p:attrName>
                                        </p:attrNameLst>
                                      </p:cBhvr>
                                      <p:to>
                                        <p:strVal val="visible"/>
                                      </p:to>
                                    </p:set>
                                    <p:animScale>
                                      <p:cBhvr>
                                        <p:cTn id="59" dur="1000" decel="50000" fill="hold">
                                          <p:stCondLst>
                                            <p:cond delay="0"/>
                                          </p:stCondLst>
                                        </p:cTn>
                                        <p:tgtEl>
                                          <p:spTgt spid="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1000" decel="50000" fill="hold">
                                          <p:stCondLst>
                                            <p:cond delay="0"/>
                                          </p:stCondLst>
                                        </p:cTn>
                                        <p:tgtEl>
                                          <p:spTgt spid="35"/>
                                        </p:tgtEl>
                                        <p:attrNameLst>
                                          <p:attrName>ppt_x</p:attrName>
                                          <p:attrName>ppt_y</p:attrName>
                                        </p:attrNameLst>
                                      </p:cBhvr>
                                    </p:animMotion>
                                    <p:animEffect transition="in" filter="fade">
                                      <p:cBhvr>
                                        <p:cTn id="61" dur="1000"/>
                                        <p:tgtEl>
                                          <p:spTgt spid="35"/>
                                        </p:tgtEl>
                                      </p:cBhvr>
                                    </p:animEffect>
                                  </p:childTnLst>
                                </p:cTn>
                              </p:par>
                            </p:childTnLst>
                          </p:cTn>
                        </p:par>
                        <p:par>
                          <p:cTn id="62" fill="hold">
                            <p:stCondLst>
                              <p:cond delay="5500"/>
                            </p:stCondLst>
                            <p:childTnLst>
                              <p:par>
                                <p:cTn id="63" presetID="2" presetClass="entr" presetSubtype="4" fill="hold" grpId="0" nodeType="afterEffect">
                                  <p:stCondLst>
                                    <p:cond delay="0"/>
                                  </p:stCondLst>
                                  <p:childTnLst>
                                    <p:set>
                                      <p:cBhvr>
                                        <p:cTn id="64" dur="1" fill="hold">
                                          <p:stCondLst>
                                            <p:cond delay="0"/>
                                          </p:stCondLst>
                                        </p:cTn>
                                        <p:tgtEl>
                                          <p:spTgt spid="27"/>
                                        </p:tgtEl>
                                        <p:attrNameLst>
                                          <p:attrName>style.visibility</p:attrName>
                                        </p:attrNameLst>
                                      </p:cBhvr>
                                      <p:to>
                                        <p:strVal val="visible"/>
                                      </p:to>
                                    </p:set>
                                    <p:anim calcmode="lin" valueType="num">
                                      <p:cBhvr additive="base">
                                        <p:cTn id="65" dur="500" fill="hold"/>
                                        <p:tgtEl>
                                          <p:spTgt spid="27"/>
                                        </p:tgtEl>
                                        <p:attrNameLst>
                                          <p:attrName>ppt_x</p:attrName>
                                        </p:attrNameLst>
                                      </p:cBhvr>
                                      <p:tavLst>
                                        <p:tav tm="0">
                                          <p:val>
                                            <p:strVal val="#ppt_x"/>
                                          </p:val>
                                        </p:tav>
                                        <p:tav tm="100000">
                                          <p:val>
                                            <p:strVal val="#ppt_x"/>
                                          </p:val>
                                        </p:tav>
                                      </p:tavLst>
                                    </p:anim>
                                    <p:anim calcmode="lin" valueType="num">
                                      <p:cBhvr additive="base">
                                        <p:cTn id="66"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animBg="1"/>
      <p:bldP spid="29" grpId="0" animBg="1"/>
      <p:bldP spid="30" grpId="0"/>
      <p:bldP spid="31" grpId="0" animBg="1"/>
      <p:bldP spid="32" grpId="0" animBg="1"/>
      <p:bldP spid="33" grpId="0"/>
      <p:bldP spid="34" grpId="0" animBg="1"/>
      <p:bldP spid="35" grpId="0" animBg="1"/>
      <p:bldP spid="3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0" y="337220"/>
            <a:ext cx="3419872" cy="576064"/>
          </a:xfrm>
          <a:prstGeom prst="homePlat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TextBox 4"/>
          <p:cNvSpPr txBox="1"/>
          <p:nvPr/>
        </p:nvSpPr>
        <p:spPr>
          <a:xfrm>
            <a:off x="179512" y="440586"/>
            <a:ext cx="2031325"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点击添加相关标题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1" name="矩形 20"/>
          <p:cNvSpPr/>
          <p:nvPr/>
        </p:nvSpPr>
        <p:spPr>
          <a:xfrm>
            <a:off x="0" y="5593804"/>
            <a:ext cx="9144000" cy="14401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7396955" y="477524"/>
            <a:ext cx="295456" cy="295456"/>
          </a:xfrm>
          <a:prstGeom prst="rect">
            <a:avLst/>
          </a:prstGeom>
          <a:solidFill>
            <a:srgbClr val="FFC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7764419" y="477524"/>
            <a:ext cx="295456" cy="295456"/>
          </a:xfrm>
          <a:prstGeom prst="rect">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8124459" y="477524"/>
            <a:ext cx="295456" cy="295456"/>
          </a:xfrm>
          <a:prstGeom prst="rect">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8491923" y="477524"/>
            <a:ext cx="295456" cy="29545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泪滴形 8"/>
          <p:cNvSpPr/>
          <p:nvPr/>
        </p:nvSpPr>
        <p:spPr>
          <a:xfrm rot="16200000" flipH="1">
            <a:off x="6266687" y="1345333"/>
            <a:ext cx="1563918" cy="1563918"/>
          </a:xfrm>
          <a:prstGeom prst="teardrop">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泪滴形 9"/>
          <p:cNvSpPr/>
          <p:nvPr/>
        </p:nvSpPr>
        <p:spPr>
          <a:xfrm rot="5400000" flipH="1" flipV="1">
            <a:off x="6266685" y="3040018"/>
            <a:ext cx="2121739" cy="2121739"/>
          </a:xfrm>
          <a:prstGeom prst="teardrop">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泪滴形 10"/>
          <p:cNvSpPr/>
          <p:nvPr/>
        </p:nvSpPr>
        <p:spPr>
          <a:xfrm rot="16200000" flipV="1">
            <a:off x="4025145" y="3040018"/>
            <a:ext cx="2121739" cy="2121739"/>
          </a:xfrm>
          <a:prstGeom prst="teardrop">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 Box 40"/>
          <p:cNvSpPr txBox="1">
            <a:spLocks noChangeArrowheads="1"/>
          </p:cNvSpPr>
          <p:nvPr/>
        </p:nvSpPr>
        <p:spPr bwMode="gray">
          <a:xfrm>
            <a:off x="755576" y="1921396"/>
            <a:ext cx="5056765" cy="978729"/>
          </a:xfrm>
          <a:prstGeom prst="rect">
            <a:avLst/>
          </a:prstGeom>
          <a:noFill/>
          <a:ln w="9525">
            <a:noFill/>
            <a:miter lim="800000"/>
            <a:headEnd/>
            <a:tailEnd/>
          </a:ln>
        </p:spPr>
        <p:txBody>
          <a:bodyPr wrap="square">
            <a:spAutoFit/>
          </a:bodyPr>
          <a:lstStyle/>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单击此处输入文字单击此处输入文字单击此处输入文字单击此处输入</a:t>
            </a:r>
            <a:r>
              <a:rPr lang="zh-CN" altLang="en-US" sz="1200" kern="0" dirty="0">
                <a:solidFill>
                  <a:schemeClr val="tx1">
                    <a:lumMod val="75000"/>
                    <a:lumOff val="25000"/>
                  </a:schemeClr>
                </a:solidFill>
                <a:latin typeface="微软雅黑" pitchFamily="34" charset="-122"/>
                <a:ea typeface="微软雅黑" pitchFamily="34" charset="-122"/>
              </a:rPr>
              <a:t>文字单击此处</a:t>
            </a:r>
            <a:r>
              <a:rPr lang="zh-CN" altLang="en-US" sz="1200" kern="0" dirty="0" smtClean="0">
                <a:solidFill>
                  <a:schemeClr val="tx1">
                    <a:lumMod val="75000"/>
                    <a:lumOff val="25000"/>
                  </a:schemeClr>
                </a:solidFill>
                <a:latin typeface="微软雅黑" pitchFamily="34" charset="-122"/>
                <a:ea typeface="微软雅黑" pitchFamily="34" charset="-122"/>
              </a:rPr>
              <a:t>输文字</a:t>
            </a:r>
            <a:r>
              <a:rPr lang="zh-CN" altLang="en-US" sz="1200" kern="0" dirty="0">
                <a:solidFill>
                  <a:schemeClr val="tx1">
                    <a:lumMod val="75000"/>
                    <a:lumOff val="25000"/>
                  </a:schemeClr>
                </a:solidFill>
                <a:latin typeface="微软雅黑" pitchFamily="34" charset="-122"/>
                <a:ea typeface="微软雅黑" pitchFamily="34" charset="-122"/>
              </a:rPr>
              <a:t>单击此处</a:t>
            </a:r>
            <a:r>
              <a:rPr lang="zh-CN" altLang="en-US" sz="1200" kern="0" dirty="0" smtClean="0">
                <a:solidFill>
                  <a:schemeClr val="tx1">
                    <a:lumMod val="75000"/>
                    <a:lumOff val="25000"/>
                  </a:schemeClr>
                </a:solidFill>
                <a:latin typeface="微软雅黑" pitchFamily="34" charset="-122"/>
                <a:ea typeface="微软雅黑" pitchFamily="34" charset="-122"/>
              </a:rPr>
              <a:t>输文字</a:t>
            </a:r>
            <a:r>
              <a:rPr lang="zh-CN" altLang="en-US" sz="1200" kern="0" dirty="0">
                <a:solidFill>
                  <a:schemeClr val="tx1">
                    <a:lumMod val="75000"/>
                    <a:lumOff val="25000"/>
                  </a:schemeClr>
                </a:solidFill>
                <a:latin typeface="微软雅黑" pitchFamily="34" charset="-122"/>
                <a:ea typeface="微软雅黑" pitchFamily="34" charset="-122"/>
              </a:rPr>
              <a:t>单击此处</a:t>
            </a:r>
            <a:r>
              <a:rPr lang="zh-CN" altLang="en-US" sz="1200" kern="0" dirty="0" smtClean="0">
                <a:solidFill>
                  <a:schemeClr val="tx1">
                    <a:lumMod val="75000"/>
                    <a:lumOff val="25000"/>
                  </a:schemeClr>
                </a:solidFill>
                <a:latin typeface="微软雅黑" pitchFamily="34" charset="-122"/>
                <a:ea typeface="微软雅黑" pitchFamily="34" charset="-122"/>
              </a:rPr>
              <a:t>输文字</a:t>
            </a:r>
            <a:r>
              <a:rPr lang="zh-CN" altLang="en-US" sz="1200" kern="0" dirty="0">
                <a:solidFill>
                  <a:schemeClr val="tx1">
                    <a:lumMod val="75000"/>
                    <a:lumOff val="25000"/>
                  </a:schemeClr>
                </a:solidFill>
                <a:latin typeface="微软雅黑" pitchFamily="34" charset="-122"/>
                <a:ea typeface="微软雅黑" pitchFamily="34" charset="-122"/>
              </a:rPr>
              <a:t>单击此处输入</a:t>
            </a:r>
            <a:r>
              <a:rPr lang="zh-CN" altLang="en-US" sz="1200" kern="0" dirty="0" smtClean="0">
                <a:solidFill>
                  <a:schemeClr val="tx1">
                    <a:lumMod val="75000"/>
                    <a:lumOff val="25000"/>
                  </a:schemeClr>
                </a:solidFill>
                <a:latin typeface="微软雅黑" pitchFamily="34" charset="-122"/>
                <a:ea typeface="微软雅黑" pitchFamily="34" charset="-122"/>
              </a:rPr>
              <a:t>文字</a:t>
            </a:r>
            <a:r>
              <a:rPr lang="zh-CN" altLang="en-US" sz="1200" kern="0" dirty="0">
                <a:solidFill>
                  <a:schemeClr val="tx1">
                    <a:lumMod val="75000"/>
                    <a:lumOff val="25000"/>
                  </a:schemeClr>
                </a:solidFill>
                <a:latin typeface="微软雅黑" pitchFamily="34" charset="-122"/>
                <a:ea typeface="微软雅黑" pitchFamily="34" charset="-122"/>
              </a:rPr>
              <a:t>单击此处输入文字单击此处输入文字单击此处</a:t>
            </a:r>
            <a:r>
              <a:rPr lang="zh-CN" altLang="en-US" sz="1200" kern="0" dirty="0" smtClean="0">
                <a:solidFill>
                  <a:schemeClr val="tx1">
                    <a:lumMod val="75000"/>
                    <a:lumOff val="25000"/>
                  </a:schemeClr>
                </a:solidFill>
                <a:latin typeface="微软雅黑" pitchFamily="34" charset="-122"/>
                <a:ea typeface="微软雅黑" pitchFamily="34" charset="-122"/>
              </a:rPr>
              <a:t>输文字</a:t>
            </a:r>
            <a:r>
              <a:rPr lang="zh-CN" altLang="en-US" sz="1200" kern="0" dirty="0">
                <a:solidFill>
                  <a:schemeClr val="tx1">
                    <a:lumMod val="75000"/>
                    <a:lumOff val="25000"/>
                  </a:schemeClr>
                </a:solidFill>
                <a:latin typeface="微软雅黑" pitchFamily="34" charset="-122"/>
                <a:ea typeface="微软雅黑" pitchFamily="34" charset="-122"/>
              </a:rPr>
              <a:t>单击此处输入</a:t>
            </a:r>
            <a:r>
              <a:rPr lang="zh-CN" altLang="en-US" sz="1200" kern="0" dirty="0" smtClean="0">
                <a:solidFill>
                  <a:schemeClr val="tx1">
                    <a:lumMod val="75000"/>
                    <a:lumOff val="25000"/>
                  </a:schemeClr>
                </a:solidFill>
                <a:latin typeface="微软雅黑" pitchFamily="34" charset="-122"/>
                <a:ea typeface="微软雅黑" pitchFamily="34" charset="-122"/>
              </a:rPr>
              <a:t>文字单击</a:t>
            </a:r>
            <a:r>
              <a:rPr lang="zh-CN" altLang="en-US" sz="1200" kern="0" dirty="0">
                <a:solidFill>
                  <a:schemeClr val="tx1">
                    <a:lumMod val="75000"/>
                    <a:lumOff val="25000"/>
                  </a:schemeClr>
                </a:solidFill>
                <a:latin typeface="微软雅黑" pitchFamily="34" charset="-122"/>
                <a:ea typeface="微软雅黑" pitchFamily="34" charset="-122"/>
              </a:rPr>
              <a:t>此处输入文字单击此处</a:t>
            </a:r>
            <a:r>
              <a:rPr lang="zh-CN" altLang="en-US" sz="1200" kern="0" dirty="0" smtClean="0">
                <a:solidFill>
                  <a:schemeClr val="tx1">
                    <a:lumMod val="75000"/>
                    <a:lumOff val="25000"/>
                  </a:schemeClr>
                </a:solidFill>
                <a:latin typeface="微软雅黑" pitchFamily="34" charset="-122"/>
                <a:ea typeface="微软雅黑" pitchFamily="34" charset="-122"/>
              </a:rPr>
              <a:t>输文字</a:t>
            </a:r>
            <a:r>
              <a:rPr lang="zh-CN" altLang="en-US" sz="1200" kern="0" dirty="0">
                <a:solidFill>
                  <a:schemeClr val="tx1">
                    <a:lumMod val="75000"/>
                    <a:lumOff val="25000"/>
                  </a:schemeClr>
                </a:solidFill>
                <a:latin typeface="微软雅黑" pitchFamily="34" charset="-122"/>
                <a:ea typeface="微软雅黑" pitchFamily="34" charset="-122"/>
              </a:rPr>
              <a:t>单击此处输入文字单击此处输入</a:t>
            </a:r>
            <a:r>
              <a:rPr lang="zh-CN" altLang="en-US" sz="1200" kern="0" dirty="0" smtClean="0">
                <a:solidFill>
                  <a:schemeClr val="tx1">
                    <a:lumMod val="75000"/>
                    <a:lumOff val="25000"/>
                  </a:schemeClr>
                </a:solidFill>
                <a:latin typeface="微软雅黑" pitchFamily="34" charset="-122"/>
                <a:ea typeface="微软雅黑" pitchFamily="34" charset="-122"/>
              </a:rPr>
              <a:t>文字</a:t>
            </a:r>
            <a:endParaRPr lang="zh-CN" altLang="en-US" sz="1200" kern="0" dirty="0">
              <a:solidFill>
                <a:schemeClr val="tx1">
                  <a:lumMod val="75000"/>
                  <a:lumOff val="25000"/>
                </a:schemeClr>
              </a:solidFill>
              <a:latin typeface="微软雅黑" pitchFamily="34" charset="-122"/>
              <a:ea typeface="微软雅黑" pitchFamily="34" charset="-122"/>
            </a:endParaRPr>
          </a:p>
        </p:txBody>
      </p:sp>
      <p:sp>
        <p:nvSpPr>
          <p:cNvPr id="13" name="Rectangle 11"/>
          <p:cNvSpPr>
            <a:spLocks noChangeArrowheads="1"/>
          </p:cNvSpPr>
          <p:nvPr/>
        </p:nvSpPr>
        <p:spPr bwMode="gray">
          <a:xfrm>
            <a:off x="4139952" y="1562621"/>
            <a:ext cx="1503511" cy="358775"/>
          </a:xfrm>
          <a:prstGeom prst="rect">
            <a:avLst/>
          </a:prstGeom>
          <a:noFill/>
          <a:ln>
            <a:noFill/>
          </a:ln>
          <a:extLst/>
        </p:spPr>
        <p:txBody>
          <a:bodyPr lIns="0" tIns="0" rIns="0" bIns="0" anchor="ctr"/>
          <a:lstStyle/>
          <a:p>
            <a:pPr lvl="0">
              <a:lnSpc>
                <a:spcPct val="120000"/>
              </a:lnSpc>
              <a:defRPr/>
            </a:pPr>
            <a:r>
              <a:rPr lang="zh-CN" altLang="en-US" sz="1400" b="1" kern="0" dirty="0">
                <a:solidFill>
                  <a:srgbClr val="404040"/>
                </a:solidFill>
                <a:latin typeface="微软雅黑" pitchFamily="34" charset="-122"/>
                <a:ea typeface="微软雅黑" pitchFamily="34" charset="-122"/>
              </a:rPr>
              <a:t>单击此处输入</a:t>
            </a:r>
            <a:r>
              <a:rPr lang="zh-CN" altLang="en-US" sz="1400" b="1" kern="0" dirty="0" smtClean="0">
                <a:solidFill>
                  <a:srgbClr val="404040"/>
                </a:solidFill>
                <a:latin typeface="微软雅黑" pitchFamily="34" charset="-122"/>
                <a:ea typeface="微软雅黑" pitchFamily="34" charset="-122"/>
              </a:rPr>
              <a:t>标题</a:t>
            </a:r>
            <a:endParaRPr lang="zh-CN" altLang="en-US" sz="1400" b="1" kern="0" dirty="0">
              <a:solidFill>
                <a:srgbClr val="404040"/>
              </a:solidFill>
              <a:latin typeface="微软雅黑" pitchFamily="34" charset="-122"/>
              <a:ea typeface="微软雅黑" pitchFamily="34" charset="-122"/>
            </a:endParaRPr>
          </a:p>
        </p:txBody>
      </p:sp>
      <p:sp>
        <p:nvSpPr>
          <p:cNvPr id="14" name="TextBox 13"/>
          <p:cNvSpPr txBox="1"/>
          <p:nvPr/>
        </p:nvSpPr>
        <p:spPr>
          <a:xfrm>
            <a:off x="6404880" y="1789574"/>
            <a:ext cx="1364476" cy="707886"/>
          </a:xfrm>
          <a:prstGeom prst="rect">
            <a:avLst/>
          </a:prstGeom>
          <a:noFill/>
        </p:spPr>
        <p:txBody>
          <a:bodyPr wrap="none" rtlCol="0">
            <a:spAutoFit/>
          </a:bodyPr>
          <a:lstStyle/>
          <a:p>
            <a:r>
              <a:rPr lang="zh-CN" altLang="en-US" sz="4000" b="1" spc="600" dirty="0" smtClean="0">
                <a:solidFill>
                  <a:schemeClr val="bg1"/>
                </a:solidFill>
                <a:latin typeface="微软雅黑" panose="020B0503020204020204" pitchFamily="34" charset="-122"/>
                <a:ea typeface="微软雅黑" panose="020B0503020204020204" pitchFamily="34" charset="-122"/>
              </a:rPr>
              <a:t>标题</a:t>
            </a:r>
            <a:endParaRPr lang="zh-CN" altLang="en-US" sz="4000" b="1" spc="600" dirty="0">
              <a:solidFill>
                <a:schemeClr val="bg1"/>
              </a:solidFill>
              <a:latin typeface="微软雅黑" panose="020B0503020204020204" pitchFamily="34" charset="-122"/>
              <a:ea typeface="微软雅黑" panose="020B0503020204020204" pitchFamily="34" charset="-122"/>
            </a:endParaRPr>
          </a:p>
        </p:txBody>
      </p:sp>
      <p:sp>
        <p:nvSpPr>
          <p:cNvPr id="15" name="Text Box 40"/>
          <p:cNvSpPr txBox="1">
            <a:spLocks noChangeArrowheads="1"/>
          </p:cNvSpPr>
          <p:nvPr/>
        </p:nvSpPr>
        <p:spPr bwMode="gray">
          <a:xfrm>
            <a:off x="4268036" y="3793604"/>
            <a:ext cx="1744124" cy="978729"/>
          </a:xfrm>
          <a:prstGeom prst="rect">
            <a:avLst/>
          </a:prstGeom>
          <a:noFill/>
          <a:ln w="9525">
            <a:noFill/>
            <a:miter lim="800000"/>
            <a:headEnd/>
            <a:tailEnd/>
          </a:ln>
        </p:spPr>
        <p:txBody>
          <a:bodyPr wrap="square">
            <a:spAutoFit/>
          </a:bodyPr>
          <a:lstStyle/>
          <a:p>
            <a:pPr lvl="0">
              <a:lnSpc>
                <a:spcPct val="120000"/>
              </a:lnSpc>
              <a:defRPr/>
            </a:pPr>
            <a:r>
              <a:rPr lang="zh-CN" altLang="en-US" sz="1200" kern="0" dirty="0" smtClean="0">
                <a:solidFill>
                  <a:schemeClr val="bg1"/>
                </a:solidFill>
                <a:latin typeface="微软雅黑" pitchFamily="34" charset="-122"/>
                <a:ea typeface="微软雅黑" pitchFamily="34" charset="-122"/>
              </a:rPr>
              <a:t>单击此处输入文字单击此处输入文字单击此处输入文字单击此处输入</a:t>
            </a:r>
            <a:r>
              <a:rPr lang="zh-CN" altLang="en-US" sz="1200" kern="0" dirty="0">
                <a:solidFill>
                  <a:schemeClr val="bg1"/>
                </a:solidFill>
                <a:latin typeface="微软雅黑" pitchFamily="34" charset="-122"/>
                <a:ea typeface="微软雅黑" pitchFamily="34" charset="-122"/>
              </a:rPr>
              <a:t>文字单击此处</a:t>
            </a:r>
            <a:r>
              <a:rPr lang="zh-CN" altLang="en-US" sz="1200" kern="0" dirty="0" smtClean="0">
                <a:solidFill>
                  <a:schemeClr val="bg1"/>
                </a:solidFill>
                <a:latin typeface="微软雅黑" pitchFamily="34" charset="-122"/>
                <a:ea typeface="微软雅黑" pitchFamily="34" charset="-122"/>
              </a:rPr>
              <a:t>输文字</a:t>
            </a:r>
            <a:endParaRPr lang="zh-CN" altLang="en-US" sz="1200" kern="0" dirty="0">
              <a:solidFill>
                <a:schemeClr val="bg1"/>
              </a:solidFill>
              <a:latin typeface="微软雅黑" pitchFamily="34" charset="-122"/>
              <a:ea typeface="微软雅黑" pitchFamily="34" charset="-122"/>
            </a:endParaRPr>
          </a:p>
        </p:txBody>
      </p:sp>
      <p:sp>
        <p:nvSpPr>
          <p:cNvPr id="16" name="Rectangle 11"/>
          <p:cNvSpPr>
            <a:spLocks noChangeArrowheads="1"/>
          </p:cNvSpPr>
          <p:nvPr/>
        </p:nvSpPr>
        <p:spPr bwMode="gray">
          <a:xfrm>
            <a:off x="4388342" y="3434829"/>
            <a:ext cx="1503511"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bg1"/>
                </a:solidFill>
                <a:latin typeface="微软雅黑" pitchFamily="34" charset="-122"/>
                <a:ea typeface="微软雅黑" pitchFamily="34" charset="-122"/>
              </a:rPr>
              <a:t>单击此处输入</a:t>
            </a:r>
            <a:r>
              <a:rPr lang="zh-CN" altLang="en-US" sz="1400" b="1" kern="0" dirty="0" smtClean="0">
                <a:solidFill>
                  <a:schemeClr val="bg1"/>
                </a:solidFill>
                <a:latin typeface="微软雅黑" pitchFamily="34" charset="-122"/>
                <a:ea typeface="微软雅黑" pitchFamily="34" charset="-122"/>
              </a:rPr>
              <a:t>标题</a:t>
            </a:r>
            <a:endParaRPr lang="zh-CN" altLang="en-US" sz="1400" b="1" kern="0" dirty="0">
              <a:solidFill>
                <a:schemeClr val="bg1"/>
              </a:solidFill>
              <a:latin typeface="微软雅黑" pitchFamily="34" charset="-122"/>
              <a:ea typeface="微软雅黑" pitchFamily="34" charset="-122"/>
            </a:endParaRPr>
          </a:p>
        </p:txBody>
      </p:sp>
      <p:sp>
        <p:nvSpPr>
          <p:cNvPr id="17" name="Text Box 40"/>
          <p:cNvSpPr txBox="1">
            <a:spLocks noChangeArrowheads="1"/>
          </p:cNvSpPr>
          <p:nvPr/>
        </p:nvSpPr>
        <p:spPr bwMode="gray">
          <a:xfrm>
            <a:off x="6455492" y="3793604"/>
            <a:ext cx="1744124" cy="978729"/>
          </a:xfrm>
          <a:prstGeom prst="rect">
            <a:avLst/>
          </a:prstGeom>
          <a:noFill/>
          <a:ln w="9525">
            <a:noFill/>
            <a:miter lim="800000"/>
            <a:headEnd/>
            <a:tailEnd/>
          </a:ln>
        </p:spPr>
        <p:txBody>
          <a:bodyPr wrap="square">
            <a:spAutoFit/>
          </a:bodyPr>
          <a:lstStyle/>
          <a:p>
            <a:pPr lvl="0">
              <a:lnSpc>
                <a:spcPct val="120000"/>
              </a:lnSpc>
              <a:defRPr/>
            </a:pPr>
            <a:r>
              <a:rPr lang="zh-CN" altLang="en-US" sz="1200" kern="0" dirty="0" smtClean="0">
                <a:solidFill>
                  <a:schemeClr val="bg1"/>
                </a:solidFill>
                <a:latin typeface="微软雅黑" pitchFamily="34" charset="-122"/>
                <a:ea typeface="微软雅黑" pitchFamily="34" charset="-122"/>
              </a:rPr>
              <a:t>单击此处输入文字单击此处输入文字单击此处输入文字单击此处输入</a:t>
            </a:r>
            <a:r>
              <a:rPr lang="zh-CN" altLang="en-US" sz="1200" kern="0" dirty="0">
                <a:solidFill>
                  <a:schemeClr val="bg1"/>
                </a:solidFill>
                <a:latin typeface="微软雅黑" pitchFamily="34" charset="-122"/>
                <a:ea typeface="微软雅黑" pitchFamily="34" charset="-122"/>
              </a:rPr>
              <a:t>文字单击此处</a:t>
            </a:r>
            <a:r>
              <a:rPr lang="zh-CN" altLang="en-US" sz="1200" kern="0" dirty="0" smtClean="0">
                <a:solidFill>
                  <a:schemeClr val="bg1"/>
                </a:solidFill>
                <a:latin typeface="微软雅黑" pitchFamily="34" charset="-122"/>
                <a:ea typeface="微软雅黑" pitchFamily="34" charset="-122"/>
              </a:rPr>
              <a:t>输文字</a:t>
            </a:r>
            <a:endParaRPr lang="zh-CN" altLang="en-US" sz="1200" kern="0" dirty="0">
              <a:solidFill>
                <a:schemeClr val="bg1"/>
              </a:solidFill>
              <a:latin typeface="微软雅黑" pitchFamily="34" charset="-122"/>
              <a:ea typeface="微软雅黑" pitchFamily="34" charset="-122"/>
            </a:endParaRPr>
          </a:p>
        </p:txBody>
      </p:sp>
      <p:sp>
        <p:nvSpPr>
          <p:cNvPr id="18" name="Rectangle 11"/>
          <p:cNvSpPr>
            <a:spLocks noChangeArrowheads="1"/>
          </p:cNvSpPr>
          <p:nvPr/>
        </p:nvSpPr>
        <p:spPr bwMode="gray">
          <a:xfrm>
            <a:off x="6575798" y="3434829"/>
            <a:ext cx="1503511"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bg1"/>
                </a:solidFill>
                <a:latin typeface="微软雅黑" pitchFamily="34" charset="-122"/>
                <a:ea typeface="微软雅黑" pitchFamily="34" charset="-122"/>
              </a:rPr>
              <a:t>单击此处输入</a:t>
            </a:r>
            <a:r>
              <a:rPr lang="zh-CN" altLang="en-US" sz="1400" b="1" kern="0" dirty="0" smtClean="0">
                <a:solidFill>
                  <a:schemeClr val="bg1"/>
                </a:solidFill>
                <a:latin typeface="微软雅黑" pitchFamily="34" charset="-122"/>
                <a:ea typeface="微软雅黑" pitchFamily="34" charset="-122"/>
              </a:rPr>
              <a:t>标题</a:t>
            </a:r>
            <a:endParaRPr lang="zh-CN" altLang="en-US" sz="1400" b="1" kern="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584470809"/>
      </p:ext>
    </p:extLst>
  </p:cSld>
  <p:clrMapOvr>
    <a:masterClrMapping/>
  </p:clrMapOvr>
  <mc:AlternateContent xmlns:mc="http://schemas.openxmlformats.org/markup-compatibility/2006" xmlns:p14="http://schemas.microsoft.com/office/powerpoint/2010/main">
    <mc:Choice Requires="p14">
      <p:transition spd="slow" p14:dur="1600" advTm="5672">
        <p14:gallery dir="l"/>
      </p:transition>
    </mc:Choice>
    <mc:Fallback xmlns="">
      <p:transition spd="slow" advTm="567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1+#ppt_w/2"/>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12"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0-#ppt_w/2"/>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1000"/>
                                        <p:tgtEl>
                                          <p:spTgt spid="14"/>
                                        </p:tgtEl>
                                      </p:cBhvr>
                                    </p:animEffect>
                                    <p:anim calcmode="lin" valueType="num">
                                      <p:cBhvr>
                                        <p:cTn id="23" dur="1000" fill="hold"/>
                                        <p:tgtEl>
                                          <p:spTgt spid="14"/>
                                        </p:tgtEl>
                                        <p:attrNameLst>
                                          <p:attrName>ppt_x</p:attrName>
                                        </p:attrNameLst>
                                      </p:cBhvr>
                                      <p:tavLst>
                                        <p:tav tm="0">
                                          <p:val>
                                            <p:strVal val="#ppt_x"/>
                                          </p:val>
                                        </p:tav>
                                        <p:tav tm="100000">
                                          <p:val>
                                            <p:strVal val="#ppt_x"/>
                                          </p:val>
                                        </p:tav>
                                      </p:tavLst>
                                    </p:anim>
                                    <p:anim calcmode="lin" valueType="num">
                                      <p:cBhvr>
                                        <p:cTn id="24" dur="1000" fill="hold"/>
                                        <p:tgtEl>
                                          <p:spTgt spid="14"/>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16"/>
                                        </p:tgtEl>
                                        <p:attrNameLst>
                                          <p:attrName>style.visibility</p:attrName>
                                        </p:attrNameLst>
                                      </p:cBhvr>
                                      <p:to>
                                        <p:strVal val="visible"/>
                                      </p:to>
                                    </p:set>
                                    <p:anim calcmode="lin" valueType="num">
                                      <p:cBhvr>
                                        <p:cTn id="28"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16"/>
                                        </p:tgtEl>
                                        <p:attrNameLst>
                                          <p:attrName>ppt_y</p:attrName>
                                        </p:attrNameLst>
                                      </p:cBhvr>
                                      <p:tavLst>
                                        <p:tav tm="0">
                                          <p:val>
                                            <p:strVal val="#ppt_y"/>
                                          </p:val>
                                        </p:tav>
                                        <p:tav tm="100000">
                                          <p:val>
                                            <p:strVal val="#ppt_y"/>
                                          </p:val>
                                        </p:tav>
                                      </p:tavLst>
                                    </p:anim>
                                    <p:anim calcmode="lin" valueType="num">
                                      <p:cBhvr>
                                        <p:cTn id="30"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16"/>
                                        </p:tgtEl>
                                      </p:cBhvr>
                                    </p:animEffect>
                                  </p:childTnLst>
                                </p:cTn>
                              </p:par>
                            </p:childTnLst>
                          </p:cTn>
                        </p:par>
                        <p:par>
                          <p:cTn id="33" fill="hold">
                            <p:stCondLst>
                              <p:cond delay="3350"/>
                            </p:stCondLst>
                            <p:childTnLst>
                              <p:par>
                                <p:cTn id="34" presetID="42" presetClass="entr" presetSubtype="0" fill="hold" grpId="0" nodeType="after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750"/>
                                        <p:tgtEl>
                                          <p:spTgt spid="15"/>
                                        </p:tgtEl>
                                      </p:cBhvr>
                                    </p:animEffect>
                                    <p:anim calcmode="lin" valueType="num">
                                      <p:cBhvr>
                                        <p:cTn id="37" dur="750" fill="hold"/>
                                        <p:tgtEl>
                                          <p:spTgt spid="15"/>
                                        </p:tgtEl>
                                        <p:attrNameLst>
                                          <p:attrName>ppt_x</p:attrName>
                                        </p:attrNameLst>
                                      </p:cBhvr>
                                      <p:tavLst>
                                        <p:tav tm="0">
                                          <p:val>
                                            <p:strVal val="#ppt_x"/>
                                          </p:val>
                                        </p:tav>
                                        <p:tav tm="100000">
                                          <p:val>
                                            <p:strVal val="#ppt_x"/>
                                          </p:val>
                                        </p:tav>
                                      </p:tavLst>
                                    </p:anim>
                                    <p:anim calcmode="lin" valueType="num">
                                      <p:cBhvr>
                                        <p:cTn id="38" dur="750" fill="hold"/>
                                        <p:tgtEl>
                                          <p:spTgt spid="15"/>
                                        </p:tgtEl>
                                        <p:attrNameLst>
                                          <p:attrName>ppt_y</p:attrName>
                                        </p:attrNameLst>
                                      </p:cBhvr>
                                      <p:tavLst>
                                        <p:tav tm="0">
                                          <p:val>
                                            <p:strVal val="#ppt_y+.1"/>
                                          </p:val>
                                        </p:tav>
                                        <p:tav tm="100000">
                                          <p:val>
                                            <p:strVal val="#ppt_y"/>
                                          </p:val>
                                        </p:tav>
                                      </p:tavLst>
                                    </p:anim>
                                  </p:childTnLst>
                                </p:cTn>
                              </p:par>
                            </p:childTnLst>
                          </p:cTn>
                        </p:par>
                        <p:par>
                          <p:cTn id="39" fill="hold">
                            <p:stCondLst>
                              <p:cond delay="4100"/>
                            </p:stCondLst>
                            <p:childTnLst>
                              <p:par>
                                <p:cTn id="40" presetID="41" presetClass="entr" presetSubtype="0" fill="hold" grpId="0" nodeType="afterEffect">
                                  <p:stCondLst>
                                    <p:cond delay="0"/>
                                  </p:stCondLst>
                                  <p:iterate type="lt">
                                    <p:tmPct val="10000"/>
                                  </p:iterate>
                                  <p:childTnLst>
                                    <p:set>
                                      <p:cBhvr>
                                        <p:cTn id="41" dur="1" fill="hold">
                                          <p:stCondLst>
                                            <p:cond delay="0"/>
                                          </p:stCondLst>
                                        </p:cTn>
                                        <p:tgtEl>
                                          <p:spTgt spid="18"/>
                                        </p:tgtEl>
                                        <p:attrNameLst>
                                          <p:attrName>style.visibility</p:attrName>
                                        </p:attrNameLst>
                                      </p:cBhvr>
                                      <p:to>
                                        <p:strVal val="visible"/>
                                      </p:to>
                                    </p:set>
                                    <p:anim calcmode="lin" valueType="num">
                                      <p:cBhvr>
                                        <p:cTn id="42"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43" dur="500" fill="hold"/>
                                        <p:tgtEl>
                                          <p:spTgt spid="18"/>
                                        </p:tgtEl>
                                        <p:attrNameLst>
                                          <p:attrName>ppt_y</p:attrName>
                                        </p:attrNameLst>
                                      </p:cBhvr>
                                      <p:tavLst>
                                        <p:tav tm="0">
                                          <p:val>
                                            <p:strVal val="#ppt_y"/>
                                          </p:val>
                                        </p:tav>
                                        <p:tav tm="100000">
                                          <p:val>
                                            <p:strVal val="#ppt_y"/>
                                          </p:val>
                                        </p:tav>
                                      </p:tavLst>
                                    </p:anim>
                                    <p:anim calcmode="lin" valueType="num">
                                      <p:cBhvr>
                                        <p:cTn id="44"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45"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46" dur="500" tmFilter="0,0; .5, 1; 1, 1"/>
                                        <p:tgtEl>
                                          <p:spTgt spid="18"/>
                                        </p:tgtEl>
                                      </p:cBhvr>
                                    </p:animEffect>
                                  </p:childTnLst>
                                </p:cTn>
                              </p:par>
                            </p:childTnLst>
                          </p:cTn>
                        </p:par>
                        <p:par>
                          <p:cTn id="47" fill="hold">
                            <p:stCondLst>
                              <p:cond delay="4950"/>
                            </p:stCondLst>
                            <p:childTnLst>
                              <p:par>
                                <p:cTn id="48" presetID="42" presetClass="entr" presetSubtype="0" fill="hold" grpId="0" nodeType="after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fade">
                                      <p:cBhvr>
                                        <p:cTn id="50" dur="750"/>
                                        <p:tgtEl>
                                          <p:spTgt spid="17"/>
                                        </p:tgtEl>
                                      </p:cBhvr>
                                    </p:animEffect>
                                    <p:anim calcmode="lin" valueType="num">
                                      <p:cBhvr>
                                        <p:cTn id="51" dur="750" fill="hold"/>
                                        <p:tgtEl>
                                          <p:spTgt spid="17"/>
                                        </p:tgtEl>
                                        <p:attrNameLst>
                                          <p:attrName>ppt_x</p:attrName>
                                        </p:attrNameLst>
                                      </p:cBhvr>
                                      <p:tavLst>
                                        <p:tav tm="0">
                                          <p:val>
                                            <p:strVal val="#ppt_x"/>
                                          </p:val>
                                        </p:tav>
                                        <p:tav tm="100000">
                                          <p:val>
                                            <p:strVal val="#ppt_x"/>
                                          </p:val>
                                        </p:tav>
                                      </p:tavLst>
                                    </p:anim>
                                    <p:anim calcmode="lin" valueType="num">
                                      <p:cBhvr>
                                        <p:cTn id="52" dur="750" fill="hold"/>
                                        <p:tgtEl>
                                          <p:spTgt spid="17"/>
                                        </p:tgtEl>
                                        <p:attrNameLst>
                                          <p:attrName>ppt_y</p:attrName>
                                        </p:attrNameLst>
                                      </p:cBhvr>
                                      <p:tavLst>
                                        <p:tav tm="0">
                                          <p:val>
                                            <p:strVal val="#ppt_y+.1"/>
                                          </p:val>
                                        </p:tav>
                                        <p:tav tm="100000">
                                          <p:val>
                                            <p:strVal val="#ppt_y"/>
                                          </p:val>
                                        </p:tav>
                                      </p:tavLst>
                                    </p:anim>
                                  </p:childTnLst>
                                </p:cTn>
                              </p:par>
                            </p:childTnLst>
                          </p:cTn>
                        </p:par>
                        <p:par>
                          <p:cTn id="53" fill="hold">
                            <p:stCondLst>
                              <p:cond delay="5700"/>
                            </p:stCondLst>
                            <p:childTnLst>
                              <p:par>
                                <p:cTn id="54" presetID="41" presetClass="entr" presetSubtype="0" fill="hold" grpId="0" nodeType="afterEffect">
                                  <p:stCondLst>
                                    <p:cond delay="0"/>
                                  </p:stCondLst>
                                  <p:iterate type="lt">
                                    <p:tmPct val="10000"/>
                                  </p:iterate>
                                  <p:childTnLst>
                                    <p:set>
                                      <p:cBhvr>
                                        <p:cTn id="55" dur="1" fill="hold">
                                          <p:stCondLst>
                                            <p:cond delay="0"/>
                                          </p:stCondLst>
                                        </p:cTn>
                                        <p:tgtEl>
                                          <p:spTgt spid="13"/>
                                        </p:tgtEl>
                                        <p:attrNameLst>
                                          <p:attrName>style.visibility</p:attrName>
                                        </p:attrNameLst>
                                      </p:cBhvr>
                                      <p:to>
                                        <p:strVal val="visible"/>
                                      </p:to>
                                    </p:set>
                                    <p:anim calcmode="lin" valueType="num">
                                      <p:cBhvr>
                                        <p:cTn id="56"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57" dur="500" fill="hold"/>
                                        <p:tgtEl>
                                          <p:spTgt spid="13"/>
                                        </p:tgtEl>
                                        <p:attrNameLst>
                                          <p:attrName>ppt_y</p:attrName>
                                        </p:attrNameLst>
                                      </p:cBhvr>
                                      <p:tavLst>
                                        <p:tav tm="0">
                                          <p:val>
                                            <p:strVal val="#ppt_y"/>
                                          </p:val>
                                        </p:tav>
                                        <p:tav tm="100000">
                                          <p:val>
                                            <p:strVal val="#ppt_y"/>
                                          </p:val>
                                        </p:tav>
                                      </p:tavLst>
                                    </p:anim>
                                    <p:anim calcmode="lin" valueType="num">
                                      <p:cBhvr>
                                        <p:cTn id="58"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59"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60" dur="500" tmFilter="0,0; .5, 1; 1, 1"/>
                                        <p:tgtEl>
                                          <p:spTgt spid="13"/>
                                        </p:tgtEl>
                                      </p:cBhvr>
                                    </p:animEffect>
                                  </p:childTnLst>
                                </p:cTn>
                              </p:par>
                            </p:childTnLst>
                          </p:cTn>
                        </p:par>
                        <p:par>
                          <p:cTn id="61" fill="hold">
                            <p:stCondLst>
                              <p:cond delay="6550"/>
                            </p:stCondLst>
                            <p:childTnLst>
                              <p:par>
                                <p:cTn id="62" presetID="42" presetClass="entr" presetSubtype="0" fill="hold" grpId="0" nodeType="after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fade">
                                      <p:cBhvr>
                                        <p:cTn id="64" dur="750"/>
                                        <p:tgtEl>
                                          <p:spTgt spid="12"/>
                                        </p:tgtEl>
                                      </p:cBhvr>
                                    </p:animEffect>
                                    <p:anim calcmode="lin" valueType="num">
                                      <p:cBhvr>
                                        <p:cTn id="65" dur="750" fill="hold"/>
                                        <p:tgtEl>
                                          <p:spTgt spid="12"/>
                                        </p:tgtEl>
                                        <p:attrNameLst>
                                          <p:attrName>ppt_x</p:attrName>
                                        </p:attrNameLst>
                                      </p:cBhvr>
                                      <p:tavLst>
                                        <p:tav tm="0">
                                          <p:val>
                                            <p:strVal val="#ppt_x"/>
                                          </p:val>
                                        </p:tav>
                                        <p:tav tm="100000">
                                          <p:val>
                                            <p:strVal val="#ppt_x"/>
                                          </p:val>
                                        </p:tav>
                                      </p:tavLst>
                                    </p:anim>
                                    <p:anim calcmode="lin" valueType="num">
                                      <p:cBhvr>
                                        <p:cTn id="66" dur="75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p:bldP spid="13" grpId="0"/>
      <p:bldP spid="14" grpId="0"/>
      <p:bldP spid="15" grpId="0"/>
      <p:bldP spid="16" grpId="0"/>
      <p:bldP spid="17" grpId="0"/>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0" y="337220"/>
            <a:ext cx="3419872" cy="576064"/>
          </a:xfrm>
          <a:prstGeom prst="homePlat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TextBox 4"/>
          <p:cNvSpPr txBox="1"/>
          <p:nvPr/>
        </p:nvSpPr>
        <p:spPr>
          <a:xfrm>
            <a:off x="179512" y="440586"/>
            <a:ext cx="2031325"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点击添加相关标题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1" name="矩形 20"/>
          <p:cNvSpPr/>
          <p:nvPr/>
        </p:nvSpPr>
        <p:spPr>
          <a:xfrm>
            <a:off x="0" y="5593804"/>
            <a:ext cx="9144000" cy="14401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7396955" y="477524"/>
            <a:ext cx="295456" cy="295456"/>
          </a:xfrm>
          <a:prstGeom prst="rect">
            <a:avLst/>
          </a:prstGeom>
          <a:solidFill>
            <a:srgbClr val="FFC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7764419" y="477524"/>
            <a:ext cx="295456" cy="295456"/>
          </a:xfrm>
          <a:prstGeom prst="rect">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8124459" y="477524"/>
            <a:ext cx="295456" cy="295456"/>
          </a:xfrm>
          <a:prstGeom prst="rect">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8491923" y="477524"/>
            <a:ext cx="295456" cy="29545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8"/>
          <p:cNvSpPr/>
          <p:nvPr/>
        </p:nvSpPr>
        <p:spPr>
          <a:xfrm>
            <a:off x="4582362" y="1180692"/>
            <a:ext cx="987388" cy="987388"/>
          </a:xfrm>
          <a:prstGeom prst="rtTriangle">
            <a:avLst/>
          </a:prstGeom>
          <a:solidFill>
            <a:srgbClr val="FFC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直角三角形 9"/>
          <p:cNvSpPr/>
          <p:nvPr/>
        </p:nvSpPr>
        <p:spPr>
          <a:xfrm flipH="1">
            <a:off x="3614944" y="2168080"/>
            <a:ext cx="987388" cy="987388"/>
          </a:xfrm>
          <a:prstGeom prst="rtTriangle">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直角三角形 10"/>
          <p:cNvSpPr/>
          <p:nvPr/>
        </p:nvSpPr>
        <p:spPr>
          <a:xfrm>
            <a:off x="4582362" y="3162356"/>
            <a:ext cx="987388" cy="987388"/>
          </a:xfrm>
          <a:prstGeom prst="rtTriangle">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直角三角形 11"/>
          <p:cNvSpPr/>
          <p:nvPr/>
        </p:nvSpPr>
        <p:spPr>
          <a:xfrm flipH="1">
            <a:off x="3614944" y="4149744"/>
            <a:ext cx="987388" cy="987388"/>
          </a:xfrm>
          <a:prstGeom prst="rtTriangl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657352" y="1674386"/>
            <a:ext cx="418704" cy="369332"/>
          </a:xfrm>
          <a:prstGeom prst="rect">
            <a:avLst/>
          </a:prstGeom>
        </p:spPr>
        <p:txBody>
          <a:bodyPr wrap="none">
            <a:spAutoFit/>
          </a:bodyPr>
          <a:lstStyle/>
          <a:p>
            <a:pPr algn="ctr" fontAlgn="auto">
              <a:spcBef>
                <a:spcPts val="0"/>
              </a:spcBef>
              <a:spcAft>
                <a:spcPts val="0"/>
              </a:spcAft>
              <a:defRPr/>
            </a:pPr>
            <a:r>
              <a:rPr lang="en-US" altLang="zh-CN" dirty="0">
                <a:solidFill>
                  <a:schemeClr val="bg1"/>
                </a:solidFill>
              </a:rPr>
              <a:t>01</a:t>
            </a:r>
            <a:endParaRPr lang="zh-CN" altLang="en-US" dirty="0">
              <a:solidFill>
                <a:schemeClr val="bg1"/>
              </a:solidFill>
            </a:endParaRPr>
          </a:p>
        </p:txBody>
      </p:sp>
      <p:sp>
        <p:nvSpPr>
          <p:cNvPr id="14" name="矩形 13"/>
          <p:cNvSpPr/>
          <p:nvPr/>
        </p:nvSpPr>
        <p:spPr>
          <a:xfrm>
            <a:off x="4125764" y="2658902"/>
            <a:ext cx="418704" cy="369332"/>
          </a:xfrm>
          <a:prstGeom prst="rect">
            <a:avLst/>
          </a:prstGeom>
        </p:spPr>
        <p:txBody>
          <a:bodyPr wrap="none">
            <a:spAutoFit/>
          </a:bodyPr>
          <a:lstStyle/>
          <a:p>
            <a:pPr algn="ctr" fontAlgn="auto">
              <a:spcBef>
                <a:spcPts val="0"/>
              </a:spcBef>
              <a:spcAft>
                <a:spcPts val="0"/>
              </a:spcAft>
              <a:defRPr/>
            </a:pPr>
            <a:r>
              <a:rPr lang="en-US" altLang="zh-CN" dirty="0" smtClean="0">
                <a:solidFill>
                  <a:schemeClr val="bg1"/>
                </a:solidFill>
              </a:rPr>
              <a:t>02</a:t>
            </a:r>
            <a:endParaRPr lang="zh-CN" altLang="en-US" dirty="0">
              <a:solidFill>
                <a:schemeClr val="bg1"/>
              </a:solidFill>
            </a:endParaRPr>
          </a:p>
        </p:txBody>
      </p:sp>
      <p:sp>
        <p:nvSpPr>
          <p:cNvPr id="15" name="矩形 14"/>
          <p:cNvSpPr/>
          <p:nvPr/>
        </p:nvSpPr>
        <p:spPr>
          <a:xfrm>
            <a:off x="4657352" y="3656050"/>
            <a:ext cx="418704" cy="369332"/>
          </a:xfrm>
          <a:prstGeom prst="rect">
            <a:avLst/>
          </a:prstGeom>
        </p:spPr>
        <p:txBody>
          <a:bodyPr wrap="none">
            <a:spAutoFit/>
          </a:bodyPr>
          <a:lstStyle/>
          <a:p>
            <a:pPr algn="ctr" fontAlgn="auto">
              <a:spcBef>
                <a:spcPts val="0"/>
              </a:spcBef>
              <a:spcAft>
                <a:spcPts val="0"/>
              </a:spcAft>
              <a:defRPr/>
            </a:pPr>
            <a:r>
              <a:rPr lang="en-US" altLang="zh-CN" dirty="0" smtClean="0">
                <a:solidFill>
                  <a:schemeClr val="bg1"/>
                </a:solidFill>
              </a:rPr>
              <a:t>03</a:t>
            </a:r>
            <a:endParaRPr lang="zh-CN" altLang="en-US" dirty="0">
              <a:solidFill>
                <a:schemeClr val="bg1"/>
              </a:solidFill>
            </a:endParaRPr>
          </a:p>
        </p:txBody>
      </p:sp>
      <p:sp>
        <p:nvSpPr>
          <p:cNvPr id="16" name="矩形 15"/>
          <p:cNvSpPr/>
          <p:nvPr/>
        </p:nvSpPr>
        <p:spPr>
          <a:xfrm>
            <a:off x="4163658" y="4659441"/>
            <a:ext cx="418704" cy="369332"/>
          </a:xfrm>
          <a:prstGeom prst="rect">
            <a:avLst/>
          </a:prstGeom>
        </p:spPr>
        <p:txBody>
          <a:bodyPr wrap="none">
            <a:spAutoFit/>
          </a:bodyPr>
          <a:lstStyle/>
          <a:p>
            <a:pPr algn="ctr" fontAlgn="auto">
              <a:spcBef>
                <a:spcPts val="0"/>
              </a:spcBef>
              <a:spcAft>
                <a:spcPts val="0"/>
              </a:spcAft>
              <a:defRPr/>
            </a:pPr>
            <a:r>
              <a:rPr lang="en-US" altLang="zh-CN" dirty="0" smtClean="0">
                <a:solidFill>
                  <a:schemeClr val="bg1"/>
                </a:solidFill>
              </a:rPr>
              <a:t>04</a:t>
            </a:r>
            <a:endParaRPr lang="zh-CN" altLang="en-US" dirty="0">
              <a:solidFill>
                <a:schemeClr val="bg1"/>
              </a:solidFill>
            </a:endParaRPr>
          </a:p>
        </p:txBody>
      </p:sp>
      <p:sp>
        <p:nvSpPr>
          <p:cNvPr id="17" name="TextBox 16"/>
          <p:cNvSpPr txBox="1"/>
          <p:nvPr/>
        </p:nvSpPr>
        <p:spPr bwMode="auto">
          <a:xfrm>
            <a:off x="923298" y="1538885"/>
            <a:ext cx="3240360" cy="923330"/>
          </a:xfrm>
          <a:prstGeom prst="rect">
            <a:avLst/>
          </a:prstGeom>
          <a:noFill/>
        </p:spPr>
        <p:txBody>
          <a:bodyPr wrap="square">
            <a:spAutoFit/>
          </a:bodyPr>
          <a:lstStyle/>
          <a:p>
            <a:pPr>
              <a:lnSpc>
                <a:spcPct val="150000"/>
              </a:lnSpc>
            </a:pPr>
            <a:r>
              <a:rPr lang="zh-CN" altLang="en-US" sz="1200" dirty="0">
                <a:solidFill>
                  <a:schemeClr val="tx1">
                    <a:lumMod val="65000"/>
                    <a:lumOff val="35000"/>
                  </a:schemeClr>
                </a:solidFill>
              </a:rPr>
              <a:t>这里输入简单的文字概述这里输入简单文字概述简单的文字概述这里输入简单的文字概述这里输入</a:t>
            </a:r>
            <a:r>
              <a:rPr lang="zh-CN" altLang="en-US" sz="1200" dirty="0" smtClean="0">
                <a:solidFill>
                  <a:schemeClr val="tx1">
                    <a:lumMod val="65000"/>
                    <a:lumOff val="35000"/>
                  </a:schemeClr>
                </a:solidFill>
              </a:rPr>
              <a:t>简单文字概述这里输入</a:t>
            </a:r>
            <a:endParaRPr lang="zh-CN" altLang="en-US" sz="1200" dirty="0">
              <a:solidFill>
                <a:schemeClr val="tx1">
                  <a:lumMod val="65000"/>
                  <a:lumOff val="35000"/>
                </a:schemeClr>
              </a:solidFill>
              <a:latin typeface="Calibri" pitchFamily="34" charset="0"/>
            </a:endParaRPr>
          </a:p>
        </p:txBody>
      </p:sp>
      <p:sp>
        <p:nvSpPr>
          <p:cNvPr id="18" name="TextBox 17"/>
          <p:cNvSpPr txBox="1"/>
          <p:nvPr/>
        </p:nvSpPr>
        <p:spPr bwMode="auto">
          <a:xfrm>
            <a:off x="5076056" y="2490427"/>
            <a:ext cx="3240360" cy="923330"/>
          </a:xfrm>
          <a:prstGeom prst="rect">
            <a:avLst/>
          </a:prstGeom>
          <a:noFill/>
        </p:spPr>
        <p:txBody>
          <a:bodyPr wrap="square">
            <a:spAutoFit/>
          </a:bodyPr>
          <a:lstStyle/>
          <a:p>
            <a:pPr>
              <a:lnSpc>
                <a:spcPct val="150000"/>
              </a:lnSpc>
            </a:pPr>
            <a:r>
              <a:rPr lang="zh-CN" altLang="en-US" sz="1200" dirty="0">
                <a:solidFill>
                  <a:schemeClr val="tx1">
                    <a:lumMod val="65000"/>
                    <a:lumOff val="35000"/>
                  </a:schemeClr>
                </a:solidFill>
              </a:rPr>
              <a:t>这里输入简单的文字概述这里输入简单文字概述简单的文字概述这里输入简单的文字概述这里输入</a:t>
            </a:r>
            <a:r>
              <a:rPr lang="zh-CN" altLang="en-US" sz="1200" dirty="0" smtClean="0">
                <a:solidFill>
                  <a:schemeClr val="tx1">
                    <a:lumMod val="65000"/>
                    <a:lumOff val="35000"/>
                  </a:schemeClr>
                </a:solidFill>
              </a:rPr>
              <a:t>简单文字概述这里输入</a:t>
            </a:r>
            <a:endParaRPr lang="zh-CN" altLang="en-US" sz="1200" dirty="0">
              <a:solidFill>
                <a:schemeClr val="tx1">
                  <a:lumMod val="65000"/>
                  <a:lumOff val="35000"/>
                </a:schemeClr>
              </a:solidFill>
              <a:latin typeface="Calibri" pitchFamily="34" charset="0"/>
            </a:endParaRPr>
          </a:p>
        </p:txBody>
      </p:sp>
      <p:sp>
        <p:nvSpPr>
          <p:cNvPr id="19" name="TextBox 18"/>
          <p:cNvSpPr txBox="1"/>
          <p:nvPr/>
        </p:nvSpPr>
        <p:spPr bwMode="auto">
          <a:xfrm>
            <a:off x="893186" y="3413757"/>
            <a:ext cx="3240360" cy="923330"/>
          </a:xfrm>
          <a:prstGeom prst="rect">
            <a:avLst/>
          </a:prstGeom>
          <a:noFill/>
        </p:spPr>
        <p:txBody>
          <a:bodyPr wrap="square">
            <a:spAutoFit/>
          </a:bodyPr>
          <a:lstStyle/>
          <a:p>
            <a:pPr>
              <a:lnSpc>
                <a:spcPct val="150000"/>
              </a:lnSpc>
            </a:pPr>
            <a:r>
              <a:rPr lang="zh-CN" altLang="en-US" sz="1200" dirty="0">
                <a:solidFill>
                  <a:schemeClr val="tx1">
                    <a:lumMod val="65000"/>
                    <a:lumOff val="35000"/>
                  </a:schemeClr>
                </a:solidFill>
              </a:rPr>
              <a:t>这里输入简单的文字概述这里输入简单文字概述简单的文字概述这里输入简单的文字概述这里输入</a:t>
            </a:r>
            <a:r>
              <a:rPr lang="zh-CN" altLang="en-US" sz="1200" dirty="0" smtClean="0">
                <a:solidFill>
                  <a:schemeClr val="tx1">
                    <a:lumMod val="65000"/>
                    <a:lumOff val="35000"/>
                  </a:schemeClr>
                </a:solidFill>
              </a:rPr>
              <a:t>简单文字概述这里输入</a:t>
            </a:r>
            <a:endParaRPr lang="zh-CN" altLang="en-US" sz="1200" dirty="0">
              <a:solidFill>
                <a:schemeClr val="tx1">
                  <a:lumMod val="65000"/>
                  <a:lumOff val="35000"/>
                </a:schemeClr>
              </a:solidFill>
              <a:latin typeface="Calibri" pitchFamily="34" charset="0"/>
            </a:endParaRPr>
          </a:p>
        </p:txBody>
      </p:sp>
      <p:sp>
        <p:nvSpPr>
          <p:cNvPr id="20" name="TextBox 19"/>
          <p:cNvSpPr txBox="1"/>
          <p:nvPr/>
        </p:nvSpPr>
        <p:spPr bwMode="auto">
          <a:xfrm>
            <a:off x="5045944" y="4382442"/>
            <a:ext cx="3240360" cy="923330"/>
          </a:xfrm>
          <a:prstGeom prst="rect">
            <a:avLst/>
          </a:prstGeom>
          <a:noFill/>
        </p:spPr>
        <p:txBody>
          <a:bodyPr wrap="square">
            <a:spAutoFit/>
          </a:bodyPr>
          <a:lstStyle/>
          <a:p>
            <a:pPr>
              <a:lnSpc>
                <a:spcPct val="150000"/>
              </a:lnSpc>
            </a:pPr>
            <a:r>
              <a:rPr lang="zh-CN" altLang="en-US" sz="1200" dirty="0">
                <a:solidFill>
                  <a:schemeClr val="tx1">
                    <a:lumMod val="65000"/>
                    <a:lumOff val="35000"/>
                  </a:schemeClr>
                </a:solidFill>
              </a:rPr>
              <a:t>这里输入简单的文字概述这里输入简单文字概述简单的文字概述这里输入简单的文字概述这里输入</a:t>
            </a:r>
            <a:r>
              <a:rPr lang="zh-CN" altLang="en-US" sz="1200" dirty="0" smtClean="0">
                <a:solidFill>
                  <a:schemeClr val="tx1">
                    <a:lumMod val="65000"/>
                    <a:lumOff val="35000"/>
                  </a:schemeClr>
                </a:solidFill>
              </a:rPr>
              <a:t>简单文字概述这里输入</a:t>
            </a:r>
            <a:endParaRPr lang="zh-CN" altLang="en-US" sz="1200" dirty="0">
              <a:solidFill>
                <a:schemeClr val="tx1">
                  <a:lumMod val="65000"/>
                  <a:lumOff val="35000"/>
                </a:schemeClr>
              </a:solidFill>
              <a:latin typeface="Calibri" pitchFamily="34" charset="0"/>
            </a:endParaRPr>
          </a:p>
        </p:txBody>
      </p:sp>
    </p:spTree>
    <p:extLst>
      <p:ext uri="{BB962C8B-B14F-4D97-AF65-F5344CB8AC3E}">
        <p14:creationId xmlns:p14="http://schemas.microsoft.com/office/powerpoint/2010/main" val="3091761290"/>
      </p:ext>
    </p:extLst>
  </p:cSld>
  <p:clrMapOvr>
    <a:masterClrMapping/>
  </p:clrMapOvr>
  <mc:AlternateContent xmlns:mc="http://schemas.openxmlformats.org/markup-compatibility/2006" xmlns:p14="http://schemas.microsoft.com/office/powerpoint/2010/main">
    <mc:Choice Requires="p14">
      <p:transition spd="slow" p14:dur="1200" advTm="5496">
        <p14:flip dir="r"/>
      </p:transition>
    </mc:Choice>
    <mc:Fallback xmlns="">
      <p:transition spd="slow" advTm="549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0-#ppt_w/2"/>
                                          </p:val>
                                        </p:tav>
                                        <p:tav tm="100000">
                                          <p:val>
                                            <p:strVal val="#ppt_x"/>
                                          </p:val>
                                        </p:tav>
                                      </p:tavLst>
                                    </p:anim>
                                    <p:anim calcmode="lin" valueType="num">
                                      <p:cBhvr additive="base">
                                        <p:cTn id="17" dur="500" fill="hold"/>
                                        <p:tgtEl>
                                          <p:spTgt spid="10"/>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childTnLst>
                          </p:cTn>
                        </p:par>
                        <p:par>
                          <p:cTn id="22" fill="hold">
                            <p:stCondLst>
                              <p:cond delay="2000"/>
                            </p:stCondLst>
                            <p:childTnLst>
                              <p:par>
                                <p:cTn id="23" presetID="2" presetClass="entr" presetSubtype="2"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1+#ppt_w/2"/>
                                          </p:val>
                                        </p:tav>
                                        <p:tav tm="100000">
                                          <p:val>
                                            <p:strVal val="#ppt_x"/>
                                          </p:val>
                                        </p:tav>
                                      </p:tavLst>
                                    </p:anim>
                                    <p:anim calcmode="lin" valueType="num">
                                      <p:cBhvr additive="base">
                                        <p:cTn id="26" dur="500" fill="hold"/>
                                        <p:tgtEl>
                                          <p:spTgt spid="11"/>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childTnLst>
                          </p:cTn>
                        </p:par>
                        <p:par>
                          <p:cTn id="31" fill="hold">
                            <p:stCondLst>
                              <p:cond delay="3000"/>
                            </p:stCondLst>
                            <p:childTnLst>
                              <p:par>
                                <p:cTn id="32" presetID="2" presetClass="entr" presetSubtype="8"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500" fill="hold"/>
                                        <p:tgtEl>
                                          <p:spTgt spid="12"/>
                                        </p:tgtEl>
                                        <p:attrNameLst>
                                          <p:attrName>ppt_x</p:attrName>
                                        </p:attrNameLst>
                                      </p:cBhvr>
                                      <p:tavLst>
                                        <p:tav tm="0">
                                          <p:val>
                                            <p:strVal val="0-#ppt_w/2"/>
                                          </p:val>
                                        </p:tav>
                                        <p:tav tm="100000">
                                          <p:val>
                                            <p:strVal val="#ppt_x"/>
                                          </p:val>
                                        </p:tav>
                                      </p:tavLst>
                                    </p:anim>
                                    <p:anim calcmode="lin" valueType="num">
                                      <p:cBhvr additive="base">
                                        <p:cTn id="35" dur="500" fill="hold"/>
                                        <p:tgtEl>
                                          <p:spTgt spid="12"/>
                                        </p:tgtEl>
                                        <p:attrNameLst>
                                          <p:attrName>ppt_y</p:attrName>
                                        </p:attrNameLst>
                                      </p:cBhvr>
                                      <p:tavLst>
                                        <p:tav tm="0">
                                          <p:val>
                                            <p:strVal val="#ppt_y"/>
                                          </p:val>
                                        </p:tav>
                                        <p:tav tm="100000">
                                          <p:val>
                                            <p:strVal val="#ppt_y"/>
                                          </p:val>
                                        </p:tav>
                                      </p:tavLst>
                                    </p:anim>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childTnLst>
                          </p:cTn>
                        </p:par>
                        <p:par>
                          <p:cTn id="40" fill="hold">
                            <p:stCondLst>
                              <p:cond delay="4000"/>
                            </p:stCondLst>
                            <p:childTnLst>
                              <p:par>
                                <p:cTn id="41" presetID="42" presetClass="entr" presetSubtype="0"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1000"/>
                                        <p:tgtEl>
                                          <p:spTgt spid="17"/>
                                        </p:tgtEl>
                                      </p:cBhvr>
                                    </p:animEffect>
                                    <p:anim calcmode="lin" valueType="num">
                                      <p:cBhvr>
                                        <p:cTn id="44" dur="1000" fill="hold"/>
                                        <p:tgtEl>
                                          <p:spTgt spid="17"/>
                                        </p:tgtEl>
                                        <p:attrNameLst>
                                          <p:attrName>ppt_x</p:attrName>
                                        </p:attrNameLst>
                                      </p:cBhvr>
                                      <p:tavLst>
                                        <p:tav tm="0">
                                          <p:val>
                                            <p:strVal val="#ppt_x"/>
                                          </p:val>
                                        </p:tav>
                                        <p:tav tm="100000">
                                          <p:val>
                                            <p:strVal val="#ppt_x"/>
                                          </p:val>
                                        </p:tav>
                                      </p:tavLst>
                                    </p:anim>
                                    <p:anim calcmode="lin" valueType="num">
                                      <p:cBhvr>
                                        <p:cTn id="45" dur="1000" fill="hold"/>
                                        <p:tgtEl>
                                          <p:spTgt spid="17"/>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fade">
                                      <p:cBhvr>
                                        <p:cTn id="48" dur="1000"/>
                                        <p:tgtEl>
                                          <p:spTgt spid="18"/>
                                        </p:tgtEl>
                                      </p:cBhvr>
                                    </p:animEffect>
                                    <p:anim calcmode="lin" valueType="num">
                                      <p:cBhvr>
                                        <p:cTn id="49" dur="1000" fill="hold"/>
                                        <p:tgtEl>
                                          <p:spTgt spid="18"/>
                                        </p:tgtEl>
                                        <p:attrNameLst>
                                          <p:attrName>ppt_x</p:attrName>
                                        </p:attrNameLst>
                                      </p:cBhvr>
                                      <p:tavLst>
                                        <p:tav tm="0">
                                          <p:val>
                                            <p:strVal val="#ppt_x"/>
                                          </p:val>
                                        </p:tav>
                                        <p:tav tm="100000">
                                          <p:val>
                                            <p:strVal val="#ppt_x"/>
                                          </p:val>
                                        </p:tav>
                                      </p:tavLst>
                                    </p:anim>
                                    <p:anim calcmode="lin" valueType="num">
                                      <p:cBhvr>
                                        <p:cTn id="50" dur="1000" fill="hold"/>
                                        <p:tgtEl>
                                          <p:spTgt spid="18"/>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1000"/>
                                        <p:tgtEl>
                                          <p:spTgt spid="19"/>
                                        </p:tgtEl>
                                      </p:cBhvr>
                                    </p:animEffect>
                                    <p:anim calcmode="lin" valueType="num">
                                      <p:cBhvr>
                                        <p:cTn id="54" dur="1000" fill="hold"/>
                                        <p:tgtEl>
                                          <p:spTgt spid="19"/>
                                        </p:tgtEl>
                                        <p:attrNameLst>
                                          <p:attrName>ppt_x</p:attrName>
                                        </p:attrNameLst>
                                      </p:cBhvr>
                                      <p:tavLst>
                                        <p:tav tm="0">
                                          <p:val>
                                            <p:strVal val="#ppt_x"/>
                                          </p:val>
                                        </p:tav>
                                        <p:tav tm="100000">
                                          <p:val>
                                            <p:strVal val="#ppt_x"/>
                                          </p:val>
                                        </p:tav>
                                      </p:tavLst>
                                    </p:anim>
                                    <p:anim calcmode="lin" valueType="num">
                                      <p:cBhvr>
                                        <p:cTn id="55" dur="1000" fill="hold"/>
                                        <p:tgtEl>
                                          <p:spTgt spid="19"/>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fade">
                                      <p:cBhvr>
                                        <p:cTn id="58" dur="1000"/>
                                        <p:tgtEl>
                                          <p:spTgt spid="20"/>
                                        </p:tgtEl>
                                      </p:cBhvr>
                                    </p:animEffect>
                                    <p:anim calcmode="lin" valueType="num">
                                      <p:cBhvr>
                                        <p:cTn id="59" dur="1000" fill="hold"/>
                                        <p:tgtEl>
                                          <p:spTgt spid="20"/>
                                        </p:tgtEl>
                                        <p:attrNameLst>
                                          <p:attrName>ppt_x</p:attrName>
                                        </p:attrNameLst>
                                      </p:cBhvr>
                                      <p:tavLst>
                                        <p:tav tm="0">
                                          <p:val>
                                            <p:strVal val="#ppt_x"/>
                                          </p:val>
                                        </p:tav>
                                        <p:tav tm="100000">
                                          <p:val>
                                            <p:strVal val="#ppt_x"/>
                                          </p:val>
                                        </p:tav>
                                      </p:tavLst>
                                    </p:anim>
                                    <p:anim calcmode="lin" valueType="num">
                                      <p:cBhvr>
                                        <p:cTn id="6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p:bldP spid="14" grpId="0"/>
      <p:bldP spid="15" grpId="0"/>
      <p:bldP spid="16" grpId="0"/>
      <p:bldP spid="17" grpId="0"/>
      <p:bldP spid="18" grpId="0"/>
      <p:bldP spid="19" grpId="0"/>
      <p:bldP spid="2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0" y="337220"/>
            <a:ext cx="3419872" cy="576064"/>
          </a:xfrm>
          <a:prstGeom prst="homePlat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TextBox 4"/>
          <p:cNvSpPr txBox="1"/>
          <p:nvPr/>
        </p:nvSpPr>
        <p:spPr>
          <a:xfrm>
            <a:off x="179512" y="440586"/>
            <a:ext cx="2031325"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点击添加相关标题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1" name="矩形 20"/>
          <p:cNvSpPr/>
          <p:nvPr/>
        </p:nvSpPr>
        <p:spPr>
          <a:xfrm>
            <a:off x="0" y="5593804"/>
            <a:ext cx="9144000" cy="14401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7396955" y="477524"/>
            <a:ext cx="295456" cy="295456"/>
          </a:xfrm>
          <a:prstGeom prst="rect">
            <a:avLst/>
          </a:prstGeom>
          <a:solidFill>
            <a:srgbClr val="FFC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7764419" y="477524"/>
            <a:ext cx="295456" cy="295456"/>
          </a:xfrm>
          <a:prstGeom prst="rect">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8124459" y="477524"/>
            <a:ext cx="295456" cy="295456"/>
          </a:xfrm>
          <a:prstGeom prst="rect">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8491923" y="477524"/>
            <a:ext cx="295456" cy="29545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TextBox 21"/>
          <p:cNvSpPr txBox="1"/>
          <p:nvPr/>
        </p:nvSpPr>
        <p:spPr>
          <a:xfrm>
            <a:off x="467544" y="2065416"/>
            <a:ext cx="4392487" cy="900246"/>
          </a:xfrm>
          <a:prstGeom prst="rect">
            <a:avLst/>
          </a:prstGeom>
          <a:noFill/>
        </p:spPr>
        <p:txBody>
          <a:bodyPr wrap="square" rtlCol="0">
            <a:spAutoFit/>
          </a:bodyPr>
          <a:lstStyle/>
          <a:p>
            <a:pPr fontAlgn="auto">
              <a:lnSpc>
                <a:spcPct val="125000"/>
              </a:lnSpc>
              <a:spcBef>
                <a:spcPts val="0"/>
              </a:spcBef>
              <a:spcAft>
                <a:spcPts val="0"/>
              </a:spcAft>
            </a:pPr>
            <a:r>
              <a:rPr lang="zh-CN" altLang="en-US" sz="1400" dirty="0">
                <a:solidFill>
                  <a:schemeClr val="bg2">
                    <a:lumMod val="10000"/>
                  </a:schemeClr>
                </a:solidFill>
                <a:latin typeface="Calibri"/>
                <a:ea typeface="微软雅黑"/>
              </a:rPr>
              <a:t>添加文本说明内容添加文本说明内容添加文本说明内容添加文本说明内容添加文本说明内容添加文本说明内容添加文本说明内容</a:t>
            </a:r>
            <a:r>
              <a:rPr lang="zh-CN" altLang="en-US" sz="1400" dirty="0" smtClean="0">
                <a:solidFill>
                  <a:schemeClr val="bg2">
                    <a:lumMod val="10000"/>
                  </a:schemeClr>
                </a:solidFill>
                <a:latin typeface="Calibri"/>
                <a:ea typeface="微软雅黑"/>
              </a:rPr>
              <a:t>添加内容</a:t>
            </a:r>
            <a:endParaRPr lang="zh-CN" altLang="en-US" sz="1400" dirty="0">
              <a:solidFill>
                <a:schemeClr val="bg2">
                  <a:lumMod val="10000"/>
                </a:schemeClr>
              </a:solidFill>
              <a:latin typeface="Calibri"/>
              <a:ea typeface="微软雅黑"/>
            </a:endParaRPr>
          </a:p>
        </p:txBody>
      </p:sp>
      <p:sp>
        <p:nvSpPr>
          <p:cNvPr id="23" name="TextBox 6"/>
          <p:cNvSpPr txBox="1"/>
          <p:nvPr/>
        </p:nvSpPr>
        <p:spPr>
          <a:xfrm>
            <a:off x="467545" y="3374656"/>
            <a:ext cx="4104456" cy="381066"/>
          </a:xfrm>
          <a:prstGeom prst="rect">
            <a:avLst/>
          </a:prstGeom>
          <a:noFill/>
        </p:spPr>
        <p:txBody>
          <a:bodyPr wrap="square" rtlCol="0">
            <a:spAutoFit/>
          </a:bodyPr>
          <a:lstStyle/>
          <a:p>
            <a:pPr fontAlgn="auto">
              <a:lnSpc>
                <a:spcPct val="150000"/>
              </a:lnSpc>
              <a:spcBef>
                <a:spcPts val="0"/>
              </a:spcBef>
              <a:spcAft>
                <a:spcPts val="0"/>
              </a:spcAft>
            </a:pPr>
            <a:r>
              <a:rPr lang="zh-CN" altLang="en-US" sz="1400" dirty="0">
                <a:solidFill>
                  <a:schemeClr val="bg2">
                    <a:lumMod val="10000"/>
                  </a:schemeClr>
                </a:solidFill>
                <a:latin typeface="Calibri"/>
                <a:ea typeface="微软雅黑"/>
              </a:rPr>
              <a:t>添加文本说明内容添加文本说明内容添加</a:t>
            </a:r>
            <a:r>
              <a:rPr lang="zh-CN" altLang="en-US" sz="1400" dirty="0" smtClean="0">
                <a:solidFill>
                  <a:schemeClr val="bg2">
                    <a:lumMod val="10000"/>
                  </a:schemeClr>
                </a:solidFill>
                <a:latin typeface="Calibri"/>
                <a:ea typeface="微软雅黑"/>
              </a:rPr>
              <a:t>文本</a:t>
            </a:r>
            <a:endParaRPr lang="zh-CN" altLang="en-US" sz="1400" dirty="0">
              <a:solidFill>
                <a:schemeClr val="bg2">
                  <a:lumMod val="10000"/>
                </a:schemeClr>
              </a:solidFill>
              <a:latin typeface="Calibri"/>
              <a:ea typeface="微软雅黑"/>
            </a:endParaRPr>
          </a:p>
        </p:txBody>
      </p:sp>
      <p:sp>
        <p:nvSpPr>
          <p:cNvPr id="24" name="对角圆角矩形 23"/>
          <p:cNvSpPr/>
          <p:nvPr/>
        </p:nvSpPr>
        <p:spPr>
          <a:xfrm>
            <a:off x="539553" y="1705372"/>
            <a:ext cx="1425644" cy="381387"/>
          </a:xfrm>
          <a:prstGeom prst="round2DiagRect">
            <a:avLst>
              <a:gd name="adj1" fmla="val 30205"/>
              <a:gd name="adj2" fmla="val 0"/>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latin typeface="微软雅黑" pitchFamily="34" charset="-122"/>
                <a:ea typeface="微软雅黑" pitchFamily="34" charset="-122"/>
              </a:rPr>
              <a:t>标题一</a:t>
            </a:r>
            <a:endParaRPr lang="zh-CN" altLang="en-US" b="1" dirty="0">
              <a:solidFill>
                <a:schemeClr val="bg1"/>
              </a:solidFill>
              <a:latin typeface="微软雅黑" pitchFamily="34" charset="-122"/>
              <a:ea typeface="微软雅黑" pitchFamily="34" charset="-122"/>
            </a:endParaRPr>
          </a:p>
        </p:txBody>
      </p:sp>
      <p:sp>
        <p:nvSpPr>
          <p:cNvPr id="37" name="对角圆角矩形 36"/>
          <p:cNvSpPr/>
          <p:nvPr/>
        </p:nvSpPr>
        <p:spPr>
          <a:xfrm>
            <a:off x="539553" y="3038531"/>
            <a:ext cx="1425644" cy="381387"/>
          </a:xfrm>
          <a:prstGeom prst="round2DiagRect">
            <a:avLst>
              <a:gd name="adj1" fmla="val 30205"/>
              <a:gd name="adj2" fmla="val 0"/>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微软雅黑" pitchFamily="34" charset="-122"/>
                <a:ea typeface="微软雅黑" pitchFamily="34" charset="-122"/>
              </a:rPr>
              <a:t>标题二</a:t>
            </a:r>
          </a:p>
        </p:txBody>
      </p:sp>
      <p:sp>
        <p:nvSpPr>
          <p:cNvPr id="38" name="对角圆角矩形 37"/>
          <p:cNvSpPr/>
          <p:nvPr/>
        </p:nvSpPr>
        <p:spPr>
          <a:xfrm>
            <a:off x="539553" y="3861694"/>
            <a:ext cx="1425644" cy="381387"/>
          </a:xfrm>
          <a:prstGeom prst="round2DiagRect">
            <a:avLst>
              <a:gd name="adj1" fmla="val 30205"/>
              <a:gd name="adj2" fmla="val 0"/>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微软雅黑" pitchFamily="34" charset="-122"/>
                <a:ea typeface="微软雅黑" pitchFamily="34" charset="-122"/>
              </a:rPr>
              <a:t>标题三</a:t>
            </a:r>
          </a:p>
        </p:txBody>
      </p:sp>
      <p:sp>
        <p:nvSpPr>
          <p:cNvPr id="39" name="TextBox 6"/>
          <p:cNvSpPr txBox="1"/>
          <p:nvPr/>
        </p:nvSpPr>
        <p:spPr>
          <a:xfrm>
            <a:off x="467544" y="4231671"/>
            <a:ext cx="4392487" cy="630942"/>
          </a:xfrm>
          <a:prstGeom prst="rect">
            <a:avLst/>
          </a:prstGeom>
          <a:noFill/>
        </p:spPr>
        <p:txBody>
          <a:bodyPr wrap="square" rtlCol="0">
            <a:spAutoFit/>
          </a:bodyPr>
          <a:lstStyle>
            <a:defPPr>
              <a:defRPr lang="zh-CN"/>
            </a:defPPr>
            <a:lvl1pPr fontAlgn="auto">
              <a:lnSpc>
                <a:spcPct val="125000"/>
              </a:lnSpc>
              <a:spcBef>
                <a:spcPts val="0"/>
              </a:spcBef>
              <a:spcAft>
                <a:spcPts val="0"/>
              </a:spcAft>
              <a:defRPr sz="1400">
                <a:solidFill>
                  <a:schemeClr val="bg1"/>
                </a:solidFill>
                <a:latin typeface="Calibri"/>
                <a:ea typeface="微软雅黑"/>
              </a:defRPr>
            </a:lvl1pPr>
          </a:lstStyle>
          <a:p>
            <a:r>
              <a:rPr lang="zh-CN" altLang="en-US" dirty="0">
                <a:solidFill>
                  <a:schemeClr val="bg2">
                    <a:lumMod val="10000"/>
                  </a:schemeClr>
                </a:solidFill>
              </a:rPr>
              <a:t>添加文本说明内容添加文本说明内容添加文本说明内容添加文本说明内容添加内容</a:t>
            </a:r>
          </a:p>
        </p:txBody>
      </p:sp>
      <p:pic>
        <p:nvPicPr>
          <p:cNvPr id="40"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5234009" y="2198385"/>
            <a:ext cx="2759859" cy="172491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41" name="Picture 4"/>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rot="422593">
            <a:off x="5762633" y="2456722"/>
            <a:ext cx="2888945" cy="220056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42" name="Picture 6"/>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rot="854817">
            <a:off x="5220107" y="3348117"/>
            <a:ext cx="2562324" cy="182222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2427112722"/>
      </p:ext>
    </p:extLst>
  </p:cSld>
  <p:clrMapOvr>
    <a:masterClrMapping/>
  </p:clrMapOvr>
  <mc:AlternateContent xmlns:mc="http://schemas.openxmlformats.org/markup-compatibility/2006" xmlns:p14="http://schemas.microsoft.com/office/powerpoint/2010/main">
    <mc:Choice Requires="p14">
      <p:transition spd="slow" p14:dur="2000" advTm="11790">
        <p14:prism isContent="1"/>
      </p:transition>
    </mc:Choice>
    <mc:Fallback xmlns="">
      <p:transition spd="slow" advTm="1179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25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1000"/>
                                        <p:tgtEl>
                                          <p:spTgt spid="22"/>
                                        </p:tgtEl>
                                      </p:cBhvr>
                                    </p:animEffect>
                                    <p:anim calcmode="lin" valueType="num">
                                      <p:cBhvr>
                                        <p:cTn id="14" dur="1000" fill="hold"/>
                                        <p:tgtEl>
                                          <p:spTgt spid="22"/>
                                        </p:tgtEl>
                                        <p:attrNameLst>
                                          <p:attrName>ppt_x</p:attrName>
                                        </p:attrNameLst>
                                      </p:cBhvr>
                                      <p:tavLst>
                                        <p:tav tm="0">
                                          <p:val>
                                            <p:strVal val="#ppt_x"/>
                                          </p:val>
                                        </p:tav>
                                        <p:tav tm="100000">
                                          <p:val>
                                            <p:strVal val="#ppt_x"/>
                                          </p:val>
                                        </p:tav>
                                      </p:tavLst>
                                    </p:anim>
                                    <p:anim calcmode="lin" valueType="num">
                                      <p:cBhvr>
                                        <p:cTn id="15" dur="1000" fill="hold"/>
                                        <p:tgtEl>
                                          <p:spTgt spid="22"/>
                                        </p:tgtEl>
                                        <p:attrNameLst>
                                          <p:attrName>ppt_y</p:attrName>
                                        </p:attrNameLst>
                                      </p:cBhvr>
                                      <p:tavLst>
                                        <p:tav tm="0">
                                          <p:val>
                                            <p:strVal val="#ppt_y+.1"/>
                                          </p:val>
                                        </p:tav>
                                        <p:tav tm="100000">
                                          <p:val>
                                            <p:strVal val="#ppt_y"/>
                                          </p:val>
                                        </p:tav>
                                      </p:tavLst>
                                    </p:anim>
                                  </p:childTnLst>
                                </p:cTn>
                              </p:par>
                            </p:childTnLst>
                          </p:cTn>
                        </p:par>
                        <p:par>
                          <p:cTn id="16" fill="hold">
                            <p:stCondLst>
                              <p:cond delay="2250"/>
                            </p:stCondLst>
                            <p:childTnLst>
                              <p:par>
                                <p:cTn id="17" presetID="49" presetClass="entr" presetSubtype="0" decel="100000" fill="hold" nodeType="after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p:cTn id="19" dur="500" fill="hold"/>
                                        <p:tgtEl>
                                          <p:spTgt spid="40"/>
                                        </p:tgtEl>
                                        <p:attrNameLst>
                                          <p:attrName>ppt_w</p:attrName>
                                        </p:attrNameLst>
                                      </p:cBhvr>
                                      <p:tavLst>
                                        <p:tav tm="0">
                                          <p:val>
                                            <p:fltVal val="0"/>
                                          </p:val>
                                        </p:tav>
                                        <p:tav tm="100000">
                                          <p:val>
                                            <p:strVal val="#ppt_w"/>
                                          </p:val>
                                        </p:tav>
                                      </p:tavLst>
                                    </p:anim>
                                    <p:anim calcmode="lin" valueType="num">
                                      <p:cBhvr>
                                        <p:cTn id="20" dur="500" fill="hold"/>
                                        <p:tgtEl>
                                          <p:spTgt spid="40"/>
                                        </p:tgtEl>
                                        <p:attrNameLst>
                                          <p:attrName>ppt_h</p:attrName>
                                        </p:attrNameLst>
                                      </p:cBhvr>
                                      <p:tavLst>
                                        <p:tav tm="0">
                                          <p:val>
                                            <p:fltVal val="0"/>
                                          </p:val>
                                        </p:tav>
                                        <p:tav tm="100000">
                                          <p:val>
                                            <p:strVal val="#ppt_h"/>
                                          </p:val>
                                        </p:tav>
                                      </p:tavLst>
                                    </p:anim>
                                    <p:anim calcmode="lin" valueType="num">
                                      <p:cBhvr>
                                        <p:cTn id="21" dur="500" fill="hold"/>
                                        <p:tgtEl>
                                          <p:spTgt spid="40"/>
                                        </p:tgtEl>
                                        <p:attrNameLst>
                                          <p:attrName>style.rotation</p:attrName>
                                        </p:attrNameLst>
                                      </p:cBhvr>
                                      <p:tavLst>
                                        <p:tav tm="0">
                                          <p:val>
                                            <p:fltVal val="360"/>
                                          </p:val>
                                        </p:tav>
                                        <p:tav tm="100000">
                                          <p:val>
                                            <p:fltVal val="0"/>
                                          </p:val>
                                        </p:tav>
                                      </p:tavLst>
                                    </p:anim>
                                    <p:animEffect transition="in" filter="fade">
                                      <p:cBhvr>
                                        <p:cTn id="22" dur="500"/>
                                        <p:tgtEl>
                                          <p:spTgt spid="40"/>
                                        </p:tgtEl>
                                      </p:cBhvr>
                                    </p:animEffect>
                                  </p:childTnLst>
                                </p:cTn>
                              </p:par>
                            </p:childTnLst>
                          </p:cTn>
                        </p:par>
                        <p:par>
                          <p:cTn id="23" fill="hold">
                            <p:stCondLst>
                              <p:cond delay="2750"/>
                            </p:stCondLst>
                            <p:childTnLst>
                              <p:par>
                                <p:cTn id="24" presetID="6" presetClass="emph" presetSubtype="0" fill="hold" nodeType="afterEffect">
                                  <p:stCondLst>
                                    <p:cond delay="0"/>
                                  </p:stCondLst>
                                  <p:childTnLst>
                                    <p:animScale>
                                      <p:cBhvr>
                                        <p:cTn id="25" dur="2000" fill="hold"/>
                                        <p:tgtEl>
                                          <p:spTgt spid="40"/>
                                        </p:tgtEl>
                                      </p:cBhvr>
                                      <p:by x="75000" y="75000"/>
                                    </p:animScale>
                                  </p:childTnLst>
                                </p:cTn>
                              </p:par>
                              <p:par>
                                <p:cTn id="26" presetID="56" presetClass="path" presetSubtype="0" accel="50000" decel="50000" fill="hold" nodeType="withEffect">
                                  <p:stCondLst>
                                    <p:cond delay="250"/>
                                  </p:stCondLst>
                                  <p:childTnLst>
                                    <p:animMotion origin="layout" path="M 3.88889E-6 -2.22222E-6 L -0.07848 -0.26611 " pathEditMode="relative" rAng="0" ptsTypes="AA">
                                      <p:cBhvr>
                                        <p:cTn id="27" dur="750" fill="hold"/>
                                        <p:tgtEl>
                                          <p:spTgt spid="40"/>
                                        </p:tgtEl>
                                        <p:attrNameLst>
                                          <p:attrName>ppt_x</p:attrName>
                                          <p:attrName>ppt_y</p:attrName>
                                        </p:attrNameLst>
                                      </p:cBhvr>
                                      <p:rCtr x="-3924" y="-13306"/>
                                    </p:animMotion>
                                  </p:childTnLst>
                                </p:cTn>
                              </p:par>
                            </p:childTnLst>
                          </p:cTn>
                        </p:par>
                        <p:par>
                          <p:cTn id="28" fill="hold">
                            <p:stCondLst>
                              <p:cond delay="4750"/>
                            </p:stCondLst>
                            <p:childTnLst>
                              <p:par>
                                <p:cTn id="29" presetID="42" presetClass="entr" presetSubtype="0"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fade">
                                      <p:cBhvr>
                                        <p:cTn id="31" dur="1000"/>
                                        <p:tgtEl>
                                          <p:spTgt spid="37"/>
                                        </p:tgtEl>
                                      </p:cBhvr>
                                    </p:animEffect>
                                    <p:anim calcmode="lin" valueType="num">
                                      <p:cBhvr>
                                        <p:cTn id="32" dur="1000" fill="hold"/>
                                        <p:tgtEl>
                                          <p:spTgt spid="37"/>
                                        </p:tgtEl>
                                        <p:attrNameLst>
                                          <p:attrName>ppt_x</p:attrName>
                                        </p:attrNameLst>
                                      </p:cBhvr>
                                      <p:tavLst>
                                        <p:tav tm="0">
                                          <p:val>
                                            <p:strVal val="#ppt_x"/>
                                          </p:val>
                                        </p:tav>
                                        <p:tav tm="100000">
                                          <p:val>
                                            <p:strVal val="#ppt_x"/>
                                          </p:val>
                                        </p:tav>
                                      </p:tavLst>
                                    </p:anim>
                                    <p:anim calcmode="lin" valueType="num">
                                      <p:cBhvr>
                                        <p:cTn id="33" dur="1000" fill="hold"/>
                                        <p:tgtEl>
                                          <p:spTgt spid="37"/>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25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1000"/>
                                        <p:tgtEl>
                                          <p:spTgt spid="23"/>
                                        </p:tgtEl>
                                      </p:cBhvr>
                                    </p:animEffect>
                                    <p:anim calcmode="lin" valueType="num">
                                      <p:cBhvr>
                                        <p:cTn id="37" dur="1000" fill="hold"/>
                                        <p:tgtEl>
                                          <p:spTgt spid="23"/>
                                        </p:tgtEl>
                                        <p:attrNameLst>
                                          <p:attrName>ppt_x</p:attrName>
                                        </p:attrNameLst>
                                      </p:cBhvr>
                                      <p:tavLst>
                                        <p:tav tm="0">
                                          <p:val>
                                            <p:strVal val="#ppt_x"/>
                                          </p:val>
                                        </p:tav>
                                        <p:tav tm="100000">
                                          <p:val>
                                            <p:strVal val="#ppt_x"/>
                                          </p:val>
                                        </p:tav>
                                      </p:tavLst>
                                    </p:anim>
                                    <p:anim calcmode="lin" valueType="num">
                                      <p:cBhvr>
                                        <p:cTn id="38" dur="1000" fill="hold"/>
                                        <p:tgtEl>
                                          <p:spTgt spid="23"/>
                                        </p:tgtEl>
                                        <p:attrNameLst>
                                          <p:attrName>ppt_y</p:attrName>
                                        </p:attrNameLst>
                                      </p:cBhvr>
                                      <p:tavLst>
                                        <p:tav tm="0">
                                          <p:val>
                                            <p:strVal val="#ppt_y+.1"/>
                                          </p:val>
                                        </p:tav>
                                        <p:tav tm="100000">
                                          <p:val>
                                            <p:strVal val="#ppt_y"/>
                                          </p:val>
                                        </p:tav>
                                      </p:tavLst>
                                    </p:anim>
                                  </p:childTnLst>
                                </p:cTn>
                              </p:par>
                            </p:childTnLst>
                          </p:cTn>
                        </p:par>
                        <p:par>
                          <p:cTn id="39" fill="hold">
                            <p:stCondLst>
                              <p:cond delay="6000"/>
                            </p:stCondLst>
                            <p:childTnLst>
                              <p:par>
                                <p:cTn id="40" presetID="49" presetClass="entr" presetSubtype="0" decel="100000" fill="hold" nodeType="afterEffect">
                                  <p:stCondLst>
                                    <p:cond delay="0"/>
                                  </p:stCondLst>
                                  <p:childTnLst>
                                    <p:set>
                                      <p:cBhvr>
                                        <p:cTn id="41" dur="1" fill="hold">
                                          <p:stCondLst>
                                            <p:cond delay="0"/>
                                          </p:stCondLst>
                                        </p:cTn>
                                        <p:tgtEl>
                                          <p:spTgt spid="41"/>
                                        </p:tgtEl>
                                        <p:attrNameLst>
                                          <p:attrName>style.visibility</p:attrName>
                                        </p:attrNameLst>
                                      </p:cBhvr>
                                      <p:to>
                                        <p:strVal val="visible"/>
                                      </p:to>
                                    </p:set>
                                    <p:anim calcmode="lin" valueType="num">
                                      <p:cBhvr>
                                        <p:cTn id="42" dur="500" fill="hold"/>
                                        <p:tgtEl>
                                          <p:spTgt spid="41"/>
                                        </p:tgtEl>
                                        <p:attrNameLst>
                                          <p:attrName>ppt_w</p:attrName>
                                        </p:attrNameLst>
                                      </p:cBhvr>
                                      <p:tavLst>
                                        <p:tav tm="0">
                                          <p:val>
                                            <p:fltVal val="0"/>
                                          </p:val>
                                        </p:tav>
                                        <p:tav tm="100000">
                                          <p:val>
                                            <p:strVal val="#ppt_w"/>
                                          </p:val>
                                        </p:tav>
                                      </p:tavLst>
                                    </p:anim>
                                    <p:anim calcmode="lin" valueType="num">
                                      <p:cBhvr>
                                        <p:cTn id="43" dur="500" fill="hold"/>
                                        <p:tgtEl>
                                          <p:spTgt spid="41"/>
                                        </p:tgtEl>
                                        <p:attrNameLst>
                                          <p:attrName>ppt_h</p:attrName>
                                        </p:attrNameLst>
                                      </p:cBhvr>
                                      <p:tavLst>
                                        <p:tav tm="0">
                                          <p:val>
                                            <p:fltVal val="0"/>
                                          </p:val>
                                        </p:tav>
                                        <p:tav tm="100000">
                                          <p:val>
                                            <p:strVal val="#ppt_h"/>
                                          </p:val>
                                        </p:tav>
                                      </p:tavLst>
                                    </p:anim>
                                    <p:anim calcmode="lin" valueType="num">
                                      <p:cBhvr>
                                        <p:cTn id="44" dur="500" fill="hold"/>
                                        <p:tgtEl>
                                          <p:spTgt spid="41"/>
                                        </p:tgtEl>
                                        <p:attrNameLst>
                                          <p:attrName>style.rotation</p:attrName>
                                        </p:attrNameLst>
                                      </p:cBhvr>
                                      <p:tavLst>
                                        <p:tav tm="0">
                                          <p:val>
                                            <p:fltVal val="360"/>
                                          </p:val>
                                        </p:tav>
                                        <p:tav tm="100000">
                                          <p:val>
                                            <p:fltVal val="0"/>
                                          </p:val>
                                        </p:tav>
                                      </p:tavLst>
                                    </p:anim>
                                    <p:animEffect transition="in" filter="fade">
                                      <p:cBhvr>
                                        <p:cTn id="45" dur="500"/>
                                        <p:tgtEl>
                                          <p:spTgt spid="41"/>
                                        </p:tgtEl>
                                      </p:cBhvr>
                                    </p:animEffect>
                                  </p:childTnLst>
                                </p:cTn>
                              </p:par>
                            </p:childTnLst>
                          </p:cTn>
                        </p:par>
                        <p:par>
                          <p:cTn id="46" fill="hold">
                            <p:stCondLst>
                              <p:cond delay="6500"/>
                            </p:stCondLst>
                            <p:childTnLst>
                              <p:par>
                                <p:cTn id="47" presetID="6" presetClass="emph" presetSubtype="0" fill="hold" nodeType="afterEffect">
                                  <p:stCondLst>
                                    <p:cond delay="0"/>
                                  </p:stCondLst>
                                  <p:childTnLst>
                                    <p:animScale>
                                      <p:cBhvr>
                                        <p:cTn id="48" dur="2000" fill="hold"/>
                                        <p:tgtEl>
                                          <p:spTgt spid="41"/>
                                        </p:tgtEl>
                                      </p:cBhvr>
                                      <p:by x="75000" y="75000"/>
                                    </p:animScale>
                                  </p:childTnLst>
                                </p:cTn>
                              </p:par>
                              <p:par>
                                <p:cTn id="49" presetID="56" presetClass="path" presetSubtype="0" accel="50000" decel="50000" fill="hold" nodeType="withEffect">
                                  <p:stCondLst>
                                    <p:cond delay="250"/>
                                  </p:stCondLst>
                                  <p:childTnLst>
                                    <p:animMotion origin="layout" path="M 3.05556E-6 0 L -0.00625 -0.16028 " pathEditMode="relative" rAng="0" ptsTypes="AA">
                                      <p:cBhvr>
                                        <p:cTn id="50" dur="750" fill="hold"/>
                                        <p:tgtEl>
                                          <p:spTgt spid="41"/>
                                        </p:tgtEl>
                                        <p:attrNameLst>
                                          <p:attrName>ppt_x</p:attrName>
                                          <p:attrName>ppt_y</p:attrName>
                                        </p:attrNameLst>
                                      </p:cBhvr>
                                      <p:rCtr x="-313" y="-8028"/>
                                    </p:animMotion>
                                  </p:childTnLst>
                                </p:cTn>
                              </p:par>
                            </p:childTnLst>
                          </p:cTn>
                        </p:par>
                        <p:par>
                          <p:cTn id="51" fill="hold">
                            <p:stCondLst>
                              <p:cond delay="8500"/>
                            </p:stCondLst>
                            <p:childTnLst>
                              <p:par>
                                <p:cTn id="52" presetID="42" presetClass="entr" presetSubtype="0" fill="hold" grpId="0" nodeType="after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fade">
                                      <p:cBhvr>
                                        <p:cTn id="54" dur="1000"/>
                                        <p:tgtEl>
                                          <p:spTgt spid="38"/>
                                        </p:tgtEl>
                                      </p:cBhvr>
                                    </p:animEffect>
                                    <p:anim calcmode="lin" valueType="num">
                                      <p:cBhvr>
                                        <p:cTn id="55" dur="1000" fill="hold"/>
                                        <p:tgtEl>
                                          <p:spTgt spid="38"/>
                                        </p:tgtEl>
                                        <p:attrNameLst>
                                          <p:attrName>ppt_x</p:attrName>
                                        </p:attrNameLst>
                                      </p:cBhvr>
                                      <p:tavLst>
                                        <p:tav tm="0">
                                          <p:val>
                                            <p:strVal val="#ppt_x"/>
                                          </p:val>
                                        </p:tav>
                                        <p:tav tm="100000">
                                          <p:val>
                                            <p:strVal val="#ppt_x"/>
                                          </p:val>
                                        </p:tav>
                                      </p:tavLst>
                                    </p:anim>
                                    <p:anim calcmode="lin" valueType="num">
                                      <p:cBhvr>
                                        <p:cTn id="56" dur="1000" fill="hold"/>
                                        <p:tgtEl>
                                          <p:spTgt spid="38"/>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250"/>
                                  </p:stCondLst>
                                  <p:childTnLst>
                                    <p:set>
                                      <p:cBhvr>
                                        <p:cTn id="58" dur="1" fill="hold">
                                          <p:stCondLst>
                                            <p:cond delay="0"/>
                                          </p:stCondLst>
                                        </p:cTn>
                                        <p:tgtEl>
                                          <p:spTgt spid="39"/>
                                        </p:tgtEl>
                                        <p:attrNameLst>
                                          <p:attrName>style.visibility</p:attrName>
                                        </p:attrNameLst>
                                      </p:cBhvr>
                                      <p:to>
                                        <p:strVal val="visible"/>
                                      </p:to>
                                    </p:set>
                                    <p:animEffect transition="in" filter="fade">
                                      <p:cBhvr>
                                        <p:cTn id="59" dur="1000"/>
                                        <p:tgtEl>
                                          <p:spTgt spid="39"/>
                                        </p:tgtEl>
                                      </p:cBhvr>
                                    </p:animEffect>
                                    <p:anim calcmode="lin" valueType="num">
                                      <p:cBhvr>
                                        <p:cTn id="60" dur="1000" fill="hold"/>
                                        <p:tgtEl>
                                          <p:spTgt spid="39"/>
                                        </p:tgtEl>
                                        <p:attrNameLst>
                                          <p:attrName>ppt_x</p:attrName>
                                        </p:attrNameLst>
                                      </p:cBhvr>
                                      <p:tavLst>
                                        <p:tav tm="0">
                                          <p:val>
                                            <p:strVal val="#ppt_x"/>
                                          </p:val>
                                        </p:tav>
                                        <p:tav tm="100000">
                                          <p:val>
                                            <p:strVal val="#ppt_x"/>
                                          </p:val>
                                        </p:tav>
                                      </p:tavLst>
                                    </p:anim>
                                    <p:anim calcmode="lin" valueType="num">
                                      <p:cBhvr>
                                        <p:cTn id="61" dur="1000" fill="hold"/>
                                        <p:tgtEl>
                                          <p:spTgt spid="39"/>
                                        </p:tgtEl>
                                        <p:attrNameLst>
                                          <p:attrName>ppt_y</p:attrName>
                                        </p:attrNameLst>
                                      </p:cBhvr>
                                      <p:tavLst>
                                        <p:tav tm="0">
                                          <p:val>
                                            <p:strVal val="#ppt_y+.1"/>
                                          </p:val>
                                        </p:tav>
                                        <p:tav tm="100000">
                                          <p:val>
                                            <p:strVal val="#ppt_y"/>
                                          </p:val>
                                        </p:tav>
                                      </p:tavLst>
                                    </p:anim>
                                  </p:childTnLst>
                                </p:cTn>
                              </p:par>
                            </p:childTnLst>
                          </p:cTn>
                        </p:par>
                        <p:par>
                          <p:cTn id="62" fill="hold">
                            <p:stCondLst>
                              <p:cond delay="9750"/>
                            </p:stCondLst>
                            <p:childTnLst>
                              <p:par>
                                <p:cTn id="63" presetID="49" presetClass="entr" presetSubtype="0" decel="100000" fill="hold" nodeType="afterEffect">
                                  <p:stCondLst>
                                    <p:cond delay="0"/>
                                  </p:stCondLst>
                                  <p:childTnLst>
                                    <p:set>
                                      <p:cBhvr>
                                        <p:cTn id="64" dur="1" fill="hold">
                                          <p:stCondLst>
                                            <p:cond delay="0"/>
                                          </p:stCondLst>
                                        </p:cTn>
                                        <p:tgtEl>
                                          <p:spTgt spid="42"/>
                                        </p:tgtEl>
                                        <p:attrNameLst>
                                          <p:attrName>style.visibility</p:attrName>
                                        </p:attrNameLst>
                                      </p:cBhvr>
                                      <p:to>
                                        <p:strVal val="visible"/>
                                      </p:to>
                                    </p:set>
                                    <p:anim calcmode="lin" valueType="num">
                                      <p:cBhvr>
                                        <p:cTn id="65" dur="500" fill="hold"/>
                                        <p:tgtEl>
                                          <p:spTgt spid="42"/>
                                        </p:tgtEl>
                                        <p:attrNameLst>
                                          <p:attrName>ppt_w</p:attrName>
                                        </p:attrNameLst>
                                      </p:cBhvr>
                                      <p:tavLst>
                                        <p:tav tm="0">
                                          <p:val>
                                            <p:fltVal val="0"/>
                                          </p:val>
                                        </p:tav>
                                        <p:tav tm="100000">
                                          <p:val>
                                            <p:strVal val="#ppt_w"/>
                                          </p:val>
                                        </p:tav>
                                      </p:tavLst>
                                    </p:anim>
                                    <p:anim calcmode="lin" valueType="num">
                                      <p:cBhvr>
                                        <p:cTn id="66" dur="500" fill="hold"/>
                                        <p:tgtEl>
                                          <p:spTgt spid="42"/>
                                        </p:tgtEl>
                                        <p:attrNameLst>
                                          <p:attrName>ppt_h</p:attrName>
                                        </p:attrNameLst>
                                      </p:cBhvr>
                                      <p:tavLst>
                                        <p:tav tm="0">
                                          <p:val>
                                            <p:fltVal val="0"/>
                                          </p:val>
                                        </p:tav>
                                        <p:tav tm="100000">
                                          <p:val>
                                            <p:strVal val="#ppt_h"/>
                                          </p:val>
                                        </p:tav>
                                      </p:tavLst>
                                    </p:anim>
                                    <p:anim calcmode="lin" valueType="num">
                                      <p:cBhvr>
                                        <p:cTn id="67" dur="500" fill="hold"/>
                                        <p:tgtEl>
                                          <p:spTgt spid="42"/>
                                        </p:tgtEl>
                                        <p:attrNameLst>
                                          <p:attrName>style.rotation</p:attrName>
                                        </p:attrNameLst>
                                      </p:cBhvr>
                                      <p:tavLst>
                                        <p:tav tm="0">
                                          <p:val>
                                            <p:fltVal val="360"/>
                                          </p:val>
                                        </p:tav>
                                        <p:tav tm="100000">
                                          <p:val>
                                            <p:fltVal val="0"/>
                                          </p:val>
                                        </p:tav>
                                      </p:tavLst>
                                    </p:anim>
                                    <p:animEffect transition="in" filter="fade">
                                      <p:cBhvr>
                                        <p:cTn id="68"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animBg="1"/>
      <p:bldP spid="37" grpId="0" animBg="1"/>
      <p:bldP spid="38" grpId="0" animBg="1"/>
      <p:bldP spid="3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0" y="337220"/>
            <a:ext cx="3419872" cy="576064"/>
          </a:xfrm>
          <a:prstGeom prst="homePlat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TextBox 4"/>
          <p:cNvSpPr txBox="1"/>
          <p:nvPr/>
        </p:nvSpPr>
        <p:spPr>
          <a:xfrm>
            <a:off x="179512" y="440586"/>
            <a:ext cx="2031325"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点击添加相关标题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1" name="矩形 20"/>
          <p:cNvSpPr/>
          <p:nvPr/>
        </p:nvSpPr>
        <p:spPr>
          <a:xfrm>
            <a:off x="0" y="5593804"/>
            <a:ext cx="9144000" cy="14401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7396955" y="477524"/>
            <a:ext cx="295456" cy="295456"/>
          </a:xfrm>
          <a:prstGeom prst="rect">
            <a:avLst/>
          </a:prstGeom>
          <a:solidFill>
            <a:srgbClr val="FFC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7764419" y="477524"/>
            <a:ext cx="295456" cy="295456"/>
          </a:xfrm>
          <a:prstGeom prst="rect">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8124459" y="477524"/>
            <a:ext cx="295456" cy="295456"/>
          </a:xfrm>
          <a:prstGeom prst="rect">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8491923" y="477524"/>
            <a:ext cx="295456" cy="29545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a:grpSpLocks/>
          </p:cNvGrpSpPr>
          <p:nvPr/>
        </p:nvGrpSpPr>
        <p:grpSpPr bwMode="auto">
          <a:xfrm>
            <a:off x="2642368" y="2192561"/>
            <a:ext cx="2898775" cy="2897187"/>
            <a:chOff x="3868719" y="1776670"/>
            <a:chExt cx="2628619" cy="2628031"/>
          </a:xfrm>
        </p:grpSpPr>
        <p:sp>
          <p:nvSpPr>
            <p:cNvPr id="33" name="Freeform 4"/>
            <p:cNvSpPr>
              <a:spLocks/>
            </p:cNvSpPr>
            <p:nvPr/>
          </p:nvSpPr>
          <p:spPr bwMode="auto">
            <a:xfrm>
              <a:off x="3868719" y="1776670"/>
              <a:ext cx="2628619" cy="2628031"/>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rgbClr val="E55948"/>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008035">
                <a:lnSpc>
                  <a:spcPct val="120000"/>
                </a:lnSpc>
                <a:spcBef>
                  <a:spcPts val="661"/>
                </a:spcBef>
                <a:spcAft>
                  <a:spcPts val="661"/>
                </a:spcAft>
                <a:defRPr/>
              </a:pPr>
              <a:endParaRPr lang="en-US" sz="3100" kern="0" dirty="0">
                <a:solidFill>
                  <a:schemeClr val="accent1">
                    <a:lumMod val="25000"/>
                  </a:schemeClr>
                </a:solidFill>
                <a:latin typeface="Impact" pitchFamily="34" charset="0"/>
              </a:endParaRPr>
            </a:p>
          </p:txBody>
        </p:sp>
        <p:sp>
          <p:nvSpPr>
            <p:cNvPr id="34" name="Oval 5"/>
            <p:cNvSpPr>
              <a:spLocks noChangeArrowheads="1"/>
            </p:cNvSpPr>
            <p:nvPr/>
          </p:nvSpPr>
          <p:spPr bwMode="auto">
            <a:xfrm>
              <a:off x="4274672" y="2176995"/>
              <a:ext cx="1822471" cy="1827381"/>
            </a:xfrm>
            <a:prstGeom prst="ellipse">
              <a:avLst/>
            </a:prstGeom>
            <a:solidFill>
              <a:schemeClr val="bg1">
                <a:lumMod val="95000"/>
              </a:schemeClr>
            </a:solidFill>
            <a:ln w="22225">
              <a:noFill/>
              <a:round/>
              <a:headEnd/>
              <a:tailEnd/>
            </a:ln>
            <a:effectLs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008035" fontAlgn="auto">
                <a:spcBef>
                  <a:spcPts val="0"/>
                </a:spcBef>
                <a:spcAft>
                  <a:spcPts val="0"/>
                </a:spcAft>
                <a:defRPr/>
              </a:pPr>
              <a:r>
                <a:rPr lang="zh-CN" altLang="en-US" sz="2000" kern="0" dirty="0">
                  <a:solidFill>
                    <a:schemeClr val="tx1">
                      <a:lumMod val="75000"/>
                      <a:lumOff val="25000"/>
                    </a:schemeClr>
                  </a:solidFill>
                  <a:latin typeface="Calibri"/>
                </a:rPr>
                <a:t>单击此处添加文本</a:t>
              </a:r>
              <a:endParaRPr lang="en-US" sz="2000" kern="0" dirty="0">
                <a:solidFill>
                  <a:schemeClr val="tx1">
                    <a:lumMod val="75000"/>
                    <a:lumOff val="25000"/>
                  </a:schemeClr>
                </a:solidFill>
                <a:latin typeface="Calibri"/>
              </a:endParaRPr>
            </a:p>
          </p:txBody>
        </p:sp>
      </p:grpSp>
      <p:grpSp>
        <p:nvGrpSpPr>
          <p:cNvPr id="35" name="组合 34"/>
          <p:cNvGrpSpPr>
            <a:grpSpLocks/>
          </p:cNvGrpSpPr>
          <p:nvPr/>
        </p:nvGrpSpPr>
        <p:grpSpPr bwMode="auto">
          <a:xfrm>
            <a:off x="5193481" y="1660748"/>
            <a:ext cx="1974850" cy="1973263"/>
            <a:chOff x="6012485" y="1170407"/>
            <a:chExt cx="1487948" cy="1487615"/>
          </a:xfrm>
        </p:grpSpPr>
        <p:sp>
          <p:nvSpPr>
            <p:cNvPr id="36" name="Freeform 6"/>
            <p:cNvSpPr>
              <a:spLocks/>
            </p:cNvSpPr>
            <p:nvPr/>
          </p:nvSpPr>
          <p:spPr bwMode="auto">
            <a:xfrm>
              <a:off x="6012485" y="1170407"/>
              <a:ext cx="1487948" cy="14876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rgbClr val="37BEDE"/>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008035">
                <a:lnSpc>
                  <a:spcPct val="120000"/>
                </a:lnSpc>
                <a:spcBef>
                  <a:spcPts val="661"/>
                </a:spcBef>
                <a:spcAft>
                  <a:spcPts val="661"/>
                </a:spcAft>
                <a:defRPr/>
              </a:pPr>
              <a:endParaRPr lang="en-US" sz="3100" kern="0" dirty="0">
                <a:solidFill>
                  <a:schemeClr val="accent1">
                    <a:lumMod val="25000"/>
                  </a:schemeClr>
                </a:solidFill>
                <a:latin typeface="Impact" pitchFamily="34" charset="0"/>
              </a:endParaRPr>
            </a:p>
          </p:txBody>
        </p:sp>
        <p:sp>
          <p:nvSpPr>
            <p:cNvPr id="37" name="Oval 7"/>
            <p:cNvSpPr>
              <a:spLocks noChangeArrowheads="1"/>
            </p:cNvSpPr>
            <p:nvPr/>
          </p:nvSpPr>
          <p:spPr bwMode="auto">
            <a:xfrm>
              <a:off x="6307921" y="1468409"/>
              <a:ext cx="897075" cy="891611"/>
            </a:xfrm>
            <a:prstGeom prst="ellipse">
              <a:avLst/>
            </a:prstGeom>
            <a:solidFill>
              <a:schemeClr val="bg1">
                <a:lumMod val="95000"/>
              </a:schemeClr>
            </a:solidFill>
            <a:ln w="22225">
              <a:noFill/>
              <a:round/>
              <a:headEnd/>
              <a:tailEnd/>
            </a:ln>
            <a:effectLs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1300" kern="0" dirty="0">
                  <a:solidFill>
                    <a:schemeClr val="tx1">
                      <a:lumMod val="75000"/>
                      <a:lumOff val="25000"/>
                    </a:schemeClr>
                  </a:solidFill>
                  <a:latin typeface="Calibri"/>
                </a:rPr>
                <a:t>单击此处添加文本</a:t>
              </a:r>
              <a:endParaRPr lang="en-US" altLang="zh-CN" sz="1300" kern="0" dirty="0">
                <a:solidFill>
                  <a:schemeClr val="tx1">
                    <a:lumMod val="75000"/>
                    <a:lumOff val="25000"/>
                  </a:schemeClr>
                </a:solidFill>
                <a:latin typeface="Calibri"/>
              </a:endParaRPr>
            </a:p>
          </p:txBody>
        </p:sp>
      </p:grpSp>
      <p:grpSp>
        <p:nvGrpSpPr>
          <p:cNvPr id="38" name="组合 37"/>
          <p:cNvGrpSpPr>
            <a:grpSpLocks/>
          </p:cNvGrpSpPr>
          <p:nvPr/>
        </p:nvGrpSpPr>
        <p:grpSpPr bwMode="auto">
          <a:xfrm>
            <a:off x="513531" y="1956023"/>
            <a:ext cx="2287587" cy="2293938"/>
            <a:chOff x="2057536" y="1194444"/>
            <a:chExt cx="2075647" cy="2080525"/>
          </a:xfrm>
        </p:grpSpPr>
        <p:sp>
          <p:nvSpPr>
            <p:cNvPr id="39"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rgbClr val="FFCC4C"/>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008035">
                <a:lnSpc>
                  <a:spcPct val="120000"/>
                </a:lnSpc>
                <a:spcBef>
                  <a:spcPts val="661"/>
                </a:spcBef>
                <a:spcAft>
                  <a:spcPts val="661"/>
                </a:spcAft>
                <a:defRPr/>
              </a:pPr>
              <a:endParaRPr lang="en-US" sz="3100" kern="0" dirty="0">
                <a:solidFill>
                  <a:schemeClr val="accent1">
                    <a:lumMod val="25000"/>
                  </a:schemeClr>
                </a:solidFill>
                <a:latin typeface="Impact" pitchFamily="34" charset="0"/>
              </a:endParaRPr>
            </a:p>
          </p:txBody>
        </p:sp>
        <p:sp>
          <p:nvSpPr>
            <p:cNvPr id="40" name="Oval 9"/>
            <p:cNvSpPr>
              <a:spLocks noChangeArrowheads="1"/>
            </p:cNvSpPr>
            <p:nvPr/>
          </p:nvSpPr>
          <p:spPr bwMode="auto">
            <a:xfrm>
              <a:off x="2404677" y="1544318"/>
              <a:ext cx="1378484" cy="1377897"/>
            </a:xfrm>
            <a:prstGeom prst="ellipse">
              <a:avLst/>
            </a:prstGeom>
            <a:solidFill>
              <a:schemeClr val="bg1">
                <a:lumMod val="95000"/>
              </a:schemeClr>
            </a:solidFill>
            <a:ln w="22225">
              <a:noFill/>
              <a:round/>
              <a:headEnd/>
              <a:tailEn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008035" fontAlgn="auto">
                <a:spcBef>
                  <a:spcPts val="0"/>
                </a:spcBef>
                <a:spcAft>
                  <a:spcPts val="0"/>
                </a:spcAft>
                <a:defRPr/>
              </a:pPr>
              <a:r>
                <a:rPr lang="zh-CN" altLang="en-US" sz="1500" kern="0" dirty="0">
                  <a:solidFill>
                    <a:schemeClr val="tx1">
                      <a:lumMod val="75000"/>
                      <a:lumOff val="25000"/>
                    </a:schemeClr>
                  </a:solidFill>
                  <a:latin typeface="Calibri"/>
                </a:rPr>
                <a:t>单击此处添加文本</a:t>
              </a:r>
              <a:endParaRPr lang="en-US" sz="1500" kern="0" dirty="0">
                <a:solidFill>
                  <a:schemeClr val="tx1">
                    <a:lumMod val="75000"/>
                    <a:lumOff val="25000"/>
                  </a:schemeClr>
                </a:solidFill>
                <a:latin typeface="Calibri"/>
              </a:endParaRPr>
            </a:p>
          </p:txBody>
        </p:sp>
      </p:grpSp>
      <p:sp>
        <p:nvSpPr>
          <p:cNvPr id="41" name="TextBox 53"/>
          <p:cNvSpPr txBox="1">
            <a:spLocks noChangeArrowheads="1"/>
          </p:cNvSpPr>
          <p:nvPr/>
        </p:nvSpPr>
        <p:spPr bwMode="auto">
          <a:xfrm>
            <a:off x="578618" y="1548036"/>
            <a:ext cx="19050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803" tIns="50402" rIns="100803" bIns="50402">
            <a:spAutoFit/>
          </a:bodyPr>
          <a:lstStyle>
            <a:lvl1pPr defTabSz="1006475" eaLnBrk="0" hangingPunct="0">
              <a:defRPr>
                <a:solidFill>
                  <a:schemeClr val="tx1"/>
                </a:solidFill>
                <a:latin typeface="Arial" charset="0"/>
                <a:ea typeface="宋体" pitchFamily="2" charset="-122"/>
              </a:defRPr>
            </a:lvl1pPr>
            <a:lvl2pPr marL="742950" indent="-285750" defTabSz="1006475" eaLnBrk="0" hangingPunct="0">
              <a:defRPr>
                <a:solidFill>
                  <a:schemeClr val="tx1"/>
                </a:solidFill>
                <a:latin typeface="Arial" charset="0"/>
                <a:ea typeface="宋体" pitchFamily="2" charset="-122"/>
              </a:defRPr>
            </a:lvl2pPr>
            <a:lvl3pPr marL="1143000" indent="-228600" defTabSz="1006475" eaLnBrk="0" hangingPunct="0">
              <a:defRPr>
                <a:solidFill>
                  <a:schemeClr val="tx1"/>
                </a:solidFill>
                <a:latin typeface="Arial" charset="0"/>
                <a:ea typeface="宋体" pitchFamily="2" charset="-122"/>
              </a:defRPr>
            </a:lvl3pPr>
            <a:lvl4pPr marL="1600200" indent="-228600" defTabSz="1006475" eaLnBrk="0" hangingPunct="0">
              <a:defRPr>
                <a:solidFill>
                  <a:schemeClr val="tx1"/>
                </a:solidFill>
                <a:latin typeface="Arial" charset="0"/>
                <a:ea typeface="宋体" pitchFamily="2" charset="-122"/>
              </a:defRPr>
            </a:lvl4pPr>
            <a:lvl5pPr marL="2057400" indent="-228600" defTabSz="1006475" eaLnBrk="0" hangingPunct="0">
              <a:defRPr>
                <a:solidFill>
                  <a:schemeClr val="tx1"/>
                </a:solidFill>
                <a:latin typeface="Arial" charset="0"/>
                <a:ea typeface="宋体" pitchFamily="2" charset="-122"/>
              </a:defRPr>
            </a:lvl5pPr>
            <a:lvl6pPr marL="2514600" indent="-228600" defTabSz="1006475" eaLnBrk="0" fontAlgn="base" hangingPunct="0">
              <a:spcBef>
                <a:spcPct val="0"/>
              </a:spcBef>
              <a:spcAft>
                <a:spcPct val="0"/>
              </a:spcAft>
              <a:defRPr>
                <a:solidFill>
                  <a:schemeClr val="tx1"/>
                </a:solidFill>
                <a:latin typeface="Arial" charset="0"/>
                <a:ea typeface="宋体" pitchFamily="2" charset="-122"/>
              </a:defRPr>
            </a:lvl6pPr>
            <a:lvl7pPr marL="2971800" indent="-228600" defTabSz="1006475" eaLnBrk="0" fontAlgn="base" hangingPunct="0">
              <a:spcBef>
                <a:spcPct val="0"/>
              </a:spcBef>
              <a:spcAft>
                <a:spcPct val="0"/>
              </a:spcAft>
              <a:defRPr>
                <a:solidFill>
                  <a:schemeClr val="tx1"/>
                </a:solidFill>
                <a:latin typeface="Arial" charset="0"/>
                <a:ea typeface="宋体" pitchFamily="2" charset="-122"/>
              </a:defRPr>
            </a:lvl7pPr>
            <a:lvl8pPr marL="3429000" indent="-228600" defTabSz="1006475" eaLnBrk="0" fontAlgn="base" hangingPunct="0">
              <a:spcBef>
                <a:spcPct val="0"/>
              </a:spcBef>
              <a:spcAft>
                <a:spcPct val="0"/>
              </a:spcAft>
              <a:defRPr>
                <a:solidFill>
                  <a:schemeClr val="tx1"/>
                </a:solidFill>
                <a:latin typeface="Arial" charset="0"/>
                <a:ea typeface="宋体" pitchFamily="2" charset="-122"/>
              </a:defRPr>
            </a:lvl8pPr>
            <a:lvl9pPr marL="3886200" indent="-228600" defTabSz="1006475" eaLnBrk="0" fontAlgn="base" hangingPunct="0">
              <a:spcBef>
                <a:spcPct val="0"/>
              </a:spcBef>
              <a:spcAft>
                <a:spcPct val="0"/>
              </a:spcAft>
              <a:defRPr>
                <a:solidFill>
                  <a:schemeClr val="tx1"/>
                </a:solidFill>
                <a:latin typeface="Arial" charset="0"/>
                <a:ea typeface="宋体" pitchFamily="2" charset="-122"/>
              </a:defRPr>
            </a:lvl9pPr>
          </a:lstStyle>
          <a:p>
            <a:pPr algn="ctr" eaLnBrk="1" hangingPunct="1"/>
            <a:r>
              <a:rPr lang="zh-CN" altLang="en-US" sz="1500" b="1">
                <a:solidFill>
                  <a:srgbClr val="363636"/>
                </a:solidFill>
                <a:latin typeface="微软雅黑" pitchFamily="34" charset="-122"/>
                <a:ea typeface="微软雅黑" pitchFamily="34" charset="-122"/>
                <a:cs typeface="宋体" pitchFamily="2" charset="-122"/>
              </a:rPr>
              <a:t>单击添加标题</a:t>
            </a:r>
            <a:endParaRPr lang="zh-CN" altLang="en-US" sz="2200">
              <a:solidFill>
                <a:srgbClr val="363636"/>
              </a:solidFill>
              <a:ea typeface="微软雅黑" pitchFamily="34" charset="-122"/>
              <a:cs typeface="宋体" pitchFamily="2" charset="-122"/>
            </a:endParaRPr>
          </a:p>
        </p:txBody>
      </p:sp>
      <p:sp>
        <p:nvSpPr>
          <p:cNvPr id="42" name="TextBox 53"/>
          <p:cNvSpPr txBox="1">
            <a:spLocks noChangeArrowheads="1"/>
          </p:cNvSpPr>
          <p:nvPr/>
        </p:nvSpPr>
        <p:spPr bwMode="auto">
          <a:xfrm>
            <a:off x="3039243" y="1808386"/>
            <a:ext cx="190658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803" tIns="50402" rIns="100803" bIns="50402">
            <a:spAutoFit/>
          </a:bodyPr>
          <a:lstStyle>
            <a:lvl1pPr defTabSz="1006475" eaLnBrk="0" hangingPunct="0">
              <a:defRPr>
                <a:solidFill>
                  <a:schemeClr val="tx1"/>
                </a:solidFill>
                <a:latin typeface="Arial" charset="0"/>
                <a:ea typeface="宋体" pitchFamily="2" charset="-122"/>
              </a:defRPr>
            </a:lvl1pPr>
            <a:lvl2pPr marL="742950" indent="-285750" defTabSz="1006475" eaLnBrk="0" hangingPunct="0">
              <a:defRPr>
                <a:solidFill>
                  <a:schemeClr val="tx1"/>
                </a:solidFill>
                <a:latin typeface="Arial" charset="0"/>
                <a:ea typeface="宋体" pitchFamily="2" charset="-122"/>
              </a:defRPr>
            </a:lvl2pPr>
            <a:lvl3pPr marL="1143000" indent="-228600" defTabSz="1006475" eaLnBrk="0" hangingPunct="0">
              <a:defRPr>
                <a:solidFill>
                  <a:schemeClr val="tx1"/>
                </a:solidFill>
                <a:latin typeface="Arial" charset="0"/>
                <a:ea typeface="宋体" pitchFamily="2" charset="-122"/>
              </a:defRPr>
            </a:lvl3pPr>
            <a:lvl4pPr marL="1600200" indent="-228600" defTabSz="1006475" eaLnBrk="0" hangingPunct="0">
              <a:defRPr>
                <a:solidFill>
                  <a:schemeClr val="tx1"/>
                </a:solidFill>
                <a:latin typeface="Arial" charset="0"/>
                <a:ea typeface="宋体" pitchFamily="2" charset="-122"/>
              </a:defRPr>
            </a:lvl4pPr>
            <a:lvl5pPr marL="2057400" indent="-228600" defTabSz="1006475" eaLnBrk="0" hangingPunct="0">
              <a:defRPr>
                <a:solidFill>
                  <a:schemeClr val="tx1"/>
                </a:solidFill>
                <a:latin typeface="Arial" charset="0"/>
                <a:ea typeface="宋体" pitchFamily="2" charset="-122"/>
              </a:defRPr>
            </a:lvl5pPr>
            <a:lvl6pPr marL="2514600" indent="-228600" defTabSz="1006475" eaLnBrk="0" fontAlgn="base" hangingPunct="0">
              <a:spcBef>
                <a:spcPct val="0"/>
              </a:spcBef>
              <a:spcAft>
                <a:spcPct val="0"/>
              </a:spcAft>
              <a:defRPr>
                <a:solidFill>
                  <a:schemeClr val="tx1"/>
                </a:solidFill>
                <a:latin typeface="Arial" charset="0"/>
                <a:ea typeface="宋体" pitchFamily="2" charset="-122"/>
              </a:defRPr>
            </a:lvl6pPr>
            <a:lvl7pPr marL="2971800" indent="-228600" defTabSz="1006475" eaLnBrk="0" fontAlgn="base" hangingPunct="0">
              <a:spcBef>
                <a:spcPct val="0"/>
              </a:spcBef>
              <a:spcAft>
                <a:spcPct val="0"/>
              </a:spcAft>
              <a:defRPr>
                <a:solidFill>
                  <a:schemeClr val="tx1"/>
                </a:solidFill>
                <a:latin typeface="Arial" charset="0"/>
                <a:ea typeface="宋体" pitchFamily="2" charset="-122"/>
              </a:defRPr>
            </a:lvl7pPr>
            <a:lvl8pPr marL="3429000" indent="-228600" defTabSz="1006475" eaLnBrk="0" fontAlgn="base" hangingPunct="0">
              <a:spcBef>
                <a:spcPct val="0"/>
              </a:spcBef>
              <a:spcAft>
                <a:spcPct val="0"/>
              </a:spcAft>
              <a:defRPr>
                <a:solidFill>
                  <a:schemeClr val="tx1"/>
                </a:solidFill>
                <a:latin typeface="Arial" charset="0"/>
                <a:ea typeface="宋体" pitchFamily="2" charset="-122"/>
              </a:defRPr>
            </a:lvl8pPr>
            <a:lvl9pPr marL="3886200" indent="-228600" defTabSz="1006475" eaLnBrk="0" fontAlgn="base" hangingPunct="0">
              <a:spcBef>
                <a:spcPct val="0"/>
              </a:spcBef>
              <a:spcAft>
                <a:spcPct val="0"/>
              </a:spcAft>
              <a:defRPr>
                <a:solidFill>
                  <a:schemeClr val="tx1"/>
                </a:solidFill>
                <a:latin typeface="Arial" charset="0"/>
                <a:ea typeface="宋体" pitchFamily="2" charset="-122"/>
              </a:defRPr>
            </a:lvl9pPr>
          </a:lstStyle>
          <a:p>
            <a:pPr algn="ctr" eaLnBrk="1" hangingPunct="1"/>
            <a:r>
              <a:rPr lang="zh-CN" altLang="en-US" sz="1500" b="1">
                <a:solidFill>
                  <a:srgbClr val="363636"/>
                </a:solidFill>
                <a:latin typeface="微软雅黑" pitchFamily="34" charset="-122"/>
                <a:ea typeface="微软雅黑" pitchFamily="34" charset="-122"/>
                <a:cs typeface="宋体" pitchFamily="2" charset="-122"/>
              </a:rPr>
              <a:t>单击添加标题</a:t>
            </a:r>
            <a:endParaRPr lang="zh-CN" altLang="en-US" sz="2200">
              <a:solidFill>
                <a:srgbClr val="363636"/>
              </a:solidFill>
              <a:ea typeface="微软雅黑" pitchFamily="34" charset="-122"/>
              <a:cs typeface="宋体" pitchFamily="2" charset="-122"/>
            </a:endParaRPr>
          </a:p>
        </p:txBody>
      </p:sp>
      <p:sp>
        <p:nvSpPr>
          <p:cNvPr id="43" name="TextBox 53"/>
          <p:cNvSpPr txBox="1">
            <a:spLocks noChangeArrowheads="1"/>
          </p:cNvSpPr>
          <p:nvPr/>
        </p:nvSpPr>
        <p:spPr bwMode="auto">
          <a:xfrm>
            <a:off x="6930206" y="2183036"/>
            <a:ext cx="166687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803" tIns="50402" rIns="100803" bIns="50402">
            <a:spAutoFit/>
          </a:bodyPr>
          <a:lstStyle>
            <a:lvl1pPr defTabSz="1006475" eaLnBrk="0" hangingPunct="0">
              <a:defRPr>
                <a:solidFill>
                  <a:schemeClr val="tx1"/>
                </a:solidFill>
                <a:latin typeface="Arial" charset="0"/>
                <a:ea typeface="宋体" pitchFamily="2" charset="-122"/>
              </a:defRPr>
            </a:lvl1pPr>
            <a:lvl2pPr marL="742950" indent="-285750" defTabSz="1006475" eaLnBrk="0" hangingPunct="0">
              <a:defRPr>
                <a:solidFill>
                  <a:schemeClr val="tx1"/>
                </a:solidFill>
                <a:latin typeface="Arial" charset="0"/>
                <a:ea typeface="宋体" pitchFamily="2" charset="-122"/>
              </a:defRPr>
            </a:lvl2pPr>
            <a:lvl3pPr marL="1143000" indent="-228600" defTabSz="1006475" eaLnBrk="0" hangingPunct="0">
              <a:defRPr>
                <a:solidFill>
                  <a:schemeClr val="tx1"/>
                </a:solidFill>
                <a:latin typeface="Arial" charset="0"/>
                <a:ea typeface="宋体" pitchFamily="2" charset="-122"/>
              </a:defRPr>
            </a:lvl3pPr>
            <a:lvl4pPr marL="1600200" indent="-228600" defTabSz="1006475" eaLnBrk="0" hangingPunct="0">
              <a:defRPr>
                <a:solidFill>
                  <a:schemeClr val="tx1"/>
                </a:solidFill>
                <a:latin typeface="Arial" charset="0"/>
                <a:ea typeface="宋体" pitchFamily="2" charset="-122"/>
              </a:defRPr>
            </a:lvl4pPr>
            <a:lvl5pPr marL="2057400" indent="-228600" defTabSz="1006475" eaLnBrk="0" hangingPunct="0">
              <a:defRPr>
                <a:solidFill>
                  <a:schemeClr val="tx1"/>
                </a:solidFill>
                <a:latin typeface="Arial" charset="0"/>
                <a:ea typeface="宋体" pitchFamily="2" charset="-122"/>
              </a:defRPr>
            </a:lvl5pPr>
            <a:lvl6pPr marL="2514600" indent="-228600" defTabSz="1006475" eaLnBrk="0" fontAlgn="base" hangingPunct="0">
              <a:spcBef>
                <a:spcPct val="0"/>
              </a:spcBef>
              <a:spcAft>
                <a:spcPct val="0"/>
              </a:spcAft>
              <a:defRPr>
                <a:solidFill>
                  <a:schemeClr val="tx1"/>
                </a:solidFill>
                <a:latin typeface="Arial" charset="0"/>
                <a:ea typeface="宋体" pitchFamily="2" charset="-122"/>
              </a:defRPr>
            </a:lvl6pPr>
            <a:lvl7pPr marL="2971800" indent="-228600" defTabSz="1006475" eaLnBrk="0" fontAlgn="base" hangingPunct="0">
              <a:spcBef>
                <a:spcPct val="0"/>
              </a:spcBef>
              <a:spcAft>
                <a:spcPct val="0"/>
              </a:spcAft>
              <a:defRPr>
                <a:solidFill>
                  <a:schemeClr val="tx1"/>
                </a:solidFill>
                <a:latin typeface="Arial" charset="0"/>
                <a:ea typeface="宋体" pitchFamily="2" charset="-122"/>
              </a:defRPr>
            </a:lvl7pPr>
            <a:lvl8pPr marL="3429000" indent="-228600" defTabSz="1006475" eaLnBrk="0" fontAlgn="base" hangingPunct="0">
              <a:spcBef>
                <a:spcPct val="0"/>
              </a:spcBef>
              <a:spcAft>
                <a:spcPct val="0"/>
              </a:spcAft>
              <a:defRPr>
                <a:solidFill>
                  <a:schemeClr val="tx1"/>
                </a:solidFill>
                <a:latin typeface="Arial" charset="0"/>
                <a:ea typeface="宋体" pitchFamily="2" charset="-122"/>
              </a:defRPr>
            </a:lvl8pPr>
            <a:lvl9pPr marL="3886200" indent="-228600" defTabSz="1006475" eaLnBrk="0" fontAlgn="base" hangingPunct="0">
              <a:spcBef>
                <a:spcPct val="0"/>
              </a:spcBef>
              <a:spcAft>
                <a:spcPct val="0"/>
              </a:spcAft>
              <a:defRPr>
                <a:solidFill>
                  <a:schemeClr val="tx1"/>
                </a:solidFill>
                <a:latin typeface="Arial" charset="0"/>
                <a:ea typeface="宋体" pitchFamily="2" charset="-122"/>
              </a:defRPr>
            </a:lvl9pPr>
          </a:lstStyle>
          <a:p>
            <a:pPr algn="ctr" eaLnBrk="1" hangingPunct="1"/>
            <a:r>
              <a:rPr lang="zh-CN" altLang="en-US" sz="1500" b="1">
                <a:solidFill>
                  <a:srgbClr val="363636"/>
                </a:solidFill>
                <a:latin typeface="微软雅黑" pitchFamily="34" charset="-122"/>
                <a:ea typeface="微软雅黑" pitchFamily="34" charset="-122"/>
                <a:cs typeface="宋体" pitchFamily="2" charset="-122"/>
              </a:rPr>
              <a:t>单击添加标题</a:t>
            </a:r>
            <a:endParaRPr lang="zh-CN" altLang="en-US" sz="2200">
              <a:solidFill>
                <a:srgbClr val="363636"/>
              </a:solidFill>
              <a:ea typeface="微软雅黑" pitchFamily="34" charset="-122"/>
              <a:cs typeface="宋体" pitchFamily="2" charset="-122"/>
            </a:endParaRPr>
          </a:p>
        </p:txBody>
      </p:sp>
      <p:grpSp>
        <p:nvGrpSpPr>
          <p:cNvPr id="44" name="组合 43"/>
          <p:cNvGrpSpPr>
            <a:grpSpLocks/>
          </p:cNvGrpSpPr>
          <p:nvPr/>
        </p:nvGrpSpPr>
        <p:grpSpPr bwMode="auto">
          <a:xfrm>
            <a:off x="6850831" y="2676748"/>
            <a:ext cx="1825625" cy="1830388"/>
            <a:chOff x="2057536" y="1194444"/>
            <a:chExt cx="2075647" cy="2080525"/>
          </a:xfrm>
        </p:grpSpPr>
        <p:sp>
          <p:nvSpPr>
            <p:cNvPr id="45"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rgbClr val="19547C"/>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008035">
                <a:lnSpc>
                  <a:spcPct val="120000"/>
                </a:lnSpc>
                <a:spcBef>
                  <a:spcPts val="661"/>
                </a:spcBef>
                <a:spcAft>
                  <a:spcPts val="661"/>
                </a:spcAft>
                <a:defRPr/>
              </a:pPr>
              <a:endParaRPr lang="en-US" sz="3100" kern="0" dirty="0">
                <a:solidFill>
                  <a:schemeClr val="accent1">
                    <a:lumMod val="25000"/>
                  </a:schemeClr>
                </a:solidFill>
                <a:latin typeface="Impact" pitchFamily="34" charset="0"/>
              </a:endParaRPr>
            </a:p>
          </p:txBody>
        </p:sp>
        <p:sp>
          <p:nvSpPr>
            <p:cNvPr id="46" name="Oval 9"/>
            <p:cNvSpPr>
              <a:spLocks noChangeArrowheads="1"/>
            </p:cNvSpPr>
            <p:nvPr/>
          </p:nvSpPr>
          <p:spPr bwMode="auto">
            <a:xfrm>
              <a:off x="2404079" y="1544506"/>
              <a:ext cx="1378952" cy="1378596"/>
            </a:xfrm>
            <a:prstGeom prst="ellipse">
              <a:avLst/>
            </a:prstGeom>
            <a:solidFill>
              <a:schemeClr val="bg1">
                <a:lumMod val="95000"/>
              </a:schemeClr>
            </a:solidFill>
            <a:ln w="22225">
              <a:noFill/>
              <a:round/>
              <a:headEnd/>
              <a:tailEn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008035" fontAlgn="auto">
                <a:spcBef>
                  <a:spcPts val="0"/>
                </a:spcBef>
                <a:spcAft>
                  <a:spcPts val="0"/>
                </a:spcAft>
                <a:defRPr/>
              </a:pPr>
              <a:r>
                <a:rPr lang="zh-CN" altLang="en-US" sz="1500" kern="0" dirty="0">
                  <a:solidFill>
                    <a:schemeClr val="tx1">
                      <a:lumMod val="75000"/>
                      <a:lumOff val="25000"/>
                    </a:schemeClr>
                  </a:solidFill>
                  <a:latin typeface="Calibri"/>
                </a:rPr>
                <a:t>单击此处添加文本</a:t>
              </a:r>
              <a:endParaRPr lang="en-US" sz="1500" kern="0" dirty="0">
                <a:solidFill>
                  <a:schemeClr val="tx1">
                    <a:lumMod val="75000"/>
                    <a:lumOff val="25000"/>
                  </a:schemeClr>
                </a:solidFill>
                <a:latin typeface="Calibri"/>
              </a:endParaRPr>
            </a:p>
          </p:txBody>
        </p:sp>
      </p:grpSp>
      <p:sp>
        <p:nvSpPr>
          <p:cNvPr id="47" name="TextBox 53"/>
          <p:cNvSpPr txBox="1">
            <a:spLocks noChangeArrowheads="1"/>
          </p:cNvSpPr>
          <p:nvPr/>
        </p:nvSpPr>
        <p:spPr bwMode="auto">
          <a:xfrm>
            <a:off x="5193481" y="1252761"/>
            <a:ext cx="19065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803" tIns="50402" rIns="100803" bIns="50402">
            <a:spAutoFit/>
          </a:bodyPr>
          <a:lstStyle>
            <a:lvl1pPr defTabSz="1006475" eaLnBrk="0" hangingPunct="0">
              <a:defRPr>
                <a:solidFill>
                  <a:schemeClr val="tx1"/>
                </a:solidFill>
                <a:latin typeface="Arial" charset="0"/>
                <a:ea typeface="宋体" pitchFamily="2" charset="-122"/>
              </a:defRPr>
            </a:lvl1pPr>
            <a:lvl2pPr marL="742950" indent="-285750" defTabSz="1006475" eaLnBrk="0" hangingPunct="0">
              <a:defRPr>
                <a:solidFill>
                  <a:schemeClr val="tx1"/>
                </a:solidFill>
                <a:latin typeface="Arial" charset="0"/>
                <a:ea typeface="宋体" pitchFamily="2" charset="-122"/>
              </a:defRPr>
            </a:lvl2pPr>
            <a:lvl3pPr marL="1143000" indent="-228600" defTabSz="1006475" eaLnBrk="0" hangingPunct="0">
              <a:defRPr>
                <a:solidFill>
                  <a:schemeClr val="tx1"/>
                </a:solidFill>
                <a:latin typeface="Arial" charset="0"/>
                <a:ea typeface="宋体" pitchFamily="2" charset="-122"/>
              </a:defRPr>
            </a:lvl3pPr>
            <a:lvl4pPr marL="1600200" indent="-228600" defTabSz="1006475" eaLnBrk="0" hangingPunct="0">
              <a:defRPr>
                <a:solidFill>
                  <a:schemeClr val="tx1"/>
                </a:solidFill>
                <a:latin typeface="Arial" charset="0"/>
                <a:ea typeface="宋体" pitchFamily="2" charset="-122"/>
              </a:defRPr>
            </a:lvl4pPr>
            <a:lvl5pPr marL="2057400" indent="-228600" defTabSz="1006475" eaLnBrk="0" hangingPunct="0">
              <a:defRPr>
                <a:solidFill>
                  <a:schemeClr val="tx1"/>
                </a:solidFill>
                <a:latin typeface="Arial" charset="0"/>
                <a:ea typeface="宋体" pitchFamily="2" charset="-122"/>
              </a:defRPr>
            </a:lvl5pPr>
            <a:lvl6pPr marL="2514600" indent="-228600" defTabSz="1006475" eaLnBrk="0" fontAlgn="base" hangingPunct="0">
              <a:spcBef>
                <a:spcPct val="0"/>
              </a:spcBef>
              <a:spcAft>
                <a:spcPct val="0"/>
              </a:spcAft>
              <a:defRPr>
                <a:solidFill>
                  <a:schemeClr val="tx1"/>
                </a:solidFill>
                <a:latin typeface="Arial" charset="0"/>
                <a:ea typeface="宋体" pitchFamily="2" charset="-122"/>
              </a:defRPr>
            </a:lvl6pPr>
            <a:lvl7pPr marL="2971800" indent="-228600" defTabSz="1006475" eaLnBrk="0" fontAlgn="base" hangingPunct="0">
              <a:spcBef>
                <a:spcPct val="0"/>
              </a:spcBef>
              <a:spcAft>
                <a:spcPct val="0"/>
              </a:spcAft>
              <a:defRPr>
                <a:solidFill>
                  <a:schemeClr val="tx1"/>
                </a:solidFill>
                <a:latin typeface="Arial" charset="0"/>
                <a:ea typeface="宋体" pitchFamily="2" charset="-122"/>
              </a:defRPr>
            </a:lvl7pPr>
            <a:lvl8pPr marL="3429000" indent="-228600" defTabSz="1006475" eaLnBrk="0" fontAlgn="base" hangingPunct="0">
              <a:spcBef>
                <a:spcPct val="0"/>
              </a:spcBef>
              <a:spcAft>
                <a:spcPct val="0"/>
              </a:spcAft>
              <a:defRPr>
                <a:solidFill>
                  <a:schemeClr val="tx1"/>
                </a:solidFill>
                <a:latin typeface="Arial" charset="0"/>
                <a:ea typeface="宋体" pitchFamily="2" charset="-122"/>
              </a:defRPr>
            </a:lvl8pPr>
            <a:lvl9pPr marL="3886200" indent="-228600" defTabSz="1006475" eaLnBrk="0" fontAlgn="base" hangingPunct="0">
              <a:spcBef>
                <a:spcPct val="0"/>
              </a:spcBef>
              <a:spcAft>
                <a:spcPct val="0"/>
              </a:spcAft>
              <a:defRPr>
                <a:solidFill>
                  <a:schemeClr val="tx1"/>
                </a:solidFill>
                <a:latin typeface="Arial" charset="0"/>
                <a:ea typeface="宋体" pitchFamily="2" charset="-122"/>
              </a:defRPr>
            </a:lvl9pPr>
          </a:lstStyle>
          <a:p>
            <a:pPr algn="ctr" eaLnBrk="1" hangingPunct="1"/>
            <a:r>
              <a:rPr lang="zh-CN" altLang="en-US" sz="1500" b="1">
                <a:solidFill>
                  <a:srgbClr val="363636"/>
                </a:solidFill>
                <a:latin typeface="微软雅黑" pitchFamily="34" charset="-122"/>
                <a:ea typeface="微软雅黑" pitchFamily="34" charset="-122"/>
                <a:cs typeface="宋体" pitchFamily="2" charset="-122"/>
              </a:rPr>
              <a:t>单击添加标题</a:t>
            </a:r>
            <a:endParaRPr lang="zh-CN" altLang="en-US" sz="2200">
              <a:solidFill>
                <a:srgbClr val="363636"/>
              </a:solidFill>
              <a:ea typeface="微软雅黑" pitchFamily="34" charset="-122"/>
              <a:cs typeface="宋体" pitchFamily="2" charset="-122"/>
            </a:endParaRPr>
          </a:p>
        </p:txBody>
      </p:sp>
    </p:spTree>
    <p:extLst>
      <p:ext uri="{BB962C8B-B14F-4D97-AF65-F5344CB8AC3E}">
        <p14:creationId xmlns:p14="http://schemas.microsoft.com/office/powerpoint/2010/main" val="1534573675"/>
      </p:ext>
    </p:extLst>
  </p:cSld>
  <p:clrMapOvr>
    <a:masterClrMapping/>
  </p:clrMapOvr>
  <mc:AlternateContent xmlns:mc="http://schemas.openxmlformats.org/markup-compatibility/2006" xmlns:p14="http://schemas.microsoft.com/office/powerpoint/2010/main">
    <mc:Choice Requires="p14">
      <p:transition spd="slow" p14:dur="1600" advTm="5076">
        <p14:prism isInverted="1"/>
      </p:transition>
    </mc:Choice>
    <mc:Fallback xmlns="">
      <p:transition spd="slow" advTm="507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par>
                                <p:cTn id="8" presetID="10" presetClass="entr" presetSubtype="0" fill="hold" nodeType="withEffect">
                                  <p:stCondLst>
                                    <p:cond delay="400"/>
                                  </p:stCondLst>
                                  <p:childTnLst>
                                    <p:set>
                                      <p:cBhvr>
                                        <p:cTn id="9" dur="1" fill="hold">
                                          <p:stCondLst>
                                            <p:cond delay="0"/>
                                          </p:stCondLst>
                                        </p:cTn>
                                        <p:tgtEl>
                                          <p:spTgt spid="38"/>
                                        </p:tgtEl>
                                        <p:attrNameLst>
                                          <p:attrName>style.visibility</p:attrName>
                                        </p:attrNameLst>
                                      </p:cBhvr>
                                      <p:to>
                                        <p:strVal val="visible"/>
                                      </p:to>
                                    </p:set>
                                    <p:animEffect transition="in" filter="fade">
                                      <p:cBhvr>
                                        <p:cTn id="10" dur="500"/>
                                        <p:tgtEl>
                                          <p:spTgt spid="38"/>
                                        </p:tgtEl>
                                      </p:cBhvr>
                                    </p:animEffect>
                                  </p:childTnLst>
                                </p:cTn>
                              </p:par>
                              <p:par>
                                <p:cTn id="11" presetID="10" presetClass="entr" presetSubtype="0" fill="hold" nodeType="withEffect">
                                  <p:stCondLst>
                                    <p:cond delay="60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500"/>
                                        <p:tgtEl>
                                          <p:spTgt spid="35"/>
                                        </p:tgtEl>
                                      </p:cBhvr>
                                    </p:animEffect>
                                  </p:childTnLst>
                                </p:cTn>
                              </p:par>
                              <p:par>
                                <p:cTn id="14" presetID="10" presetClass="entr" presetSubtype="0" fill="hold" nodeType="withEffect">
                                  <p:stCondLst>
                                    <p:cond delay="1000"/>
                                  </p:stCondLst>
                                  <p:childTnLst>
                                    <p:set>
                                      <p:cBhvr>
                                        <p:cTn id="15" dur="1" fill="hold">
                                          <p:stCondLst>
                                            <p:cond delay="0"/>
                                          </p:stCondLst>
                                        </p:cTn>
                                        <p:tgtEl>
                                          <p:spTgt spid="44"/>
                                        </p:tgtEl>
                                        <p:attrNameLst>
                                          <p:attrName>style.visibility</p:attrName>
                                        </p:attrNameLst>
                                      </p:cBhvr>
                                      <p:to>
                                        <p:strVal val="visible"/>
                                      </p:to>
                                    </p:set>
                                    <p:animEffect transition="in" filter="fade">
                                      <p:cBhvr>
                                        <p:cTn id="16" dur="500"/>
                                        <p:tgtEl>
                                          <p:spTgt spid="44"/>
                                        </p:tgtEl>
                                      </p:cBhvr>
                                    </p:animEffect>
                                  </p:childTnLst>
                                </p:cTn>
                              </p:par>
                            </p:childTnLst>
                          </p:cTn>
                        </p:par>
                        <p:par>
                          <p:cTn id="17" fill="hold">
                            <p:stCondLst>
                              <p:cond delay="1500"/>
                            </p:stCondLst>
                            <p:childTnLst>
                              <p:par>
                                <p:cTn id="18" presetID="8" presetClass="emph" presetSubtype="0" fill="hold" nodeType="afterEffect">
                                  <p:stCondLst>
                                    <p:cond delay="0"/>
                                  </p:stCondLst>
                                  <p:childTnLst>
                                    <p:animRot by="21600000">
                                      <p:cBhvr>
                                        <p:cTn id="19" dur="2000" fill="hold"/>
                                        <p:tgtEl>
                                          <p:spTgt spid="32"/>
                                        </p:tgtEl>
                                        <p:attrNameLst>
                                          <p:attrName>r</p:attrName>
                                        </p:attrNameLst>
                                      </p:cBhvr>
                                    </p:animRot>
                                  </p:childTnLst>
                                </p:cTn>
                              </p:par>
                              <p:par>
                                <p:cTn id="20" presetID="8" presetClass="emph" presetSubtype="0" fill="hold" nodeType="withEffect">
                                  <p:stCondLst>
                                    <p:cond delay="0"/>
                                  </p:stCondLst>
                                  <p:childTnLst>
                                    <p:animRot by="21600000">
                                      <p:cBhvr>
                                        <p:cTn id="21" dur="1500" fill="hold"/>
                                        <p:tgtEl>
                                          <p:spTgt spid="38"/>
                                        </p:tgtEl>
                                        <p:attrNameLst>
                                          <p:attrName>r</p:attrName>
                                        </p:attrNameLst>
                                      </p:cBhvr>
                                    </p:animRot>
                                  </p:childTnLst>
                                </p:cTn>
                              </p:par>
                              <p:par>
                                <p:cTn id="22" presetID="8" presetClass="emph" presetSubtype="0" fill="hold" nodeType="withEffect">
                                  <p:stCondLst>
                                    <p:cond delay="0"/>
                                  </p:stCondLst>
                                  <p:childTnLst>
                                    <p:animRot by="21600000">
                                      <p:cBhvr>
                                        <p:cTn id="23" dur="1000" fill="hold"/>
                                        <p:tgtEl>
                                          <p:spTgt spid="35"/>
                                        </p:tgtEl>
                                        <p:attrNameLst>
                                          <p:attrName>r</p:attrName>
                                        </p:attrNameLst>
                                      </p:cBhvr>
                                    </p:animRot>
                                  </p:childTnLst>
                                </p:cTn>
                              </p:par>
                              <p:par>
                                <p:cTn id="24" presetID="8" presetClass="emph" presetSubtype="0" fill="hold" nodeType="withEffect">
                                  <p:stCondLst>
                                    <p:cond delay="0"/>
                                  </p:stCondLst>
                                  <p:childTnLst>
                                    <p:animRot by="21600000">
                                      <p:cBhvr>
                                        <p:cTn id="25" dur="1500" fill="hold"/>
                                        <p:tgtEl>
                                          <p:spTgt spid="44"/>
                                        </p:tgtEl>
                                        <p:attrNameLst>
                                          <p:attrName>r</p:attrName>
                                        </p:attrNameLst>
                                      </p:cBhvr>
                                    </p:animRot>
                                  </p:childTnLst>
                                </p:cTn>
                              </p:par>
                              <p:par>
                                <p:cTn id="26" presetID="42" presetClass="entr" presetSubtype="0" fill="hold" grpId="0" nodeType="withEffect">
                                  <p:stCondLst>
                                    <p:cond delay="600"/>
                                  </p:stCondLst>
                                  <p:childTnLst>
                                    <p:set>
                                      <p:cBhvr>
                                        <p:cTn id="27" dur="1" fill="hold">
                                          <p:stCondLst>
                                            <p:cond delay="0"/>
                                          </p:stCondLst>
                                        </p:cTn>
                                        <p:tgtEl>
                                          <p:spTgt spid="41"/>
                                        </p:tgtEl>
                                        <p:attrNameLst>
                                          <p:attrName>style.visibility</p:attrName>
                                        </p:attrNameLst>
                                      </p:cBhvr>
                                      <p:to>
                                        <p:strVal val="visible"/>
                                      </p:to>
                                    </p:set>
                                    <p:animEffect transition="in" filter="fade">
                                      <p:cBhvr>
                                        <p:cTn id="28" dur="500"/>
                                        <p:tgtEl>
                                          <p:spTgt spid="41"/>
                                        </p:tgtEl>
                                      </p:cBhvr>
                                    </p:animEffect>
                                    <p:anim calcmode="lin" valueType="num">
                                      <p:cBhvr>
                                        <p:cTn id="29" dur="500" fill="hold"/>
                                        <p:tgtEl>
                                          <p:spTgt spid="41"/>
                                        </p:tgtEl>
                                        <p:attrNameLst>
                                          <p:attrName>ppt_x</p:attrName>
                                        </p:attrNameLst>
                                      </p:cBhvr>
                                      <p:tavLst>
                                        <p:tav tm="0">
                                          <p:val>
                                            <p:strVal val="#ppt_x"/>
                                          </p:val>
                                        </p:tav>
                                        <p:tav tm="100000">
                                          <p:val>
                                            <p:strVal val="#ppt_x"/>
                                          </p:val>
                                        </p:tav>
                                      </p:tavLst>
                                    </p:anim>
                                    <p:anim calcmode="lin" valueType="num">
                                      <p:cBhvr>
                                        <p:cTn id="30" dur="500" fill="hold"/>
                                        <p:tgtEl>
                                          <p:spTgt spid="41"/>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1100"/>
                                  </p:stCondLst>
                                  <p:childTnLst>
                                    <p:set>
                                      <p:cBhvr>
                                        <p:cTn id="32" dur="1" fill="hold">
                                          <p:stCondLst>
                                            <p:cond delay="0"/>
                                          </p:stCondLst>
                                        </p:cTn>
                                        <p:tgtEl>
                                          <p:spTgt spid="42"/>
                                        </p:tgtEl>
                                        <p:attrNameLst>
                                          <p:attrName>style.visibility</p:attrName>
                                        </p:attrNameLst>
                                      </p:cBhvr>
                                      <p:to>
                                        <p:strVal val="visible"/>
                                      </p:to>
                                    </p:set>
                                    <p:animEffect transition="in" filter="fade">
                                      <p:cBhvr>
                                        <p:cTn id="33" dur="500"/>
                                        <p:tgtEl>
                                          <p:spTgt spid="42"/>
                                        </p:tgtEl>
                                      </p:cBhvr>
                                    </p:animEffect>
                                    <p:anim calcmode="lin" valueType="num">
                                      <p:cBhvr>
                                        <p:cTn id="34" dur="500" fill="hold"/>
                                        <p:tgtEl>
                                          <p:spTgt spid="42"/>
                                        </p:tgtEl>
                                        <p:attrNameLst>
                                          <p:attrName>ppt_x</p:attrName>
                                        </p:attrNameLst>
                                      </p:cBhvr>
                                      <p:tavLst>
                                        <p:tav tm="0">
                                          <p:val>
                                            <p:strVal val="#ppt_x"/>
                                          </p:val>
                                        </p:tav>
                                        <p:tav tm="100000">
                                          <p:val>
                                            <p:strVal val="#ppt_x"/>
                                          </p:val>
                                        </p:tav>
                                      </p:tavLst>
                                    </p:anim>
                                    <p:anim calcmode="lin" valueType="num">
                                      <p:cBhvr>
                                        <p:cTn id="35" dur="500" fill="hold"/>
                                        <p:tgtEl>
                                          <p:spTgt spid="42"/>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1300"/>
                                  </p:stCondLst>
                                  <p:childTnLst>
                                    <p:set>
                                      <p:cBhvr>
                                        <p:cTn id="37" dur="1" fill="hold">
                                          <p:stCondLst>
                                            <p:cond delay="0"/>
                                          </p:stCondLst>
                                        </p:cTn>
                                        <p:tgtEl>
                                          <p:spTgt spid="43"/>
                                        </p:tgtEl>
                                        <p:attrNameLst>
                                          <p:attrName>style.visibility</p:attrName>
                                        </p:attrNameLst>
                                      </p:cBhvr>
                                      <p:to>
                                        <p:strVal val="visible"/>
                                      </p:to>
                                    </p:set>
                                    <p:animEffect transition="in" filter="fade">
                                      <p:cBhvr>
                                        <p:cTn id="38" dur="500"/>
                                        <p:tgtEl>
                                          <p:spTgt spid="43"/>
                                        </p:tgtEl>
                                      </p:cBhvr>
                                    </p:animEffect>
                                    <p:anim calcmode="lin" valueType="num">
                                      <p:cBhvr>
                                        <p:cTn id="39" dur="500" fill="hold"/>
                                        <p:tgtEl>
                                          <p:spTgt spid="43"/>
                                        </p:tgtEl>
                                        <p:attrNameLst>
                                          <p:attrName>ppt_x</p:attrName>
                                        </p:attrNameLst>
                                      </p:cBhvr>
                                      <p:tavLst>
                                        <p:tav tm="0">
                                          <p:val>
                                            <p:strVal val="#ppt_x"/>
                                          </p:val>
                                        </p:tav>
                                        <p:tav tm="100000">
                                          <p:val>
                                            <p:strVal val="#ppt_x"/>
                                          </p:val>
                                        </p:tav>
                                      </p:tavLst>
                                    </p:anim>
                                    <p:anim calcmode="lin" valueType="num">
                                      <p:cBhvr>
                                        <p:cTn id="40" dur="500" fill="hold"/>
                                        <p:tgtEl>
                                          <p:spTgt spid="43"/>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600"/>
                                  </p:stCondLst>
                                  <p:childTnLst>
                                    <p:set>
                                      <p:cBhvr>
                                        <p:cTn id="42" dur="1" fill="hold">
                                          <p:stCondLst>
                                            <p:cond delay="0"/>
                                          </p:stCondLst>
                                        </p:cTn>
                                        <p:tgtEl>
                                          <p:spTgt spid="47"/>
                                        </p:tgtEl>
                                        <p:attrNameLst>
                                          <p:attrName>style.visibility</p:attrName>
                                        </p:attrNameLst>
                                      </p:cBhvr>
                                      <p:to>
                                        <p:strVal val="visible"/>
                                      </p:to>
                                    </p:set>
                                    <p:animEffect transition="in" filter="fade">
                                      <p:cBhvr>
                                        <p:cTn id="43" dur="500"/>
                                        <p:tgtEl>
                                          <p:spTgt spid="47"/>
                                        </p:tgtEl>
                                      </p:cBhvr>
                                    </p:animEffect>
                                    <p:anim calcmode="lin" valueType="num">
                                      <p:cBhvr>
                                        <p:cTn id="44" dur="500" fill="hold"/>
                                        <p:tgtEl>
                                          <p:spTgt spid="47"/>
                                        </p:tgtEl>
                                        <p:attrNameLst>
                                          <p:attrName>ppt_x</p:attrName>
                                        </p:attrNameLst>
                                      </p:cBhvr>
                                      <p:tavLst>
                                        <p:tav tm="0">
                                          <p:val>
                                            <p:strVal val="#ppt_x"/>
                                          </p:val>
                                        </p:tav>
                                        <p:tav tm="100000">
                                          <p:val>
                                            <p:strVal val="#ppt_x"/>
                                          </p:val>
                                        </p:tav>
                                      </p:tavLst>
                                    </p:anim>
                                    <p:anim calcmode="lin" valueType="num">
                                      <p:cBhvr>
                                        <p:cTn id="45" dur="5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0" y="337220"/>
            <a:ext cx="3419872" cy="576064"/>
          </a:xfrm>
          <a:prstGeom prst="homePlat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TextBox 4"/>
          <p:cNvSpPr txBox="1"/>
          <p:nvPr/>
        </p:nvSpPr>
        <p:spPr>
          <a:xfrm>
            <a:off x="179512" y="440586"/>
            <a:ext cx="2031325"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点击添加相关标题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1" name="矩形 20"/>
          <p:cNvSpPr/>
          <p:nvPr/>
        </p:nvSpPr>
        <p:spPr>
          <a:xfrm>
            <a:off x="0" y="5593804"/>
            <a:ext cx="9144000" cy="14401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7396955" y="477524"/>
            <a:ext cx="295456" cy="295456"/>
          </a:xfrm>
          <a:prstGeom prst="rect">
            <a:avLst/>
          </a:prstGeom>
          <a:solidFill>
            <a:srgbClr val="FFC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7764419" y="477524"/>
            <a:ext cx="295456" cy="295456"/>
          </a:xfrm>
          <a:prstGeom prst="rect">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8124459" y="477524"/>
            <a:ext cx="295456" cy="295456"/>
          </a:xfrm>
          <a:prstGeom prst="rect">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8491923" y="477524"/>
            <a:ext cx="295456" cy="29545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04"/>
          <p:cNvSpPr>
            <a:spLocks/>
          </p:cNvSpPr>
          <p:nvPr/>
        </p:nvSpPr>
        <p:spPr bwMode="auto">
          <a:xfrm>
            <a:off x="4659967" y="3905649"/>
            <a:ext cx="1156212" cy="1256107"/>
          </a:xfrm>
          <a:custGeom>
            <a:avLst/>
            <a:gdLst>
              <a:gd name="T0" fmla="*/ 0 w 876"/>
              <a:gd name="T1" fmla="*/ 29138806 h 952"/>
              <a:gd name="T2" fmla="*/ 0 w 876"/>
              <a:gd name="T3" fmla="*/ 477871696 h 952"/>
              <a:gd name="T4" fmla="*/ 851127092 w 876"/>
              <a:gd name="T5" fmla="*/ 924662129 h 952"/>
              <a:gd name="T6" fmla="*/ 691784020 w 876"/>
              <a:gd name="T7" fmla="*/ 0 h 952"/>
              <a:gd name="T8" fmla="*/ 367267589 w 876"/>
              <a:gd name="T9" fmla="*/ 0 h 952"/>
              <a:gd name="T10" fmla="*/ 410017760 w 876"/>
              <a:gd name="T11" fmla="*/ 244763215 h 952"/>
              <a:gd name="T12" fmla="*/ 0 w 876"/>
              <a:gd name="T13" fmla="*/ 29138806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solidFill>
            <a:srgbClr val="19547C"/>
          </a:solidFill>
          <a:ln>
            <a:noFill/>
          </a:ln>
          <a:extLst/>
        </p:spPr>
        <p:txBody>
          <a:bodyPr lIns="121914" tIns="60957" rIns="121914" bIns="60957"/>
          <a:lstStyle/>
          <a:p>
            <a:pPr defTabSz="1219140"/>
            <a:endParaRPr lang="zh-CN" altLang="en-US" sz="2400" kern="0">
              <a:solidFill>
                <a:sysClr val="windowText" lastClr="000000"/>
              </a:solidFill>
            </a:endParaRPr>
          </a:p>
        </p:txBody>
      </p:sp>
      <p:sp>
        <p:nvSpPr>
          <p:cNvPr id="10" name="Freeform 106"/>
          <p:cNvSpPr>
            <a:spLocks/>
          </p:cNvSpPr>
          <p:nvPr/>
        </p:nvSpPr>
        <p:spPr bwMode="auto">
          <a:xfrm>
            <a:off x="3173772" y="3886528"/>
            <a:ext cx="1160462" cy="1256105"/>
          </a:xfrm>
          <a:custGeom>
            <a:avLst/>
            <a:gdLst>
              <a:gd name="T0" fmla="*/ 854256123 w 878"/>
              <a:gd name="T1" fmla="*/ 29138806 h 952"/>
              <a:gd name="T2" fmla="*/ 443668360 w 878"/>
              <a:gd name="T3" fmla="*/ 244763215 h 952"/>
              <a:gd name="T4" fmla="*/ 484532161 w 878"/>
              <a:gd name="T5" fmla="*/ 0 h 952"/>
              <a:gd name="T6" fmla="*/ 159564590 w 878"/>
              <a:gd name="T7" fmla="*/ 0 h 952"/>
              <a:gd name="T8" fmla="*/ 0 w 878"/>
              <a:gd name="T9" fmla="*/ 924662129 h 952"/>
              <a:gd name="T10" fmla="*/ 854256123 w 878"/>
              <a:gd name="T11" fmla="*/ 477871696 h 952"/>
              <a:gd name="T12" fmla="*/ 854256123 w 878"/>
              <a:gd name="T13" fmla="*/ 29138806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solidFill>
            <a:srgbClr val="E55948"/>
          </a:solidFill>
          <a:ln>
            <a:noFill/>
          </a:ln>
          <a:extLst/>
        </p:spPr>
        <p:txBody>
          <a:bodyPr lIns="121914" tIns="60957" rIns="121914" bIns="60957"/>
          <a:lstStyle/>
          <a:p>
            <a:pPr defTabSz="1219140"/>
            <a:endParaRPr lang="zh-CN" altLang="en-US" sz="2400" kern="0">
              <a:solidFill>
                <a:sysClr val="windowText" lastClr="000000"/>
              </a:solidFill>
            </a:endParaRPr>
          </a:p>
        </p:txBody>
      </p:sp>
      <p:sp>
        <p:nvSpPr>
          <p:cNvPr id="11" name="Freeform 108"/>
          <p:cNvSpPr>
            <a:spLocks/>
          </p:cNvSpPr>
          <p:nvPr/>
        </p:nvSpPr>
        <p:spPr bwMode="auto">
          <a:xfrm>
            <a:off x="4464218" y="1388410"/>
            <a:ext cx="2023372" cy="2380438"/>
          </a:xfrm>
          <a:custGeom>
            <a:avLst/>
            <a:gdLst>
              <a:gd name="T0" fmla="*/ 460241095 w 1534"/>
              <a:gd name="T1" fmla="*/ 934440516 h 1804"/>
              <a:gd name="T2" fmla="*/ 0 w 1534"/>
              <a:gd name="T3" fmla="*/ 0 h 1804"/>
              <a:gd name="T4" fmla="*/ 0 w 1534"/>
              <a:gd name="T5" fmla="*/ 679947018 h 1804"/>
              <a:gd name="T6" fmla="*/ 238859290 w 1534"/>
              <a:gd name="T7" fmla="*/ 1165622896 h 1804"/>
              <a:gd name="T8" fmla="*/ 774835825 w 1534"/>
              <a:gd name="T9" fmla="*/ 1243330563 h 1804"/>
              <a:gd name="T10" fmla="*/ 388389322 w 1534"/>
              <a:gd name="T11" fmla="*/ 1622157906 h 1804"/>
              <a:gd name="T12" fmla="*/ 409750474 w 1534"/>
              <a:gd name="T13" fmla="*/ 1752319530 h 1804"/>
              <a:gd name="T14" fmla="*/ 802023462 w 1534"/>
              <a:gd name="T15" fmla="*/ 1752319530 h 1804"/>
              <a:gd name="T16" fmla="*/ 1489471863 w 1534"/>
              <a:gd name="T17" fmla="*/ 1084029057 h 1804"/>
              <a:gd name="T18" fmla="*/ 460241095 w 1534"/>
              <a:gd name="T19" fmla="*/ 934440516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rgbClr val="E55948"/>
          </a:solidFill>
          <a:ln>
            <a:noFill/>
          </a:ln>
          <a:extLst/>
        </p:spPr>
        <p:txBody>
          <a:bodyPr lIns="121914" tIns="60957" rIns="121914" bIns="60957"/>
          <a:lstStyle/>
          <a:p>
            <a:pPr defTabSz="1219140"/>
            <a:endParaRPr lang="zh-CN" altLang="en-US" sz="2400" kern="0">
              <a:solidFill>
                <a:sysClr val="windowText" lastClr="000000"/>
              </a:solidFill>
            </a:endParaRPr>
          </a:p>
        </p:txBody>
      </p:sp>
      <p:sp>
        <p:nvSpPr>
          <p:cNvPr id="12" name="Freeform 109"/>
          <p:cNvSpPr>
            <a:spLocks/>
          </p:cNvSpPr>
          <p:nvPr/>
        </p:nvSpPr>
        <p:spPr bwMode="auto">
          <a:xfrm>
            <a:off x="2464084" y="1396914"/>
            <a:ext cx="2023372" cy="2380438"/>
          </a:xfrm>
          <a:custGeom>
            <a:avLst/>
            <a:gdLst>
              <a:gd name="T0" fmla="*/ 1029230767 w 1534"/>
              <a:gd name="T1" fmla="*/ 934440516 h 1804"/>
              <a:gd name="T2" fmla="*/ 0 w 1534"/>
              <a:gd name="T3" fmla="*/ 1084029057 h 1804"/>
              <a:gd name="T4" fmla="*/ 687448400 w 1534"/>
              <a:gd name="T5" fmla="*/ 1752319530 h 1804"/>
              <a:gd name="T6" fmla="*/ 1079721389 w 1534"/>
              <a:gd name="T7" fmla="*/ 1752319530 h 1804"/>
              <a:gd name="T8" fmla="*/ 1103024374 w 1534"/>
              <a:gd name="T9" fmla="*/ 1622157906 h 1804"/>
              <a:gd name="T10" fmla="*/ 714636037 w 1534"/>
              <a:gd name="T11" fmla="*/ 1243330563 h 1804"/>
              <a:gd name="T12" fmla="*/ 1250612572 w 1534"/>
              <a:gd name="T13" fmla="*/ 1165622896 h 1804"/>
              <a:gd name="T14" fmla="*/ 1489471863 w 1534"/>
              <a:gd name="T15" fmla="*/ 679947018 h 1804"/>
              <a:gd name="T16" fmla="*/ 1489471863 w 1534"/>
              <a:gd name="T17" fmla="*/ 0 h 1804"/>
              <a:gd name="T18" fmla="*/ 1029230767 w 1534"/>
              <a:gd name="T19" fmla="*/ 934440516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rgbClr val="19547C"/>
          </a:solidFill>
          <a:ln>
            <a:noFill/>
          </a:ln>
          <a:extLst/>
        </p:spPr>
        <p:txBody>
          <a:bodyPr lIns="121914" tIns="60957" rIns="121914" bIns="60957"/>
          <a:lstStyle/>
          <a:p>
            <a:pPr defTabSz="1219140"/>
            <a:endParaRPr lang="zh-CN" altLang="en-US" sz="2400" kern="0">
              <a:solidFill>
                <a:sysClr val="windowText" lastClr="000000"/>
              </a:solidFill>
            </a:endParaRPr>
          </a:p>
        </p:txBody>
      </p:sp>
      <p:sp>
        <p:nvSpPr>
          <p:cNvPr id="13" name="Freeform 121"/>
          <p:cNvSpPr>
            <a:spLocks/>
          </p:cNvSpPr>
          <p:nvPr/>
        </p:nvSpPr>
        <p:spPr bwMode="auto">
          <a:xfrm>
            <a:off x="4192276" y="3229085"/>
            <a:ext cx="255047" cy="252921"/>
          </a:xfrm>
          <a:custGeom>
            <a:avLst/>
            <a:gdLst>
              <a:gd name="T0" fmla="*/ 187748664 w 192"/>
              <a:gd name="T1" fmla="*/ 93092784 h 192"/>
              <a:gd name="T2" fmla="*/ 187748664 w 192"/>
              <a:gd name="T3" fmla="*/ 93092784 h 192"/>
              <a:gd name="T4" fmla="*/ 185793063 w 192"/>
              <a:gd name="T5" fmla="*/ 112486868 h 192"/>
              <a:gd name="T6" fmla="*/ 179926258 w 192"/>
              <a:gd name="T7" fmla="*/ 129941642 h 192"/>
              <a:gd name="T8" fmla="*/ 170147258 w 192"/>
              <a:gd name="T9" fmla="*/ 145457106 h 192"/>
              <a:gd name="T10" fmla="*/ 160368258 w 192"/>
              <a:gd name="T11" fmla="*/ 159032277 h 192"/>
              <a:gd name="T12" fmla="*/ 146679047 w 192"/>
              <a:gd name="T13" fmla="*/ 170669121 h 192"/>
              <a:gd name="T14" fmla="*/ 129077641 w 192"/>
              <a:gd name="T15" fmla="*/ 178427345 h 192"/>
              <a:gd name="T16" fmla="*/ 113431836 w 192"/>
              <a:gd name="T17" fmla="*/ 184245275 h 192"/>
              <a:gd name="T18" fmla="*/ 93874828 w 192"/>
              <a:gd name="T19" fmla="*/ 186184585 h 192"/>
              <a:gd name="T20" fmla="*/ 93874828 w 192"/>
              <a:gd name="T21" fmla="*/ 186184585 h 192"/>
              <a:gd name="T22" fmla="*/ 74316828 w 192"/>
              <a:gd name="T23" fmla="*/ 184245275 h 192"/>
              <a:gd name="T24" fmla="*/ 56715422 w 192"/>
              <a:gd name="T25" fmla="*/ 178427345 h 192"/>
              <a:gd name="T26" fmla="*/ 41069617 w 192"/>
              <a:gd name="T27" fmla="*/ 170669121 h 192"/>
              <a:gd name="T28" fmla="*/ 27380406 w 192"/>
              <a:gd name="T29" fmla="*/ 159032277 h 192"/>
              <a:gd name="T30" fmla="*/ 15645805 w 192"/>
              <a:gd name="T31" fmla="*/ 145457106 h 192"/>
              <a:gd name="T32" fmla="*/ 7822406 w 192"/>
              <a:gd name="T33" fmla="*/ 129941642 h 192"/>
              <a:gd name="T34" fmla="*/ 1955602 w 192"/>
              <a:gd name="T35" fmla="*/ 112486868 h 192"/>
              <a:gd name="T36" fmla="*/ 0 w 192"/>
              <a:gd name="T37" fmla="*/ 93092784 h 192"/>
              <a:gd name="T38" fmla="*/ 0 w 192"/>
              <a:gd name="T39" fmla="*/ 93092784 h 192"/>
              <a:gd name="T40" fmla="*/ 1955602 w 192"/>
              <a:gd name="T41" fmla="*/ 73697716 h 192"/>
              <a:gd name="T42" fmla="*/ 7822406 w 192"/>
              <a:gd name="T43" fmla="*/ 56242942 h 192"/>
              <a:gd name="T44" fmla="*/ 15645805 w 192"/>
              <a:gd name="T45" fmla="*/ 40727478 h 192"/>
              <a:gd name="T46" fmla="*/ 27380406 w 192"/>
              <a:gd name="T47" fmla="*/ 27152308 h 192"/>
              <a:gd name="T48" fmla="*/ 41069617 w 192"/>
              <a:gd name="T49" fmla="*/ 17454774 h 192"/>
              <a:gd name="T50" fmla="*/ 56715422 w 192"/>
              <a:gd name="T51" fmla="*/ 7757240 h 192"/>
              <a:gd name="T52" fmla="*/ 74316828 w 192"/>
              <a:gd name="T53" fmla="*/ 1939310 h 192"/>
              <a:gd name="T54" fmla="*/ 93874828 w 192"/>
              <a:gd name="T55" fmla="*/ 0 h 192"/>
              <a:gd name="T56" fmla="*/ 93874828 w 192"/>
              <a:gd name="T57" fmla="*/ 0 h 192"/>
              <a:gd name="T58" fmla="*/ 113431836 w 192"/>
              <a:gd name="T59" fmla="*/ 1939310 h 192"/>
              <a:gd name="T60" fmla="*/ 129077641 w 192"/>
              <a:gd name="T61" fmla="*/ 7757240 h 192"/>
              <a:gd name="T62" fmla="*/ 146679047 w 192"/>
              <a:gd name="T63" fmla="*/ 17454774 h 192"/>
              <a:gd name="T64" fmla="*/ 160368258 w 192"/>
              <a:gd name="T65" fmla="*/ 27152308 h 192"/>
              <a:gd name="T66" fmla="*/ 170147258 w 192"/>
              <a:gd name="T67" fmla="*/ 40727478 h 192"/>
              <a:gd name="T68" fmla="*/ 179926258 w 192"/>
              <a:gd name="T69" fmla="*/ 56242942 h 192"/>
              <a:gd name="T70" fmla="*/ 185793063 w 192"/>
              <a:gd name="T71" fmla="*/ 73697716 h 192"/>
              <a:gd name="T72" fmla="*/ 187748664 w 192"/>
              <a:gd name="T73" fmla="*/ 93092784 h 192"/>
              <a:gd name="T74" fmla="*/ 187748664 w 192"/>
              <a:gd name="T75" fmla="*/ 93092784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solidFill>
            <a:srgbClr val="E55948"/>
          </a:solidFill>
          <a:ln>
            <a:noFill/>
          </a:ln>
          <a:extLst/>
        </p:spPr>
        <p:txBody>
          <a:bodyPr lIns="121914" tIns="60957" rIns="121914" bIns="60957"/>
          <a:lstStyle/>
          <a:p>
            <a:pPr defTabSz="1219140"/>
            <a:endParaRPr lang="zh-CN" altLang="en-US" sz="2400" kern="0">
              <a:solidFill>
                <a:sysClr val="windowText" lastClr="000000"/>
              </a:solidFill>
            </a:endParaRPr>
          </a:p>
        </p:txBody>
      </p:sp>
      <p:sp>
        <p:nvSpPr>
          <p:cNvPr id="14" name="Freeform 122"/>
          <p:cNvSpPr>
            <a:spLocks/>
          </p:cNvSpPr>
          <p:nvPr/>
        </p:nvSpPr>
        <p:spPr bwMode="auto">
          <a:xfrm>
            <a:off x="4503847" y="3178656"/>
            <a:ext cx="316684" cy="316685"/>
          </a:xfrm>
          <a:custGeom>
            <a:avLst/>
            <a:gdLst>
              <a:gd name="T0" fmla="*/ 233121011 w 240"/>
              <a:gd name="T1" fmla="*/ 116560999 h 240"/>
              <a:gd name="T2" fmla="*/ 233121011 w 240"/>
              <a:gd name="T3" fmla="*/ 116560999 h 240"/>
              <a:gd name="T4" fmla="*/ 231178451 w 240"/>
              <a:gd name="T5" fmla="*/ 128217394 h 240"/>
              <a:gd name="T6" fmla="*/ 231178451 w 240"/>
              <a:gd name="T7" fmla="*/ 139872804 h 240"/>
              <a:gd name="T8" fmla="*/ 223407225 w 240"/>
              <a:gd name="T9" fmla="*/ 161243027 h 240"/>
              <a:gd name="T10" fmla="*/ 211751865 w 240"/>
              <a:gd name="T11" fmla="*/ 180669696 h 240"/>
              <a:gd name="T12" fmla="*/ 198152958 w 240"/>
              <a:gd name="T13" fmla="*/ 198153796 h 240"/>
              <a:gd name="T14" fmla="*/ 180668932 w 240"/>
              <a:gd name="T15" fmla="*/ 211752760 h 240"/>
              <a:gd name="T16" fmla="*/ 161242345 w 240"/>
              <a:gd name="T17" fmla="*/ 223408170 h 240"/>
              <a:gd name="T18" fmla="*/ 139872213 w 240"/>
              <a:gd name="T19" fmla="*/ 229236860 h 240"/>
              <a:gd name="T20" fmla="*/ 128216852 w 240"/>
              <a:gd name="T21" fmla="*/ 231179429 h 240"/>
              <a:gd name="T22" fmla="*/ 116560506 w 240"/>
              <a:gd name="T23" fmla="*/ 233121997 h 240"/>
              <a:gd name="T24" fmla="*/ 116560506 w 240"/>
              <a:gd name="T25" fmla="*/ 233121997 h 240"/>
              <a:gd name="T26" fmla="*/ 104904160 w 240"/>
              <a:gd name="T27" fmla="*/ 231179429 h 240"/>
              <a:gd name="T28" fmla="*/ 93248799 w 240"/>
              <a:gd name="T29" fmla="*/ 229236860 h 240"/>
              <a:gd name="T30" fmla="*/ 69936106 w 240"/>
              <a:gd name="T31" fmla="*/ 223408170 h 240"/>
              <a:gd name="T32" fmla="*/ 50509520 w 240"/>
              <a:gd name="T33" fmla="*/ 211752760 h 240"/>
              <a:gd name="T34" fmla="*/ 33025493 w 240"/>
              <a:gd name="T35" fmla="*/ 198153796 h 240"/>
              <a:gd name="T36" fmla="*/ 19426587 w 240"/>
              <a:gd name="T37" fmla="*/ 180669696 h 240"/>
              <a:gd name="T38" fmla="*/ 7770240 w 240"/>
              <a:gd name="T39" fmla="*/ 161243027 h 240"/>
              <a:gd name="T40" fmla="*/ 1942560 w 240"/>
              <a:gd name="T41" fmla="*/ 139872804 h 240"/>
              <a:gd name="T42" fmla="*/ 0 w 240"/>
              <a:gd name="T43" fmla="*/ 128217394 h 240"/>
              <a:gd name="T44" fmla="*/ 0 w 240"/>
              <a:gd name="T45" fmla="*/ 116560999 h 240"/>
              <a:gd name="T46" fmla="*/ 0 w 240"/>
              <a:gd name="T47" fmla="*/ 116560999 h 240"/>
              <a:gd name="T48" fmla="*/ 0 w 240"/>
              <a:gd name="T49" fmla="*/ 104904603 h 240"/>
              <a:gd name="T50" fmla="*/ 1942560 w 240"/>
              <a:gd name="T51" fmla="*/ 93249193 h 240"/>
              <a:gd name="T52" fmla="*/ 7770240 w 240"/>
              <a:gd name="T53" fmla="*/ 69936402 h 240"/>
              <a:gd name="T54" fmla="*/ 19426587 w 240"/>
              <a:gd name="T55" fmla="*/ 50509733 h 240"/>
              <a:gd name="T56" fmla="*/ 33025493 w 240"/>
              <a:gd name="T57" fmla="*/ 33025633 h 240"/>
              <a:gd name="T58" fmla="*/ 50509520 w 240"/>
              <a:gd name="T59" fmla="*/ 19426669 h 240"/>
              <a:gd name="T60" fmla="*/ 69936106 w 240"/>
              <a:gd name="T61" fmla="*/ 7770273 h 240"/>
              <a:gd name="T62" fmla="*/ 93248799 w 240"/>
              <a:gd name="T63" fmla="*/ 1942568 h 240"/>
              <a:gd name="T64" fmla="*/ 104904160 w 240"/>
              <a:gd name="T65" fmla="*/ 0 h 240"/>
              <a:gd name="T66" fmla="*/ 116560506 w 240"/>
              <a:gd name="T67" fmla="*/ 0 h 240"/>
              <a:gd name="T68" fmla="*/ 116560506 w 240"/>
              <a:gd name="T69" fmla="*/ 0 h 240"/>
              <a:gd name="T70" fmla="*/ 128216852 w 240"/>
              <a:gd name="T71" fmla="*/ 0 h 240"/>
              <a:gd name="T72" fmla="*/ 139872213 w 240"/>
              <a:gd name="T73" fmla="*/ 1942568 h 240"/>
              <a:gd name="T74" fmla="*/ 161242345 w 240"/>
              <a:gd name="T75" fmla="*/ 7770273 h 240"/>
              <a:gd name="T76" fmla="*/ 180668932 w 240"/>
              <a:gd name="T77" fmla="*/ 19426669 h 240"/>
              <a:gd name="T78" fmla="*/ 198152958 w 240"/>
              <a:gd name="T79" fmla="*/ 33025633 h 240"/>
              <a:gd name="T80" fmla="*/ 211751865 w 240"/>
              <a:gd name="T81" fmla="*/ 50509733 h 240"/>
              <a:gd name="T82" fmla="*/ 223407225 w 240"/>
              <a:gd name="T83" fmla="*/ 69936402 h 240"/>
              <a:gd name="T84" fmla="*/ 231178451 w 240"/>
              <a:gd name="T85" fmla="*/ 93249193 h 240"/>
              <a:gd name="T86" fmla="*/ 231178451 w 240"/>
              <a:gd name="T87" fmla="*/ 104904603 h 240"/>
              <a:gd name="T88" fmla="*/ 233121011 w 240"/>
              <a:gd name="T89" fmla="*/ 116560999 h 240"/>
              <a:gd name="T90" fmla="*/ 233121011 w 240"/>
              <a:gd name="T91" fmla="*/ 116560999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solidFill>
            <a:srgbClr val="19547C"/>
          </a:solidFill>
          <a:ln>
            <a:noFill/>
          </a:ln>
          <a:extLst/>
        </p:spPr>
        <p:txBody>
          <a:bodyPr lIns="121914" tIns="60957" rIns="121914" bIns="60957"/>
          <a:lstStyle/>
          <a:p>
            <a:pPr defTabSz="1219140"/>
            <a:endParaRPr lang="zh-CN" altLang="en-US" sz="2400" kern="0">
              <a:solidFill>
                <a:sysClr val="windowText" lastClr="000000"/>
              </a:solidFill>
            </a:endParaRPr>
          </a:p>
        </p:txBody>
      </p:sp>
      <p:sp>
        <p:nvSpPr>
          <p:cNvPr id="15" name="Freeform 123"/>
          <p:cNvSpPr>
            <a:spLocks/>
          </p:cNvSpPr>
          <p:nvPr/>
        </p:nvSpPr>
        <p:spPr bwMode="auto">
          <a:xfrm>
            <a:off x="4192276" y="3533013"/>
            <a:ext cx="255047" cy="248672"/>
          </a:xfrm>
          <a:custGeom>
            <a:avLst/>
            <a:gdLst>
              <a:gd name="T0" fmla="*/ 187748664 w 192"/>
              <a:gd name="T1" fmla="*/ 90563894 h 190"/>
              <a:gd name="T2" fmla="*/ 187748664 w 192"/>
              <a:gd name="T3" fmla="*/ 90563894 h 190"/>
              <a:gd name="T4" fmla="*/ 185793063 w 192"/>
              <a:gd name="T5" fmla="*/ 109833722 h 190"/>
              <a:gd name="T6" fmla="*/ 179926258 w 192"/>
              <a:gd name="T7" fmla="*/ 127175786 h 190"/>
              <a:gd name="T8" fmla="*/ 170147258 w 192"/>
              <a:gd name="T9" fmla="*/ 142591063 h 190"/>
              <a:gd name="T10" fmla="*/ 160368258 w 192"/>
              <a:gd name="T11" fmla="*/ 156078574 h 190"/>
              <a:gd name="T12" fmla="*/ 146679047 w 192"/>
              <a:gd name="T13" fmla="*/ 167640276 h 190"/>
              <a:gd name="T14" fmla="*/ 129077641 w 192"/>
              <a:gd name="T15" fmla="*/ 175348403 h 190"/>
              <a:gd name="T16" fmla="*/ 113431836 w 192"/>
              <a:gd name="T17" fmla="*/ 181128765 h 190"/>
              <a:gd name="T18" fmla="*/ 93874828 w 192"/>
              <a:gd name="T19" fmla="*/ 183055552 h 190"/>
              <a:gd name="T20" fmla="*/ 93874828 w 192"/>
              <a:gd name="T21" fmla="*/ 183055552 h 190"/>
              <a:gd name="T22" fmla="*/ 74316828 w 192"/>
              <a:gd name="T23" fmla="*/ 181128765 h 190"/>
              <a:gd name="T24" fmla="*/ 56715422 w 192"/>
              <a:gd name="T25" fmla="*/ 175348403 h 190"/>
              <a:gd name="T26" fmla="*/ 41069617 w 192"/>
              <a:gd name="T27" fmla="*/ 167640276 h 190"/>
              <a:gd name="T28" fmla="*/ 27380406 w 192"/>
              <a:gd name="T29" fmla="*/ 156078574 h 190"/>
              <a:gd name="T30" fmla="*/ 15645805 w 192"/>
              <a:gd name="T31" fmla="*/ 142591063 h 190"/>
              <a:gd name="T32" fmla="*/ 7822406 w 192"/>
              <a:gd name="T33" fmla="*/ 127175786 h 190"/>
              <a:gd name="T34" fmla="*/ 1955602 w 192"/>
              <a:gd name="T35" fmla="*/ 109833722 h 190"/>
              <a:gd name="T36" fmla="*/ 0 w 192"/>
              <a:gd name="T37" fmla="*/ 90563894 h 190"/>
              <a:gd name="T38" fmla="*/ 0 w 192"/>
              <a:gd name="T39" fmla="*/ 90563894 h 190"/>
              <a:gd name="T40" fmla="*/ 1955602 w 192"/>
              <a:gd name="T41" fmla="*/ 73221830 h 190"/>
              <a:gd name="T42" fmla="*/ 7822406 w 192"/>
              <a:gd name="T43" fmla="*/ 55879766 h 190"/>
              <a:gd name="T44" fmla="*/ 15645805 w 192"/>
              <a:gd name="T45" fmla="*/ 40464490 h 190"/>
              <a:gd name="T46" fmla="*/ 27380406 w 192"/>
              <a:gd name="T47" fmla="*/ 26976978 h 190"/>
              <a:gd name="T48" fmla="*/ 41069617 w 192"/>
              <a:gd name="T49" fmla="*/ 15415276 h 190"/>
              <a:gd name="T50" fmla="*/ 56715422 w 192"/>
              <a:gd name="T51" fmla="*/ 7707149 h 190"/>
              <a:gd name="T52" fmla="*/ 74316828 w 192"/>
              <a:gd name="T53" fmla="*/ 1926787 h 190"/>
              <a:gd name="T54" fmla="*/ 93874828 w 192"/>
              <a:gd name="T55" fmla="*/ 0 h 190"/>
              <a:gd name="T56" fmla="*/ 93874828 w 192"/>
              <a:gd name="T57" fmla="*/ 0 h 190"/>
              <a:gd name="T58" fmla="*/ 113431836 w 192"/>
              <a:gd name="T59" fmla="*/ 1926787 h 190"/>
              <a:gd name="T60" fmla="*/ 129077641 w 192"/>
              <a:gd name="T61" fmla="*/ 7707149 h 190"/>
              <a:gd name="T62" fmla="*/ 146679047 w 192"/>
              <a:gd name="T63" fmla="*/ 15415276 h 190"/>
              <a:gd name="T64" fmla="*/ 160368258 w 192"/>
              <a:gd name="T65" fmla="*/ 26976978 h 190"/>
              <a:gd name="T66" fmla="*/ 170147258 w 192"/>
              <a:gd name="T67" fmla="*/ 40464490 h 190"/>
              <a:gd name="T68" fmla="*/ 179926258 w 192"/>
              <a:gd name="T69" fmla="*/ 55879766 h 190"/>
              <a:gd name="T70" fmla="*/ 185793063 w 192"/>
              <a:gd name="T71" fmla="*/ 73221830 h 190"/>
              <a:gd name="T72" fmla="*/ 187748664 w 192"/>
              <a:gd name="T73" fmla="*/ 90563894 h 190"/>
              <a:gd name="T74" fmla="*/ 187748664 w 192"/>
              <a:gd name="T75" fmla="*/ 90563894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solidFill>
            <a:srgbClr val="E55948"/>
          </a:solidFill>
          <a:ln>
            <a:noFill/>
          </a:ln>
          <a:extLst/>
        </p:spPr>
        <p:txBody>
          <a:bodyPr lIns="121914" tIns="60957" rIns="121914" bIns="60957"/>
          <a:lstStyle/>
          <a:p>
            <a:pPr defTabSz="1219140"/>
            <a:endParaRPr lang="zh-CN" altLang="en-US" sz="2400" kern="0">
              <a:solidFill>
                <a:sysClr val="windowText" lastClr="000000"/>
              </a:solidFill>
            </a:endParaRPr>
          </a:p>
        </p:txBody>
      </p:sp>
      <p:sp>
        <p:nvSpPr>
          <p:cNvPr id="16" name="Freeform 124"/>
          <p:cNvSpPr>
            <a:spLocks/>
          </p:cNvSpPr>
          <p:nvPr/>
        </p:nvSpPr>
        <p:spPr bwMode="auto">
          <a:xfrm>
            <a:off x="4494351" y="3533013"/>
            <a:ext cx="250798" cy="248672"/>
          </a:xfrm>
          <a:custGeom>
            <a:avLst/>
            <a:gdLst>
              <a:gd name="T0" fmla="*/ 184619633 w 190"/>
              <a:gd name="T1" fmla="*/ 90563894 h 190"/>
              <a:gd name="T2" fmla="*/ 184619633 w 190"/>
              <a:gd name="T3" fmla="*/ 90563894 h 190"/>
              <a:gd name="T4" fmla="*/ 182676382 w 190"/>
              <a:gd name="T5" fmla="*/ 109833722 h 190"/>
              <a:gd name="T6" fmla="*/ 176846631 w 190"/>
              <a:gd name="T7" fmla="*/ 127175786 h 190"/>
              <a:gd name="T8" fmla="*/ 169072644 w 190"/>
              <a:gd name="T9" fmla="*/ 142591063 h 190"/>
              <a:gd name="T10" fmla="*/ 157412155 w 190"/>
              <a:gd name="T11" fmla="*/ 156078574 h 190"/>
              <a:gd name="T12" fmla="*/ 143809403 w 190"/>
              <a:gd name="T13" fmla="*/ 167640276 h 190"/>
              <a:gd name="T14" fmla="*/ 128262413 w 190"/>
              <a:gd name="T15" fmla="*/ 175348403 h 190"/>
              <a:gd name="T16" fmla="*/ 110772174 w 190"/>
              <a:gd name="T17" fmla="*/ 181128765 h 190"/>
              <a:gd name="T18" fmla="*/ 91337698 w 190"/>
              <a:gd name="T19" fmla="*/ 183055552 h 190"/>
              <a:gd name="T20" fmla="*/ 91337698 w 190"/>
              <a:gd name="T21" fmla="*/ 183055552 h 190"/>
              <a:gd name="T22" fmla="*/ 73847459 w 190"/>
              <a:gd name="T23" fmla="*/ 181128765 h 190"/>
              <a:gd name="T24" fmla="*/ 56357219 w 190"/>
              <a:gd name="T25" fmla="*/ 175348403 h 190"/>
              <a:gd name="T26" fmla="*/ 40810230 w 190"/>
              <a:gd name="T27" fmla="*/ 167640276 h 190"/>
              <a:gd name="T28" fmla="*/ 27207477 w 190"/>
              <a:gd name="T29" fmla="*/ 156078574 h 190"/>
              <a:gd name="T30" fmla="*/ 15546989 w 190"/>
              <a:gd name="T31" fmla="*/ 142591063 h 190"/>
              <a:gd name="T32" fmla="*/ 7773002 w 190"/>
              <a:gd name="T33" fmla="*/ 127175786 h 190"/>
              <a:gd name="T34" fmla="*/ 1943250 w 190"/>
              <a:gd name="T35" fmla="*/ 109833722 h 190"/>
              <a:gd name="T36" fmla="*/ 0 w 190"/>
              <a:gd name="T37" fmla="*/ 90563894 h 190"/>
              <a:gd name="T38" fmla="*/ 0 w 190"/>
              <a:gd name="T39" fmla="*/ 90563894 h 190"/>
              <a:gd name="T40" fmla="*/ 1943250 w 190"/>
              <a:gd name="T41" fmla="*/ 73221830 h 190"/>
              <a:gd name="T42" fmla="*/ 7773002 w 190"/>
              <a:gd name="T43" fmla="*/ 55879766 h 190"/>
              <a:gd name="T44" fmla="*/ 15546989 w 190"/>
              <a:gd name="T45" fmla="*/ 40464490 h 190"/>
              <a:gd name="T46" fmla="*/ 27207477 w 190"/>
              <a:gd name="T47" fmla="*/ 26976978 h 190"/>
              <a:gd name="T48" fmla="*/ 40810230 w 190"/>
              <a:gd name="T49" fmla="*/ 15415276 h 190"/>
              <a:gd name="T50" fmla="*/ 56357219 w 190"/>
              <a:gd name="T51" fmla="*/ 7707149 h 190"/>
              <a:gd name="T52" fmla="*/ 73847459 w 190"/>
              <a:gd name="T53" fmla="*/ 1926787 h 190"/>
              <a:gd name="T54" fmla="*/ 91337698 w 190"/>
              <a:gd name="T55" fmla="*/ 0 h 190"/>
              <a:gd name="T56" fmla="*/ 91337698 w 190"/>
              <a:gd name="T57" fmla="*/ 0 h 190"/>
              <a:gd name="T58" fmla="*/ 110772174 w 190"/>
              <a:gd name="T59" fmla="*/ 1926787 h 190"/>
              <a:gd name="T60" fmla="*/ 128262413 w 190"/>
              <a:gd name="T61" fmla="*/ 7707149 h 190"/>
              <a:gd name="T62" fmla="*/ 143809403 w 190"/>
              <a:gd name="T63" fmla="*/ 15415276 h 190"/>
              <a:gd name="T64" fmla="*/ 157412155 w 190"/>
              <a:gd name="T65" fmla="*/ 26976978 h 190"/>
              <a:gd name="T66" fmla="*/ 169072644 w 190"/>
              <a:gd name="T67" fmla="*/ 40464490 h 190"/>
              <a:gd name="T68" fmla="*/ 176846631 w 190"/>
              <a:gd name="T69" fmla="*/ 55879766 h 190"/>
              <a:gd name="T70" fmla="*/ 182676382 w 190"/>
              <a:gd name="T71" fmla="*/ 73221830 h 190"/>
              <a:gd name="T72" fmla="*/ 184619633 w 190"/>
              <a:gd name="T73" fmla="*/ 90563894 h 190"/>
              <a:gd name="T74" fmla="*/ 184619633 w 190"/>
              <a:gd name="T75" fmla="*/ 90563894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solidFill>
            <a:srgbClr val="19547C"/>
          </a:solidFill>
          <a:ln>
            <a:noFill/>
          </a:ln>
          <a:extLst/>
        </p:spPr>
        <p:txBody>
          <a:bodyPr lIns="121914" tIns="60957" rIns="121914" bIns="60957"/>
          <a:lstStyle/>
          <a:p>
            <a:pPr defTabSz="1219140"/>
            <a:endParaRPr lang="zh-CN" altLang="en-US" sz="2400" kern="0">
              <a:solidFill>
                <a:sysClr val="windowText" lastClr="000000"/>
              </a:solidFill>
            </a:endParaRPr>
          </a:p>
        </p:txBody>
      </p:sp>
      <p:sp>
        <p:nvSpPr>
          <p:cNvPr id="17" name="矩形 1"/>
          <p:cNvSpPr>
            <a:spLocks noChangeArrowheads="1"/>
          </p:cNvSpPr>
          <p:nvPr/>
        </p:nvSpPr>
        <p:spPr bwMode="auto">
          <a:xfrm>
            <a:off x="6669142" y="1524650"/>
            <a:ext cx="2295346" cy="1415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4" tIns="60957" rIns="121914" bIns="60957">
            <a:spAutoFit/>
          </a:bodyPr>
          <a:lstStyle/>
          <a:p>
            <a:pPr algn="just" defTabSz="1219170" fontAlgn="base">
              <a:lnSpc>
                <a:spcPct val="150000"/>
              </a:lnSpc>
              <a:spcBef>
                <a:spcPct val="0"/>
              </a:spcBef>
              <a:spcAft>
                <a:spcPct val="0"/>
              </a:spcAft>
            </a:pPr>
            <a:r>
              <a:rPr lang="zh-CN" altLang="en-US" sz="1600" b="1" dirty="0">
                <a:solidFill>
                  <a:srgbClr val="595959"/>
                </a:solidFill>
                <a:latin typeface="微软雅黑" pitchFamily="34" charset="-122"/>
                <a:ea typeface="微软雅黑" pitchFamily="34" charset="-122"/>
              </a:rPr>
              <a:t>此处添加标题内容</a:t>
            </a:r>
            <a:endParaRPr lang="en-US" altLang="zh-CN" sz="1600" b="1" dirty="0">
              <a:solidFill>
                <a:srgbClr val="595959"/>
              </a:solidFill>
              <a:latin typeface="微软雅黑" pitchFamily="34" charset="-122"/>
              <a:ea typeface="微软雅黑" pitchFamily="34" charset="-122"/>
            </a:endParaRPr>
          </a:p>
          <a:p>
            <a:pPr algn="just" defTabSz="1219170" fontAlgn="base">
              <a:lnSpc>
                <a:spcPct val="150000"/>
              </a:lnSpc>
              <a:spcBef>
                <a:spcPct val="0"/>
              </a:spcBef>
              <a:spcAft>
                <a:spcPct val="0"/>
              </a:spcAft>
            </a:pPr>
            <a:r>
              <a:rPr lang="zh-CN" altLang="en-US" sz="1400" dirty="0">
                <a:solidFill>
                  <a:srgbClr val="595959"/>
                </a:solidFill>
                <a:latin typeface="微软雅黑" pitchFamily="34" charset="-122"/>
                <a:ea typeface="微软雅黑" pitchFamily="34" charset="-122"/>
              </a:rPr>
              <a:t>点击此处添加内容</a:t>
            </a:r>
            <a:endParaRPr lang="en-US" altLang="zh-CN" sz="1400" dirty="0">
              <a:solidFill>
                <a:srgbClr val="595959"/>
              </a:solidFill>
              <a:latin typeface="微软雅黑" pitchFamily="34" charset="-122"/>
              <a:ea typeface="微软雅黑" pitchFamily="34" charset="-122"/>
            </a:endParaRPr>
          </a:p>
          <a:p>
            <a:pPr algn="just" defTabSz="1219170" fontAlgn="base">
              <a:lnSpc>
                <a:spcPct val="150000"/>
              </a:lnSpc>
              <a:spcBef>
                <a:spcPct val="0"/>
              </a:spcBef>
              <a:spcAft>
                <a:spcPct val="0"/>
              </a:spcAft>
            </a:pPr>
            <a:r>
              <a:rPr lang="zh-CN" altLang="en-US" sz="1400" dirty="0">
                <a:solidFill>
                  <a:srgbClr val="595959"/>
                </a:solidFill>
                <a:latin typeface="微软雅黑" pitchFamily="34" charset="-122"/>
                <a:ea typeface="微软雅黑" pitchFamily="34" charset="-122"/>
              </a:rPr>
              <a:t>点击此处添加内容</a:t>
            </a:r>
            <a:endParaRPr lang="zh-CN" altLang="zh-CN" sz="1400" dirty="0">
              <a:solidFill>
                <a:srgbClr val="595959"/>
              </a:solidFill>
              <a:latin typeface="微软雅黑" pitchFamily="34" charset="-122"/>
              <a:ea typeface="微软雅黑" pitchFamily="34" charset="-122"/>
            </a:endParaRPr>
          </a:p>
          <a:p>
            <a:pPr algn="just" defTabSz="1219170" fontAlgn="base">
              <a:lnSpc>
                <a:spcPct val="150000"/>
              </a:lnSpc>
              <a:spcBef>
                <a:spcPct val="0"/>
              </a:spcBef>
              <a:spcAft>
                <a:spcPct val="0"/>
              </a:spcAft>
            </a:pPr>
            <a:endParaRPr lang="zh-CN" altLang="zh-CN" sz="1200" b="1" dirty="0">
              <a:solidFill>
                <a:srgbClr val="595959"/>
              </a:solidFill>
              <a:latin typeface="微软雅黑" pitchFamily="34" charset="-122"/>
              <a:ea typeface="微软雅黑" pitchFamily="34" charset="-122"/>
            </a:endParaRPr>
          </a:p>
        </p:txBody>
      </p:sp>
      <p:sp>
        <p:nvSpPr>
          <p:cNvPr id="18" name="任意多边形 17"/>
          <p:cNvSpPr/>
          <p:nvPr/>
        </p:nvSpPr>
        <p:spPr>
          <a:xfrm flipH="1">
            <a:off x="576670" y="2068330"/>
            <a:ext cx="3160115" cy="824651"/>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cap="flat" cmpd="sng" algn="ctr">
            <a:solidFill>
              <a:sysClr val="window" lastClr="FFFFFF">
                <a:lumMod val="75000"/>
              </a:sysClr>
            </a:solidFill>
            <a:prstDash val="dash"/>
            <a:headEnd type="oval" w="med" len="med"/>
          </a:ln>
          <a:effectLst/>
        </p:spPr>
        <p:txBody>
          <a:bodyPr lIns="121914" tIns="60957" rIns="121914" bIns="60957" anchor="ctr"/>
          <a:lstStyle/>
          <a:p>
            <a:pPr algn="ctr" defTabSz="1219140">
              <a:defRPr/>
            </a:pPr>
            <a:endParaRPr lang="zh-CN" altLang="en-US" sz="2400" kern="0">
              <a:solidFill>
                <a:sysClr val="window" lastClr="FFFFFF"/>
              </a:solidFill>
            </a:endParaRPr>
          </a:p>
        </p:txBody>
      </p:sp>
      <p:sp>
        <p:nvSpPr>
          <p:cNvPr id="19" name="矩形 1"/>
          <p:cNvSpPr>
            <a:spLocks noChangeArrowheads="1"/>
          </p:cNvSpPr>
          <p:nvPr/>
        </p:nvSpPr>
        <p:spPr bwMode="auto">
          <a:xfrm>
            <a:off x="974107" y="1633364"/>
            <a:ext cx="2563370" cy="1415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4" tIns="60957" rIns="121914" bIns="60957">
            <a:spAutoFit/>
          </a:bodyPr>
          <a:lstStyle/>
          <a:p>
            <a:pPr algn="just" defTabSz="1219170" fontAlgn="base">
              <a:lnSpc>
                <a:spcPct val="150000"/>
              </a:lnSpc>
              <a:spcBef>
                <a:spcPct val="0"/>
              </a:spcBef>
              <a:spcAft>
                <a:spcPct val="0"/>
              </a:spcAft>
            </a:pPr>
            <a:r>
              <a:rPr lang="zh-CN" altLang="en-US" sz="1600" b="1" dirty="0">
                <a:solidFill>
                  <a:srgbClr val="595959"/>
                </a:solidFill>
                <a:latin typeface="微软雅黑" pitchFamily="34" charset="-122"/>
                <a:ea typeface="微软雅黑" pitchFamily="34" charset="-122"/>
              </a:rPr>
              <a:t>此处添加标题内容</a:t>
            </a:r>
            <a:endParaRPr lang="en-US" altLang="zh-CN" sz="1600" b="1" dirty="0">
              <a:solidFill>
                <a:srgbClr val="595959"/>
              </a:solidFill>
              <a:latin typeface="微软雅黑" pitchFamily="34" charset="-122"/>
              <a:ea typeface="微软雅黑" pitchFamily="34" charset="-122"/>
            </a:endParaRPr>
          </a:p>
          <a:p>
            <a:pPr algn="just" defTabSz="1219170" fontAlgn="base">
              <a:lnSpc>
                <a:spcPct val="150000"/>
              </a:lnSpc>
              <a:spcBef>
                <a:spcPct val="0"/>
              </a:spcBef>
              <a:spcAft>
                <a:spcPct val="0"/>
              </a:spcAft>
            </a:pPr>
            <a:r>
              <a:rPr lang="zh-CN" altLang="en-US" sz="1400" dirty="0">
                <a:solidFill>
                  <a:srgbClr val="595959"/>
                </a:solidFill>
                <a:latin typeface="微软雅黑" pitchFamily="34" charset="-122"/>
                <a:ea typeface="微软雅黑" pitchFamily="34" charset="-122"/>
              </a:rPr>
              <a:t>点击此处添加内容</a:t>
            </a:r>
            <a:endParaRPr lang="en-US" altLang="zh-CN" sz="1400" dirty="0">
              <a:solidFill>
                <a:srgbClr val="595959"/>
              </a:solidFill>
              <a:latin typeface="微软雅黑" pitchFamily="34" charset="-122"/>
              <a:ea typeface="微软雅黑" pitchFamily="34" charset="-122"/>
            </a:endParaRPr>
          </a:p>
          <a:p>
            <a:pPr algn="just" defTabSz="1219170" fontAlgn="base">
              <a:lnSpc>
                <a:spcPct val="150000"/>
              </a:lnSpc>
              <a:spcBef>
                <a:spcPct val="0"/>
              </a:spcBef>
              <a:spcAft>
                <a:spcPct val="0"/>
              </a:spcAft>
            </a:pPr>
            <a:r>
              <a:rPr lang="zh-CN" altLang="en-US" sz="1400" dirty="0">
                <a:solidFill>
                  <a:srgbClr val="595959"/>
                </a:solidFill>
                <a:latin typeface="微软雅黑" pitchFamily="34" charset="-122"/>
                <a:ea typeface="微软雅黑" pitchFamily="34" charset="-122"/>
              </a:rPr>
              <a:t>点击此处添加内容</a:t>
            </a:r>
            <a:endParaRPr lang="zh-CN" altLang="zh-CN" sz="1400" dirty="0">
              <a:solidFill>
                <a:srgbClr val="595959"/>
              </a:solidFill>
              <a:latin typeface="微软雅黑" pitchFamily="34" charset="-122"/>
              <a:ea typeface="微软雅黑" pitchFamily="34" charset="-122"/>
            </a:endParaRPr>
          </a:p>
          <a:p>
            <a:pPr algn="just" defTabSz="1219170" fontAlgn="base">
              <a:lnSpc>
                <a:spcPct val="150000"/>
              </a:lnSpc>
              <a:spcBef>
                <a:spcPct val="0"/>
              </a:spcBef>
              <a:spcAft>
                <a:spcPct val="0"/>
              </a:spcAft>
            </a:pPr>
            <a:endParaRPr lang="zh-CN" altLang="zh-CN" sz="1200" b="1" dirty="0">
              <a:solidFill>
                <a:srgbClr val="595959"/>
              </a:solidFill>
              <a:latin typeface="微软雅黑" pitchFamily="34" charset="-122"/>
              <a:ea typeface="微软雅黑" pitchFamily="34" charset="-122"/>
            </a:endParaRPr>
          </a:p>
        </p:txBody>
      </p:sp>
      <p:sp>
        <p:nvSpPr>
          <p:cNvPr id="20" name="任意多边形 19"/>
          <p:cNvSpPr/>
          <p:nvPr/>
        </p:nvSpPr>
        <p:spPr>
          <a:xfrm flipH="1">
            <a:off x="576670" y="3640011"/>
            <a:ext cx="2810011" cy="83102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cap="flat" cmpd="sng" algn="ctr">
            <a:solidFill>
              <a:sysClr val="window" lastClr="FFFFFF">
                <a:lumMod val="75000"/>
              </a:sysClr>
            </a:solidFill>
            <a:prstDash val="dash"/>
            <a:headEnd type="oval" w="med" len="med"/>
          </a:ln>
          <a:effectLst/>
        </p:spPr>
        <p:txBody>
          <a:bodyPr lIns="121914" tIns="60957" rIns="121914" bIns="60957" anchor="ctr"/>
          <a:lstStyle/>
          <a:p>
            <a:pPr algn="ctr" defTabSz="1219140">
              <a:defRPr/>
            </a:pPr>
            <a:endParaRPr lang="zh-CN" altLang="en-US" sz="2400" kern="0">
              <a:solidFill>
                <a:sysClr val="window" lastClr="FFFFFF"/>
              </a:solidFill>
            </a:endParaRPr>
          </a:p>
        </p:txBody>
      </p:sp>
      <p:sp>
        <p:nvSpPr>
          <p:cNvPr id="22" name="矩形 1"/>
          <p:cNvSpPr>
            <a:spLocks noChangeArrowheads="1"/>
          </p:cNvSpPr>
          <p:nvPr/>
        </p:nvSpPr>
        <p:spPr bwMode="auto">
          <a:xfrm>
            <a:off x="989508" y="3157543"/>
            <a:ext cx="2552985" cy="1138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4" tIns="60957" rIns="121914" bIns="60957">
            <a:spAutoFit/>
          </a:bodyPr>
          <a:lstStyle/>
          <a:p>
            <a:pPr algn="just" defTabSz="1219170" fontAlgn="base">
              <a:lnSpc>
                <a:spcPct val="150000"/>
              </a:lnSpc>
              <a:spcBef>
                <a:spcPct val="0"/>
              </a:spcBef>
              <a:spcAft>
                <a:spcPct val="0"/>
              </a:spcAft>
            </a:pPr>
            <a:r>
              <a:rPr lang="zh-CN" altLang="en-US" sz="1600" b="1" dirty="0">
                <a:solidFill>
                  <a:srgbClr val="595959"/>
                </a:solidFill>
                <a:latin typeface="微软雅黑" pitchFamily="34" charset="-122"/>
                <a:ea typeface="微软雅黑" pitchFamily="34" charset="-122"/>
              </a:rPr>
              <a:t>此处添加标题内容</a:t>
            </a:r>
            <a:endParaRPr lang="en-US" altLang="zh-CN" sz="1600" b="1" dirty="0">
              <a:solidFill>
                <a:srgbClr val="595959"/>
              </a:solidFill>
              <a:latin typeface="微软雅黑" pitchFamily="34" charset="-122"/>
              <a:ea typeface="微软雅黑" pitchFamily="34" charset="-122"/>
            </a:endParaRPr>
          </a:p>
          <a:p>
            <a:pPr algn="just" defTabSz="1219170" fontAlgn="base">
              <a:lnSpc>
                <a:spcPct val="150000"/>
              </a:lnSpc>
              <a:spcBef>
                <a:spcPct val="0"/>
              </a:spcBef>
              <a:spcAft>
                <a:spcPct val="0"/>
              </a:spcAft>
            </a:pPr>
            <a:r>
              <a:rPr lang="zh-CN" altLang="en-US" sz="1400" dirty="0">
                <a:solidFill>
                  <a:srgbClr val="595959"/>
                </a:solidFill>
                <a:latin typeface="微软雅黑" pitchFamily="34" charset="-122"/>
                <a:ea typeface="微软雅黑" pitchFamily="34" charset="-122"/>
              </a:rPr>
              <a:t>点击此处添加内容</a:t>
            </a:r>
            <a:endParaRPr lang="en-US" altLang="zh-CN" sz="1400" dirty="0">
              <a:solidFill>
                <a:srgbClr val="595959"/>
              </a:solidFill>
              <a:latin typeface="微软雅黑" pitchFamily="34" charset="-122"/>
              <a:ea typeface="微软雅黑" pitchFamily="34" charset="-122"/>
            </a:endParaRPr>
          </a:p>
          <a:p>
            <a:pPr algn="just" defTabSz="1219170" fontAlgn="base">
              <a:lnSpc>
                <a:spcPct val="150000"/>
              </a:lnSpc>
              <a:spcBef>
                <a:spcPct val="0"/>
              </a:spcBef>
              <a:spcAft>
                <a:spcPct val="0"/>
              </a:spcAft>
            </a:pPr>
            <a:r>
              <a:rPr lang="zh-CN" altLang="en-US" sz="1400" dirty="0">
                <a:solidFill>
                  <a:srgbClr val="595959"/>
                </a:solidFill>
                <a:latin typeface="微软雅黑" pitchFamily="34" charset="-122"/>
                <a:ea typeface="微软雅黑" pitchFamily="34" charset="-122"/>
              </a:rPr>
              <a:t>点击此处添加内容</a:t>
            </a:r>
            <a:endParaRPr lang="zh-CN" altLang="zh-CN" sz="1400" dirty="0">
              <a:solidFill>
                <a:srgbClr val="595959"/>
              </a:solidFill>
              <a:latin typeface="微软雅黑" pitchFamily="34" charset="-122"/>
              <a:ea typeface="微软雅黑" pitchFamily="34" charset="-122"/>
            </a:endParaRPr>
          </a:p>
        </p:txBody>
      </p:sp>
      <p:sp>
        <p:nvSpPr>
          <p:cNvPr id="23" name="矩形 1"/>
          <p:cNvSpPr>
            <a:spLocks noChangeArrowheads="1"/>
          </p:cNvSpPr>
          <p:nvPr/>
        </p:nvSpPr>
        <p:spPr bwMode="auto">
          <a:xfrm>
            <a:off x="6662651" y="3361556"/>
            <a:ext cx="1900511" cy="1508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4" tIns="60957" rIns="121914" bIns="60957">
            <a:spAutoFit/>
          </a:bodyPr>
          <a:lstStyle/>
          <a:p>
            <a:pPr algn="just" defTabSz="1219140">
              <a:lnSpc>
                <a:spcPct val="150000"/>
              </a:lnSpc>
            </a:pPr>
            <a:r>
              <a:rPr lang="zh-CN" altLang="en-US" sz="1600" b="1" kern="0" dirty="0">
                <a:solidFill>
                  <a:srgbClr val="595959"/>
                </a:solidFill>
                <a:latin typeface="微软雅黑" pitchFamily="34" charset="-122"/>
                <a:ea typeface="微软雅黑" pitchFamily="34" charset="-122"/>
              </a:rPr>
              <a:t>此处添加标题内容</a:t>
            </a:r>
            <a:endParaRPr lang="en-US" altLang="zh-CN" sz="1600" b="1" kern="0" dirty="0">
              <a:solidFill>
                <a:srgbClr val="595959"/>
              </a:solidFill>
              <a:latin typeface="微软雅黑" pitchFamily="34" charset="-122"/>
              <a:ea typeface="微软雅黑" pitchFamily="34" charset="-122"/>
            </a:endParaRPr>
          </a:p>
          <a:p>
            <a:pPr algn="just" defTabSz="1219140">
              <a:lnSpc>
                <a:spcPct val="150000"/>
              </a:lnSpc>
            </a:pPr>
            <a:r>
              <a:rPr lang="zh-CN" altLang="en-US" sz="1400" kern="0" dirty="0">
                <a:solidFill>
                  <a:srgbClr val="595959"/>
                </a:solidFill>
                <a:latin typeface="微软雅黑" pitchFamily="34" charset="-122"/>
                <a:ea typeface="微软雅黑" pitchFamily="34" charset="-122"/>
              </a:rPr>
              <a:t>点击此处添加内容</a:t>
            </a:r>
            <a:endParaRPr lang="en-US" altLang="zh-CN" sz="1400" kern="0" dirty="0">
              <a:solidFill>
                <a:srgbClr val="595959"/>
              </a:solidFill>
              <a:latin typeface="微软雅黑" pitchFamily="34" charset="-122"/>
              <a:ea typeface="微软雅黑" pitchFamily="34" charset="-122"/>
            </a:endParaRPr>
          </a:p>
          <a:p>
            <a:pPr algn="just" defTabSz="1219140">
              <a:lnSpc>
                <a:spcPct val="150000"/>
              </a:lnSpc>
            </a:pPr>
            <a:r>
              <a:rPr lang="zh-CN" altLang="en-US" sz="1400" kern="0" dirty="0">
                <a:solidFill>
                  <a:srgbClr val="595959"/>
                </a:solidFill>
                <a:latin typeface="微软雅黑" pitchFamily="34" charset="-122"/>
                <a:ea typeface="微软雅黑" pitchFamily="34" charset="-122"/>
              </a:rPr>
              <a:t>点击此处添加内容</a:t>
            </a:r>
            <a:endParaRPr lang="zh-CN" altLang="zh-CN" sz="1400" kern="0" dirty="0">
              <a:solidFill>
                <a:srgbClr val="595959"/>
              </a:solidFill>
              <a:latin typeface="微软雅黑" pitchFamily="34" charset="-122"/>
              <a:ea typeface="微软雅黑" pitchFamily="34" charset="-122"/>
            </a:endParaRPr>
          </a:p>
          <a:p>
            <a:pPr algn="just" defTabSz="1219140">
              <a:lnSpc>
                <a:spcPct val="150000"/>
              </a:lnSpc>
            </a:pPr>
            <a:endParaRPr lang="zh-CN" altLang="zh-CN" sz="1600" kern="0" dirty="0">
              <a:solidFill>
                <a:sysClr val="windowText" lastClr="000000"/>
              </a:solidFill>
            </a:endParaRPr>
          </a:p>
        </p:txBody>
      </p:sp>
      <p:sp>
        <p:nvSpPr>
          <p:cNvPr id="24" name="Freeform 11"/>
          <p:cNvSpPr>
            <a:spLocks/>
          </p:cNvSpPr>
          <p:nvPr/>
        </p:nvSpPr>
        <p:spPr bwMode="auto">
          <a:xfrm>
            <a:off x="6303460" y="1606838"/>
            <a:ext cx="359191" cy="314558"/>
          </a:xfrm>
          <a:custGeom>
            <a:avLst/>
            <a:gdLst>
              <a:gd name="T0" fmla="*/ 150135761 w 478"/>
              <a:gd name="T1" fmla="*/ 22539537 h 420"/>
              <a:gd name="T2" fmla="*/ 148879634 w 478"/>
              <a:gd name="T3" fmla="*/ 13774223 h 420"/>
              <a:gd name="T4" fmla="*/ 143854005 w 478"/>
              <a:gd name="T5" fmla="*/ 6260858 h 420"/>
              <a:gd name="T6" fmla="*/ 136315561 w 478"/>
              <a:gd name="T7" fmla="*/ 1251948 h 420"/>
              <a:gd name="T8" fmla="*/ 127520991 w 478"/>
              <a:gd name="T9" fmla="*/ 0 h 420"/>
              <a:gd name="T10" fmla="*/ 123123986 w 478"/>
              <a:gd name="T11" fmla="*/ 0 h 420"/>
              <a:gd name="T12" fmla="*/ 114957479 w 478"/>
              <a:gd name="T13" fmla="*/ 3756403 h 420"/>
              <a:gd name="T14" fmla="*/ 109303787 w 478"/>
              <a:gd name="T15" fmla="*/ 9391287 h 420"/>
              <a:gd name="T16" fmla="*/ 105534845 w 478"/>
              <a:gd name="T17" fmla="*/ 17530626 h 420"/>
              <a:gd name="T18" fmla="*/ 105534845 w 478"/>
              <a:gd name="T19" fmla="*/ 22539537 h 420"/>
              <a:gd name="T20" fmla="*/ 107419035 w 478"/>
              <a:gd name="T21" fmla="*/ 31304850 h 420"/>
              <a:gd name="T22" fmla="*/ 112444665 w 478"/>
              <a:gd name="T23" fmla="*/ 38818215 h 420"/>
              <a:gd name="T24" fmla="*/ 65330934 w 478"/>
              <a:gd name="T25" fmla="*/ 52591879 h 420"/>
              <a:gd name="T26" fmla="*/ 30152653 w 478"/>
              <a:gd name="T27" fmla="*/ 70749039 h 420"/>
              <a:gd name="T28" fmla="*/ 26383711 w 478"/>
              <a:gd name="T29" fmla="*/ 69496532 h 420"/>
              <a:gd name="T30" fmla="*/ 22614770 w 478"/>
              <a:gd name="T31" fmla="*/ 69496532 h 420"/>
              <a:gd name="T32" fmla="*/ 13820200 w 478"/>
              <a:gd name="T33" fmla="*/ 70749039 h 420"/>
              <a:gd name="T34" fmla="*/ 6909819 w 478"/>
              <a:gd name="T35" fmla="*/ 75757949 h 420"/>
              <a:gd name="T36" fmla="*/ 1884751 w 478"/>
              <a:gd name="T37" fmla="*/ 82644781 h 420"/>
              <a:gd name="T38" fmla="*/ 0 w 478"/>
              <a:gd name="T39" fmla="*/ 91410095 h 420"/>
              <a:gd name="T40" fmla="*/ 628063 w 478"/>
              <a:gd name="T41" fmla="*/ 96419005 h 420"/>
              <a:gd name="T42" fmla="*/ 4397005 w 478"/>
              <a:gd name="T43" fmla="*/ 104558344 h 420"/>
              <a:gd name="T44" fmla="*/ 10050697 w 478"/>
              <a:gd name="T45" fmla="*/ 110193228 h 420"/>
              <a:gd name="T46" fmla="*/ 18217204 w 478"/>
              <a:gd name="T47" fmla="*/ 113949631 h 420"/>
              <a:gd name="T48" fmla="*/ 22614770 w 478"/>
              <a:gd name="T49" fmla="*/ 113949631 h 420"/>
              <a:gd name="T50" fmla="*/ 31409341 w 478"/>
              <a:gd name="T51" fmla="*/ 112697124 h 420"/>
              <a:gd name="T52" fmla="*/ 38947223 w 478"/>
              <a:gd name="T53" fmla="*/ 107688773 h 420"/>
              <a:gd name="T54" fmla="*/ 43344789 w 478"/>
              <a:gd name="T55" fmla="*/ 100175408 h 420"/>
              <a:gd name="T56" fmla="*/ 45228979 w 478"/>
              <a:gd name="T57" fmla="*/ 91410095 h 420"/>
              <a:gd name="T58" fmla="*/ 45228979 w 478"/>
              <a:gd name="T59" fmla="*/ 87027158 h 420"/>
              <a:gd name="T60" fmla="*/ 76638319 w 478"/>
              <a:gd name="T61" fmla="*/ 131480258 h 420"/>
              <a:gd name="T62" fmla="*/ 133802747 w 478"/>
              <a:gd name="T63" fmla="*/ 43826566 h 420"/>
              <a:gd name="T64" fmla="*/ 136944186 w 478"/>
              <a:gd name="T65" fmla="*/ 42574618 h 420"/>
              <a:gd name="T66" fmla="*/ 143225942 w 478"/>
              <a:gd name="T67" fmla="*/ 38818215 h 420"/>
              <a:gd name="T68" fmla="*/ 147622946 w 478"/>
              <a:gd name="T69" fmla="*/ 33183331 h 420"/>
              <a:gd name="T70" fmla="*/ 150135761 w 478"/>
              <a:gd name="T71" fmla="*/ 26295940 h 420"/>
              <a:gd name="T72" fmla="*/ 150135761 w 478"/>
              <a:gd name="T73" fmla="*/ 22539537 h 42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78" h="420">
                <a:moveTo>
                  <a:pt x="478" y="72"/>
                </a:moveTo>
                <a:lnTo>
                  <a:pt x="478" y="72"/>
                </a:lnTo>
                <a:lnTo>
                  <a:pt x="478" y="56"/>
                </a:lnTo>
                <a:lnTo>
                  <a:pt x="474" y="44"/>
                </a:lnTo>
                <a:lnTo>
                  <a:pt x="466" y="30"/>
                </a:lnTo>
                <a:lnTo>
                  <a:pt x="458" y="20"/>
                </a:lnTo>
                <a:lnTo>
                  <a:pt x="448" y="12"/>
                </a:lnTo>
                <a:lnTo>
                  <a:pt x="434" y="4"/>
                </a:lnTo>
                <a:lnTo>
                  <a:pt x="422" y="0"/>
                </a:lnTo>
                <a:lnTo>
                  <a:pt x="406" y="0"/>
                </a:lnTo>
                <a:lnTo>
                  <a:pt x="392" y="0"/>
                </a:lnTo>
                <a:lnTo>
                  <a:pt x="378" y="4"/>
                </a:lnTo>
                <a:lnTo>
                  <a:pt x="366" y="12"/>
                </a:lnTo>
                <a:lnTo>
                  <a:pt x="356" y="20"/>
                </a:lnTo>
                <a:lnTo>
                  <a:pt x="348" y="30"/>
                </a:lnTo>
                <a:lnTo>
                  <a:pt x="340" y="44"/>
                </a:lnTo>
                <a:lnTo>
                  <a:pt x="336" y="56"/>
                </a:lnTo>
                <a:lnTo>
                  <a:pt x="336" y="72"/>
                </a:lnTo>
                <a:lnTo>
                  <a:pt x="336" y="86"/>
                </a:lnTo>
                <a:lnTo>
                  <a:pt x="342" y="100"/>
                </a:lnTo>
                <a:lnTo>
                  <a:pt x="348" y="112"/>
                </a:lnTo>
                <a:lnTo>
                  <a:pt x="358" y="124"/>
                </a:lnTo>
                <a:lnTo>
                  <a:pt x="276" y="318"/>
                </a:lnTo>
                <a:lnTo>
                  <a:pt x="208" y="168"/>
                </a:lnTo>
                <a:lnTo>
                  <a:pt x="148" y="160"/>
                </a:lnTo>
                <a:lnTo>
                  <a:pt x="96" y="226"/>
                </a:lnTo>
                <a:lnTo>
                  <a:pt x="84" y="222"/>
                </a:lnTo>
                <a:lnTo>
                  <a:pt x="72" y="222"/>
                </a:lnTo>
                <a:lnTo>
                  <a:pt x="58" y="222"/>
                </a:lnTo>
                <a:lnTo>
                  <a:pt x="44" y="226"/>
                </a:lnTo>
                <a:lnTo>
                  <a:pt x="32" y="234"/>
                </a:lnTo>
                <a:lnTo>
                  <a:pt x="22" y="242"/>
                </a:lnTo>
                <a:lnTo>
                  <a:pt x="14" y="252"/>
                </a:lnTo>
                <a:lnTo>
                  <a:pt x="6" y="264"/>
                </a:lnTo>
                <a:lnTo>
                  <a:pt x="2" y="278"/>
                </a:lnTo>
                <a:lnTo>
                  <a:pt x="0" y="292"/>
                </a:lnTo>
                <a:lnTo>
                  <a:pt x="2" y="308"/>
                </a:lnTo>
                <a:lnTo>
                  <a:pt x="6" y="320"/>
                </a:lnTo>
                <a:lnTo>
                  <a:pt x="14" y="334"/>
                </a:lnTo>
                <a:lnTo>
                  <a:pt x="22" y="344"/>
                </a:lnTo>
                <a:lnTo>
                  <a:pt x="32" y="352"/>
                </a:lnTo>
                <a:lnTo>
                  <a:pt x="44" y="360"/>
                </a:lnTo>
                <a:lnTo>
                  <a:pt x="58" y="364"/>
                </a:lnTo>
                <a:lnTo>
                  <a:pt x="72" y="364"/>
                </a:lnTo>
                <a:lnTo>
                  <a:pt x="88" y="364"/>
                </a:lnTo>
                <a:lnTo>
                  <a:pt x="100" y="360"/>
                </a:lnTo>
                <a:lnTo>
                  <a:pt x="112" y="352"/>
                </a:lnTo>
                <a:lnTo>
                  <a:pt x="124" y="344"/>
                </a:lnTo>
                <a:lnTo>
                  <a:pt x="132" y="334"/>
                </a:lnTo>
                <a:lnTo>
                  <a:pt x="138" y="320"/>
                </a:lnTo>
                <a:lnTo>
                  <a:pt x="144" y="308"/>
                </a:lnTo>
                <a:lnTo>
                  <a:pt x="144" y="292"/>
                </a:lnTo>
                <a:lnTo>
                  <a:pt x="144" y="278"/>
                </a:lnTo>
                <a:lnTo>
                  <a:pt x="168" y="248"/>
                </a:lnTo>
                <a:lnTo>
                  <a:pt x="244" y="420"/>
                </a:lnTo>
                <a:lnTo>
                  <a:pt x="308" y="418"/>
                </a:lnTo>
                <a:lnTo>
                  <a:pt x="426" y="140"/>
                </a:lnTo>
                <a:lnTo>
                  <a:pt x="436" y="136"/>
                </a:lnTo>
                <a:lnTo>
                  <a:pt x="448" y="130"/>
                </a:lnTo>
                <a:lnTo>
                  <a:pt x="456" y="124"/>
                </a:lnTo>
                <a:lnTo>
                  <a:pt x="464" y="114"/>
                </a:lnTo>
                <a:lnTo>
                  <a:pt x="470" y="106"/>
                </a:lnTo>
                <a:lnTo>
                  <a:pt x="474" y="94"/>
                </a:lnTo>
                <a:lnTo>
                  <a:pt x="478" y="84"/>
                </a:lnTo>
                <a:lnTo>
                  <a:pt x="478" y="72"/>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lIns="121914" tIns="60957" rIns="121914" bIns="60957"/>
          <a:lstStyle/>
          <a:p>
            <a:pPr defTabSz="1219140"/>
            <a:endParaRPr lang="zh-CN" altLang="en-US" sz="2400" kern="0">
              <a:solidFill>
                <a:sysClr val="windowText" lastClr="000000"/>
              </a:solidFill>
            </a:endParaRPr>
          </a:p>
        </p:txBody>
      </p:sp>
      <p:grpSp>
        <p:nvGrpSpPr>
          <p:cNvPr id="25" name="组合 122"/>
          <p:cNvGrpSpPr>
            <a:grpSpLocks/>
          </p:cNvGrpSpPr>
          <p:nvPr/>
        </p:nvGrpSpPr>
        <p:grpSpPr bwMode="auto">
          <a:xfrm>
            <a:off x="698920" y="1750627"/>
            <a:ext cx="257171" cy="259297"/>
            <a:chOff x="3889445" y="2973091"/>
            <a:chExt cx="319708" cy="324921"/>
          </a:xfrm>
        </p:grpSpPr>
        <p:sp>
          <p:nvSpPr>
            <p:cNvPr id="26" name="Rectangle 12"/>
            <p:cNvSpPr>
              <a:spLocks noChangeArrowheads="1"/>
            </p:cNvSpPr>
            <p:nvPr/>
          </p:nvSpPr>
          <p:spPr bwMode="auto">
            <a:xfrm>
              <a:off x="3889445" y="3006104"/>
              <a:ext cx="128578"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40"/>
              <a:endParaRPr lang="zh-CN" altLang="en-US" sz="2400" kern="0">
                <a:solidFill>
                  <a:sysClr val="windowText" lastClr="000000"/>
                </a:solidFill>
              </a:endParaRPr>
            </a:p>
          </p:txBody>
        </p:sp>
        <p:sp>
          <p:nvSpPr>
            <p:cNvPr id="27" name="Rectangle 13"/>
            <p:cNvSpPr>
              <a:spLocks noChangeArrowheads="1"/>
            </p:cNvSpPr>
            <p:nvPr/>
          </p:nvSpPr>
          <p:spPr bwMode="auto">
            <a:xfrm>
              <a:off x="4049299" y="2973091"/>
              <a:ext cx="159854" cy="159854"/>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40"/>
              <a:endParaRPr lang="zh-CN" altLang="en-US" sz="2400" kern="0">
                <a:solidFill>
                  <a:sysClr val="windowText" lastClr="000000"/>
                </a:solidFill>
              </a:endParaRPr>
            </a:p>
          </p:txBody>
        </p:sp>
        <p:sp>
          <p:nvSpPr>
            <p:cNvPr id="28" name="Rectangle 14"/>
            <p:cNvSpPr>
              <a:spLocks noChangeArrowheads="1"/>
            </p:cNvSpPr>
            <p:nvPr/>
          </p:nvSpPr>
          <p:spPr bwMode="auto">
            <a:xfrm>
              <a:off x="3889445" y="3171171"/>
              <a:ext cx="128578"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40"/>
              <a:endParaRPr lang="zh-CN" altLang="en-US" sz="2400" kern="0">
                <a:solidFill>
                  <a:sysClr val="windowText" lastClr="000000"/>
                </a:solidFill>
              </a:endParaRPr>
            </a:p>
          </p:txBody>
        </p:sp>
        <p:sp>
          <p:nvSpPr>
            <p:cNvPr id="29" name="Rectangle 15"/>
            <p:cNvSpPr>
              <a:spLocks noChangeArrowheads="1"/>
            </p:cNvSpPr>
            <p:nvPr/>
          </p:nvSpPr>
          <p:spPr bwMode="auto">
            <a:xfrm>
              <a:off x="4049299" y="3171171"/>
              <a:ext cx="126841"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40"/>
              <a:endParaRPr lang="zh-CN" altLang="en-US" sz="2400" kern="0">
                <a:solidFill>
                  <a:sysClr val="windowText" lastClr="000000"/>
                </a:solidFill>
              </a:endParaRPr>
            </a:p>
          </p:txBody>
        </p:sp>
      </p:grpSp>
      <p:grpSp>
        <p:nvGrpSpPr>
          <p:cNvPr id="30" name="组合 13321"/>
          <p:cNvGrpSpPr>
            <a:grpSpLocks/>
          </p:cNvGrpSpPr>
          <p:nvPr/>
        </p:nvGrpSpPr>
        <p:grpSpPr bwMode="auto">
          <a:xfrm>
            <a:off x="6341716" y="3501132"/>
            <a:ext cx="282679" cy="280553"/>
            <a:chOff x="1057275" y="3008313"/>
            <a:chExt cx="368300" cy="368300"/>
          </a:xfrm>
        </p:grpSpPr>
        <p:sp>
          <p:nvSpPr>
            <p:cNvPr id="31" name="Freeform 11"/>
            <p:cNvSpPr>
              <a:spLocks/>
            </p:cNvSpPr>
            <p:nvPr/>
          </p:nvSpPr>
          <p:spPr bwMode="auto">
            <a:xfrm>
              <a:off x="1057275" y="3033713"/>
              <a:ext cx="342900" cy="342900"/>
            </a:xfrm>
            <a:custGeom>
              <a:avLst/>
              <a:gdLst>
                <a:gd name="T0" fmla="*/ 252015625 w 216"/>
                <a:gd name="T1" fmla="*/ 0 h 216"/>
                <a:gd name="T2" fmla="*/ 252015625 w 216"/>
                <a:gd name="T3" fmla="*/ 0 h 216"/>
                <a:gd name="T4" fmla="*/ 201612500 w 216"/>
                <a:gd name="T5" fmla="*/ 5040313 h 216"/>
                <a:gd name="T6" fmla="*/ 156249688 w 216"/>
                <a:gd name="T7" fmla="*/ 25201563 h 216"/>
                <a:gd name="T8" fmla="*/ 115927188 w 216"/>
                <a:gd name="T9" fmla="*/ 45362813 h 216"/>
                <a:gd name="T10" fmla="*/ 75604688 w 216"/>
                <a:gd name="T11" fmla="*/ 80645000 h 216"/>
                <a:gd name="T12" fmla="*/ 75604688 w 216"/>
                <a:gd name="T13" fmla="*/ 80645000 h 216"/>
                <a:gd name="T14" fmla="*/ 40322500 w 216"/>
                <a:gd name="T15" fmla="*/ 120967500 h 216"/>
                <a:gd name="T16" fmla="*/ 15120938 w 216"/>
                <a:gd name="T17" fmla="*/ 171370625 h 216"/>
                <a:gd name="T18" fmla="*/ 0 w 216"/>
                <a:gd name="T19" fmla="*/ 221773750 h 216"/>
                <a:gd name="T20" fmla="*/ 0 w 216"/>
                <a:gd name="T21" fmla="*/ 272176875 h 216"/>
                <a:gd name="T22" fmla="*/ 0 w 216"/>
                <a:gd name="T23" fmla="*/ 322580000 h 216"/>
                <a:gd name="T24" fmla="*/ 15120938 w 216"/>
                <a:gd name="T25" fmla="*/ 372983125 h 216"/>
                <a:gd name="T26" fmla="*/ 40322500 w 216"/>
                <a:gd name="T27" fmla="*/ 423386250 h 216"/>
                <a:gd name="T28" fmla="*/ 75604688 w 216"/>
                <a:gd name="T29" fmla="*/ 463708750 h 216"/>
                <a:gd name="T30" fmla="*/ 75604688 w 216"/>
                <a:gd name="T31" fmla="*/ 463708750 h 216"/>
                <a:gd name="T32" fmla="*/ 120967500 w 216"/>
                <a:gd name="T33" fmla="*/ 498990938 h 216"/>
                <a:gd name="T34" fmla="*/ 166330313 w 216"/>
                <a:gd name="T35" fmla="*/ 524192500 h 216"/>
                <a:gd name="T36" fmla="*/ 216733438 w 216"/>
                <a:gd name="T37" fmla="*/ 539313438 h 216"/>
                <a:gd name="T38" fmla="*/ 272176875 w 216"/>
                <a:gd name="T39" fmla="*/ 544353750 h 216"/>
                <a:gd name="T40" fmla="*/ 322580000 w 216"/>
                <a:gd name="T41" fmla="*/ 539313438 h 216"/>
                <a:gd name="T42" fmla="*/ 372983125 w 216"/>
                <a:gd name="T43" fmla="*/ 524192500 h 216"/>
                <a:gd name="T44" fmla="*/ 423386250 w 216"/>
                <a:gd name="T45" fmla="*/ 498990938 h 216"/>
                <a:gd name="T46" fmla="*/ 463708750 w 216"/>
                <a:gd name="T47" fmla="*/ 463708750 h 216"/>
                <a:gd name="T48" fmla="*/ 463708750 w 216"/>
                <a:gd name="T49" fmla="*/ 463708750 h 216"/>
                <a:gd name="T50" fmla="*/ 498990938 w 216"/>
                <a:gd name="T51" fmla="*/ 428426563 h 216"/>
                <a:gd name="T52" fmla="*/ 519152188 w 216"/>
                <a:gd name="T53" fmla="*/ 383063750 h 216"/>
                <a:gd name="T54" fmla="*/ 534273125 w 216"/>
                <a:gd name="T55" fmla="*/ 337700938 h 216"/>
                <a:gd name="T56" fmla="*/ 544353750 w 216"/>
                <a:gd name="T57" fmla="*/ 292338125 h 216"/>
                <a:gd name="T58" fmla="*/ 252015625 w 216"/>
                <a:gd name="T59" fmla="*/ 292338125 h 216"/>
                <a:gd name="T60" fmla="*/ 252015625 w 216"/>
                <a:gd name="T61" fmla="*/ 0 h 21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6" h="216">
                  <a:moveTo>
                    <a:pt x="100" y="0"/>
                  </a:moveTo>
                  <a:lnTo>
                    <a:pt x="100" y="0"/>
                  </a:lnTo>
                  <a:lnTo>
                    <a:pt x="80" y="2"/>
                  </a:lnTo>
                  <a:lnTo>
                    <a:pt x="62" y="10"/>
                  </a:lnTo>
                  <a:lnTo>
                    <a:pt x="46" y="18"/>
                  </a:lnTo>
                  <a:lnTo>
                    <a:pt x="30" y="32"/>
                  </a:lnTo>
                  <a:lnTo>
                    <a:pt x="16" y="48"/>
                  </a:lnTo>
                  <a:lnTo>
                    <a:pt x="6" y="68"/>
                  </a:lnTo>
                  <a:lnTo>
                    <a:pt x="0" y="88"/>
                  </a:lnTo>
                  <a:lnTo>
                    <a:pt x="0" y="108"/>
                  </a:lnTo>
                  <a:lnTo>
                    <a:pt x="0" y="128"/>
                  </a:lnTo>
                  <a:lnTo>
                    <a:pt x="6" y="148"/>
                  </a:lnTo>
                  <a:lnTo>
                    <a:pt x="16" y="168"/>
                  </a:lnTo>
                  <a:lnTo>
                    <a:pt x="30" y="184"/>
                  </a:lnTo>
                  <a:lnTo>
                    <a:pt x="48" y="198"/>
                  </a:lnTo>
                  <a:lnTo>
                    <a:pt x="66" y="208"/>
                  </a:lnTo>
                  <a:lnTo>
                    <a:pt x="86" y="214"/>
                  </a:lnTo>
                  <a:lnTo>
                    <a:pt x="108" y="216"/>
                  </a:lnTo>
                  <a:lnTo>
                    <a:pt x="128" y="214"/>
                  </a:lnTo>
                  <a:lnTo>
                    <a:pt x="148" y="208"/>
                  </a:lnTo>
                  <a:lnTo>
                    <a:pt x="168" y="198"/>
                  </a:lnTo>
                  <a:lnTo>
                    <a:pt x="184" y="184"/>
                  </a:lnTo>
                  <a:lnTo>
                    <a:pt x="198" y="170"/>
                  </a:lnTo>
                  <a:lnTo>
                    <a:pt x="206" y="152"/>
                  </a:lnTo>
                  <a:lnTo>
                    <a:pt x="212" y="134"/>
                  </a:lnTo>
                  <a:lnTo>
                    <a:pt x="216" y="116"/>
                  </a:lnTo>
                  <a:lnTo>
                    <a:pt x="100" y="116"/>
                  </a:lnTo>
                  <a:lnTo>
                    <a:pt x="100" y="0"/>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40"/>
              <a:endParaRPr lang="zh-CN" altLang="en-US" sz="2400" kern="0">
                <a:solidFill>
                  <a:sysClr val="windowText" lastClr="000000"/>
                </a:solidFill>
              </a:endParaRPr>
            </a:p>
          </p:txBody>
        </p:sp>
        <p:sp>
          <p:nvSpPr>
            <p:cNvPr id="32" name="Freeform 12"/>
            <p:cNvSpPr>
              <a:spLocks/>
            </p:cNvSpPr>
            <p:nvPr/>
          </p:nvSpPr>
          <p:spPr bwMode="auto">
            <a:xfrm>
              <a:off x="1238250" y="3008313"/>
              <a:ext cx="187325" cy="184150"/>
            </a:xfrm>
            <a:custGeom>
              <a:avLst/>
              <a:gdLst>
                <a:gd name="T0" fmla="*/ 216733438 w 118"/>
                <a:gd name="T1" fmla="*/ 80645000 h 116"/>
                <a:gd name="T2" fmla="*/ 216733438 w 118"/>
                <a:gd name="T3" fmla="*/ 80645000 h 116"/>
                <a:gd name="T4" fmla="*/ 196572188 w 118"/>
                <a:gd name="T5" fmla="*/ 60483750 h 116"/>
                <a:gd name="T6" fmla="*/ 171370625 w 118"/>
                <a:gd name="T7" fmla="*/ 40322500 h 116"/>
                <a:gd name="T8" fmla="*/ 141128750 w 118"/>
                <a:gd name="T9" fmla="*/ 25201563 h 116"/>
                <a:gd name="T10" fmla="*/ 115927188 w 118"/>
                <a:gd name="T11" fmla="*/ 15120938 h 116"/>
                <a:gd name="T12" fmla="*/ 90725625 w 118"/>
                <a:gd name="T13" fmla="*/ 5040313 h 116"/>
                <a:gd name="T14" fmla="*/ 60483750 w 118"/>
                <a:gd name="T15" fmla="*/ 0 h 116"/>
                <a:gd name="T16" fmla="*/ 30241875 w 118"/>
                <a:gd name="T17" fmla="*/ 0 h 116"/>
                <a:gd name="T18" fmla="*/ 0 w 118"/>
                <a:gd name="T19" fmla="*/ 0 h 116"/>
                <a:gd name="T20" fmla="*/ 0 w 118"/>
                <a:gd name="T21" fmla="*/ 292338125 h 116"/>
                <a:gd name="T22" fmla="*/ 297378438 w 118"/>
                <a:gd name="T23" fmla="*/ 292338125 h 116"/>
                <a:gd name="T24" fmla="*/ 297378438 w 118"/>
                <a:gd name="T25" fmla="*/ 292338125 h 116"/>
                <a:gd name="T26" fmla="*/ 297378438 w 118"/>
                <a:gd name="T27" fmla="*/ 267136563 h 116"/>
                <a:gd name="T28" fmla="*/ 297378438 w 118"/>
                <a:gd name="T29" fmla="*/ 236894688 h 116"/>
                <a:gd name="T30" fmla="*/ 287297813 w 118"/>
                <a:gd name="T31" fmla="*/ 206652813 h 116"/>
                <a:gd name="T32" fmla="*/ 282257500 w 118"/>
                <a:gd name="T33" fmla="*/ 181451250 h 116"/>
                <a:gd name="T34" fmla="*/ 272176875 w 118"/>
                <a:gd name="T35" fmla="*/ 151209375 h 116"/>
                <a:gd name="T36" fmla="*/ 257055938 w 118"/>
                <a:gd name="T37" fmla="*/ 126007813 h 116"/>
                <a:gd name="T38" fmla="*/ 236894688 w 118"/>
                <a:gd name="T39" fmla="*/ 100806250 h 116"/>
                <a:gd name="T40" fmla="*/ 216733438 w 118"/>
                <a:gd name="T41" fmla="*/ 80645000 h 116"/>
                <a:gd name="T42" fmla="*/ 216733438 w 118"/>
                <a:gd name="T43" fmla="*/ 80645000 h 1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18" h="116">
                  <a:moveTo>
                    <a:pt x="86" y="32"/>
                  </a:moveTo>
                  <a:lnTo>
                    <a:pt x="86" y="32"/>
                  </a:lnTo>
                  <a:lnTo>
                    <a:pt x="78" y="24"/>
                  </a:lnTo>
                  <a:lnTo>
                    <a:pt x="68" y="16"/>
                  </a:lnTo>
                  <a:lnTo>
                    <a:pt x="56" y="10"/>
                  </a:lnTo>
                  <a:lnTo>
                    <a:pt x="46" y="6"/>
                  </a:lnTo>
                  <a:lnTo>
                    <a:pt x="36" y="2"/>
                  </a:lnTo>
                  <a:lnTo>
                    <a:pt x="24" y="0"/>
                  </a:lnTo>
                  <a:lnTo>
                    <a:pt x="12" y="0"/>
                  </a:lnTo>
                  <a:lnTo>
                    <a:pt x="0" y="0"/>
                  </a:lnTo>
                  <a:lnTo>
                    <a:pt x="0" y="116"/>
                  </a:lnTo>
                  <a:lnTo>
                    <a:pt x="118" y="116"/>
                  </a:lnTo>
                  <a:lnTo>
                    <a:pt x="118" y="106"/>
                  </a:lnTo>
                  <a:lnTo>
                    <a:pt x="118" y="94"/>
                  </a:lnTo>
                  <a:lnTo>
                    <a:pt x="114" y="82"/>
                  </a:lnTo>
                  <a:lnTo>
                    <a:pt x="112" y="72"/>
                  </a:lnTo>
                  <a:lnTo>
                    <a:pt x="108" y="60"/>
                  </a:lnTo>
                  <a:lnTo>
                    <a:pt x="102" y="50"/>
                  </a:lnTo>
                  <a:lnTo>
                    <a:pt x="94" y="40"/>
                  </a:lnTo>
                  <a:lnTo>
                    <a:pt x="86" y="32"/>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40"/>
              <a:endParaRPr lang="zh-CN" altLang="en-US" sz="2400" kern="0">
                <a:solidFill>
                  <a:sysClr val="windowText" lastClr="000000"/>
                </a:solidFill>
              </a:endParaRPr>
            </a:p>
          </p:txBody>
        </p:sp>
      </p:grpSp>
      <p:grpSp>
        <p:nvGrpSpPr>
          <p:cNvPr id="33" name="组合 13322"/>
          <p:cNvGrpSpPr>
            <a:grpSpLocks/>
          </p:cNvGrpSpPr>
          <p:nvPr/>
        </p:nvGrpSpPr>
        <p:grpSpPr bwMode="auto">
          <a:xfrm>
            <a:off x="702818" y="3240793"/>
            <a:ext cx="280550" cy="299680"/>
            <a:chOff x="1946500" y="2659080"/>
            <a:chExt cx="249236" cy="264850"/>
          </a:xfrm>
        </p:grpSpPr>
        <p:sp>
          <p:nvSpPr>
            <p:cNvPr id="34" name="Rectangle 13"/>
            <p:cNvSpPr>
              <a:spLocks noChangeArrowheads="1"/>
            </p:cNvSpPr>
            <p:nvPr/>
          </p:nvSpPr>
          <p:spPr bwMode="auto">
            <a:xfrm>
              <a:off x="1946500" y="2712050"/>
              <a:ext cx="40474" cy="211880"/>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40"/>
              <a:endParaRPr lang="zh-CN" altLang="en-US" sz="2400" kern="0">
                <a:solidFill>
                  <a:sysClr val="windowText" lastClr="000000"/>
                </a:solidFill>
              </a:endParaRPr>
            </a:p>
          </p:txBody>
        </p:sp>
        <p:sp>
          <p:nvSpPr>
            <p:cNvPr id="35" name="Rectangle 14"/>
            <p:cNvSpPr>
              <a:spLocks noChangeArrowheads="1"/>
            </p:cNvSpPr>
            <p:nvPr/>
          </p:nvSpPr>
          <p:spPr bwMode="auto">
            <a:xfrm>
              <a:off x="2016797" y="2679947"/>
              <a:ext cx="40474" cy="243983"/>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40"/>
              <a:endParaRPr lang="zh-CN" altLang="en-US" sz="2400" kern="0">
                <a:solidFill>
                  <a:sysClr val="windowText" lastClr="000000"/>
                </a:solidFill>
              </a:endParaRPr>
            </a:p>
          </p:txBody>
        </p:sp>
        <p:sp>
          <p:nvSpPr>
            <p:cNvPr id="36" name="Rectangle 15"/>
            <p:cNvSpPr>
              <a:spLocks noChangeArrowheads="1"/>
            </p:cNvSpPr>
            <p:nvPr/>
          </p:nvSpPr>
          <p:spPr bwMode="auto">
            <a:xfrm>
              <a:off x="2084964" y="2659080"/>
              <a:ext cx="42604" cy="264850"/>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40"/>
              <a:endParaRPr lang="zh-CN" altLang="en-US" sz="2400" kern="0">
                <a:solidFill>
                  <a:sysClr val="windowText" lastClr="000000"/>
                </a:solidFill>
              </a:endParaRPr>
            </a:p>
          </p:txBody>
        </p:sp>
        <p:sp>
          <p:nvSpPr>
            <p:cNvPr id="37" name="Rectangle 16"/>
            <p:cNvSpPr>
              <a:spLocks noChangeArrowheads="1"/>
            </p:cNvSpPr>
            <p:nvPr/>
          </p:nvSpPr>
          <p:spPr bwMode="auto">
            <a:xfrm>
              <a:off x="2155262" y="2790702"/>
              <a:ext cx="40474" cy="133228"/>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40"/>
              <a:endParaRPr lang="zh-CN" altLang="en-US" sz="2400" kern="0">
                <a:solidFill>
                  <a:sysClr val="windowText" lastClr="000000"/>
                </a:solidFill>
              </a:endParaRPr>
            </a:p>
          </p:txBody>
        </p:sp>
      </p:grpSp>
      <p:sp>
        <p:nvSpPr>
          <p:cNvPr id="38" name="任意多边形 37"/>
          <p:cNvSpPr/>
          <p:nvPr/>
        </p:nvSpPr>
        <p:spPr>
          <a:xfrm>
            <a:off x="5370421" y="1988427"/>
            <a:ext cx="3196974" cy="824651"/>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cap="flat" cmpd="sng" algn="ctr">
            <a:solidFill>
              <a:sysClr val="window" lastClr="FFFFFF">
                <a:lumMod val="75000"/>
              </a:sysClr>
            </a:solidFill>
            <a:prstDash val="dash"/>
            <a:headEnd type="oval" w="med" len="med"/>
          </a:ln>
          <a:effectLst/>
        </p:spPr>
        <p:txBody>
          <a:bodyPr lIns="121914" tIns="60957" rIns="121914" bIns="60957" anchor="ctr"/>
          <a:lstStyle/>
          <a:p>
            <a:pPr algn="ctr" defTabSz="1219140">
              <a:defRPr/>
            </a:pPr>
            <a:endParaRPr lang="zh-CN" altLang="en-US" sz="2400" kern="0">
              <a:solidFill>
                <a:sysClr val="window" lastClr="FFFFFF"/>
              </a:solidFill>
            </a:endParaRPr>
          </a:p>
        </p:txBody>
      </p:sp>
      <p:sp>
        <p:nvSpPr>
          <p:cNvPr id="39" name="任意多边形 38"/>
          <p:cNvSpPr/>
          <p:nvPr/>
        </p:nvSpPr>
        <p:spPr>
          <a:xfrm>
            <a:off x="5238073" y="3836932"/>
            <a:ext cx="3329322" cy="83102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cap="flat" cmpd="sng" algn="ctr">
            <a:solidFill>
              <a:sysClr val="window" lastClr="FFFFFF">
                <a:lumMod val="75000"/>
              </a:sysClr>
            </a:solidFill>
            <a:prstDash val="dash"/>
            <a:headEnd type="oval" w="med" len="med"/>
          </a:ln>
          <a:effectLst/>
        </p:spPr>
        <p:txBody>
          <a:bodyPr lIns="121914" tIns="60957" rIns="121914" bIns="60957" anchor="ctr"/>
          <a:lstStyle/>
          <a:p>
            <a:pPr algn="ctr" defTabSz="1219140">
              <a:defRPr/>
            </a:pPr>
            <a:endParaRPr lang="zh-CN" altLang="en-US" sz="2400" kern="0">
              <a:solidFill>
                <a:sysClr val="window" lastClr="FFFFFF"/>
              </a:solidFill>
            </a:endParaRPr>
          </a:p>
        </p:txBody>
      </p:sp>
      <p:sp>
        <p:nvSpPr>
          <p:cNvPr id="40" name="Oval 54"/>
          <p:cNvSpPr>
            <a:spLocks noChangeArrowheads="1"/>
          </p:cNvSpPr>
          <p:nvPr/>
        </p:nvSpPr>
        <p:spPr bwMode="auto">
          <a:xfrm>
            <a:off x="3698743" y="2857500"/>
            <a:ext cx="110520" cy="110520"/>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121914" tIns="60957" rIns="121914" bIns="60957"/>
          <a:lstStyle/>
          <a:p>
            <a:pPr defTabSz="1219140">
              <a:defRPr/>
            </a:pPr>
            <a:endParaRPr lang="zh-CN" altLang="en-US" sz="2400" kern="0">
              <a:solidFill>
                <a:sysClr val="windowText" lastClr="000000"/>
              </a:solidFill>
            </a:endParaRPr>
          </a:p>
        </p:txBody>
      </p:sp>
      <p:sp>
        <p:nvSpPr>
          <p:cNvPr id="41" name="Oval 54"/>
          <p:cNvSpPr>
            <a:spLocks noChangeArrowheads="1"/>
          </p:cNvSpPr>
          <p:nvPr/>
        </p:nvSpPr>
        <p:spPr bwMode="auto">
          <a:xfrm>
            <a:off x="5305892" y="2787604"/>
            <a:ext cx="110520" cy="110520"/>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121914" tIns="60957" rIns="121914" bIns="60957"/>
          <a:lstStyle/>
          <a:p>
            <a:pPr defTabSz="1219140">
              <a:defRPr/>
            </a:pPr>
            <a:endParaRPr lang="zh-CN" altLang="en-US" sz="2400" kern="0">
              <a:solidFill>
                <a:sysClr val="windowText" lastClr="000000"/>
              </a:solidFill>
            </a:endParaRPr>
          </a:p>
        </p:txBody>
      </p:sp>
      <p:sp>
        <p:nvSpPr>
          <p:cNvPr id="42" name="Oval 54"/>
          <p:cNvSpPr>
            <a:spLocks noChangeArrowheads="1"/>
          </p:cNvSpPr>
          <p:nvPr/>
        </p:nvSpPr>
        <p:spPr bwMode="auto">
          <a:xfrm>
            <a:off x="5161876" y="4619188"/>
            <a:ext cx="110520" cy="110520"/>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121914" tIns="60957" rIns="121914" bIns="60957"/>
          <a:lstStyle/>
          <a:p>
            <a:pPr defTabSz="1219140">
              <a:defRPr/>
            </a:pPr>
            <a:endParaRPr lang="zh-CN" altLang="en-US" sz="2400" kern="0">
              <a:solidFill>
                <a:sysClr val="windowText" lastClr="000000"/>
              </a:solidFill>
            </a:endParaRPr>
          </a:p>
        </p:txBody>
      </p:sp>
      <p:sp>
        <p:nvSpPr>
          <p:cNvPr id="43" name="Oval 54"/>
          <p:cNvSpPr>
            <a:spLocks noChangeArrowheads="1"/>
          </p:cNvSpPr>
          <p:nvPr/>
        </p:nvSpPr>
        <p:spPr bwMode="auto">
          <a:xfrm>
            <a:off x="3328180" y="4423182"/>
            <a:ext cx="110520" cy="110520"/>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121914" tIns="60957" rIns="121914" bIns="60957"/>
          <a:lstStyle/>
          <a:p>
            <a:pPr defTabSz="1219140">
              <a:defRPr/>
            </a:pPr>
            <a:endParaRPr lang="zh-CN" altLang="en-US" sz="2400" kern="0">
              <a:solidFill>
                <a:sysClr val="windowText" lastClr="000000"/>
              </a:solidFill>
            </a:endParaRPr>
          </a:p>
        </p:txBody>
      </p:sp>
    </p:spTree>
    <p:extLst>
      <p:ext uri="{BB962C8B-B14F-4D97-AF65-F5344CB8AC3E}">
        <p14:creationId xmlns:p14="http://schemas.microsoft.com/office/powerpoint/2010/main" val="2167599200"/>
      </p:ext>
    </p:extLst>
  </p:cSld>
  <p:clrMapOvr>
    <a:masterClrMapping/>
  </p:clrMapOvr>
  <p:transition spd="slow" advTm="5648">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1+#ppt_w/2"/>
                                          </p:val>
                                        </p:tav>
                                        <p:tav tm="100000">
                                          <p:val>
                                            <p:strVal val="#ppt_x"/>
                                          </p:val>
                                        </p:tav>
                                      </p:tavLst>
                                    </p:anim>
                                    <p:anim calcmode="lin" valueType="num">
                                      <p:cBhvr additive="base">
                                        <p:cTn id="12" dur="5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6"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1+#ppt_w/2"/>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3" presetClass="entr" presetSubtype="32"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strVal val="4*#ppt_w"/>
                                          </p:val>
                                        </p:tav>
                                        <p:tav tm="100000">
                                          <p:val>
                                            <p:strVal val="#ppt_w"/>
                                          </p:val>
                                        </p:tav>
                                      </p:tavLst>
                                    </p:anim>
                                    <p:anim calcmode="lin" valueType="num">
                                      <p:cBhvr>
                                        <p:cTn id="25" dur="500" fill="hold"/>
                                        <p:tgtEl>
                                          <p:spTgt spid="13"/>
                                        </p:tgtEl>
                                        <p:attrNameLst>
                                          <p:attrName>ppt_h</p:attrName>
                                        </p:attrNameLst>
                                      </p:cBhvr>
                                      <p:tavLst>
                                        <p:tav tm="0">
                                          <p:val>
                                            <p:strVal val="4*#ppt_h"/>
                                          </p:val>
                                        </p:tav>
                                        <p:tav tm="100000">
                                          <p:val>
                                            <p:strVal val="#ppt_h"/>
                                          </p:val>
                                        </p:tav>
                                      </p:tavLst>
                                    </p:anim>
                                  </p:childTnLst>
                                </p:cTn>
                              </p:par>
                            </p:childTnLst>
                          </p:cTn>
                        </p:par>
                        <p:par>
                          <p:cTn id="26" fill="hold">
                            <p:stCondLst>
                              <p:cond delay="1000"/>
                            </p:stCondLst>
                            <p:childTnLst>
                              <p:par>
                                <p:cTn id="27" presetID="23" presetClass="entr" presetSubtype="32"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ppt_w</p:attrName>
                                        </p:attrNameLst>
                                      </p:cBhvr>
                                      <p:tavLst>
                                        <p:tav tm="0">
                                          <p:val>
                                            <p:strVal val="4*#ppt_w"/>
                                          </p:val>
                                        </p:tav>
                                        <p:tav tm="100000">
                                          <p:val>
                                            <p:strVal val="#ppt_w"/>
                                          </p:val>
                                        </p:tav>
                                      </p:tavLst>
                                    </p:anim>
                                    <p:anim calcmode="lin" valueType="num">
                                      <p:cBhvr>
                                        <p:cTn id="30" dur="500" fill="hold"/>
                                        <p:tgtEl>
                                          <p:spTgt spid="14"/>
                                        </p:tgtEl>
                                        <p:attrNameLst>
                                          <p:attrName>ppt_h</p:attrName>
                                        </p:attrNameLst>
                                      </p:cBhvr>
                                      <p:tavLst>
                                        <p:tav tm="0">
                                          <p:val>
                                            <p:strVal val="4*#ppt_h"/>
                                          </p:val>
                                        </p:tav>
                                        <p:tav tm="100000">
                                          <p:val>
                                            <p:strVal val="#ppt_h"/>
                                          </p:val>
                                        </p:tav>
                                      </p:tavLst>
                                    </p:anim>
                                  </p:childTnLst>
                                </p:cTn>
                              </p:par>
                            </p:childTnLst>
                          </p:cTn>
                        </p:par>
                        <p:par>
                          <p:cTn id="31" fill="hold">
                            <p:stCondLst>
                              <p:cond delay="1500"/>
                            </p:stCondLst>
                            <p:childTnLst>
                              <p:par>
                                <p:cTn id="32" presetID="23" presetClass="entr" presetSubtype="32"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p:cTn id="34" dur="500" fill="hold"/>
                                        <p:tgtEl>
                                          <p:spTgt spid="16"/>
                                        </p:tgtEl>
                                        <p:attrNameLst>
                                          <p:attrName>ppt_w</p:attrName>
                                        </p:attrNameLst>
                                      </p:cBhvr>
                                      <p:tavLst>
                                        <p:tav tm="0">
                                          <p:val>
                                            <p:strVal val="4*#ppt_w"/>
                                          </p:val>
                                        </p:tav>
                                        <p:tav tm="100000">
                                          <p:val>
                                            <p:strVal val="#ppt_w"/>
                                          </p:val>
                                        </p:tav>
                                      </p:tavLst>
                                    </p:anim>
                                    <p:anim calcmode="lin" valueType="num">
                                      <p:cBhvr>
                                        <p:cTn id="35" dur="500" fill="hold"/>
                                        <p:tgtEl>
                                          <p:spTgt spid="16"/>
                                        </p:tgtEl>
                                        <p:attrNameLst>
                                          <p:attrName>ppt_h</p:attrName>
                                        </p:attrNameLst>
                                      </p:cBhvr>
                                      <p:tavLst>
                                        <p:tav tm="0">
                                          <p:val>
                                            <p:strVal val="4*#ppt_h"/>
                                          </p:val>
                                        </p:tav>
                                        <p:tav tm="100000">
                                          <p:val>
                                            <p:strVal val="#ppt_h"/>
                                          </p:val>
                                        </p:tav>
                                      </p:tavLst>
                                    </p:anim>
                                  </p:childTnLst>
                                </p:cTn>
                              </p:par>
                            </p:childTnLst>
                          </p:cTn>
                        </p:par>
                        <p:par>
                          <p:cTn id="36" fill="hold">
                            <p:stCondLst>
                              <p:cond delay="2000"/>
                            </p:stCondLst>
                            <p:childTnLst>
                              <p:par>
                                <p:cTn id="37" presetID="23" presetClass="entr" presetSubtype="32"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p:cTn id="39" dur="500" fill="hold"/>
                                        <p:tgtEl>
                                          <p:spTgt spid="15"/>
                                        </p:tgtEl>
                                        <p:attrNameLst>
                                          <p:attrName>ppt_w</p:attrName>
                                        </p:attrNameLst>
                                      </p:cBhvr>
                                      <p:tavLst>
                                        <p:tav tm="0">
                                          <p:val>
                                            <p:strVal val="4*#ppt_w"/>
                                          </p:val>
                                        </p:tav>
                                        <p:tav tm="100000">
                                          <p:val>
                                            <p:strVal val="#ppt_w"/>
                                          </p:val>
                                        </p:tav>
                                      </p:tavLst>
                                    </p:anim>
                                    <p:anim calcmode="lin" valueType="num">
                                      <p:cBhvr>
                                        <p:cTn id="40" dur="500" fill="hold"/>
                                        <p:tgtEl>
                                          <p:spTgt spid="15"/>
                                        </p:tgtEl>
                                        <p:attrNameLst>
                                          <p:attrName>ppt_h</p:attrName>
                                        </p:attrNameLst>
                                      </p:cBhvr>
                                      <p:tavLst>
                                        <p:tav tm="0">
                                          <p:val>
                                            <p:strVal val="4*#ppt_h"/>
                                          </p:val>
                                        </p:tav>
                                        <p:tav tm="100000">
                                          <p:val>
                                            <p:strVal val="#ppt_h"/>
                                          </p:val>
                                        </p:tav>
                                      </p:tavLst>
                                    </p:anim>
                                  </p:childTnLst>
                                </p:cTn>
                              </p:par>
                            </p:childTnLst>
                          </p:cTn>
                        </p:par>
                        <p:par>
                          <p:cTn id="41" fill="hold">
                            <p:stCondLst>
                              <p:cond delay="2500"/>
                            </p:stCondLst>
                            <p:childTnLst>
                              <p:par>
                                <p:cTn id="42" presetID="22" presetClass="entr" presetSubtype="4" fill="hold" grpId="0" nodeType="afterEffect">
                                  <p:stCondLst>
                                    <p:cond delay="0"/>
                                  </p:stCondLst>
                                  <p:childTnLst>
                                    <p:set>
                                      <p:cBhvr>
                                        <p:cTn id="43" dur="1" fill="hold">
                                          <p:stCondLst>
                                            <p:cond delay="0"/>
                                          </p:stCondLst>
                                        </p:cTn>
                                        <p:tgtEl>
                                          <p:spTgt spid="40"/>
                                        </p:tgtEl>
                                        <p:attrNameLst>
                                          <p:attrName>style.visibility</p:attrName>
                                        </p:attrNameLst>
                                      </p:cBhvr>
                                      <p:to>
                                        <p:strVal val="visible"/>
                                      </p:to>
                                    </p:set>
                                    <p:animEffect transition="in" filter="wipe(down)">
                                      <p:cBhvr>
                                        <p:cTn id="44" dur="500"/>
                                        <p:tgtEl>
                                          <p:spTgt spid="40"/>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down)">
                                      <p:cBhvr>
                                        <p:cTn id="47" dur="500"/>
                                        <p:tgtEl>
                                          <p:spTgt spid="18"/>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wipe(down)">
                                      <p:cBhvr>
                                        <p:cTn id="50" dur="500"/>
                                        <p:tgtEl>
                                          <p:spTgt spid="20"/>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43"/>
                                        </p:tgtEl>
                                        <p:attrNameLst>
                                          <p:attrName>style.visibility</p:attrName>
                                        </p:attrNameLst>
                                      </p:cBhvr>
                                      <p:to>
                                        <p:strVal val="visible"/>
                                      </p:to>
                                    </p:set>
                                    <p:animEffect transition="in" filter="wipe(down)">
                                      <p:cBhvr>
                                        <p:cTn id="53" dur="500"/>
                                        <p:tgtEl>
                                          <p:spTgt spid="43"/>
                                        </p:tgtEl>
                                      </p:cBhvr>
                                    </p:animEffect>
                                  </p:childTnLst>
                                </p:cTn>
                              </p:par>
                            </p:childTnLst>
                          </p:cTn>
                        </p:par>
                        <p:par>
                          <p:cTn id="54" fill="hold">
                            <p:stCondLst>
                              <p:cond delay="3000"/>
                            </p:stCondLst>
                            <p:childTnLst>
                              <p:par>
                                <p:cTn id="55" presetID="2" presetClass="entr" presetSubtype="4"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 calcmode="lin" valueType="num">
                                      <p:cBhvr additive="base">
                                        <p:cTn id="57" dur="500" fill="hold"/>
                                        <p:tgtEl>
                                          <p:spTgt spid="19"/>
                                        </p:tgtEl>
                                        <p:attrNameLst>
                                          <p:attrName>ppt_x</p:attrName>
                                        </p:attrNameLst>
                                      </p:cBhvr>
                                      <p:tavLst>
                                        <p:tav tm="0">
                                          <p:val>
                                            <p:strVal val="#ppt_x"/>
                                          </p:val>
                                        </p:tav>
                                        <p:tav tm="100000">
                                          <p:val>
                                            <p:strVal val="#ppt_x"/>
                                          </p:val>
                                        </p:tav>
                                      </p:tavLst>
                                    </p:anim>
                                    <p:anim calcmode="lin" valueType="num">
                                      <p:cBhvr additive="base">
                                        <p:cTn id="58" dur="500" fill="hold"/>
                                        <p:tgtEl>
                                          <p:spTgt spid="19"/>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additive="base">
                                        <p:cTn id="61" dur="500" fill="hold"/>
                                        <p:tgtEl>
                                          <p:spTgt spid="25"/>
                                        </p:tgtEl>
                                        <p:attrNameLst>
                                          <p:attrName>ppt_x</p:attrName>
                                        </p:attrNameLst>
                                      </p:cBhvr>
                                      <p:tavLst>
                                        <p:tav tm="0">
                                          <p:val>
                                            <p:strVal val="#ppt_x"/>
                                          </p:val>
                                        </p:tav>
                                        <p:tav tm="100000">
                                          <p:val>
                                            <p:strVal val="#ppt_x"/>
                                          </p:val>
                                        </p:tav>
                                      </p:tavLst>
                                    </p:anim>
                                    <p:anim calcmode="lin" valueType="num">
                                      <p:cBhvr additive="base">
                                        <p:cTn id="62" dur="500" fill="hold"/>
                                        <p:tgtEl>
                                          <p:spTgt spid="25"/>
                                        </p:tgtEl>
                                        <p:attrNameLst>
                                          <p:attrName>ppt_y</p:attrName>
                                        </p:attrNameLst>
                                      </p:cBhvr>
                                      <p:tavLst>
                                        <p:tav tm="0">
                                          <p:val>
                                            <p:strVal val="1+#ppt_h/2"/>
                                          </p:val>
                                        </p:tav>
                                        <p:tav tm="100000">
                                          <p:val>
                                            <p:strVal val="#ppt_y"/>
                                          </p:val>
                                        </p:tav>
                                      </p:tavLst>
                                    </p:anim>
                                  </p:childTnLst>
                                </p:cTn>
                              </p:par>
                              <p:par>
                                <p:cTn id="63" presetID="2" presetClass="entr" presetSubtype="4" fill="hold" nodeType="withEffect">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cBhvr additive="base">
                                        <p:cTn id="65" dur="500" fill="hold"/>
                                        <p:tgtEl>
                                          <p:spTgt spid="33"/>
                                        </p:tgtEl>
                                        <p:attrNameLst>
                                          <p:attrName>ppt_x</p:attrName>
                                        </p:attrNameLst>
                                      </p:cBhvr>
                                      <p:tavLst>
                                        <p:tav tm="0">
                                          <p:val>
                                            <p:strVal val="#ppt_x"/>
                                          </p:val>
                                        </p:tav>
                                        <p:tav tm="100000">
                                          <p:val>
                                            <p:strVal val="#ppt_x"/>
                                          </p:val>
                                        </p:tav>
                                      </p:tavLst>
                                    </p:anim>
                                    <p:anim calcmode="lin" valueType="num">
                                      <p:cBhvr additive="base">
                                        <p:cTn id="66" dur="500" fill="hold"/>
                                        <p:tgtEl>
                                          <p:spTgt spid="33"/>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22"/>
                                        </p:tgtEl>
                                        <p:attrNameLst>
                                          <p:attrName>style.visibility</p:attrName>
                                        </p:attrNameLst>
                                      </p:cBhvr>
                                      <p:to>
                                        <p:strVal val="visible"/>
                                      </p:to>
                                    </p:set>
                                    <p:anim calcmode="lin" valueType="num">
                                      <p:cBhvr additive="base">
                                        <p:cTn id="69" dur="500" fill="hold"/>
                                        <p:tgtEl>
                                          <p:spTgt spid="22"/>
                                        </p:tgtEl>
                                        <p:attrNameLst>
                                          <p:attrName>ppt_x</p:attrName>
                                        </p:attrNameLst>
                                      </p:cBhvr>
                                      <p:tavLst>
                                        <p:tav tm="0">
                                          <p:val>
                                            <p:strVal val="#ppt_x"/>
                                          </p:val>
                                        </p:tav>
                                        <p:tav tm="100000">
                                          <p:val>
                                            <p:strVal val="#ppt_x"/>
                                          </p:val>
                                        </p:tav>
                                      </p:tavLst>
                                    </p:anim>
                                    <p:anim calcmode="lin" valueType="num">
                                      <p:cBhvr additive="base">
                                        <p:cTn id="70" dur="500" fill="hold"/>
                                        <p:tgtEl>
                                          <p:spTgt spid="22"/>
                                        </p:tgtEl>
                                        <p:attrNameLst>
                                          <p:attrName>ppt_y</p:attrName>
                                        </p:attrNameLst>
                                      </p:cBhvr>
                                      <p:tavLst>
                                        <p:tav tm="0">
                                          <p:val>
                                            <p:strVal val="1+#ppt_h/2"/>
                                          </p:val>
                                        </p:tav>
                                        <p:tav tm="100000">
                                          <p:val>
                                            <p:strVal val="#ppt_y"/>
                                          </p:val>
                                        </p:tav>
                                      </p:tavLst>
                                    </p:anim>
                                  </p:childTnLst>
                                </p:cTn>
                              </p:par>
                            </p:childTnLst>
                          </p:cTn>
                        </p:par>
                        <p:par>
                          <p:cTn id="71" fill="hold">
                            <p:stCondLst>
                              <p:cond delay="3500"/>
                            </p:stCondLst>
                            <p:childTnLst>
                              <p:par>
                                <p:cTn id="72" presetID="22" presetClass="entr" presetSubtype="8" fill="hold" grpId="0" nodeType="afterEffect">
                                  <p:stCondLst>
                                    <p:cond delay="0"/>
                                  </p:stCondLst>
                                  <p:childTnLst>
                                    <p:set>
                                      <p:cBhvr>
                                        <p:cTn id="73" dur="1" fill="hold">
                                          <p:stCondLst>
                                            <p:cond delay="0"/>
                                          </p:stCondLst>
                                        </p:cTn>
                                        <p:tgtEl>
                                          <p:spTgt spid="38"/>
                                        </p:tgtEl>
                                        <p:attrNameLst>
                                          <p:attrName>style.visibility</p:attrName>
                                        </p:attrNameLst>
                                      </p:cBhvr>
                                      <p:to>
                                        <p:strVal val="visible"/>
                                      </p:to>
                                    </p:set>
                                    <p:animEffect transition="in" filter="wipe(left)">
                                      <p:cBhvr>
                                        <p:cTn id="74" dur="500"/>
                                        <p:tgtEl>
                                          <p:spTgt spid="38"/>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41"/>
                                        </p:tgtEl>
                                        <p:attrNameLst>
                                          <p:attrName>style.visibility</p:attrName>
                                        </p:attrNameLst>
                                      </p:cBhvr>
                                      <p:to>
                                        <p:strVal val="visible"/>
                                      </p:to>
                                    </p:set>
                                    <p:animEffect transition="in" filter="wipe(left)">
                                      <p:cBhvr>
                                        <p:cTn id="77" dur="500"/>
                                        <p:tgtEl>
                                          <p:spTgt spid="41"/>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42"/>
                                        </p:tgtEl>
                                        <p:attrNameLst>
                                          <p:attrName>style.visibility</p:attrName>
                                        </p:attrNameLst>
                                      </p:cBhvr>
                                      <p:to>
                                        <p:strVal val="visible"/>
                                      </p:to>
                                    </p:set>
                                    <p:animEffect transition="in" filter="wipe(left)">
                                      <p:cBhvr>
                                        <p:cTn id="80" dur="500"/>
                                        <p:tgtEl>
                                          <p:spTgt spid="42"/>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39"/>
                                        </p:tgtEl>
                                        <p:attrNameLst>
                                          <p:attrName>style.visibility</p:attrName>
                                        </p:attrNameLst>
                                      </p:cBhvr>
                                      <p:to>
                                        <p:strVal val="visible"/>
                                      </p:to>
                                    </p:set>
                                    <p:animEffect transition="in" filter="wipe(left)">
                                      <p:cBhvr>
                                        <p:cTn id="83" dur="500"/>
                                        <p:tgtEl>
                                          <p:spTgt spid="39"/>
                                        </p:tgtEl>
                                      </p:cBhvr>
                                    </p:animEffect>
                                  </p:childTnLst>
                                </p:cTn>
                              </p:par>
                            </p:childTnLst>
                          </p:cTn>
                        </p:par>
                        <p:par>
                          <p:cTn id="84" fill="hold">
                            <p:stCondLst>
                              <p:cond delay="4000"/>
                            </p:stCondLst>
                            <p:childTnLst>
                              <p:par>
                                <p:cTn id="85" presetID="2" presetClass="entr" presetSubtype="4" fill="hold" grpId="0" nodeType="afterEffect">
                                  <p:stCondLst>
                                    <p:cond delay="0"/>
                                  </p:stCondLst>
                                  <p:childTnLst>
                                    <p:set>
                                      <p:cBhvr>
                                        <p:cTn id="86" dur="1" fill="hold">
                                          <p:stCondLst>
                                            <p:cond delay="0"/>
                                          </p:stCondLst>
                                        </p:cTn>
                                        <p:tgtEl>
                                          <p:spTgt spid="17"/>
                                        </p:tgtEl>
                                        <p:attrNameLst>
                                          <p:attrName>style.visibility</p:attrName>
                                        </p:attrNameLst>
                                      </p:cBhvr>
                                      <p:to>
                                        <p:strVal val="visible"/>
                                      </p:to>
                                    </p:set>
                                    <p:anim calcmode="lin" valueType="num">
                                      <p:cBhvr additive="base">
                                        <p:cTn id="87" dur="500" fill="hold"/>
                                        <p:tgtEl>
                                          <p:spTgt spid="17"/>
                                        </p:tgtEl>
                                        <p:attrNameLst>
                                          <p:attrName>ppt_x</p:attrName>
                                        </p:attrNameLst>
                                      </p:cBhvr>
                                      <p:tavLst>
                                        <p:tav tm="0">
                                          <p:val>
                                            <p:strVal val="#ppt_x"/>
                                          </p:val>
                                        </p:tav>
                                        <p:tav tm="100000">
                                          <p:val>
                                            <p:strVal val="#ppt_x"/>
                                          </p:val>
                                        </p:tav>
                                      </p:tavLst>
                                    </p:anim>
                                    <p:anim calcmode="lin" valueType="num">
                                      <p:cBhvr additive="base">
                                        <p:cTn id="88" dur="500" fill="hold"/>
                                        <p:tgtEl>
                                          <p:spTgt spid="17"/>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24"/>
                                        </p:tgtEl>
                                        <p:attrNameLst>
                                          <p:attrName>style.visibility</p:attrName>
                                        </p:attrNameLst>
                                      </p:cBhvr>
                                      <p:to>
                                        <p:strVal val="visible"/>
                                      </p:to>
                                    </p:set>
                                    <p:anim calcmode="lin" valueType="num">
                                      <p:cBhvr additive="base">
                                        <p:cTn id="91" dur="500" fill="hold"/>
                                        <p:tgtEl>
                                          <p:spTgt spid="24"/>
                                        </p:tgtEl>
                                        <p:attrNameLst>
                                          <p:attrName>ppt_x</p:attrName>
                                        </p:attrNameLst>
                                      </p:cBhvr>
                                      <p:tavLst>
                                        <p:tav tm="0">
                                          <p:val>
                                            <p:strVal val="#ppt_x"/>
                                          </p:val>
                                        </p:tav>
                                        <p:tav tm="100000">
                                          <p:val>
                                            <p:strVal val="#ppt_x"/>
                                          </p:val>
                                        </p:tav>
                                      </p:tavLst>
                                    </p:anim>
                                    <p:anim calcmode="lin" valueType="num">
                                      <p:cBhvr additive="base">
                                        <p:cTn id="92" dur="500" fill="hold"/>
                                        <p:tgtEl>
                                          <p:spTgt spid="24"/>
                                        </p:tgtEl>
                                        <p:attrNameLst>
                                          <p:attrName>ppt_y</p:attrName>
                                        </p:attrNameLst>
                                      </p:cBhvr>
                                      <p:tavLst>
                                        <p:tav tm="0">
                                          <p:val>
                                            <p:strVal val="1+#ppt_h/2"/>
                                          </p:val>
                                        </p:tav>
                                        <p:tav tm="100000">
                                          <p:val>
                                            <p:strVal val="#ppt_y"/>
                                          </p:val>
                                        </p:tav>
                                      </p:tavLst>
                                    </p:anim>
                                  </p:childTnLst>
                                </p:cTn>
                              </p:par>
                              <p:par>
                                <p:cTn id="93" presetID="2" presetClass="entr" presetSubtype="4" fill="hold" nodeType="withEffect">
                                  <p:stCondLst>
                                    <p:cond delay="0"/>
                                  </p:stCondLst>
                                  <p:childTnLst>
                                    <p:set>
                                      <p:cBhvr>
                                        <p:cTn id="94" dur="1" fill="hold">
                                          <p:stCondLst>
                                            <p:cond delay="0"/>
                                          </p:stCondLst>
                                        </p:cTn>
                                        <p:tgtEl>
                                          <p:spTgt spid="30"/>
                                        </p:tgtEl>
                                        <p:attrNameLst>
                                          <p:attrName>style.visibility</p:attrName>
                                        </p:attrNameLst>
                                      </p:cBhvr>
                                      <p:to>
                                        <p:strVal val="visible"/>
                                      </p:to>
                                    </p:set>
                                    <p:anim calcmode="lin" valueType="num">
                                      <p:cBhvr additive="base">
                                        <p:cTn id="95" dur="500" fill="hold"/>
                                        <p:tgtEl>
                                          <p:spTgt spid="30"/>
                                        </p:tgtEl>
                                        <p:attrNameLst>
                                          <p:attrName>ppt_x</p:attrName>
                                        </p:attrNameLst>
                                      </p:cBhvr>
                                      <p:tavLst>
                                        <p:tav tm="0">
                                          <p:val>
                                            <p:strVal val="#ppt_x"/>
                                          </p:val>
                                        </p:tav>
                                        <p:tav tm="100000">
                                          <p:val>
                                            <p:strVal val="#ppt_x"/>
                                          </p:val>
                                        </p:tav>
                                      </p:tavLst>
                                    </p:anim>
                                    <p:anim calcmode="lin" valueType="num">
                                      <p:cBhvr additive="base">
                                        <p:cTn id="96" dur="500" fill="hold"/>
                                        <p:tgtEl>
                                          <p:spTgt spid="30"/>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23"/>
                                        </p:tgtEl>
                                        <p:attrNameLst>
                                          <p:attrName>style.visibility</p:attrName>
                                        </p:attrNameLst>
                                      </p:cBhvr>
                                      <p:to>
                                        <p:strVal val="visible"/>
                                      </p:to>
                                    </p:set>
                                    <p:anim calcmode="lin" valueType="num">
                                      <p:cBhvr additive="base">
                                        <p:cTn id="99" dur="500" fill="hold"/>
                                        <p:tgtEl>
                                          <p:spTgt spid="23"/>
                                        </p:tgtEl>
                                        <p:attrNameLst>
                                          <p:attrName>ppt_x</p:attrName>
                                        </p:attrNameLst>
                                      </p:cBhvr>
                                      <p:tavLst>
                                        <p:tav tm="0">
                                          <p:val>
                                            <p:strVal val="#ppt_x"/>
                                          </p:val>
                                        </p:tav>
                                        <p:tav tm="100000">
                                          <p:val>
                                            <p:strVal val="#ppt_x"/>
                                          </p:val>
                                        </p:tav>
                                      </p:tavLst>
                                    </p:anim>
                                    <p:anim calcmode="lin" valueType="num">
                                      <p:cBhvr additive="base">
                                        <p:cTn id="10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P spid="17" grpId="0"/>
      <p:bldP spid="18" grpId="0" animBg="1"/>
      <p:bldP spid="19" grpId="0"/>
      <p:bldP spid="20" grpId="0" animBg="1"/>
      <p:bldP spid="22" grpId="0"/>
      <p:bldP spid="23" grpId="0"/>
      <p:bldP spid="24" grpId="0" animBg="1"/>
      <p:bldP spid="38" grpId="0" animBg="1"/>
      <p:bldP spid="39" grpId="0" animBg="1"/>
      <p:bldP spid="40" grpId="0" animBg="1"/>
      <p:bldP spid="41" grpId="0" animBg="1"/>
      <p:bldP spid="42" grpId="0" animBg="1"/>
      <p:bldP spid="4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0" y="337220"/>
            <a:ext cx="3419872" cy="576064"/>
          </a:xfrm>
          <a:prstGeom prst="homePlat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TextBox 4"/>
          <p:cNvSpPr txBox="1"/>
          <p:nvPr/>
        </p:nvSpPr>
        <p:spPr>
          <a:xfrm>
            <a:off x="179512" y="440586"/>
            <a:ext cx="2031325"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点击添加相关标题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1" name="矩形 20"/>
          <p:cNvSpPr/>
          <p:nvPr/>
        </p:nvSpPr>
        <p:spPr>
          <a:xfrm>
            <a:off x="0" y="5593804"/>
            <a:ext cx="9144000" cy="14401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7396955" y="477524"/>
            <a:ext cx="295456" cy="295456"/>
          </a:xfrm>
          <a:prstGeom prst="rect">
            <a:avLst/>
          </a:prstGeom>
          <a:solidFill>
            <a:srgbClr val="FFC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7764419" y="477524"/>
            <a:ext cx="295456" cy="295456"/>
          </a:xfrm>
          <a:prstGeom prst="rect">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8124459" y="477524"/>
            <a:ext cx="295456" cy="295456"/>
          </a:xfrm>
          <a:prstGeom prst="rect">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8491923" y="477524"/>
            <a:ext cx="295456" cy="29545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flipH="1">
            <a:off x="4574990" y="2940314"/>
            <a:ext cx="2149434" cy="2149434"/>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6064852" y="3339250"/>
            <a:ext cx="1750498" cy="1750498"/>
          </a:xfrm>
          <a:prstGeom prst="ellipse">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7294382" y="3635666"/>
            <a:ext cx="1454082" cy="1454082"/>
          </a:xfrm>
          <a:prstGeom prst="ellipse">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1"/>
          <p:cNvSpPr txBox="1"/>
          <p:nvPr/>
        </p:nvSpPr>
        <p:spPr bwMode="auto">
          <a:xfrm>
            <a:off x="547379" y="1788186"/>
            <a:ext cx="3811587" cy="614720"/>
          </a:xfrm>
          <a:prstGeom prst="rect">
            <a:avLst/>
          </a:prstGeom>
          <a:noFill/>
        </p:spPr>
        <p:txBody>
          <a:bodyPr>
            <a:spAutoFit/>
          </a:bodyPr>
          <a:lstStyle/>
          <a:p>
            <a:pPr>
              <a:lnSpc>
                <a:spcPct val="150000"/>
              </a:lnSpc>
            </a:pPr>
            <a:r>
              <a:rPr lang="zh-CN" altLang="en-US" sz="1200" dirty="0">
                <a:solidFill>
                  <a:schemeClr val="tx1">
                    <a:lumMod val="75000"/>
                    <a:lumOff val="25000"/>
                  </a:schemeClr>
                </a:solidFill>
              </a:rPr>
              <a:t>这里输入简单的文字概述这里输入简单文字概述简单的文字概述这里输入简单的文字概述这里输入简单</a:t>
            </a:r>
            <a:endParaRPr lang="zh-CN" altLang="en-US" sz="1200" dirty="0">
              <a:latin typeface="Calibri" pitchFamily="34" charset="0"/>
            </a:endParaRPr>
          </a:p>
        </p:txBody>
      </p:sp>
      <p:sp>
        <p:nvSpPr>
          <p:cNvPr id="13" name="矩形 12"/>
          <p:cNvSpPr/>
          <p:nvPr/>
        </p:nvSpPr>
        <p:spPr bwMode="auto">
          <a:xfrm>
            <a:off x="537879" y="1428146"/>
            <a:ext cx="2020887" cy="369333"/>
          </a:xfrm>
          <a:prstGeom prst="rect">
            <a:avLst/>
          </a:prstGeom>
        </p:spPr>
        <p:txBody>
          <a:bodyPr>
            <a:spAutoFit/>
          </a:bodyPr>
          <a:lstStyle/>
          <a:p>
            <a:pPr fontAlgn="auto">
              <a:spcBef>
                <a:spcPts val="0"/>
              </a:spcBef>
              <a:spcAft>
                <a:spcPts val="0"/>
              </a:spcAft>
              <a:defRPr/>
            </a:pPr>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输入相关标题</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TextBox 13"/>
          <p:cNvSpPr txBox="1"/>
          <p:nvPr/>
        </p:nvSpPr>
        <p:spPr bwMode="auto">
          <a:xfrm>
            <a:off x="547379" y="2940314"/>
            <a:ext cx="3811587" cy="614720"/>
          </a:xfrm>
          <a:prstGeom prst="rect">
            <a:avLst/>
          </a:prstGeom>
          <a:noFill/>
        </p:spPr>
        <p:txBody>
          <a:bodyPr>
            <a:spAutoFit/>
          </a:bodyPr>
          <a:lstStyle/>
          <a:p>
            <a:pPr>
              <a:lnSpc>
                <a:spcPct val="150000"/>
              </a:lnSpc>
            </a:pPr>
            <a:r>
              <a:rPr lang="zh-CN" altLang="en-US" sz="1200" dirty="0">
                <a:solidFill>
                  <a:schemeClr val="tx1">
                    <a:lumMod val="75000"/>
                    <a:lumOff val="25000"/>
                  </a:schemeClr>
                </a:solidFill>
              </a:rPr>
              <a:t>这里输入简单的文字概述这里输入简单文字概述简单的文字概述这里输入简单的文字概述这里输入简单</a:t>
            </a:r>
            <a:endParaRPr lang="zh-CN" altLang="en-US" sz="1200" dirty="0">
              <a:latin typeface="Calibri" pitchFamily="34" charset="0"/>
            </a:endParaRPr>
          </a:p>
        </p:txBody>
      </p:sp>
      <p:sp>
        <p:nvSpPr>
          <p:cNvPr id="15" name="矩形 14"/>
          <p:cNvSpPr/>
          <p:nvPr/>
        </p:nvSpPr>
        <p:spPr bwMode="auto">
          <a:xfrm>
            <a:off x="537879" y="2580274"/>
            <a:ext cx="2020887" cy="369333"/>
          </a:xfrm>
          <a:prstGeom prst="rect">
            <a:avLst/>
          </a:prstGeom>
        </p:spPr>
        <p:txBody>
          <a:bodyPr>
            <a:spAutoFit/>
          </a:bodyPr>
          <a:lstStyle/>
          <a:p>
            <a:pPr fontAlgn="auto">
              <a:spcBef>
                <a:spcPts val="0"/>
              </a:spcBef>
              <a:spcAft>
                <a:spcPts val="0"/>
              </a:spcAft>
              <a:defRPr/>
            </a:pPr>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输入相关标题</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TextBox 15"/>
          <p:cNvSpPr txBox="1"/>
          <p:nvPr/>
        </p:nvSpPr>
        <p:spPr bwMode="auto">
          <a:xfrm>
            <a:off x="547379" y="4269810"/>
            <a:ext cx="3811587" cy="614720"/>
          </a:xfrm>
          <a:prstGeom prst="rect">
            <a:avLst/>
          </a:prstGeom>
          <a:noFill/>
        </p:spPr>
        <p:txBody>
          <a:bodyPr>
            <a:spAutoFit/>
          </a:bodyPr>
          <a:lstStyle/>
          <a:p>
            <a:pPr>
              <a:lnSpc>
                <a:spcPct val="150000"/>
              </a:lnSpc>
            </a:pPr>
            <a:r>
              <a:rPr lang="zh-CN" altLang="en-US" sz="1200" dirty="0">
                <a:solidFill>
                  <a:schemeClr val="tx1">
                    <a:lumMod val="75000"/>
                    <a:lumOff val="25000"/>
                  </a:schemeClr>
                </a:solidFill>
              </a:rPr>
              <a:t>这里输入简单的文字概述这里输入简单文字概述简单的文字概述这里输入简单的文字概述这里输入简单</a:t>
            </a:r>
            <a:endParaRPr lang="zh-CN" altLang="en-US" sz="1200" dirty="0">
              <a:latin typeface="Calibri" pitchFamily="34" charset="0"/>
            </a:endParaRPr>
          </a:p>
        </p:txBody>
      </p:sp>
      <p:sp>
        <p:nvSpPr>
          <p:cNvPr id="17" name="矩形 16"/>
          <p:cNvSpPr/>
          <p:nvPr/>
        </p:nvSpPr>
        <p:spPr bwMode="auto">
          <a:xfrm>
            <a:off x="542542" y="3876418"/>
            <a:ext cx="2020887" cy="369333"/>
          </a:xfrm>
          <a:prstGeom prst="rect">
            <a:avLst/>
          </a:prstGeom>
        </p:spPr>
        <p:txBody>
          <a:bodyPr>
            <a:spAutoFit/>
          </a:bodyPr>
          <a:lstStyle/>
          <a:p>
            <a:pPr fontAlgn="auto">
              <a:spcBef>
                <a:spcPts val="0"/>
              </a:spcBef>
              <a:spcAft>
                <a:spcPts val="0"/>
              </a:spcAft>
              <a:defRPr/>
            </a:pPr>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输入相关标题</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矩形 17"/>
          <p:cNvSpPr/>
          <p:nvPr/>
        </p:nvSpPr>
        <p:spPr bwMode="auto">
          <a:xfrm>
            <a:off x="5300071" y="2364250"/>
            <a:ext cx="715079" cy="369333"/>
          </a:xfrm>
          <a:prstGeom prst="rect">
            <a:avLst/>
          </a:prstGeom>
        </p:spPr>
        <p:txBody>
          <a:bodyPr wrap="square">
            <a:spAutoFit/>
          </a:bodyPr>
          <a:lstStyle/>
          <a:p>
            <a:pPr fontAlgn="auto">
              <a:spcBef>
                <a:spcPts val="0"/>
              </a:spcBef>
              <a:spcAft>
                <a:spcPts val="0"/>
              </a:spcAft>
              <a:defRPr/>
            </a:pPr>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矩形 18"/>
          <p:cNvSpPr/>
          <p:nvPr/>
        </p:nvSpPr>
        <p:spPr bwMode="auto">
          <a:xfrm>
            <a:off x="6579303" y="2910640"/>
            <a:ext cx="715079" cy="369333"/>
          </a:xfrm>
          <a:prstGeom prst="rect">
            <a:avLst/>
          </a:prstGeom>
        </p:spPr>
        <p:txBody>
          <a:bodyPr wrap="square">
            <a:spAutoFit/>
          </a:bodyPr>
          <a:lstStyle/>
          <a:p>
            <a:pPr fontAlgn="auto">
              <a:spcBef>
                <a:spcPts val="0"/>
              </a:spcBef>
              <a:spcAft>
                <a:spcPts val="0"/>
              </a:spcAft>
              <a:defRPr/>
            </a:pPr>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矩形 19"/>
          <p:cNvSpPr/>
          <p:nvPr/>
        </p:nvSpPr>
        <p:spPr bwMode="auto">
          <a:xfrm>
            <a:off x="7676335" y="3154583"/>
            <a:ext cx="715079" cy="369333"/>
          </a:xfrm>
          <a:prstGeom prst="rect">
            <a:avLst/>
          </a:prstGeom>
        </p:spPr>
        <p:txBody>
          <a:bodyPr wrap="square">
            <a:spAutoFit/>
          </a:bodyPr>
          <a:lstStyle/>
          <a:p>
            <a:pPr fontAlgn="auto">
              <a:spcBef>
                <a:spcPts val="0"/>
              </a:spcBef>
              <a:spcAft>
                <a:spcPts val="0"/>
              </a:spcAft>
              <a:defRPr/>
            </a:pPr>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15553816"/>
      </p:ext>
    </p:extLst>
  </p:cSld>
  <p:clrMapOvr>
    <a:masterClrMapping/>
  </p:clrMapOvr>
  <p:transition spd="slow" advTm="3558">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strVal val="4*#ppt_w"/>
                                          </p:val>
                                        </p:tav>
                                        <p:tav tm="100000">
                                          <p:val>
                                            <p:strVal val="#ppt_w"/>
                                          </p:val>
                                        </p:tav>
                                      </p:tavLst>
                                    </p:anim>
                                    <p:anim calcmode="lin" valueType="num">
                                      <p:cBhvr>
                                        <p:cTn id="8" dur="500" fill="hold"/>
                                        <p:tgtEl>
                                          <p:spTgt spid="9"/>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23" presetClass="entr" presetSubtype="32"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strVal val="4*#ppt_w"/>
                                          </p:val>
                                        </p:tav>
                                        <p:tav tm="100000">
                                          <p:val>
                                            <p:strVal val="#ppt_w"/>
                                          </p:val>
                                        </p:tav>
                                      </p:tavLst>
                                    </p:anim>
                                    <p:anim calcmode="lin" valueType="num">
                                      <p:cBhvr>
                                        <p:cTn id="13" dur="500" fill="hold"/>
                                        <p:tgtEl>
                                          <p:spTgt spid="10"/>
                                        </p:tgtEl>
                                        <p:attrNameLst>
                                          <p:attrName>ppt_h</p:attrName>
                                        </p:attrNameLst>
                                      </p:cBhvr>
                                      <p:tavLst>
                                        <p:tav tm="0">
                                          <p:val>
                                            <p:strVal val="4*#ppt_h"/>
                                          </p:val>
                                        </p:tav>
                                        <p:tav tm="100000">
                                          <p:val>
                                            <p:strVal val="#ppt_h"/>
                                          </p:val>
                                        </p:tav>
                                      </p:tavLst>
                                    </p:anim>
                                  </p:childTnLst>
                                </p:cTn>
                              </p:par>
                            </p:childTnLst>
                          </p:cTn>
                        </p:par>
                        <p:par>
                          <p:cTn id="14" fill="hold">
                            <p:stCondLst>
                              <p:cond delay="1000"/>
                            </p:stCondLst>
                            <p:childTnLst>
                              <p:par>
                                <p:cTn id="15" presetID="23" presetClass="entr" presetSubtype="32"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strVal val="4*#ppt_w"/>
                                          </p:val>
                                        </p:tav>
                                        <p:tav tm="100000">
                                          <p:val>
                                            <p:strVal val="#ppt_w"/>
                                          </p:val>
                                        </p:tav>
                                      </p:tavLst>
                                    </p:anim>
                                    <p:anim calcmode="lin" valueType="num">
                                      <p:cBhvr>
                                        <p:cTn id="18" dur="500" fill="hold"/>
                                        <p:tgtEl>
                                          <p:spTgt spid="11"/>
                                        </p:tgtEl>
                                        <p:attrNameLst>
                                          <p:attrName>ppt_h</p:attrName>
                                        </p:attrNameLst>
                                      </p:cBhvr>
                                      <p:tavLst>
                                        <p:tav tm="0">
                                          <p:val>
                                            <p:strVal val="4*#ppt_h"/>
                                          </p:val>
                                        </p:tav>
                                        <p:tav tm="100000">
                                          <p:val>
                                            <p:strVal val="#ppt_h"/>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fill="hold"/>
                                        <p:tgtEl>
                                          <p:spTgt spid="19"/>
                                        </p:tgtEl>
                                        <p:attrNameLst>
                                          <p:attrName>ppt_x</p:attrName>
                                        </p:attrNameLst>
                                      </p:cBhvr>
                                      <p:tavLst>
                                        <p:tav tm="0">
                                          <p:val>
                                            <p:strVal val="#ppt_x"/>
                                          </p:val>
                                        </p:tav>
                                        <p:tav tm="100000">
                                          <p:val>
                                            <p:strVal val="#ppt_x"/>
                                          </p:val>
                                        </p:tav>
                                      </p:tavLst>
                                    </p:anim>
                                    <p:anim calcmode="lin" valueType="num">
                                      <p:cBhvr additive="base">
                                        <p:cTn id="23" dur="500" fill="hold"/>
                                        <p:tgtEl>
                                          <p:spTgt spid="19"/>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additive="base">
                                        <p:cTn id="26" dur="500" fill="hold"/>
                                        <p:tgtEl>
                                          <p:spTgt spid="18"/>
                                        </p:tgtEl>
                                        <p:attrNameLst>
                                          <p:attrName>ppt_x</p:attrName>
                                        </p:attrNameLst>
                                      </p:cBhvr>
                                      <p:tavLst>
                                        <p:tav tm="0">
                                          <p:val>
                                            <p:strVal val="#ppt_x"/>
                                          </p:val>
                                        </p:tav>
                                        <p:tav tm="100000">
                                          <p:val>
                                            <p:strVal val="#ppt_x"/>
                                          </p:val>
                                        </p:tav>
                                      </p:tavLst>
                                    </p:anim>
                                    <p:anim calcmode="lin" valueType="num">
                                      <p:cBhvr additive="base">
                                        <p:cTn id="27" dur="500" fill="hold"/>
                                        <p:tgtEl>
                                          <p:spTgt spid="18"/>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ppt_x"/>
                                          </p:val>
                                        </p:tav>
                                        <p:tav tm="100000">
                                          <p:val>
                                            <p:strVal val="#ppt_x"/>
                                          </p:val>
                                        </p:tav>
                                      </p:tavLst>
                                    </p:anim>
                                    <p:anim calcmode="lin" valueType="num">
                                      <p:cBhvr additive="base">
                                        <p:cTn id="31" dur="500" fill="hold"/>
                                        <p:tgtEl>
                                          <p:spTgt spid="20"/>
                                        </p:tgtEl>
                                        <p:attrNameLst>
                                          <p:attrName>ppt_y</p:attrName>
                                        </p:attrNameLst>
                                      </p:cBhvr>
                                      <p:tavLst>
                                        <p:tav tm="0">
                                          <p:val>
                                            <p:strVal val="1+#ppt_h/2"/>
                                          </p:val>
                                        </p:tav>
                                        <p:tav tm="100000">
                                          <p:val>
                                            <p:strVal val="#ppt_y"/>
                                          </p:val>
                                        </p:tav>
                                      </p:tavLst>
                                    </p:anim>
                                  </p:childTnLst>
                                </p:cTn>
                              </p:par>
                            </p:childTnLst>
                          </p:cTn>
                        </p:par>
                        <p:par>
                          <p:cTn id="32" fill="hold">
                            <p:stCondLst>
                              <p:cond delay="2000"/>
                            </p:stCondLst>
                            <p:childTnLst>
                              <p:par>
                                <p:cTn id="33" presetID="42"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1000"/>
                                        <p:tgtEl>
                                          <p:spTgt spid="13"/>
                                        </p:tgtEl>
                                      </p:cBhvr>
                                    </p:animEffect>
                                    <p:anim calcmode="lin" valueType="num">
                                      <p:cBhvr>
                                        <p:cTn id="36" dur="1000" fill="hold"/>
                                        <p:tgtEl>
                                          <p:spTgt spid="13"/>
                                        </p:tgtEl>
                                        <p:attrNameLst>
                                          <p:attrName>ppt_x</p:attrName>
                                        </p:attrNameLst>
                                      </p:cBhvr>
                                      <p:tavLst>
                                        <p:tav tm="0">
                                          <p:val>
                                            <p:strVal val="#ppt_x"/>
                                          </p:val>
                                        </p:tav>
                                        <p:tav tm="100000">
                                          <p:val>
                                            <p:strVal val="#ppt_x"/>
                                          </p:val>
                                        </p:tav>
                                      </p:tavLst>
                                    </p:anim>
                                    <p:anim calcmode="lin" valueType="num">
                                      <p:cBhvr>
                                        <p:cTn id="37" dur="1000" fill="hold"/>
                                        <p:tgtEl>
                                          <p:spTgt spid="13"/>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1000"/>
                                        <p:tgtEl>
                                          <p:spTgt spid="12"/>
                                        </p:tgtEl>
                                      </p:cBhvr>
                                    </p:animEffect>
                                    <p:anim calcmode="lin" valueType="num">
                                      <p:cBhvr>
                                        <p:cTn id="41" dur="1000" fill="hold"/>
                                        <p:tgtEl>
                                          <p:spTgt spid="12"/>
                                        </p:tgtEl>
                                        <p:attrNameLst>
                                          <p:attrName>ppt_x</p:attrName>
                                        </p:attrNameLst>
                                      </p:cBhvr>
                                      <p:tavLst>
                                        <p:tav tm="0">
                                          <p:val>
                                            <p:strVal val="#ppt_x"/>
                                          </p:val>
                                        </p:tav>
                                        <p:tav tm="100000">
                                          <p:val>
                                            <p:strVal val="#ppt_x"/>
                                          </p:val>
                                        </p:tav>
                                      </p:tavLst>
                                    </p:anim>
                                    <p:anim calcmode="lin" valueType="num">
                                      <p:cBhvr>
                                        <p:cTn id="42" dur="1000" fill="hold"/>
                                        <p:tgtEl>
                                          <p:spTgt spid="12"/>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1000"/>
                                        <p:tgtEl>
                                          <p:spTgt spid="15"/>
                                        </p:tgtEl>
                                      </p:cBhvr>
                                    </p:animEffect>
                                    <p:anim calcmode="lin" valueType="num">
                                      <p:cBhvr>
                                        <p:cTn id="46" dur="1000" fill="hold"/>
                                        <p:tgtEl>
                                          <p:spTgt spid="15"/>
                                        </p:tgtEl>
                                        <p:attrNameLst>
                                          <p:attrName>ppt_x</p:attrName>
                                        </p:attrNameLst>
                                      </p:cBhvr>
                                      <p:tavLst>
                                        <p:tav tm="0">
                                          <p:val>
                                            <p:strVal val="#ppt_x"/>
                                          </p:val>
                                        </p:tav>
                                        <p:tav tm="100000">
                                          <p:val>
                                            <p:strVal val="#ppt_x"/>
                                          </p:val>
                                        </p:tav>
                                      </p:tavLst>
                                    </p:anim>
                                    <p:anim calcmode="lin" valueType="num">
                                      <p:cBhvr>
                                        <p:cTn id="47" dur="1000" fill="hold"/>
                                        <p:tgtEl>
                                          <p:spTgt spid="15"/>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fade">
                                      <p:cBhvr>
                                        <p:cTn id="50" dur="1000"/>
                                        <p:tgtEl>
                                          <p:spTgt spid="14"/>
                                        </p:tgtEl>
                                      </p:cBhvr>
                                    </p:animEffect>
                                    <p:anim calcmode="lin" valueType="num">
                                      <p:cBhvr>
                                        <p:cTn id="51" dur="1000" fill="hold"/>
                                        <p:tgtEl>
                                          <p:spTgt spid="14"/>
                                        </p:tgtEl>
                                        <p:attrNameLst>
                                          <p:attrName>ppt_x</p:attrName>
                                        </p:attrNameLst>
                                      </p:cBhvr>
                                      <p:tavLst>
                                        <p:tav tm="0">
                                          <p:val>
                                            <p:strVal val="#ppt_x"/>
                                          </p:val>
                                        </p:tav>
                                        <p:tav tm="100000">
                                          <p:val>
                                            <p:strVal val="#ppt_x"/>
                                          </p:val>
                                        </p:tav>
                                      </p:tavLst>
                                    </p:anim>
                                    <p:anim calcmode="lin" valueType="num">
                                      <p:cBhvr>
                                        <p:cTn id="52" dur="1000" fill="hold"/>
                                        <p:tgtEl>
                                          <p:spTgt spid="14"/>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1000"/>
                                        <p:tgtEl>
                                          <p:spTgt spid="17"/>
                                        </p:tgtEl>
                                      </p:cBhvr>
                                    </p:animEffect>
                                    <p:anim calcmode="lin" valueType="num">
                                      <p:cBhvr>
                                        <p:cTn id="56" dur="1000" fill="hold"/>
                                        <p:tgtEl>
                                          <p:spTgt spid="17"/>
                                        </p:tgtEl>
                                        <p:attrNameLst>
                                          <p:attrName>ppt_x</p:attrName>
                                        </p:attrNameLst>
                                      </p:cBhvr>
                                      <p:tavLst>
                                        <p:tav tm="0">
                                          <p:val>
                                            <p:strVal val="#ppt_x"/>
                                          </p:val>
                                        </p:tav>
                                        <p:tav tm="100000">
                                          <p:val>
                                            <p:strVal val="#ppt_x"/>
                                          </p:val>
                                        </p:tav>
                                      </p:tavLst>
                                    </p:anim>
                                    <p:anim calcmode="lin" valueType="num">
                                      <p:cBhvr>
                                        <p:cTn id="57" dur="1000" fill="hold"/>
                                        <p:tgtEl>
                                          <p:spTgt spid="17"/>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6"/>
                                        </p:tgtEl>
                                        <p:attrNameLst>
                                          <p:attrName>style.visibility</p:attrName>
                                        </p:attrNameLst>
                                      </p:cBhvr>
                                      <p:to>
                                        <p:strVal val="visible"/>
                                      </p:to>
                                    </p:set>
                                    <p:animEffect transition="in" filter="fade">
                                      <p:cBhvr>
                                        <p:cTn id="60" dur="1000"/>
                                        <p:tgtEl>
                                          <p:spTgt spid="16"/>
                                        </p:tgtEl>
                                      </p:cBhvr>
                                    </p:animEffect>
                                    <p:anim calcmode="lin" valueType="num">
                                      <p:cBhvr>
                                        <p:cTn id="61" dur="1000" fill="hold"/>
                                        <p:tgtEl>
                                          <p:spTgt spid="16"/>
                                        </p:tgtEl>
                                        <p:attrNameLst>
                                          <p:attrName>ppt_x</p:attrName>
                                        </p:attrNameLst>
                                      </p:cBhvr>
                                      <p:tavLst>
                                        <p:tav tm="0">
                                          <p:val>
                                            <p:strVal val="#ppt_x"/>
                                          </p:val>
                                        </p:tav>
                                        <p:tav tm="100000">
                                          <p:val>
                                            <p:strVal val="#ppt_x"/>
                                          </p:val>
                                        </p:tav>
                                      </p:tavLst>
                                    </p:anim>
                                    <p:anim calcmode="lin" valueType="num">
                                      <p:cBhvr>
                                        <p:cTn id="62"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p:bldP spid="13" grpId="0"/>
      <p:bldP spid="14" grpId="0"/>
      <p:bldP spid="15" grpId="0"/>
      <p:bldP spid="16" grpId="0"/>
      <p:bldP spid="17" grpId="0"/>
      <p:bldP spid="18" grpId="0"/>
      <p:bldP spid="19" grpId="0"/>
      <p:bldP spid="2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0" y="337220"/>
            <a:ext cx="3419872" cy="576064"/>
          </a:xfrm>
          <a:prstGeom prst="homePlat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TextBox 4"/>
          <p:cNvSpPr txBox="1"/>
          <p:nvPr/>
        </p:nvSpPr>
        <p:spPr>
          <a:xfrm>
            <a:off x="179512" y="440586"/>
            <a:ext cx="2031325"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点击添加相关标题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1" name="矩形 20"/>
          <p:cNvSpPr/>
          <p:nvPr/>
        </p:nvSpPr>
        <p:spPr>
          <a:xfrm>
            <a:off x="0" y="5593804"/>
            <a:ext cx="9144000" cy="14401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7396955" y="477524"/>
            <a:ext cx="295456" cy="295456"/>
          </a:xfrm>
          <a:prstGeom prst="rect">
            <a:avLst/>
          </a:prstGeom>
          <a:solidFill>
            <a:srgbClr val="FFC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7764419" y="477524"/>
            <a:ext cx="295456" cy="295456"/>
          </a:xfrm>
          <a:prstGeom prst="rect">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8124459" y="477524"/>
            <a:ext cx="295456" cy="295456"/>
          </a:xfrm>
          <a:prstGeom prst="rect">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8491923" y="477524"/>
            <a:ext cx="295456" cy="29545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六边形 8"/>
          <p:cNvSpPr/>
          <p:nvPr/>
        </p:nvSpPr>
        <p:spPr>
          <a:xfrm rot="16200000">
            <a:off x="3927982" y="2637169"/>
            <a:ext cx="1142824" cy="1075598"/>
          </a:xfrm>
          <a:prstGeom prst="hexagon">
            <a:avLst/>
          </a:prstGeom>
          <a:solidFill>
            <a:srgbClr val="19547C"/>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p:nvPicPr>
        <p:blipFill>
          <a:blip r:embed="rId3" cstate="print">
            <a:lum bright="70000" contrast="-70000"/>
            <a:extLst>
              <a:ext uri="{28A0092B-C50C-407E-A947-70E740481C1C}">
                <a14:useLocalDpi xmlns:a14="http://schemas.microsoft.com/office/drawing/2010/main" val="0"/>
              </a:ext>
            </a:extLst>
          </a:blip>
          <a:stretch>
            <a:fillRect/>
          </a:stretch>
        </p:blipFill>
        <p:spPr>
          <a:xfrm>
            <a:off x="4279741" y="2937262"/>
            <a:ext cx="452586" cy="452586"/>
          </a:xfrm>
          <a:prstGeom prst="rect">
            <a:avLst/>
          </a:prstGeom>
        </p:spPr>
      </p:pic>
      <p:sp>
        <p:nvSpPr>
          <p:cNvPr id="11" name="六边形 10"/>
          <p:cNvSpPr/>
          <p:nvPr/>
        </p:nvSpPr>
        <p:spPr>
          <a:xfrm rot="16200000">
            <a:off x="3351256" y="1685585"/>
            <a:ext cx="1142824" cy="1075598"/>
          </a:xfrm>
          <a:prstGeom prst="hexagon">
            <a:avLst/>
          </a:prstGeom>
          <a:solidFill>
            <a:srgbClr val="37BEDE"/>
          </a:solidFill>
          <a:ln w="15875"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p:nvPicPr>
        <p:blipFill>
          <a:blip r:embed="rId4" cstate="print">
            <a:biLevel thresh="50000"/>
            <a:extLst>
              <a:ext uri="{28A0092B-C50C-407E-A947-70E740481C1C}">
                <a14:useLocalDpi xmlns:a14="http://schemas.microsoft.com/office/drawing/2010/main" val="0"/>
              </a:ext>
            </a:extLst>
          </a:blip>
          <a:stretch>
            <a:fillRect/>
          </a:stretch>
        </p:blipFill>
        <p:spPr>
          <a:xfrm>
            <a:off x="3703015" y="1985678"/>
            <a:ext cx="452586" cy="452586"/>
          </a:xfrm>
          <a:prstGeom prst="rect">
            <a:avLst/>
          </a:prstGeom>
        </p:spPr>
      </p:pic>
      <p:sp>
        <p:nvSpPr>
          <p:cNvPr id="13" name="六边形 12"/>
          <p:cNvSpPr/>
          <p:nvPr/>
        </p:nvSpPr>
        <p:spPr>
          <a:xfrm rot="16200000">
            <a:off x="2770671" y="2637168"/>
            <a:ext cx="1142824" cy="1075598"/>
          </a:xfrm>
          <a:prstGeom prst="hexagon">
            <a:avLst/>
          </a:prstGeom>
          <a:solidFill>
            <a:srgbClr val="37BEDE"/>
          </a:solidFill>
          <a:ln w="15875"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p:cNvPicPr>
            <a:picLocks noChangeAspect="1"/>
          </p:cNvPicPr>
          <p:nvPr/>
        </p:nvPicPr>
        <p:blipFill>
          <a:blip r:embed="rId5" cstate="print">
            <a:biLevel thresh="50000"/>
            <a:extLst>
              <a:ext uri="{28A0092B-C50C-407E-A947-70E740481C1C}">
                <a14:useLocalDpi xmlns:a14="http://schemas.microsoft.com/office/drawing/2010/main" val="0"/>
              </a:ext>
            </a:extLst>
          </a:blip>
          <a:stretch>
            <a:fillRect/>
          </a:stretch>
        </p:blipFill>
        <p:spPr>
          <a:xfrm>
            <a:off x="3122430" y="2937261"/>
            <a:ext cx="452586" cy="452586"/>
          </a:xfrm>
          <a:prstGeom prst="rect">
            <a:avLst/>
          </a:prstGeom>
        </p:spPr>
      </p:pic>
      <p:sp>
        <p:nvSpPr>
          <p:cNvPr id="15" name="六边形 14"/>
          <p:cNvSpPr/>
          <p:nvPr/>
        </p:nvSpPr>
        <p:spPr>
          <a:xfrm rot="16200000">
            <a:off x="3351256" y="3620497"/>
            <a:ext cx="1142824" cy="1075598"/>
          </a:xfrm>
          <a:prstGeom prst="hexagon">
            <a:avLst/>
          </a:prstGeom>
          <a:solidFill>
            <a:srgbClr val="37BEDE"/>
          </a:solidFill>
          <a:ln w="15875"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p:cNvPicPr>
            <a:picLocks noChangeAspect="1"/>
          </p:cNvPicPr>
          <p:nvPr/>
        </p:nvPicPr>
        <p:blipFill>
          <a:blip r:embed="rId6">
            <a:biLevel thresh="50000"/>
            <a:extLst>
              <a:ext uri="{28A0092B-C50C-407E-A947-70E740481C1C}">
                <a14:useLocalDpi xmlns:a14="http://schemas.microsoft.com/office/drawing/2010/main" val="0"/>
              </a:ext>
            </a:extLst>
          </a:blip>
          <a:stretch>
            <a:fillRect/>
          </a:stretch>
        </p:blipFill>
        <p:spPr>
          <a:xfrm>
            <a:off x="3703015" y="3920590"/>
            <a:ext cx="452586" cy="452586"/>
          </a:xfrm>
          <a:prstGeom prst="rect">
            <a:avLst/>
          </a:prstGeom>
        </p:spPr>
      </p:pic>
      <p:sp>
        <p:nvSpPr>
          <p:cNvPr id="17" name="六边形 16"/>
          <p:cNvSpPr/>
          <p:nvPr/>
        </p:nvSpPr>
        <p:spPr>
          <a:xfrm rot="16200000">
            <a:off x="4550734" y="3571306"/>
            <a:ext cx="1142824" cy="1075598"/>
          </a:xfrm>
          <a:prstGeom prst="hexagon">
            <a:avLst/>
          </a:prstGeom>
          <a:solidFill>
            <a:srgbClr val="37BEDE"/>
          </a:solidFill>
          <a:ln w="15875"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p:cNvPicPr>
            <a:picLocks noChangeAspect="1"/>
          </p:cNvPicPr>
          <p:nvPr/>
        </p:nvPicPr>
        <p:blipFill>
          <a:blip r:embed="rId7" cstate="print">
            <a:biLevel thresh="50000"/>
            <a:extLst>
              <a:ext uri="{28A0092B-C50C-407E-A947-70E740481C1C}">
                <a14:useLocalDpi xmlns:a14="http://schemas.microsoft.com/office/drawing/2010/main" val="0"/>
              </a:ext>
            </a:extLst>
          </a:blip>
          <a:stretch>
            <a:fillRect/>
          </a:stretch>
        </p:blipFill>
        <p:spPr>
          <a:xfrm>
            <a:off x="4902493" y="3866963"/>
            <a:ext cx="452586" cy="484284"/>
          </a:xfrm>
          <a:prstGeom prst="rect">
            <a:avLst/>
          </a:prstGeom>
        </p:spPr>
      </p:pic>
      <p:sp>
        <p:nvSpPr>
          <p:cNvPr id="19" name="六边形 18"/>
          <p:cNvSpPr/>
          <p:nvPr/>
        </p:nvSpPr>
        <p:spPr>
          <a:xfrm rot="16200000">
            <a:off x="5081893" y="2611866"/>
            <a:ext cx="1142824" cy="1075598"/>
          </a:xfrm>
          <a:prstGeom prst="hexagon">
            <a:avLst/>
          </a:prstGeom>
          <a:solidFill>
            <a:srgbClr val="37BEDE"/>
          </a:solidFill>
          <a:ln w="15875"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 name="图片 19"/>
          <p:cNvPicPr>
            <a:picLocks noChangeAspect="1"/>
          </p:cNvPicPr>
          <p:nvPr/>
        </p:nvPicPr>
        <p:blipFill>
          <a:blip r:embed="rId8" cstate="print">
            <a:biLevel thresh="50000"/>
            <a:extLst>
              <a:ext uri="{28A0092B-C50C-407E-A947-70E740481C1C}">
                <a14:useLocalDpi xmlns:a14="http://schemas.microsoft.com/office/drawing/2010/main" val="0"/>
              </a:ext>
            </a:extLst>
          </a:blip>
          <a:stretch>
            <a:fillRect/>
          </a:stretch>
        </p:blipFill>
        <p:spPr>
          <a:xfrm>
            <a:off x="5427087" y="3035775"/>
            <a:ext cx="473540" cy="263077"/>
          </a:xfrm>
          <a:prstGeom prst="rect">
            <a:avLst/>
          </a:prstGeom>
        </p:spPr>
      </p:pic>
      <p:sp>
        <p:nvSpPr>
          <p:cNvPr id="22" name="六边形 21"/>
          <p:cNvSpPr/>
          <p:nvPr/>
        </p:nvSpPr>
        <p:spPr>
          <a:xfrm rot="16200000">
            <a:off x="4530777" y="1655275"/>
            <a:ext cx="1142824" cy="1075598"/>
          </a:xfrm>
          <a:prstGeom prst="hexagon">
            <a:avLst/>
          </a:prstGeom>
          <a:solidFill>
            <a:srgbClr val="37BEDE"/>
          </a:solidFill>
          <a:ln w="15875"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3" name="图片 22"/>
          <p:cNvPicPr>
            <a:picLocks noChangeAspect="1"/>
          </p:cNvPicPr>
          <p:nvPr/>
        </p:nvPicPr>
        <p:blipFill>
          <a:blip r:embed="rId9">
            <a:biLevel thresh="50000"/>
            <a:extLst>
              <a:ext uri="{28A0092B-C50C-407E-A947-70E740481C1C}">
                <a14:useLocalDpi xmlns:a14="http://schemas.microsoft.com/office/drawing/2010/main" val="0"/>
              </a:ext>
            </a:extLst>
          </a:blip>
          <a:stretch>
            <a:fillRect/>
          </a:stretch>
        </p:blipFill>
        <p:spPr>
          <a:xfrm>
            <a:off x="4786480" y="1864047"/>
            <a:ext cx="658051" cy="658051"/>
          </a:xfrm>
          <a:prstGeom prst="rect">
            <a:avLst/>
          </a:prstGeom>
        </p:spPr>
      </p:pic>
      <p:sp>
        <p:nvSpPr>
          <p:cNvPr id="24" name="矩形 23"/>
          <p:cNvSpPr/>
          <p:nvPr/>
        </p:nvSpPr>
        <p:spPr>
          <a:xfrm flipH="1">
            <a:off x="5828619" y="1992027"/>
            <a:ext cx="2624771" cy="492414"/>
          </a:xfrm>
          <a:prstGeom prst="rect">
            <a:avLst/>
          </a:prstGeom>
          <a:effectLst/>
        </p:spPr>
        <p:txBody>
          <a:bodyPr wrap="square" lIns="121893" tIns="60946" rIns="121893" bIns="60946">
            <a:spAutoFit/>
          </a:bodyPr>
          <a:lstStyle/>
          <a:p>
            <a:r>
              <a:rPr lang="zh-CN" altLang="en-US" sz="1200" dirty="0">
                <a:solidFill>
                  <a:schemeClr val="tx1">
                    <a:lumMod val="75000"/>
                    <a:lumOff val="25000"/>
                  </a:schemeClr>
                </a:solidFill>
              </a:rPr>
              <a:t>这里输入简单的文字概述这里输入简单</a:t>
            </a:r>
            <a:r>
              <a:rPr lang="zh-CN" altLang="en-US" sz="1200" dirty="0" smtClean="0">
                <a:solidFill>
                  <a:schemeClr val="tx1">
                    <a:lumMod val="75000"/>
                    <a:lumOff val="25000"/>
                  </a:schemeClr>
                </a:solidFill>
              </a:rPr>
              <a:t>文字概述简单</a:t>
            </a:r>
            <a:r>
              <a:rPr lang="zh-CN" altLang="en-US" sz="1200" dirty="0">
                <a:solidFill>
                  <a:schemeClr val="tx1">
                    <a:lumMod val="75000"/>
                    <a:lumOff val="25000"/>
                  </a:schemeClr>
                </a:solidFill>
              </a:rPr>
              <a:t>的文字</a:t>
            </a:r>
            <a:r>
              <a:rPr lang="zh-CN" altLang="en-US" sz="1200" dirty="0" smtClean="0">
                <a:solidFill>
                  <a:schemeClr val="tx1">
                    <a:lumMod val="75000"/>
                    <a:lumOff val="25000"/>
                  </a:schemeClr>
                </a:solidFill>
              </a:rPr>
              <a:t>概述</a:t>
            </a:r>
            <a:r>
              <a:rPr lang="zh-CN" altLang="en-US" sz="1200" dirty="0" smtClean="0">
                <a:solidFill>
                  <a:schemeClr val="tx1">
                    <a:lumMod val="75000"/>
                    <a:lumOff val="25000"/>
                  </a:schemeClr>
                </a:solidFill>
                <a:latin typeface="微软雅黑" pitchFamily="34" charset="-122"/>
                <a:ea typeface="微软雅黑" pitchFamily="34" charset="-122"/>
              </a:rPr>
              <a:t>。</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25" name="矩形 24"/>
          <p:cNvSpPr/>
          <p:nvPr/>
        </p:nvSpPr>
        <p:spPr>
          <a:xfrm>
            <a:off x="5838985" y="1746449"/>
            <a:ext cx="2338167"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75000"/>
                    <a:lumOff val="25000"/>
                  </a:schemeClr>
                </a:solidFill>
                <a:latin typeface="微软雅黑" pitchFamily="34" charset="-122"/>
                <a:ea typeface="微软雅黑" pitchFamily="34" charset="-122"/>
              </a:rPr>
              <a:t>这里填写小标题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26" name="矩形 25"/>
          <p:cNvSpPr/>
          <p:nvPr/>
        </p:nvSpPr>
        <p:spPr>
          <a:xfrm flipH="1">
            <a:off x="6436002" y="2999767"/>
            <a:ext cx="2624771" cy="492414"/>
          </a:xfrm>
          <a:prstGeom prst="rect">
            <a:avLst/>
          </a:prstGeom>
          <a:effectLst/>
        </p:spPr>
        <p:txBody>
          <a:bodyPr wrap="square" lIns="121893" tIns="60946" rIns="121893" bIns="60946">
            <a:spAutoFit/>
          </a:bodyPr>
          <a:lstStyle/>
          <a:p>
            <a:r>
              <a:rPr lang="zh-CN" altLang="en-US" sz="1200" dirty="0">
                <a:solidFill>
                  <a:schemeClr val="tx1">
                    <a:lumMod val="75000"/>
                    <a:lumOff val="25000"/>
                  </a:schemeClr>
                </a:solidFill>
              </a:rPr>
              <a:t>这里输入简单的文字概述这里输入简单</a:t>
            </a:r>
            <a:r>
              <a:rPr lang="zh-CN" altLang="en-US" sz="1200" dirty="0" smtClean="0">
                <a:solidFill>
                  <a:schemeClr val="tx1">
                    <a:lumMod val="75000"/>
                    <a:lumOff val="25000"/>
                  </a:schemeClr>
                </a:solidFill>
              </a:rPr>
              <a:t>文字概述简单</a:t>
            </a:r>
            <a:r>
              <a:rPr lang="zh-CN" altLang="en-US" sz="1200" dirty="0">
                <a:solidFill>
                  <a:schemeClr val="tx1">
                    <a:lumMod val="75000"/>
                    <a:lumOff val="25000"/>
                  </a:schemeClr>
                </a:solidFill>
              </a:rPr>
              <a:t>的文字</a:t>
            </a:r>
            <a:r>
              <a:rPr lang="zh-CN" altLang="en-US" sz="1200" dirty="0" smtClean="0">
                <a:solidFill>
                  <a:schemeClr val="tx1">
                    <a:lumMod val="75000"/>
                    <a:lumOff val="25000"/>
                  </a:schemeClr>
                </a:solidFill>
              </a:rPr>
              <a:t>概述</a:t>
            </a:r>
            <a:r>
              <a:rPr lang="zh-CN" altLang="en-US" sz="1200" dirty="0" smtClean="0">
                <a:solidFill>
                  <a:schemeClr val="tx1">
                    <a:lumMod val="75000"/>
                    <a:lumOff val="25000"/>
                  </a:schemeClr>
                </a:solidFill>
                <a:latin typeface="微软雅黑" pitchFamily="34" charset="-122"/>
                <a:ea typeface="微软雅黑" pitchFamily="34" charset="-122"/>
              </a:rPr>
              <a:t>。</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27" name="矩形 26"/>
          <p:cNvSpPr/>
          <p:nvPr/>
        </p:nvSpPr>
        <p:spPr>
          <a:xfrm>
            <a:off x="6446368" y="2754189"/>
            <a:ext cx="2338167"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75000"/>
                    <a:lumOff val="25000"/>
                  </a:schemeClr>
                </a:solidFill>
                <a:latin typeface="微软雅黑" pitchFamily="34" charset="-122"/>
                <a:ea typeface="微软雅黑" pitchFamily="34" charset="-122"/>
              </a:rPr>
              <a:t>这里填写小标题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28" name="矩形 27"/>
          <p:cNvSpPr/>
          <p:nvPr/>
        </p:nvSpPr>
        <p:spPr>
          <a:xfrm flipH="1">
            <a:off x="5864456" y="4090386"/>
            <a:ext cx="2624771" cy="492414"/>
          </a:xfrm>
          <a:prstGeom prst="rect">
            <a:avLst/>
          </a:prstGeom>
          <a:effectLst/>
        </p:spPr>
        <p:txBody>
          <a:bodyPr wrap="square" lIns="121893" tIns="60946" rIns="121893" bIns="60946">
            <a:spAutoFit/>
          </a:bodyPr>
          <a:lstStyle/>
          <a:p>
            <a:r>
              <a:rPr lang="zh-CN" altLang="en-US" sz="1200" dirty="0">
                <a:solidFill>
                  <a:schemeClr val="tx1">
                    <a:lumMod val="75000"/>
                    <a:lumOff val="25000"/>
                  </a:schemeClr>
                </a:solidFill>
              </a:rPr>
              <a:t>这里输入简单的文字概述这里输入简单</a:t>
            </a:r>
            <a:r>
              <a:rPr lang="zh-CN" altLang="en-US" sz="1200" dirty="0" smtClean="0">
                <a:solidFill>
                  <a:schemeClr val="tx1">
                    <a:lumMod val="75000"/>
                    <a:lumOff val="25000"/>
                  </a:schemeClr>
                </a:solidFill>
              </a:rPr>
              <a:t>文字概述简单</a:t>
            </a:r>
            <a:r>
              <a:rPr lang="zh-CN" altLang="en-US" sz="1200" dirty="0">
                <a:solidFill>
                  <a:schemeClr val="tx1">
                    <a:lumMod val="75000"/>
                    <a:lumOff val="25000"/>
                  </a:schemeClr>
                </a:solidFill>
              </a:rPr>
              <a:t>的文字</a:t>
            </a:r>
            <a:r>
              <a:rPr lang="zh-CN" altLang="en-US" sz="1200" dirty="0" smtClean="0">
                <a:solidFill>
                  <a:schemeClr val="tx1">
                    <a:lumMod val="75000"/>
                    <a:lumOff val="25000"/>
                  </a:schemeClr>
                </a:solidFill>
              </a:rPr>
              <a:t>概述</a:t>
            </a:r>
            <a:r>
              <a:rPr lang="zh-CN" altLang="en-US" sz="1200" dirty="0" smtClean="0">
                <a:solidFill>
                  <a:schemeClr val="tx1">
                    <a:lumMod val="75000"/>
                    <a:lumOff val="25000"/>
                  </a:schemeClr>
                </a:solidFill>
                <a:latin typeface="微软雅黑" pitchFamily="34" charset="-122"/>
                <a:ea typeface="微软雅黑" pitchFamily="34" charset="-122"/>
              </a:rPr>
              <a:t>。</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29" name="矩形 28"/>
          <p:cNvSpPr/>
          <p:nvPr/>
        </p:nvSpPr>
        <p:spPr>
          <a:xfrm>
            <a:off x="5874822" y="3844808"/>
            <a:ext cx="2338167"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75000"/>
                    <a:lumOff val="25000"/>
                  </a:schemeClr>
                </a:solidFill>
                <a:latin typeface="微软雅黑" pitchFamily="34" charset="-122"/>
                <a:ea typeface="微软雅黑" pitchFamily="34" charset="-122"/>
              </a:rPr>
              <a:t>这里填写小标题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30" name="矩形 29"/>
          <p:cNvSpPr/>
          <p:nvPr/>
        </p:nvSpPr>
        <p:spPr>
          <a:xfrm flipH="1">
            <a:off x="455750" y="4154953"/>
            <a:ext cx="2624771" cy="492414"/>
          </a:xfrm>
          <a:prstGeom prst="rect">
            <a:avLst/>
          </a:prstGeom>
          <a:effectLst/>
        </p:spPr>
        <p:txBody>
          <a:bodyPr wrap="square" lIns="121893" tIns="60946" rIns="121893" bIns="60946">
            <a:spAutoFit/>
          </a:bodyPr>
          <a:lstStyle/>
          <a:p>
            <a:r>
              <a:rPr lang="zh-CN" altLang="en-US" sz="1200" dirty="0">
                <a:solidFill>
                  <a:schemeClr val="tx1">
                    <a:lumMod val="75000"/>
                    <a:lumOff val="25000"/>
                  </a:schemeClr>
                </a:solidFill>
              </a:rPr>
              <a:t>这里输入简单的文字概述这里输入简单</a:t>
            </a:r>
            <a:r>
              <a:rPr lang="zh-CN" altLang="en-US" sz="1200" dirty="0" smtClean="0">
                <a:solidFill>
                  <a:schemeClr val="tx1">
                    <a:lumMod val="75000"/>
                    <a:lumOff val="25000"/>
                  </a:schemeClr>
                </a:solidFill>
              </a:rPr>
              <a:t>文字概述简单</a:t>
            </a:r>
            <a:r>
              <a:rPr lang="zh-CN" altLang="en-US" sz="1200" dirty="0">
                <a:solidFill>
                  <a:schemeClr val="tx1">
                    <a:lumMod val="75000"/>
                    <a:lumOff val="25000"/>
                  </a:schemeClr>
                </a:solidFill>
              </a:rPr>
              <a:t>的文字</a:t>
            </a:r>
            <a:r>
              <a:rPr lang="zh-CN" altLang="en-US" sz="1200" dirty="0" smtClean="0">
                <a:solidFill>
                  <a:schemeClr val="tx1">
                    <a:lumMod val="75000"/>
                    <a:lumOff val="25000"/>
                  </a:schemeClr>
                </a:solidFill>
              </a:rPr>
              <a:t>概述</a:t>
            </a:r>
            <a:r>
              <a:rPr lang="zh-CN" altLang="en-US" sz="1200" dirty="0" smtClean="0">
                <a:solidFill>
                  <a:schemeClr val="tx1">
                    <a:lumMod val="75000"/>
                    <a:lumOff val="25000"/>
                  </a:schemeClr>
                </a:solidFill>
                <a:latin typeface="微软雅黑" pitchFamily="34" charset="-122"/>
                <a:ea typeface="微软雅黑" pitchFamily="34" charset="-122"/>
              </a:rPr>
              <a:t>。</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31" name="矩形 30"/>
          <p:cNvSpPr/>
          <p:nvPr/>
        </p:nvSpPr>
        <p:spPr>
          <a:xfrm>
            <a:off x="1330213" y="3874916"/>
            <a:ext cx="1690094"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75000"/>
                    <a:lumOff val="25000"/>
                  </a:schemeClr>
                </a:solidFill>
                <a:latin typeface="微软雅黑" pitchFamily="34" charset="-122"/>
                <a:ea typeface="微软雅黑" pitchFamily="34" charset="-122"/>
              </a:rPr>
              <a:t>这里填写小标题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32" name="矩形 31"/>
          <p:cNvSpPr/>
          <p:nvPr/>
        </p:nvSpPr>
        <p:spPr>
          <a:xfrm flipH="1">
            <a:off x="179512" y="3044523"/>
            <a:ext cx="2624771" cy="492414"/>
          </a:xfrm>
          <a:prstGeom prst="rect">
            <a:avLst/>
          </a:prstGeom>
          <a:effectLst/>
        </p:spPr>
        <p:txBody>
          <a:bodyPr wrap="square" lIns="121893" tIns="60946" rIns="121893" bIns="60946">
            <a:spAutoFit/>
          </a:bodyPr>
          <a:lstStyle/>
          <a:p>
            <a:r>
              <a:rPr lang="zh-CN" altLang="en-US" sz="1200" dirty="0">
                <a:solidFill>
                  <a:schemeClr val="tx1">
                    <a:lumMod val="75000"/>
                    <a:lumOff val="25000"/>
                  </a:schemeClr>
                </a:solidFill>
              </a:rPr>
              <a:t>这里输入简单的文字概述这里输入简单</a:t>
            </a:r>
            <a:r>
              <a:rPr lang="zh-CN" altLang="en-US" sz="1200" dirty="0" smtClean="0">
                <a:solidFill>
                  <a:schemeClr val="tx1">
                    <a:lumMod val="75000"/>
                    <a:lumOff val="25000"/>
                  </a:schemeClr>
                </a:solidFill>
              </a:rPr>
              <a:t>文字概述简单</a:t>
            </a:r>
            <a:r>
              <a:rPr lang="zh-CN" altLang="en-US" sz="1200" dirty="0">
                <a:solidFill>
                  <a:schemeClr val="tx1">
                    <a:lumMod val="75000"/>
                    <a:lumOff val="25000"/>
                  </a:schemeClr>
                </a:solidFill>
              </a:rPr>
              <a:t>的文字</a:t>
            </a:r>
            <a:r>
              <a:rPr lang="zh-CN" altLang="en-US" sz="1200" dirty="0" smtClean="0">
                <a:solidFill>
                  <a:schemeClr val="tx1">
                    <a:lumMod val="75000"/>
                    <a:lumOff val="25000"/>
                  </a:schemeClr>
                </a:solidFill>
              </a:rPr>
              <a:t>概述</a:t>
            </a:r>
            <a:r>
              <a:rPr lang="zh-CN" altLang="en-US" sz="1200" dirty="0" smtClean="0">
                <a:solidFill>
                  <a:schemeClr val="tx1">
                    <a:lumMod val="75000"/>
                    <a:lumOff val="25000"/>
                  </a:schemeClr>
                </a:solidFill>
                <a:latin typeface="微软雅黑" pitchFamily="34" charset="-122"/>
                <a:ea typeface="微软雅黑" pitchFamily="34" charset="-122"/>
              </a:rPr>
              <a:t>。</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33" name="矩形 32"/>
          <p:cNvSpPr/>
          <p:nvPr/>
        </p:nvSpPr>
        <p:spPr>
          <a:xfrm>
            <a:off x="1053975" y="2764486"/>
            <a:ext cx="1690094"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75000"/>
                    <a:lumOff val="25000"/>
                  </a:schemeClr>
                </a:solidFill>
                <a:latin typeface="微软雅黑" pitchFamily="34" charset="-122"/>
                <a:ea typeface="微软雅黑" pitchFamily="34" charset="-122"/>
              </a:rPr>
              <a:t>这里填写小标题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34" name="矩形 33"/>
          <p:cNvSpPr/>
          <p:nvPr/>
        </p:nvSpPr>
        <p:spPr>
          <a:xfrm flipH="1">
            <a:off x="554863" y="2026486"/>
            <a:ext cx="2624771" cy="492414"/>
          </a:xfrm>
          <a:prstGeom prst="rect">
            <a:avLst/>
          </a:prstGeom>
          <a:effectLst/>
        </p:spPr>
        <p:txBody>
          <a:bodyPr wrap="square" lIns="121893" tIns="60946" rIns="121893" bIns="60946">
            <a:spAutoFit/>
          </a:bodyPr>
          <a:lstStyle/>
          <a:p>
            <a:r>
              <a:rPr lang="zh-CN" altLang="en-US" sz="1200" dirty="0">
                <a:solidFill>
                  <a:schemeClr val="tx1">
                    <a:lumMod val="75000"/>
                    <a:lumOff val="25000"/>
                  </a:schemeClr>
                </a:solidFill>
              </a:rPr>
              <a:t>这里输入简单的文字概述这里输入简单</a:t>
            </a:r>
            <a:r>
              <a:rPr lang="zh-CN" altLang="en-US" sz="1200" dirty="0" smtClean="0">
                <a:solidFill>
                  <a:schemeClr val="tx1">
                    <a:lumMod val="75000"/>
                    <a:lumOff val="25000"/>
                  </a:schemeClr>
                </a:solidFill>
              </a:rPr>
              <a:t>文字概述简单</a:t>
            </a:r>
            <a:r>
              <a:rPr lang="zh-CN" altLang="en-US" sz="1200" dirty="0">
                <a:solidFill>
                  <a:schemeClr val="tx1">
                    <a:lumMod val="75000"/>
                    <a:lumOff val="25000"/>
                  </a:schemeClr>
                </a:solidFill>
              </a:rPr>
              <a:t>的文字</a:t>
            </a:r>
            <a:r>
              <a:rPr lang="zh-CN" altLang="en-US" sz="1200" dirty="0" smtClean="0">
                <a:solidFill>
                  <a:schemeClr val="tx1">
                    <a:lumMod val="75000"/>
                    <a:lumOff val="25000"/>
                  </a:schemeClr>
                </a:solidFill>
              </a:rPr>
              <a:t>概述</a:t>
            </a:r>
            <a:r>
              <a:rPr lang="zh-CN" altLang="en-US" sz="1200" dirty="0" smtClean="0">
                <a:solidFill>
                  <a:schemeClr val="tx1">
                    <a:lumMod val="75000"/>
                    <a:lumOff val="25000"/>
                  </a:schemeClr>
                </a:solidFill>
                <a:latin typeface="微软雅黑" pitchFamily="34" charset="-122"/>
                <a:ea typeface="微软雅黑" pitchFamily="34" charset="-122"/>
              </a:rPr>
              <a:t>。</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35" name="矩形 34"/>
          <p:cNvSpPr/>
          <p:nvPr/>
        </p:nvSpPr>
        <p:spPr>
          <a:xfrm>
            <a:off x="1429326" y="1746449"/>
            <a:ext cx="1690094"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75000"/>
                    <a:lumOff val="25000"/>
                  </a:schemeClr>
                </a:solidFill>
                <a:latin typeface="微软雅黑" pitchFamily="34" charset="-122"/>
                <a:ea typeface="微软雅黑" pitchFamily="34" charset="-122"/>
              </a:rPr>
              <a:t>这里填写小标题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054725229"/>
      </p:ext>
    </p:extLst>
  </p:cSld>
  <p:clrMapOvr>
    <a:masterClrMapping/>
  </p:clrMapOvr>
  <p:transition spd="slow" advTm="5729">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childTnLst>
                          </p:cTn>
                        </p:par>
                        <p:par>
                          <p:cTn id="15" fill="hold">
                            <p:stCondLst>
                              <p:cond delay="500"/>
                            </p:stCondLst>
                            <p:childTnLst>
                              <p:par>
                                <p:cTn id="16" presetID="10" presetClass="entr" presetSubtype="0"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par>
                                <p:cTn id="26" presetID="10" presetClass="entr" presetSubtype="0" fill="hold" nodeType="with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500"/>
                                        <p:tgtEl>
                                          <p:spTgt spid="23"/>
                                        </p:tgtEl>
                                      </p:cBhvr>
                                    </p:animEffect>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par>
                                <p:cTn id="33" presetID="10" presetClass="entr" presetSubtype="0" fill="hold"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cTn>
                              </p:par>
                              <p:par>
                                <p:cTn id="40" presetID="10" presetClass="entr" presetSubtype="0" fill="hold"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childTnLst>
                                </p:cTn>
                              </p:par>
                            </p:childTnLst>
                          </p:cTn>
                        </p:par>
                        <p:par>
                          <p:cTn id="43" fill="hold">
                            <p:stCondLst>
                              <p:cond delay="2500"/>
                            </p:stCondLst>
                            <p:childTnLst>
                              <p:par>
                                <p:cTn id="44" presetID="10" presetClass="entr" presetSubtype="0" fill="hold" grpId="0" nodeType="after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500"/>
                                        <p:tgtEl>
                                          <p:spTgt spid="15"/>
                                        </p:tgtEl>
                                      </p:cBhvr>
                                    </p:animEffect>
                                  </p:childTnLst>
                                </p:cTn>
                              </p:par>
                              <p:par>
                                <p:cTn id="47" presetID="10" presetClass="entr" presetSubtype="0" fill="hold" nodeType="with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500"/>
                                        <p:tgtEl>
                                          <p:spTgt spid="16"/>
                                        </p:tgtEl>
                                      </p:cBhvr>
                                    </p:animEffect>
                                  </p:childTnLst>
                                </p:cTn>
                              </p:par>
                            </p:childTnLst>
                          </p:cTn>
                        </p:par>
                        <p:par>
                          <p:cTn id="50" fill="hold">
                            <p:stCondLst>
                              <p:cond delay="3000"/>
                            </p:stCondLst>
                            <p:childTnLst>
                              <p:par>
                                <p:cTn id="51" presetID="10" presetClass="entr" presetSubtype="0"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500"/>
                                        <p:tgtEl>
                                          <p:spTgt spid="13"/>
                                        </p:tgtEl>
                                      </p:cBhvr>
                                    </p:animEffect>
                                  </p:childTnLst>
                                </p:cTn>
                              </p:par>
                              <p:par>
                                <p:cTn id="54" presetID="10" presetClass="entr" presetSubtype="0" fill="hold" nodeType="with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500"/>
                                        <p:tgtEl>
                                          <p:spTgt spid="14"/>
                                        </p:tgtEl>
                                      </p:cBhvr>
                                    </p:animEffect>
                                  </p:childTnLst>
                                </p:cTn>
                              </p:par>
                            </p:childTnLst>
                          </p:cTn>
                        </p:par>
                        <p:par>
                          <p:cTn id="57" fill="hold">
                            <p:stCondLst>
                              <p:cond delay="3500"/>
                            </p:stCondLst>
                            <p:childTnLst>
                              <p:par>
                                <p:cTn id="58" presetID="10" presetClass="entr" presetSubtype="0" fill="hold" grpId="0" nodeType="after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fade">
                                      <p:cBhvr>
                                        <p:cTn id="60" dur="350"/>
                                        <p:tgtEl>
                                          <p:spTgt spid="25"/>
                                        </p:tgtEl>
                                      </p:cBhvr>
                                    </p:animEffect>
                                  </p:childTnLst>
                                </p:cTn>
                              </p:par>
                              <p:par>
                                <p:cTn id="61" presetID="26" presetClass="emph" presetSubtype="0" fill="hold" grpId="1" nodeType="withEffect">
                                  <p:stCondLst>
                                    <p:cond delay="0"/>
                                  </p:stCondLst>
                                  <p:childTnLst>
                                    <p:animEffect transition="out" filter="fade">
                                      <p:cBhvr>
                                        <p:cTn id="62" dur="400" tmFilter="0, 0; .2, .5; .8, .5; 1, 0"/>
                                        <p:tgtEl>
                                          <p:spTgt spid="25"/>
                                        </p:tgtEl>
                                      </p:cBhvr>
                                    </p:animEffect>
                                    <p:animScale>
                                      <p:cBhvr>
                                        <p:cTn id="63" dur="200" autoRev="1" fill="hold"/>
                                        <p:tgtEl>
                                          <p:spTgt spid="25"/>
                                        </p:tgtEl>
                                      </p:cBhvr>
                                      <p:by x="105000" y="105000"/>
                                    </p:animScale>
                                  </p:childTnLst>
                                </p:cTn>
                              </p:par>
                            </p:childTnLst>
                          </p:cTn>
                        </p:par>
                        <p:par>
                          <p:cTn id="64" fill="hold">
                            <p:stCondLst>
                              <p:cond delay="3900"/>
                            </p:stCondLst>
                            <p:childTnLst>
                              <p:par>
                                <p:cTn id="65" presetID="10" presetClass="entr" presetSubtype="0" fill="hold" grpId="0" nodeType="after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500"/>
                                        <p:tgtEl>
                                          <p:spTgt spid="24"/>
                                        </p:tgtEl>
                                      </p:cBhvr>
                                    </p:animEffect>
                                  </p:childTnLst>
                                </p:cTn>
                              </p:par>
                            </p:childTnLst>
                          </p:cTn>
                        </p:par>
                        <p:par>
                          <p:cTn id="68" fill="hold">
                            <p:stCondLst>
                              <p:cond delay="4400"/>
                            </p:stCondLst>
                            <p:childTnLst>
                              <p:par>
                                <p:cTn id="69" presetID="10" presetClass="entr" presetSubtype="0" fill="hold" grpId="0" nodeType="after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fade">
                                      <p:cBhvr>
                                        <p:cTn id="71" dur="350"/>
                                        <p:tgtEl>
                                          <p:spTgt spid="27"/>
                                        </p:tgtEl>
                                      </p:cBhvr>
                                    </p:animEffect>
                                  </p:childTnLst>
                                </p:cTn>
                              </p:par>
                              <p:par>
                                <p:cTn id="72" presetID="26" presetClass="emph" presetSubtype="0" fill="hold" grpId="1" nodeType="withEffect">
                                  <p:stCondLst>
                                    <p:cond delay="0"/>
                                  </p:stCondLst>
                                  <p:childTnLst>
                                    <p:animEffect transition="out" filter="fade">
                                      <p:cBhvr>
                                        <p:cTn id="73" dur="400" tmFilter="0, 0; .2, .5; .8, .5; 1, 0"/>
                                        <p:tgtEl>
                                          <p:spTgt spid="27"/>
                                        </p:tgtEl>
                                      </p:cBhvr>
                                    </p:animEffect>
                                    <p:animScale>
                                      <p:cBhvr>
                                        <p:cTn id="74" dur="200" autoRev="1" fill="hold"/>
                                        <p:tgtEl>
                                          <p:spTgt spid="27"/>
                                        </p:tgtEl>
                                      </p:cBhvr>
                                      <p:by x="105000" y="105000"/>
                                    </p:animScale>
                                  </p:childTnLst>
                                </p:cTn>
                              </p:par>
                            </p:childTnLst>
                          </p:cTn>
                        </p:par>
                        <p:par>
                          <p:cTn id="75" fill="hold">
                            <p:stCondLst>
                              <p:cond delay="4800"/>
                            </p:stCondLst>
                            <p:childTnLst>
                              <p:par>
                                <p:cTn id="76" presetID="10" presetClass="entr" presetSubtype="0" fill="hold" grpId="0" nodeType="afterEffect">
                                  <p:stCondLst>
                                    <p:cond delay="0"/>
                                  </p:stCondLst>
                                  <p:childTnLst>
                                    <p:set>
                                      <p:cBhvr>
                                        <p:cTn id="77" dur="1" fill="hold">
                                          <p:stCondLst>
                                            <p:cond delay="0"/>
                                          </p:stCondLst>
                                        </p:cTn>
                                        <p:tgtEl>
                                          <p:spTgt spid="26"/>
                                        </p:tgtEl>
                                        <p:attrNameLst>
                                          <p:attrName>style.visibility</p:attrName>
                                        </p:attrNameLst>
                                      </p:cBhvr>
                                      <p:to>
                                        <p:strVal val="visible"/>
                                      </p:to>
                                    </p:set>
                                    <p:animEffect transition="in" filter="fade">
                                      <p:cBhvr>
                                        <p:cTn id="78" dur="500"/>
                                        <p:tgtEl>
                                          <p:spTgt spid="26"/>
                                        </p:tgtEl>
                                      </p:cBhvr>
                                    </p:animEffect>
                                  </p:childTnLst>
                                </p:cTn>
                              </p:par>
                            </p:childTnLst>
                          </p:cTn>
                        </p:par>
                        <p:par>
                          <p:cTn id="79" fill="hold">
                            <p:stCondLst>
                              <p:cond delay="5300"/>
                            </p:stCondLst>
                            <p:childTnLst>
                              <p:par>
                                <p:cTn id="80" presetID="10" presetClass="entr" presetSubtype="0" fill="hold" grpId="0" nodeType="afterEffect">
                                  <p:stCondLst>
                                    <p:cond delay="0"/>
                                  </p:stCondLst>
                                  <p:childTnLst>
                                    <p:set>
                                      <p:cBhvr>
                                        <p:cTn id="81" dur="1" fill="hold">
                                          <p:stCondLst>
                                            <p:cond delay="0"/>
                                          </p:stCondLst>
                                        </p:cTn>
                                        <p:tgtEl>
                                          <p:spTgt spid="29"/>
                                        </p:tgtEl>
                                        <p:attrNameLst>
                                          <p:attrName>style.visibility</p:attrName>
                                        </p:attrNameLst>
                                      </p:cBhvr>
                                      <p:to>
                                        <p:strVal val="visible"/>
                                      </p:to>
                                    </p:set>
                                    <p:animEffect transition="in" filter="fade">
                                      <p:cBhvr>
                                        <p:cTn id="82" dur="350"/>
                                        <p:tgtEl>
                                          <p:spTgt spid="29"/>
                                        </p:tgtEl>
                                      </p:cBhvr>
                                    </p:animEffect>
                                  </p:childTnLst>
                                </p:cTn>
                              </p:par>
                              <p:par>
                                <p:cTn id="83" presetID="26" presetClass="emph" presetSubtype="0" fill="hold" grpId="1" nodeType="withEffect">
                                  <p:stCondLst>
                                    <p:cond delay="0"/>
                                  </p:stCondLst>
                                  <p:childTnLst>
                                    <p:animEffect transition="out" filter="fade">
                                      <p:cBhvr>
                                        <p:cTn id="84" dur="400" tmFilter="0, 0; .2, .5; .8, .5; 1, 0"/>
                                        <p:tgtEl>
                                          <p:spTgt spid="29"/>
                                        </p:tgtEl>
                                      </p:cBhvr>
                                    </p:animEffect>
                                    <p:animScale>
                                      <p:cBhvr>
                                        <p:cTn id="85" dur="200" autoRev="1" fill="hold"/>
                                        <p:tgtEl>
                                          <p:spTgt spid="29"/>
                                        </p:tgtEl>
                                      </p:cBhvr>
                                      <p:by x="105000" y="105000"/>
                                    </p:animScale>
                                  </p:childTnLst>
                                </p:cTn>
                              </p:par>
                            </p:childTnLst>
                          </p:cTn>
                        </p:par>
                        <p:par>
                          <p:cTn id="86" fill="hold">
                            <p:stCondLst>
                              <p:cond delay="5700"/>
                            </p:stCondLst>
                            <p:childTnLst>
                              <p:par>
                                <p:cTn id="87" presetID="10" presetClass="entr" presetSubtype="0" fill="hold" grpId="0" nodeType="afterEffect">
                                  <p:stCondLst>
                                    <p:cond delay="0"/>
                                  </p:stCondLst>
                                  <p:childTnLst>
                                    <p:set>
                                      <p:cBhvr>
                                        <p:cTn id="88" dur="1" fill="hold">
                                          <p:stCondLst>
                                            <p:cond delay="0"/>
                                          </p:stCondLst>
                                        </p:cTn>
                                        <p:tgtEl>
                                          <p:spTgt spid="28"/>
                                        </p:tgtEl>
                                        <p:attrNameLst>
                                          <p:attrName>style.visibility</p:attrName>
                                        </p:attrNameLst>
                                      </p:cBhvr>
                                      <p:to>
                                        <p:strVal val="visible"/>
                                      </p:to>
                                    </p:set>
                                    <p:animEffect transition="in" filter="fade">
                                      <p:cBhvr>
                                        <p:cTn id="89" dur="500"/>
                                        <p:tgtEl>
                                          <p:spTgt spid="28"/>
                                        </p:tgtEl>
                                      </p:cBhvr>
                                    </p:animEffect>
                                  </p:childTnLst>
                                </p:cTn>
                              </p:par>
                            </p:childTnLst>
                          </p:cTn>
                        </p:par>
                        <p:par>
                          <p:cTn id="90" fill="hold">
                            <p:stCondLst>
                              <p:cond delay="6200"/>
                            </p:stCondLst>
                            <p:childTnLst>
                              <p:par>
                                <p:cTn id="91" presetID="10" presetClass="entr" presetSubtype="0" fill="hold" grpId="0" nodeType="afterEffect">
                                  <p:stCondLst>
                                    <p:cond delay="0"/>
                                  </p:stCondLst>
                                  <p:childTnLst>
                                    <p:set>
                                      <p:cBhvr>
                                        <p:cTn id="92" dur="1" fill="hold">
                                          <p:stCondLst>
                                            <p:cond delay="0"/>
                                          </p:stCondLst>
                                        </p:cTn>
                                        <p:tgtEl>
                                          <p:spTgt spid="31"/>
                                        </p:tgtEl>
                                        <p:attrNameLst>
                                          <p:attrName>style.visibility</p:attrName>
                                        </p:attrNameLst>
                                      </p:cBhvr>
                                      <p:to>
                                        <p:strVal val="visible"/>
                                      </p:to>
                                    </p:set>
                                    <p:animEffect transition="in" filter="fade">
                                      <p:cBhvr>
                                        <p:cTn id="93" dur="350"/>
                                        <p:tgtEl>
                                          <p:spTgt spid="31"/>
                                        </p:tgtEl>
                                      </p:cBhvr>
                                    </p:animEffect>
                                  </p:childTnLst>
                                </p:cTn>
                              </p:par>
                              <p:par>
                                <p:cTn id="94" presetID="26" presetClass="emph" presetSubtype="0" fill="hold" grpId="1" nodeType="withEffect">
                                  <p:stCondLst>
                                    <p:cond delay="0"/>
                                  </p:stCondLst>
                                  <p:childTnLst>
                                    <p:animEffect transition="out" filter="fade">
                                      <p:cBhvr>
                                        <p:cTn id="95" dur="400" tmFilter="0, 0; .2, .5; .8, .5; 1, 0"/>
                                        <p:tgtEl>
                                          <p:spTgt spid="31"/>
                                        </p:tgtEl>
                                      </p:cBhvr>
                                    </p:animEffect>
                                    <p:animScale>
                                      <p:cBhvr>
                                        <p:cTn id="96" dur="200" autoRev="1" fill="hold"/>
                                        <p:tgtEl>
                                          <p:spTgt spid="31"/>
                                        </p:tgtEl>
                                      </p:cBhvr>
                                      <p:by x="105000" y="105000"/>
                                    </p:animScale>
                                  </p:childTnLst>
                                </p:cTn>
                              </p:par>
                            </p:childTnLst>
                          </p:cTn>
                        </p:par>
                        <p:par>
                          <p:cTn id="97" fill="hold">
                            <p:stCondLst>
                              <p:cond delay="6600"/>
                            </p:stCondLst>
                            <p:childTnLst>
                              <p:par>
                                <p:cTn id="98" presetID="10" presetClass="entr" presetSubtype="0" fill="hold" grpId="0" nodeType="afterEffect">
                                  <p:stCondLst>
                                    <p:cond delay="0"/>
                                  </p:stCondLst>
                                  <p:childTnLst>
                                    <p:set>
                                      <p:cBhvr>
                                        <p:cTn id="99" dur="1" fill="hold">
                                          <p:stCondLst>
                                            <p:cond delay="0"/>
                                          </p:stCondLst>
                                        </p:cTn>
                                        <p:tgtEl>
                                          <p:spTgt spid="30"/>
                                        </p:tgtEl>
                                        <p:attrNameLst>
                                          <p:attrName>style.visibility</p:attrName>
                                        </p:attrNameLst>
                                      </p:cBhvr>
                                      <p:to>
                                        <p:strVal val="visible"/>
                                      </p:to>
                                    </p:set>
                                    <p:animEffect transition="in" filter="fade">
                                      <p:cBhvr>
                                        <p:cTn id="100" dur="500"/>
                                        <p:tgtEl>
                                          <p:spTgt spid="30"/>
                                        </p:tgtEl>
                                      </p:cBhvr>
                                    </p:animEffect>
                                  </p:childTnLst>
                                </p:cTn>
                              </p:par>
                            </p:childTnLst>
                          </p:cTn>
                        </p:par>
                        <p:par>
                          <p:cTn id="101" fill="hold">
                            <p:stCondLst>
                              <p:cond delay="7100"/>
                            </p:stCondLst>
                            <p:childTnLst>
                              <p:par>
                                <p:cTn id="102" presetID="10" presetClass="entr" presetSubtype="0" fill="hold" grpId="0" nodeType="afterEffect">
                                  <p:stCondLst>
                                    <p:cond delay="0"/>
                                  </p:stCondLst>
                                  <p:childTnLst>
                                    <p:set>
                                      <p:cBhvr>
                                        <p:cTn id="103" dur="1" fill="hold">
                                          <p:stCondLst>
                                            <p:cond delay="0"/>
                                          </p:stCondLst>
                                        </p:cTn>
                                        <p:tgtEl>
                                          <p:spTgt spid="33"/>
                                        </p:tgtEl>
                                        <p:attrNameLst>
                                          <p:attrName>style.visibility</p:attrName>
                                        </p:attrNameLst>
                                      </p:cBhvr>
                                      <p:to>
                                        <p:strVal val="visible"/>
                                      </p:to>
                                    </p:set>
                                    <p:animEffect transition="in" filter="fade">
                                      <p:cBhvr>
                                        <p:cTn id="104" dur="350"/>
                                        <p:tgtEl>
                                          <p:spTgt spid="33"/>
                                        </p:tgtEl>
                                      </p:cBhvr>
                                    </p:animEffect>
                                  </p:childTnLst>
                                </p:cTn>
                              </p:par>
                              <p:par>
                                <p:cTn id="105" presetID="26" presetClass="emph" presetSubtype="0" fill="hold" grpId="1" nodeType="withEffect">
                                  <p:stCondLst>
                                    <p:cond delay="0"/>
                                  </p:stCondLst>
                                  <p:childTnLst>
                                    <p:animEffect transition="out" filter="fade">
                                      <p:cBhvr>
                                        <p:cTn id="106" dur="400" tmFilter="0, 0; .2, .5; .8, .5; 1, 0"/>
                                        <p:tgtEl>
                                          <p:spTgt spid="33"/>
                                        </p:tgtEl>
                                      </p:cBhvr>
                                    </p:animEffect>
                                    <p:animScale>
                                      <p:cBhvr>
                                        <p:cTn id="107" dur="200" autoRev="1" fill="hold"/>
                                        <p:tgtEl>
                                          <p:spTgt spid="33"/>
                                        </p:tgtEl>
                                      </p:cBhvr>
                                      <p:by x="105000" y="105000"/>
                                    </p:animScale>
                                  </p:childTnLst>
                                </p:cTn>
                              </p:par>
                            </p:childTnLst>
                          </p:cTn>
                        </p:par>
                        <p:par>
                          <p:cTn id="108" fill="hold">
                            <p:stCondLst>
                              <p:cond delay="7500"/>
                            </p:stCondLst>
                            <p:childTnLst>
                              <p:par>
                                <p:cTn id="109" presetID="10" presetClass="entr" presetSubtype="0" fill="hold" grpId="0" nodeType="afterEffect">
                                  <p:stCondLst>
                                    <p:cond delay="0"/>
                                  </p:stCondLst>
                                  <p:childTnLst>
                                    <p:set>
                                      <p:cBhvr>
                                        <p:cTn id="110" dur="1" fill="hold">
                                          <p:stCondLst>
                                            <p:cond delay="0"/>
                                          </p:stCondLst>
                                        </p:cTn>
                                        <p:tgtEl>
                                          <p:spTgt spid="32"/>
                                        </p:tgtEl>
                                        <p:attrNameLst>
                                          <p:attrName>style.visibility</p:attrName>
                                        </p:attrNameLst>
                                      </p:cBhvr>
                                      <p:to>
                                        <p:strVal val="visible"/>
                                      </p:to>
                                    </p:set>
                                    <p:animEffect transition="in" filter="fade">
                                      <p:cBhvr>
                                        <p:cTn id="111" dur="500"/>
                                        <p:tgtEl>
                                          <p:spTgt spid="32"/>
                                        </p:tgtEl>
                                      </p:cBhvr>
                                    </p:animEffect>
                                  </p:childTnLst>
                                </p:cTn>
                              </p:par>
                            </p:childTnLst>
                          </p:cTn>
                        </p:par>
                        <p:par>
                          <p:cTn id="112" fill="hold">
                            <p:stCondLst>
                              <p:cond delay="8000"/>
                            </p:stCondLst>
                            <p:childTnLst>
                              <p:par>
                                <p:cTn id="113" presetID="10" presetClass="entr" presetSubtype="0" fill="hold" grpId="0" nodeType="afterEffect">
                                  <p:stCondLst>
                                    <p:cond delay="0"/>
                                  </p:stCondLst>
                                  <p:childTnLst>
                                    <p:set>
                                      <p:cBhvr>
                                        <p:cTn id="114" dur="1" fill="hold">
                                          <p:stCondLst>
                                            <p:cond delay="0"/>
                                          </p:stCondLst>
                                        </p:cTn>
                                        <p:tgtEl>
                                          <p:spTgt spid="35"/>
                                        </p:tgtEl>
                                        <p:attrNameLst>
                                          <p:attrName>style.visibility</p:attrName>
                                        </p:attrNameLst>
                                      </p:cBhvr>
                                      <p:to>
                                        <p:strVal val="visible"/>
                                      </p:to>
                                    </p:set>
                                    <p:animEffect transition="in" filter="fade">
                                      <p:cBhvr>
                                        <p:cTn id="115" dur="350"/>
                                        <p:tgtEl>
                                          <p:spTgt spid="35"/>
                                        </p:tgtEl>
                                      </p:cBhvr>
                                    </p:animEffect>
                                  </p:childTnLst>
                                </p:cTn>
                              </p:par>
                              <p:par>
                                <p:cTn id="116" presetID="26" presetClass="emph" presetSubtype="0" fill="hold" grpId="1" nodeType="withEffect">
                                  <p:stCondLst>
                                    <p:cond delay="0"/>
                                  </p:stCondLst>
                                  <p:childTnLst>
                                    <p:animEffect transition="out" filter="fade">
                                      <p:cBhvr>
                                        <p:cTn id="117" dur="400" tmFilter="0, 0; .2, .5; .8, .5; 1, 0"/>
                                        <p:tgtEl>
                                          <p:spTgt spid="35"/>
                                        </p:tgtEl>
                                      </p:cBhvr>
                                    </p:animEffect>
                                    <p:animScale>
                                      <p:cBhvr>
                                        <p:cTn id="118" dur="200" autoRev="1" fill="hold"/>
                                        <p:tgtEl>
                                          <p:spTgt spid="35"/>
                                        </p:tgtEl>
                                      </p:cBhvr>
                                      <p:by x="105000" y="105000"/>
                                    </p:animScale>
                                  </p:childTnLst>
                                </p:cTn>
                              </p:par>
                            </p:childTnLst>
                          </p:cTn>
                        </p:par>
                        <p:par>
                          <p:cTn id="119" fill="hold">
                            <p:stCondLst>
                              <p:cond delay="8400"/>
                            </p:stCondLst>
                            <p:childTnLst>
                              <p:par>
                                <p:cTn id="120" presetID="10" presetClass="entr" presetSubtype="0" fill="hold" grpId="0" nodeType="afterEffect">
                                  <p:stCondLst>
                                    <p:cond delay="0"/>
                                  </p:stCondLst>
                                  <p:childTnLst>
                                    <p:set>
                                      <p:cBhvr>
                                        <p:cTn id="121" dur="1" fill="hold">
                                          <p:stCondLst>
                                            <p:cond delay="0"/>
                                          </p:stCondLst>
                                        </p:cTn>
                                        <p:tgtEl>
                                          <p:spTgt spid="34"/>
                                        </p:tgtEl>
                                        <p:attrNameLst>
                                          <p:attrName>style.visibility</p:attrName>
                                        </p:attrNameLst>
                                      </p:cBhvr>
                                      <p:to>
                                        <p:strVal val="visible"/>
                                      </p:to>
                                    </p:set>
                                    <p:animEffect transition="in" filter="fade">
                                      <p:cBhvr>
                                        <p:cTn id="12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3" grpId="0" animBg="1"/>
      <p:bldP spid="15" grpId="0" animBg="1"/>
      <p:bldP spid="17" grpId="0" animBg="1"/>
      <p:bldP spid="19" grpId="0" animBg="1"/>
      <p:bldP spid="22" grpId="0" animBg="1"/>
      <p:bldP spid="24" grpId="0"/>
      <p:bldP spid="25" grpId="0"/>
      <p:bldP spid="25" grpId="1"/>
      <p:bldP spid="26" grpId="0"/>
      <p:bldP spid="27" grpId="0"/>
      <p:bldP spid="27" grpId="1"/>
      <p:bldP spid="28" grpId="0"/>
      <p:bldP spid="29" grpId="0"/>
      <p:bldP spid="29" grpId="1"/>
      <p:bldP spid="30" grpId="0"/>
      <p:bldP spid="31" grpId="0"/>
      <p:bldP spid="31" grpId="1"/>
      <p:bldP spid="32" grpId="0"/>
      <p:bldP spid="33" grpId="0"/>
      <p:bldP spid="33" grpId="1"/>
      <p:bldP spid="34" grpId="0"/>
      <p:bldP spid="35" grpId="0"/>
      <p:bldP spid="35"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0" y="337220"/>
            <a:ext cx="3419872" cy="576064"/>
          </a:xfrm>
          <a:prstGeom prst="homePlat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TextBox 4"/>
          <p:cNvSpPr txBox="1"/>
          <p:nvPr/>
        </p:nvSpPr>
        <p:spPr>
          <a:xfrm>
            <a:off x="179512" y="440586"/>
            <a:ext cx="2031325"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点击添加相关标题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1" name="矩形 20"/>
          <p:cNvSpPr/>
          <p:nvPr/>
        </p:nvSpPr>
        <p:spPr>
          <a:xfrm>
            <a:off x="0" y="5593804"/>
            <a:ext cx="9144000" cy="14401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7396955" y="477524"/>
            <a:ext cx="295456" cy="295456"/>
          </a:xfrm>
          <a:prstGeom prst="rect">
            <a:avLst/>
          </a:prstGeom>
          <a:solidFill>
            <a:srgbClr val="FFC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7764419" y="477524"/>
            <a:ext cx="295456" cy="295456"/>
          </a:xfrm>
          <a:prstGeom prst="rect">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8124459" y="477524"/>
            <a:ext cx="295456" cy="295456"/>
          </a:xfrm>
          <a:prstGeom prst="rect">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8491923" y="477524"/>
            <a:ext cx="295456" cy="29545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六边形 8"/>
          <p:cNvSpPr/>
          <p:nvPr/>
        </p:nvSpPr>
        <p:spPr>
          <a:xfrm>
            <a:off x="611560" y="1356542"/>
            <a:ext cx="1944216" cy="1676048"/>
          </a:xfrm>
          <a:prstGeom prst="hexagon">
            <a:avLst/>
          </a:prstGeom>
          <a:blipFill dpi="0" rotWithShape="1">
            <a:blip r:embed="rId3" cstate="print">
              <a:extLst>
                <a:ext uri="{28A0092B-C50C-407E-A947-70E740481C1C}">
                  <a14:useLocalDpi xmlns:a14="http://schemas.microsoft.com/office/drawing/2010/main" val="0"/>
                </a:ext>
              </a:extLst>
            </a:blip>
            <a:srcRect/>
            <a:stretch>
              <a:fillRect/>
            </a:stretch>
          </a:blipFill>
          <a:ln>
            <a:solidFill>
              <a:srgbClr val="FFCC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六边形 9"/>
          <p:cNvSpPr/>
          <p:nvPr/>
        </p:nvSpPr>
        <p:spPr>
          <a:xfrm>
            <a:off x="2497376" y="2356270"/>
            <a:ext cx="784531" cy="676320"/>
          </a:xfrm>
          <a:prstGeom prst="hexagon">
            <a:avLst/>
          </a:prstGeom>
          <a:solidFill>
            <a:srgbClr val="FFC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0"/>
          <p:cNvSpPr txBox="1"/>
          <p:nvPr/>
        </p:nvSpPr>
        <p:spPr>
          <a:xfrm>
            <a:off x="2623387" y="2520104"/>
            <a:ext cx="524503" cy="400110"/>
          </a:xfrm>
          <a:prstGeom prst="rect">
            <a:avLst/>
          </a:prstGeom>
          <a:noFill/>
        </p:spPr>
        <p:txBody>
          <a:bodyPr wrap="none" rtlCol="0">
            <a:spAutoFit/>
          </a:bodyPr>
          <a:lstStyle/>
          <a:p>
            <a:r>
              <a:rPr lang="en-US" altLang="zh-CN" sz="2000" b="1" dirty="0" smtClean="0">
                <a:solidFill>
                  <a:schemeClr val="bg1"/>
                </a:solidFill>
                <a:latin typeface="方正正大黑简体" panose="02000000000000000000" pitchFamily="2" charset="-122"/>
                <a:ea typeface="方正正大黑简体" panose="02000000000000000000" pitchFamily="2" charset="-122"/>
              </a:rPr>
              <a:t>01</a:t>
            </a:r>
            <a:endParaRPr lang="zh-CN" altLang="en-US" sz="2000" b="1" dirty="0">
              <a:solidFill>
                <a:schemeClr val="bg1"/>
              </a:solidFill>
              <a:latin typeface="方正正大黑简体" panose="02000000000000000000" pitchFamily="2" charset="-122"/>
              <a:ea typeface="方正正大黑简体" panose="02000000000000000000" pitchFamily="2" charset="-122"/>
            </a:endParaRPr>
          </a:p>
        </p:txBody>
      </p:sp>
      <p:sp>
        <p:nvSpPr>
          <p:cNvPr id="12" name="矩形 11"/>
          <p:cNvSpPr/>
          <p:nvPr/>
        </p:nvSpPr>
        <p:spPr>
          <a:xfrm flipH="1">
            <a:off x="3544218" y="1717526"/>
            <a:ext cx="4844205" cy="1231078"/>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75000"/>
                    <a:lumOff val="25000"/>
                  </a:schemeClr>
                </a:solidFill>
              </a:rPr>
              <a:t>这里输入简单的文字概述这里输入简单</a:t>
            </a:r>
            <a:r>
              <a:rPr lang="zh-CN" altLang="en-US" sz="1200" dirty="0" smtClean="0">
                <a:solidFill>
                  <a:schemeClr val="tx1">
                    <a:lumMod val="75000"/>
                    <a:lumOff val="25000"/>
                  </a:schemeClr>
                </a:solidFill>
              </a:rPr>
              <a:t>文字概述简单</a:t>
            </a:r>
            <a:r>
              <a:rPr lang="zh-CN" altLang="en-US" sz="1200" dirty="0">
                <a:solidFill>
                  <a:schemeClr val="tx1">
                    <a:lumMod val="75000"/>
                    <a:lumOff val="25000"/>
                  </a:schemeClr>
                </a:solidFill>
              </a:rPr>
              <a:t>的文字</a:t>
            </a:r>
            <a:r>
              <a:rPr lang="zh-CN" altLang="en-US" sz="1200" dirty="0" smtClean="0">
                <a:solidFill>
                  <a:schemeClr val="tx1">
                    <a:lumMod val="75000"/>
                    <a:lumOff val="25000"/>
                  </a:schemeClr>
                </a:solidFill>
              </a:rPr>
              <a:t>概述</a:t>
            </a:r>
            <a:r>
              <a:rPr lang="zh-CN" altLang="en-US" sz="1200" dirty="0" smtClean="0">
                <a:solidFill>
                  <a:schemeClr val="tx1">
                    <a:lumMod val="75000"/>
                    <a:lumOff val="25000"/>
                  </a:schemeClr>
                </a:solidFill>
                <a:latin typeface="微软雅黑" pitchFamily="34" charset="-122"/>
                <a:ea typeface="微软雅黑" pitchFamily="34" charset="-122"/>
              </a:rPr>
              <a:t>。</a:t>
            </a:r>
            <a:endParaRPr lang="en-US" altLang="zh-CN" sz="1200" dirty="0" smtClean="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smtClean="0">
                <a:solidFill>
                  <a:schemeClr val="tx1">
                    <a:lumMod val="75000"/>
                    <a:lumOff val="25000"/>
                  </a:schemeClr>
                </a:solidFill>
              </a:rPr>
              <a:t>这里</a:t>
            </a:r>
            <a:r>
              <a:rPr lang="zh-CN" altLang="en-US" sz="1200" dirty="0">
                <a:solidFill>
                  <a:schemeClr val="tx1">
                    <a:lumMod val="75000"/>
                    <a:lumOff val="25000"/>
                  </a:schemeClr>
                </a:solidFill>
              </a:rPr>
              <a:t>输入简单的文字概述这里输入简单文字概述简单的文字概述</a:t>
            </a:r>
            <a:r>
              <a:rPr lang="zh-CN" altLang="en-US" sz="1200" dirty="0" smtClean="0">
                <a:solidFill>
                  <a:schemeClr val="tx1">
                    <a:lumMod val="75000"/>
                    <a:lumOff val="25000"/>
                  </a:schemeClr>
                </a:solidFill>
                <a:latin typeface="微软雅黑" pitchFamily="34" charset="-122"/>
                <a:ea typeface="微软雅黑" pitchFamily="34" charset="-122"/>
              </a:rPr>
              <a:t>。</a:t>
            </a:r>
            <a:endParaRPr lang="en-US" altLang="zh-CN" sz="1200" dirty="0" smtClean="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smtClean="0">
                <a:solidFill>
                  <a:schemeClr val="tx1">
                    <a:lumMod val="75000"/>
                    <a:lumOff val="25000"/>
                  </a:schemeClr>
                </a:solidFill>
              </a:rPr>
              <a:t>这里</a:t>
            </a:r>
            <a:r>
              <a:rPr lang="zh-CN" altLang="en-US" sz="1200" dirty="0">
                <a:solidFill>
                  <a:schemeClr val="tx1">
                    <a:lumMod val="75000"/>
                    <a:lumOff val="25000"/>
                  </a:schemeClr>
                </a:solidFill>
              </a:rPr>
              <a:t>输入简单的文字概述这里输入简单文字概述简单的文字概述</a:t>
            </a:r>
            <a:r>
              <a:rPr lang="zh-CN" altLang="en-US" sz="1200" dirty="0" smtClean="0">
                <a:solidFill>
                  <a:schemeClr val="tx1">
                    <a:lumMod val="75000"/>
                    <a:lumOff val="25000"/>
                  </a:schemeClr>
                </a:solidFill>
                <a:latin typeface="微软雅黑" pitchFamily="34" charset="-122"/>
                <a:ea typeface="微软雅黑" pitchFamily="34" charset="-122"/>
              </a:rPr>
              <a:t>。</a:t>
            </a:r>
            <a:endParaRPr lang="en-US" altLang="zh-CN" sz="1200" dirty="0" smtClean="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a:solidFill>
                  <a:schemeClr val="tx1">
                    <a:lumMod val="75000"/>
                    <a:lumOff val="25000"/>
                  </a:schemeClr>
                </a:solidFill>
              </a:rPr>
              <a:t>输入简单文字概述简单的文字概述</a:t>
            </a:r>
            <a:r>
              <a:rPr lang="zh-CN" altLang="en-US" sz="1200" dirty="0" smtClean="0">
                <a:solidFill>
                  <a:schemeClr val="tx1">
                    <a:lumMod val="75000"/>
                    <a:lumOff val="25000"/>
                  </a:schemeClr>
                </a:solidFill>
                <a:latin typeface="微软雅黑" pitchFamily="34" charset="-122"/>
                <a:ea typeface="微软雅黑" pitchFamily="34" charset="-122"/>
              </a:rPr>
              <a:t>。</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13" name="矩形 12"/>
          <p:cNvSpPr/>
          <p:nvPr/>
        </p:nvSpPr>
        <p:spPr>
          <a:xfrm>
            <a:off x="3554583" y="1346442"/>
            <a:ext cx="2338167"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75000"/>
                    <a:lumOff val="25000"/>
                  </a:schemeClr>
                </a:solidFill>
                <a:latin typeface="微软雅黑" pitchFamily="34" charset="-122"/>
                <a:ea typeface="微软雅黑" pitchFamily="34" charset="-122"/>
              </a:rPr>
              <a:t>这里填写小标题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14" name="六边形 13"/>
          <p:cNvSpPr/>
          <p:nvPr/>
        </p:nvSpPr>
        <p:spPr>
          <a:xfrm>
            <a:off x="6401958" y="3516782"/>
            <a:ext cx="1944216" cy="1676048"/>
          </a:xfrm>
          <a:prstGeom prst="hexagon">
            <a:avLst/>
          </a:prstGeom>
          <a:blipFill dpi="0" rotWithShape="1">
            <a:blip r:embed="rId4" cstate="print">
              <a:extLst>
                <a:ext uri="{28A0092B-C50C-407E-A947-70E740481C1C}">
                  <a14:useLocalDpi xmlns:a14="http://schemas.microsoft.com/office/drawing/2010/main" val="0"/>
                </a:ext>
              </a:extLst>
            </a:blip>
            <a:srcRect/>
            <a:stretch>
              <a:fillRect/>
            </a:stretch>
          </a:blipFill>
          <a:ln>
            <a:solidFill>
              <a:srgbClr val="37BE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5617427" y="4557444"/>
            <a:ext cx="784531" cy="676320"/>
          </a:xfrm>
          <a:prstGeom prst="hexagon">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5"/>
          <p:cNvSpPr txBox="1"/>
          <p:nvPr/>
        </p:nvSpPr>
        <p:spPr>
          <a:xfrm>
            <a:off x="5743438" y="4721278"/>
            <a:ext cx="556563" cy="400110"/>
          </a:xfrm>
          <a:prstGeom prst="rect">
            <a:avLst/>
          </a:prstGeom>
          <a:noFill/>
        </p:spPr>
        <p:txBody>
          <a:bodyPr wrap="none" rtlCol="0">
            <a:spAutoFit/>
          </a:bodyPr>
          <a:lstStyle/>
          <a:p>
            <a:r>
              <a:rPr lang="en-US" altLang="zh-CN" sz="2000" b="1" dirty="0" smtClean="0">
                <a:solidFill>
                  <a:schemeClr val="bg1"/>
                </a:solidFill>
                <a:latin typeface="方正正大黑简体" panose="02000000000000000000" pitchFamily="2" charset="-122"/>
                <a:ea typeface="方正正大黑简体" panose="02000000000000000000" pitchFamily="2" charset="-122"/>
              </a:rPr>
              <a:t>02</a:t>
            </a:r>
            <a:endParaRPr lang="zh-CN" altLang="en-US" sz="2000" b="1" dirty="0">
              <a:solidFill>
                <a:schemeClr val="bg1"/>
              </a:solidFill>
              <a:latin typeface="方正正大黑简体" panose="02000000000000000000" pitchFamily="2" charset="-122"/>
              <a:ea typeface="方正正大黑简体" panose="02000000000000000000" pitchFamily="2" charset="-122"/>
            </a:endParaRPr>
          </a:p>
        </p:txBody>
      </p:sp>
      <p:sp>
        <p:nvSpPr>
          <p:cNvPr id="17" name="矩形 16"/>
          <p:cNvSpPr/>
          <p:nvPr/>
        </p:nvSpPr>
        <p:spPr>
          <a:xfrm flipH="1">
            <a:off x="611560" y="4002686"/>
            <a:ext cx="4844205" cy="1231078"/>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75000"/>
                    <a:lumOff val="25000"/>
                  </a:schemeClr>
                </a:solidFill>
              </a:rPr>
              <a:t>这里输入简单的文字概述这里输入简单</a:t>
            </a:r>
            <a:r>
              <a:rPr lang="zh-CN" altLang="en-US" sz="1200" dirty="0" smtClean="0">
                <a:solidFill>
                  <a:schemeClr val="tx1">
                    <a:lumMod val="75000"/>
                    <a:lumOff val="25000"/>
                  </a:schemeClr>
                </a:solidFill>
              </a:rPr>
              <a:t>文字概述简单</a:t>
            </a:r>
            <a:r>
              <a:rPr lang="zh-CN" altLang="en-US" sz="1200" dirty="0">
                <a:solidFill>
                  <a:schemeClr val="tx1">
                    <a:lumMod val="75000"/>
                    <a:lumOff val="25000"/>
                  </a:schemeClr>
                </a:solidFill>
              </a:rPr>
              <a:t>的文字</a:t>
            </a:r>
            <a:r>
              <a:rPr lang="zh-CN" altLang="en-US" sz="1200" dirty="0" smtClean="0">
                <a:solidFill>
                  <a:schemeClr val="tx1">
                    <a:lumMod val="75000"/>
                    <a:lumOff val="25000"/>
                  </a:schemeClr>
                </a:solidFill>
              </a:rPr>
              <a:t>概述</a:t>
            </a:r>
            <a:r>
              <a:rPr lang="zh-CN" altLang="en-US" sz="1200" dirty="0" smtClean="0">
                <a:solidFill>
                  <a:schemeClr val="tx1">
                    <a:lumMod val="75000"/>
                    <a:lumOff val="25000"/>
                  </a:schemeClr>
                </a:solidFill>
                <a:latin typeface="微软雅黑" pitchFamily="34" charset="-122"/>
                <a:ea typeface="微软雅黑" pitchFamily="34" charset="-122"/>
              </a:rPr>
              <a:t>。</a:t>
            </a:r>
            <a:endParaRPr lang="en-US" altLang="zh-CN" sz="1200" dirty="0" smtClean="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smtClean="0">
                <a:solidFill>
                  <a:schemeClr val="tx1">
                    <a:lumMod val="75000"/>
                    <a:lumOff val="25000"/>
                  </a:schemeClr>
                </a:solidFill>
              </a:rPr>
              <a:t>这里</a:t>
            </a:r>
            <a:r>
              <a:rPr lang="zh-CN" altLang="en-US" sz="1200" dirty="0">
                <a:solidFill>
                  <a:schemeClr val="tx1">
                    <a:lumMod val="75000"/>
                    <a:lumOff val="25000"/>
                  </a:schemeClr>
                </a:solidFill>
              </a:rPr>
              <a:t>输入简单的文字概述这里输入简单文字概述简单的文字概述</a:t>
            </a:r>
            <a:r>
              <a:rPr lang="zh-CN" altLang="en-US" sz="1200" dirty="0" smtClean="0">
                <a:solidFill>
                  <a:schemeClr val="tx1">
                    <a:lumMod val="75000"/>
                    <a:lumOff val="25000"/>
                  </a:schemeClr>
                </a:solidFill>
                <a:latin typeface="微软雅黑" pitchFamily="34" charset="-122"/>
                <a:ea typeface="微软雅黑" pitchFamily="34" charset="-122"/>
              </a:rPr>
              <a:t>。</a:t>
            </a:r>
            <a:endParaRPr lang="en-US" altLang="zh-CN" sz="1200" dirty="0" smtClean="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smtClean="0">
                <a:solidFill>
                  <a:schemeClr val="tx1">
                    <a:lumMod val="75000"/>
                    <a:lumOff val="25000"/>
                  </a:schemeClr>
                </a:solidFill>
              </a:rPr>
              <a:t>这里</a:t>
            </a:r>
            <a:r>
              <a:rPr lang="zh-CN" altLang="en-US" sz="1200" dirty="0">
                <a:solidFill>
                  <a:schemeClr val="tx1">
                    <a:lumMod val="75000"/>
                    <a:lumOff val="25000"/>
                  </a:schemeClr>
                </a:solidFill>
              </a:rPr>
              <a:t>输入简单的文字概述这里输入简单文字概述简单的文字概述</a:t>
            </a:r>
            <a:r>
              <a:rPr lang="zh-CN" altLang="en-US" sz="1200" dirty="0" smtClean="0">
                <a:solidFill>
                  <a:schemeClr val="tx1">
                    <a:lumMod val="75000"/>
                    <a:lumOff val="25000"/>
                  </a:schemeClr>
                </a:solidFill>
                <a:latin typeface="微软雅黑" pitchFamily="34" charset="-122"/>
                <a:ea typeface="微软雅黑" pitchFamily="34" charset="-122"/>
              </a:rPr>
              <a:t>。</a:t>
            </a:r>
            <a:endParaRPr lang="en-US" altLang="zh-CN" sz="1200" dirty="0" smtClean="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a:solidFill>
                  <a:schemeClr val="tx1">
                    <a:lumMod val="75000"/>
                    <a:lumOff val="25000"/>
                  </a:schemeClr>
                </a:solidFill>
              </a:rPr>
              <a:t>输入简单文字概述简单的文字概述</a:t>
            </a:r>
            <a:r>
              <a:rPr lang="zh-CN" altLang="en-US" sz="1200" dirty="0" smtClean="0">
                <a:solidFill>
                  <a:schemeClr val="tx1">
                    <a:lumMod val="75000"/>
                    <a:lumOff val="25000"/>
                  </a:schemeClr>
                </a:solidFill>
                <a:latin typeface="微软雅黑" pitchFamily="34" charset="-122"/>
                <a:ea typeface="微软雅黑" pitchFamily="34" charset="-122"/>
              </a:rPr>
              <a:t>。</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18" name="矩形 17"/>
          <p:cNvSpPr/>
          <p:nvPr/>
        </p:nvSpPr>
        <p:spPr>
          <a:xfrm>
            <a:off x="2675202" y="3685468"/>
            <a:ext cx="2338167" cy="328267"/>
          </a:xfrm>
          <a:prstGeom prst="rect">
            <a:avLst/>
          </a:prstGeom>
        </p:spPr>
        <p:txBody>
          <a:bodyPr wrap="square" lIns="121893" tIns="60946" rIns="121893" bIns="60946">
            <a:spAutoFit/>
          </a:bodyPr>
          <a:lstStyle/>
          <a:p>
            <a:pPr algn="r" defTabSz="1218900" fontAlgn="base">
              <a:lnSpc>
                <a:spcPts val="1600"/>
              </a:lnSpc>
              <a:spcBef>
                <a:spcPct val="0"/>
              </a:spcBef>
              <a:spcAft>
                <a:spcPct val="0"/>
              </a:spcAft>
            </a:pPr>
            <a:r>
              <a:rPr lang="zh-CN" altLang="en-US" sz="1600" b="1" dirty="0">
                <a:solidFill>
                  <a:schemeClr val="tx1">
                    <a:lumMod val="75000"/>
                    <a:lumOff val="25000"/>
                  </a:schemeClr>
                </a:solidFill>
                <a:latin typeface="微软雅黑" pitchFamily="34" charset="-122"/>
                <a:ea typeface="微软雅黑" pitchFamily="34" charset="-122"/>
              </a:rPr>
              <a:t>这里填写小标题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712387458"/>
      </p:ext>
    </p:extLst>
  </p:cSld>
  <p:clrMapOvr>
    <a:masterClrMapping/>
  </p:clrMapOvr>
  <mc:AlternateContent xmlns:mc="http://schemas.openxmlformats.org/markup-compatibility/2006" xmlns:p14="http://schemas.microsoft.com/office/powerpoint/2010/main">
    <mc:Choice Requires="p14">
      <p:transition spd="slow" p14:dur="1200" advTm="4204">
        <p14:prism/>
      </p:transition>
    </mc:Choice>
    <mc:Fallback xmlns="">
      <p:transition spd="slow" advTm="420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Scale>
                                      <p:cBhvr>
                                        <p:cTn id="7"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9"/>
                                        </p:tgtEl>
                                        <p:attrNameLst>
                                          <p:attrName>ppt_x</p:attrName>
                                          <p:attrName>ppt_y</p:attrName>
                                        </p:attrNameLst>
                                      </p:cBhvr>
                                    </p:animMotion>
                                    <p:animEffect transition="in" filter="fade">
                                      <p:cBhvr>
                                        <p:cTn id="9" dur="1000"/>
                                        <p:tgtEl>
                                          <p:spTgt spid="9"/>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Scale>
                                      <p:cBhvr>
                                        <p:cTn id="12"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0"/>
                                        </p:tgtEl>
                                        <p:attrNameLst>
                                          <p:attrName>ppt_x</p:attrName>
                                          <p:attrName>ppt_y</p:attrName>
                                        </p:attrNameLst>
                                      </p:cBhvr>
                                    </p:animMotion>
                                    <p:animEffect transition="in" filter="fade">
                                      <p:cBhvr>
                                        <p:cTn id="14" dur="1000"/>
                                        <p:tgtEl>
                                          <p:spTgt spid="10"/>
                                        </p:tgtEl>
                                      </p:cBhvr>
                                    </p:animEffect>
                                  </p:childTnLst>
                                </p:cTn>
                              </p:par>
                              <p:par>
                                <p:cTn id="15" presetID="52"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Scale>
                                      <p:cBhvr>
                                        <p:cTn id="17"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1"/>
                                        </p:tgtEl>
                                        <p:attrNameLst>
                                          <p:attrName>ppt_x</p:attrName>
                                          <p:attrName>ppt_y</p:attrName>
                                        </p:attrNameLst>
                                      </p:cBhvr>
                                    </p:animMotion>
                                    <p:animEffect transition="in" filter="fade">
                                      <p:cBhvr>
                                        <p:cTn id="19" dur="1000"/>
                                        <p:tgtEl>
                                          <p:spTgt spid="11"/>
                                        </p:tgtEl>
                                      </p:cBhvr>
                                    </p:animEffec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350"/>
                                        <p:tgtEl>
                                          <p:spTgt spid="13"/>
                                        </p:tgtEl>
                                      </p:cBhvr>
                                    </p:animEffect>
                                  </p:childTnLst>
                                </p:cTn>
                              </p:par>
                              <p:par>
                                <p:cTn id="24" presetID="26" presetClass="emph" presetSubtype="0" fill="hold" grpId="1" nodeType="withEffect">
                                  <p:stCondLst>
                                    <p:cond delay="0"/>
                                  </p:stCondLst>
                                  <p:childTnLst>
                                    <p:animEffect transition="out" filter="fade">
                                      <p:cBhvr>
                                        <p:cTn id="25" dur="400" tmFilter="0, 0; .2, .5; .8, .5; 1, 0"/>
                                        <p:tgtEl>
                                          <p:spTgt spid="13"/>
                                        </p:tgtEl>
                                      </p:cBhvr>
                                    </p:animEffect>
                                    <p:animScale>
                                      <p:cBhvr>
                                        <p:cTn id="26" dur="200" autoRev="1" fill="hold"/>
                                        <p:tgtEl>
                                          <p:spTgt spid="13"/>
                                        </p:tgtEl>
                                      </p:cBhvr>
                                      <p:by x="105000" y="105000"/>
                                    </p:animScale>
                                  </p:childTnLst>
                                </p:cTn>
                              </p:par>
                            </p:childTnLst>
                          </p:cTn>
                        </p:par>
                        <p:par>
                          <p:cTn id="27" fill="hold">
                            <p:stCondLst>
                              <p:cond delay="1400"/>
                            </p:stCondLst>
                            <p:childTnLst>
                              <p:par>
                                <p:cTn id="28" presetID="10" presetClass="entr" presetSubtype="0"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500"/>
                                        <p:tgtEl>
                                          <p:spTgt spid="12"/>
                                        </p:tgtEl>
                                      </p:cBhvr>
                                    </p:animEffect>
                                  </p:childTnLst>
                                </p:cTn>
                              </p:par>
                            </p:childTnLst>
                          </p:cTn>
                        </p:par>
                        <p:par>
                          <p:cTn id="31" fill="hold">
                            <p:stCondLst>
                              <p:cond delay="1900"/>
                            </p:stCondLst>
                            <p:childTnLst>
                              <p:par>
                                <p:cTn id="32" presetID="52" presetClass="entr" presetSubtype="0" fill="hold" grpId="0" nodeType="afterEffect">
                                  <p:stCondLst>
                                    <p:cond delay="0"/>
                                  </p:stCondLst>
                                  <p:childTnLst>
                                    <p:set>
                                      <p:cBhvr>
                                        <p:cTn id="33" dur="1" fill="hold">
                                          <p:stCondLst>
                                            <p:cond delay="0"/>
                                          </p:stCondLst>
                                        </p:cTn>
                                        <p:tgtEl>
                                          <p:spTgt spid="15"/>
                                        </p:tgtEl>
                                        <p:attrNameLst>
                                          <p:attrName>style.visibility</p:attrName>
                                        </p:attrNameLst>
                                      </p:cBhvr>
                                      <p:to>
                                        <p:strVal val="visible"/>
                                      </p:to>
                                    </p:set>
                                    <p:animScale>
                                      <p:cBhvr>
                                        <p:cTn id="34"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15"/>
                                        </p:tgtEl>
                                        <p:attrNameLst>
                                          <p:attrName>ppt_x</p:attrName>
                                          <p:attrName>ppt_y</p:attrName>
                                        </p:attrNameLst>
                                      </p:cBhvr>
                                    </p:animMotion>
                                    <p:animEffect transition="in" filter="fade">
                                      <p:cBhvr>
                                        <p:cTn id="36" dur="1000"/>
                                        <p:tgtEl>
                                          <p:spTgt spid="15"/>
                                        </p:tgtEl>
                                      </p:cBhvr>
                                    </p:animEffect>
                                  </p:childTnLst>
                                </p:cTn>
                              </p:par>
                              <p:par>
                                <p:cTn id="37" presetID="52" presetClass="entr" presetSubtype="0"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Scale>
                                      <p:cBhvr>
                                        <p:cTn id="39"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16"/>
                                        </p:tgtEl>
                                        <p:attrNameLst>
                                          <p:attrName>ppt_x</p:attrName>
                                          <p:attrName>ppt_y</p:attrName>
                                        </p:attrNameLst>
                                      </p:cBhvr>
                                    </p:animMotion>
                                    <p:animEffect transition="in" filter="fade">
                                      <p:cBhvr>
                                        <p:cTn id="41" dur="1000"/>
                                        <p:tgtEl>
                                          <p:spTgt spid="16"/>
                                        </p:tgtEl>
                                      </p:cBhvr>
                                    </p:animEffect>
                                  </p:childTnLst>
                                </p:cTn>
                              </p:par>
                              <p:par>
                                <p:cTn id="42" presetID="52" presetClass="entr" presetSubtype="0"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Scale>
                                      <p:cBhvr>
                                        <p:cTn id="44"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1000" decel="50000" fill="hold">
                                          <p:stCondLst>
                                            <p:cond delay="0"/>
                                          </p:stCondLst>
                                        </p:cTn>
                                        <p:tgtEl>
                                          <p:spTgt spid="14"/>
                                        </p:tgtEl>
                                        <p:attrNameLst>
                                          <p:attrName>ppt_x</p:attrName>
                                          <p:attrName>ppt_y</p:attrName>
                                        </p:attrNameLst>
                                      </p:cBhvr>
                                    </p:animMotion>
                                    <p:animEffect transition="in" filter="fade">
                                      <p:cBhvr>
                                        <p:cTn id="46" dur="1000"/>
                                        <p:tgtEl>
                                          <p:spTgt spid="14"/>
                                        </p:tgtEl>
                                      </p:cBhvr>
                                    </p:animEffect>
                                  </p:childTnLst>
                                </p:cTn>
                              </p:par>
                            </p:childTnLst>
                          </p:cTn>
                        </p:par>
                        <p:par>
                          <p:cTn id="47" fill="hold">
                            <p:stCondLst>
                              <p:cond delay="2900"/>
                            </p:stCondLst>
                            <p:childTnLst>
                              <p:par>
                                <p:cTn id="48" presetID="10" presetClass="entr" presetSubtype="0" fill="hold" grpId="0" nodeType="after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350"/>
                                        <p:tgtEl>
                                          <p:spTgt spid="18"/>
                                        </p:tgtEl>
                                      </p:cBhvr>
                                    </p:animEffect>
                                  </p:childTnLst>
                                </p:cTn>
                              </p:par>
                              <p:par>
                                <p:cTn id="51" presetID="26" presetClass="emph" presetSubtype="0" fill="hold" grpId="1" nodeType="withEffect">
                                  <p:stCondLst>
                                    <p:cond delay="0"/>
                                  </p:stCondLst>
                                  <p:childTnLst>
                                    <p:animEffect transition="out" filter="fade">
                                      <p:cBhvr>
                                        <p:cTn id="52" dur="400" tmFilter="0, 0; .2, .5; .8, .5; 1, 0"/>
                                        <p:tgtEl>
                                          <p:spTgt spid="18"/>
                                        </p:tgtEl>
                                      </p:cBhvr>
                                    </p:animEffect>
                                    <p:animScale>
                                      <p:cBhvr>
                                        <p:cTn id="53" dur="200" autoRev="1" fill="hold"/>
                                        <p:tgtEl>
                                          <p:spTgt spid="18"/>
                                        </p:tgtEl>
                                      </p:cBhvr>
                                      <p:by x="105000" y="105000"/>
                                    </p:animScale>
                                  </p:childTnLst>
                                </p:cTn>
                              </p:par>
                            </p:childTnLst>
                          </p:cTn>
                        </p:par>
                        <p:par>
                          <p:cTn id="54" fill="hold">
                            <p:stCondLst>
                              <p:cond delay="3300"/>
                            </p:stCondLst>
                            <p:childTnLst>
                              <p:par>
                                <p:cTn id="55" presetID="10" presetClass="entr" presetSubtype="0"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p:bldP spid="13" grpId="0"/>
      <p:bldP spid="13" grpId="1"/>
      <p:bldP spid="14" grpId="0" animBg="1"/>
      <p:bldP spid="15" grpId="0" animBg="1"/>
      <p:bldP spid="16" grpId="0"/>
      <p:bldP spid="17" grpId="0"/>
      <p:bldP spid="18" grpId="0"/>
      <p:bldP spid="18"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五边形 9"/>
          <p:cNvSpPr/>
          <p:nvPr/>
        </p:nvSpPr>
        <p:spPr>
          <a:xfrm>
            <a:off x="-6842" y="1466263"/>
            <a:ext cx="9150842" cy="2062971"/>
          </a:xfrm>
          <a:prstGeom prst="homePlat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0"/>
          <p:cNvSpPr txBox="1"/>
          <p:nvPr/>
        </p:nvSpPr>
        <p:spPr>
          <a:xfrm>
            <a:off x="212021" y="1921396"/>
            <a:ext cx="8320419" cy="1107996"/>
          </a:xfrm>
          <a:prstGeom prst="rect">
            <a:avLst/>
          </a:prstGeom>
          <a:noFill/>
        </p:spPr>
        <p:txBody>
          <a:bodyPr wrap="none" rtlCol="0">
            <a:spAutoFit/>
          </a:bodyPr>
          <a:lstStyle/>
          <a:p>
            <a:r>
              <a:rPr lang="en-US" altLang="zh-CN" sz="6600" b="1" dirty="0" smtClean="0">
                <a:solidFill>
                  <a:schemeClr val="bg1"/>
                </a:solidFill>
                <a:latin typeface="微软雅黑" panose="020B0503020204020204" pitchFamily="34" charset="-122"/>
                <a:ea typeface="微软雅黑" panose="020B0503020204020204" pitchFamily="34" charset="-122"/>
              </a:rPr>
              <a:t>Thank you for time</a:t>
            </a:r>
            <a:endParaRPr lang="zh-CN" altLang="en-US" sz="6600" b="1" dirty="0">
              <a:solidFill>
                <a:schemeClr val="bg1"/>
              </a:solidFill>
              <a:latin typeface="微软雅黑" panose="020B0503020204020204" pitchFamily="34" charset="-122"/>
              <a:ea typeface="微软雅黑" panose="020B0503020204020204" pitchFamily="34" charset="-122"/>
            </a:endParaRPr>
          </a:p>
        </p:txBody>
      </p:sp>
      <p:sp>
        <p:nvSpPr>
          <p:cNvPr id="12" name="五边形 11"/>
          <p:cNvSpPr/>
          <p:nvPr/>
        </p:nvSpPr>
        <p:spPr>
          <a:xfrm flipH="1">
            <a:off x="4703622" y="3137102"/>
            <a:ext cx="4427984" cy="863517"/>
          </a:xfrm>
          <a:prstGeom prst="homePlate">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5855750" y="3386453"/>
            <a:ext cx="1794081" cy="369332"/>
          </a:xfrm>
          <a:prstGeom prst="rect">
            <a:avLst/>
          </a:prstGeom>
          <a:no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应聘人：</a:t>
            </a:r>
            <a:r>
              <a:rPr lang="en-US" altLang="zh-CN" dirty="0">
                <a:solidFill>
                  <a:schemeClr val="bg1"/>
                </a:solidFill>
                <a:latin typeface="微软雅黑" panose="020B0503020204020204" pitchFamily="34" charset="-122"/>
                <a:ea typeface="微软雅黑" panose="020B0503020204020204" pitchFamily="34" charset="-122"/>
              </a:rPr>
              <a:t>XXX</a:t>
            </a:r>
            <a:endParaRPr lang="zh-CN" altLang="en-US"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37269975"/>
      </p:ext>
    </p:extLst>
  </p:cSld>
  <p:clrMapOvr>
    <a:masterClrMapping/>
  </p:clrMapOvr>
  <mc:AlternateContent xmlns:mc="http://schemas.openxmlformats.org/markup-compatibility/2006" xmlns:p14="http://schemas.microsoft.com/office/powerpoint/2010/main">
    <mc:Choice Requires="p14">
      <p:transition spd="slow" p14:dur="900" advTm="3140">
        <p14:warp dir="in"/>
      </p:transition>
    </mc:Choice>
    <mc:Fallback xmlns="">
      <p:transition spd="slow" advTm="314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1+#ppt_w/2"/>
                                          </p:val>
                                        </p:tav>
                                        <p:tav tm="100000">
                                          <p:val>
                                            <p:strVal val="#ppt_x"/>
                                          </p:val>
                                        </p:tav>
                                      </p:tavLst>
                                    </p:anim>
                                    <p:anim calcmode="lin" valueType="num">
                                      <p:cBhvr additive="base">
                                        <p:cTn id="13" dur="500" fill="hold"/>
                                        <p:tgtEl>
                                          <p:spTgt spid="12"/>
                                        </p:tgtEl>
                                        <p:attrNameLst>
                                          <p:attrName>ppt_y</p:attrName>
                                        </p:attrNameLst>
                                      </p:cBhvr>
                                      <p:tavLst>
                                        <p:tav tm="0">
                                          <p:val>
                                            <p:strVal val="#ppt_y"/>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1000"/>
                                        <p:tgtEl>
                                          <p:spTgt spid="11"/>
                                        </p:tgtEl>
                                      </p:cBhvr>
                                    </p:animEffect>
                                    <p:anim calcmode="lin" valueType="num">
                                      <p:cBhvr>
                                        <p:cTn id="17" dur="1000" fill="hold"/>
                                        <p:tgtEl>
                                          <p:spTgt spid="11"/>
                                        </p:tgtEl>
                                        <p:attrNameLst>
                                          <p:attrName>ppt_x</p:attrName>
                                        </p:attrNameLst>
                                      </p:cBhvr>
                                      <p:tavLst>
                                        <p:tav tm="0">
                                          <p:val>
                                            <p:strVal val="#ppt_x"/>
                                          </p:val>
                                        </p:tav>
                                        <p:tav tm="100000">
                                          <p:val>
                                            <p:strVal val="#ppt_x"/>
                                          </p:val>
                                        </p:tav>
                                      </p:tavLst>
                                    </p:anim>
                                    <p:anim calcmode="lin" valueType="num">
                                      <p:cBhvr>
                                        <p:cTn id="18" dur="1000" fill="hold"/>
                                        <p:tgtEl>
                                          <p:spTgt spid="11"/>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3"/>
                                        </p:tgtEl>
                                        <p:attrNameLst>
                                          <p:attrName>ppt_y</p:attrName>
                                        </p:attrNameLst>
                                      </p:cBhvr>
                                      <p:tavLst>
                                        <p:tav tm="0">
                                          <p:val>
                                            <p:strVal val="#ppt_y"/>
                                          </p:val>
                                        </p:tav>
                                        <p:tav tm="100000">
                                          <p:val>
                                            <p:strVal val="#ppt_y"/>
                                          </p:val>
                                        </p:tav>
                                      </p:tavLst>
                                    </p:anim>
                                    <p:anim calcmode="lin" valueType="num">
                                      <p:cBhvr>
                                        <p:cTn id="24"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animBg="1"/>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0" y="337220"/>
            <a:ext cx="3419872" cy="576064"/>
          </a:xfrm>
          <a:prstGeom prst="homePlat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179512" y="440586"/>
            <a:ext cx="1107996"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基本信息</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7" name="圆角矩形 6"/>
          <p:cNvSpPr/>
          <p:nvPr/>
        </p:nvSpPr>
        <p:spPr>
          <a:xfrm>
            <a:off x="869320" y="1701261"/>
            <a:ext cx="2736304" cy="2927022"/>
          </a:xfrm>
          <a:prstGeom prst="roundRect">
            <a:avLst/>
          </a:prstGeom>
          <a:blipFill dpi="0" rotWithShape="1">
            <a:blip r:embed="rId3"/>
            <a:srcRect/>
            <a:stretch>
              <a:fillRect/>
            </a:stretch>
          </a:bli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4366423" y="1273324"/>
            <a:ext cx="2759089" cy="3416320"/>
          </a:xfrm>
          <a:prstGeom prst="rect">
            <a:avLst/>
          </a:prstGeom>
          <a:noFill/>
        </p:spPr>
        <p:txBody>
          <a:bodyPr wrap="none" rtlCol="0">
            <a:spAutoFit/>
          </a:bodyPr>
          <a:lstStyle/>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姓名</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大脸猫</a:t>
            </a:r>
          </a:p>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性别</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：男</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出生年月日：</a:t>
            </a:r>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1990.01.01</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毕业院校：</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上海水利学院</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专业</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：输入文本</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电话</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123456789</a:t>
            </a:r>
          </a:p>
          <a:p>
            <a:pPr>
              <a:lnSpc>
                <a:spcPct val="150000"/>
              </a:lnSpc>
            </a:pPr>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QQ</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12345670</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5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现任</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职位</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：输入文本</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矩形 10"/>
          <p:cNvSpPr/>
          <p:nvPr/>
        </p:nvSpPr>
        <p:spPr>
          <a:xfrm>
            <a:off x="0" y="5593804"/>
            <a:ext cx="9144000" cy="14401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7396955" y="477524"/>
            <a:ext cx="295456" cy="295456"/>
          </a:xfrm>
          <a:prstGeom prst="rect">
            <a:avLst/>
          </a:prstGeom>
          <a:solidFill>
            <a:srgbClr val="FFC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7764419" y="477524"/>
            <a:ext cx="295456" cy="295456"/>
          </a:xfrm>
          <a:prstGeom prst="rect">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8124459" y="477524"/>
            <a:ext cx="295456" cy="295456"/>
          </a:xfrm>
          <a:prstGeom prst="rect">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8491923" y="477524"/>
            <a:ext cx="295456" cy="29545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03941959"/>
      </p:ext>
    </p:extLst>
  </p:cSld>
  <p:clrMapOvr>
    <a:masterClrMapping/>
  </p:clrMapOvr>
  <mc:AlternateContent xmlns:mc="http://schemas.openxmlformats.org/markup-compatibility/2006" xmlns:p14="http://schemas.microsoft.com/office/powerpoint/2010/main">
    <mc:Choice Requires="p14">
      <p:transition spd="slow" p14:dur="3900" advTm="2500">
        <p14:glitter pattern="hexagon"/>
      </p:transition>
    </mc:Choice>
    <mc:Fallback xmlns="">
      <p:transition spd="slow" advTm="25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0" y="337220"/>
            <a:ext cx="3419872" cy="576064"/>
          </a:xfrm>
          <a:prstGeom prst="homePlat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179512" y="440586"/>
            <a:ext cx="1107996"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求职意向</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1" name="矩形 20"/>
          <p:cNvSpPr/>
          <p:nvPr/>
        </p:nvSpPr>
        <p:spPr>
          <a:xfrm>
            <a:off x="0" y="5593804"/>
            <a:ext cx="9144000" cy="14401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7396955" y="477524"/>
            <a:ext cx="295456" cy="295456"/>
          </a:xfrm>
          <a:prstGeom prst="rect">
            <a:avLst/>
          </a:prstGeom>
          <a:solidFill>
            <a:srgbClr val="FFC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7764419" y="477524"/>
            <a:ext cx="295456" cy="295456"/>
          </a:xfrm>
          <a:prstGeom prst="rect">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8124459" y="477524"/>
            <a:ext cx="295456" cy="295456"/>
          </a:xfrm>
          <a:prstGeom prst="rect">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8491923" y="477524"/>
            <a:ext cx="295456" cy="29545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等腰三角形 35"/>
          <p:cNvSpPr/>
          <p:nvPr/>
        </p:nvSpPr>
        <p:spPr>
          <a:xfrm>
            <a:off x="3779094" y="1961631"/>
            <a:ext cx="1728192" cy="1489820"/>
          </a:xfrm>
          <a:prstGeom prst="triangle">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等腰三角形 36"/>
          <p:cNvSpPr/>
          <p:nvPr/>
        </p:nvSpPr>
        <p:spPr>
          <a:xfrm>
            <a:off x="2914998" y="3451451"/>
            <a:ext cx="1728192" cy="1489820"/>
          </a:xfrm>
          <a:prstGeom prst="triangle">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a:off x="4641368" y="3451451"/>
            <a:ext cx="1728192" cy="1489820"/>
          </a:xfrm>
          <a:prstGeom prst="triangl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flipH="1">
            <a:off x="3203030" y="1192218"/>
            <a:ext cx="3107870" cy="769413"/>
          </a:xfrm>
          <a:prstGeom prst="rect">
            <a:avLst/>
          </a:prstGeom>
          <a:effectLst/>
        </p:spPr>
        <p:txBody>
          <a:bodyPr wrap="square" lIns="121893" tIns="60946" rIns="121893" bIns="60946">
            <a:spAutoFit/>
          </a:bodyPr>
          <a:lstStyle/>
          <a:p>
            <a:pPr>
              <a:lnSpc>
                <a:spcPct val="150000"/>
              </a:lnSpc>
            </a:pPr>
            <a:r>
              <a:rPr lang="zh-CN" altLang="en-US" sz="1400" dirty="0">
                <a:solidFill>
                  <a:schemeClr val="tx1">
                    <a:lumMod val="75000"/>
                    <a:lumOff val="25000"/>
                  </a:schemeClr>
                </a:solidFill>
              </a:rPr>
              <a:t>这里输入简单的文字</a:t>
            </a:r>
            <a:r>
              <a:rPr lang="zh-CN" altLang="en-US" sz="1400" dirty="0" smtClean="0">
                <a:solidFill>
                  <a:schemeClr val="tx1">
                    <a:lumMod val="75000"/>
                    <a:lumOff val="25000"/>
                  </a:schemeClr>
                </a:solidFill>
              </a:rPr>
              <a:t>概述这里</a:t>
            </a:r>
            <a:r>
              <a:rPr lang="zh-CN" altLang="en-US" sz="1400" dirty="0">
                <a:solidFill>
                  <a:schemeClr val="tx1">
                    <a:lumMod val="75000"/>
                    <a:lumOff val="25000"/>
                  </a:schemeClr>
                </a:solidFill>
              </a:rPr>
              <a:t>输入简单这里输入简单的文字概述这里</a:t>
            </a:r>
            <a:r>
              <a:rPr lang="zh-CN" altLang="en-US" sz="1400" dirty="0" smtClean="0">
                <a:solidFill>
                  <a:schemeClr val="tx1">
                    <a:lumMod val="75000"/>
                    <a:lumOff val="25000"/>
                  </a:schemeClr>
                </a:solidFill>
              </a:rPr>
              <a:t>输入</a:t>
            </a:r>
            <a:endParaRPr lang="en-US" altLang="zh-CN" sz="1400" dirty="0">
              <a:solidFill>
                <a:schemeClr val="tx1">
                  <a:lumMod val="75000"/>
                  <a:lumOff val="25000"/>
                </a:schemeClr>
              </a:solidFill>
            </a:endParaRPr>
          </a:p>
        </p:txBody>
      </p:sp>
      <p:sp>
        <p:nvSpPr>
          <p:cNvPr id="40" name="矩形 39"/>
          <p:cNvSpPr/>
          <p:nvPr/>
        </p:nvSpPr>
        <p:spPr>
          <a:xfrm>
            <a:off x="3790620" y="913284"/>
            <a:ext cx="1852800"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75000"/>
                    <a:lumOff val="25000"/>
                  </a:schemeClr>
                </a:solidFill>
                <a:latin typeface="微软雅黑" pitchFamily="34" charset="-122"/>
                <a:ea typeface="微软雅黑" pitchFamily="34" charset="-122"/>
              </a:rPr>
              <a:t>这里填写小标题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41" name="矩形 40"/>
          <p:cNvSpPr/>
          <p:nvPr/>
        </p:nvSpPr>
        <p:spPr>
          <a:xfrm flipH="1">
            <a:off x="251520" y="3461340"/>
            <a:ext cx="2790076" cy="1378875"/>
          </a:xfrm>
          <a:prstGeom prst="rect">
            <a:avLst/>
          </a:prstGeom>
          <a:effectLst/>
        </p:spPr>
        <p:txBody>
          <a:bodyPr wrap="square" lIns="121893" tIns="60946" rIns="121893" bIns="60946">
            <a:spAutoFit/>
          </a:bodyPr>
          <a:lstStyle/>
          <a:p>
            <a:pPr>
              <a:lnSpc>
                <a:spcPct val="150000"/>
              </a:lnSpc>
            </a:pPr>
            <a:r>
              <a:rPr lang="zh-CN" altLang="en-US" sz="1400" dirty="0">
                <a:solidFill>
                  <a:schemeClr val="tx1">
                    <a:lumMod val="75000"/>
                    <a:lumOff val="25000"/>
                  </a:schemeClr>
                </a:solidFill>
              </a:rPr>
              <a:t>这里输入简单的文字</a:t>
            </a:r>
            <a:r>
              <a:rPr lang="zh-CN" altLang="en-US" sz="1400" dirty="0" smtClean="0">
                <a:solidFill>
                  <a:schemeClr val="tx1">
                    <a:lumMod val="75000"/>
                    <a:lumOff val="25000"/>
                  </a:schemeClr>
                </a:solidFill>
              </a:rPr>
              <a:t>概述这里</a:t>
            </a:r>
            <a:r>
              <a:rPr lang="zh-CN" altLang="en-US" sz="1400" dirty="0">
                <a:solidFill>
                  <a:schemeClr val="tx1">
                    <a:lumMod val="75000"/>
                    <a:lumOff val="25000"/>
                  </a:schemeClr>
                </a:solidFill>
              </a:rPr>
              <a:t>输入简单这里输入简单的文字概述这里</a:t>
            </a:r>
            <a:r>
              <a:rPr lang="zh-CN" altLang="en-US" sz="1400" dirty="0" smtClean="0">
                <a:solidFill>
                  <a:schemeClr val="tx1">
                    <a:lumMod val="75000"/>
                    <a:lumOff val="25000"/>
                  </a:schemeClr>
                </a:solidFill>
              </a:rPr>
              <a:t>输入这里</a:t>
            </a:r>
            <a:r>
              <a:rPr lang="zh-CN" altLang="en-US" sz="1400" dirty="0">
                <a:solidFill>
                  <a:schemeClr val="tx1">
                    <a:lumMod val="75000"/>
                    <a:lumOff val="25000"/>
                  </a:schemeClr>
                </a:solidFill>
              </a:rPr>
              <a:t>输入简单的文字概述这里</a:t>
            </a:r>
            <a:r>
              <a:rPr lang="zh-CN" altLang="en-US" sz="1400" dirty="0" smtClean="0">
                <a:solidFill>
                  <a:schemeClr val="tx1">
                    <a:lumMod val="75000"/>
                    <a:lumOff val="25000"/>
                  </a:schemeClr>
                </a:solidFill>
              </a:rPr>
              <a:t>输入</a:t>
            </a:r>
            <a:endParaRPr lang="en-US" altLang="zh-CN" sz="1400" dirty="0">
              <a:solidFill>
                <a:schemeClr val="tx1">
                  <a:lumMod val="75000"/>
                  <a:lumOff val="25000"/>
                </a:schemeClr>
              </a:solidFill>
            </a:endParaRPr>
          </a:p>
        </p:txBody>
      </p:sp>
      <p:sp>
        <p:nvSpPr>
          <p:cNvPr id="42" name="矩形 41"/>
          <p:cNvSpPr/>
          <p:nvPr/>
        </p:nvSpPr>
        <p:spPr>
          <a:xfrm>
            <a:off x="742023" y="3182405"/>
            <a:ext cx="2202486"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75000"/>
                    <a:lumOff val="25000"/>
                  </a:schemeClr>
                </a:solidFill>
                <a:latin typeface="微软雅黑" pitchFamily="34" charset="-122"/>
                <a:ea typeface="微软雅黑" pitchFamily="34" charset="-122"/>
              </a:rPr>
              <a:t>这里填写小标题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43" name="矩形 42"/>
          <p:cNvSpPr/>
          <p:nvPr/>
        </p:nvSpPr>
        <p:spPr>
          <a:xfrm flipH="1">
            <a:off x="6299374" y="3464702"/>
            <a:ext cx="2790076" cy="1378875"/>
          </a:xfrm>
          <a:prstGeom prst="rect">
            <a:avLst/>
          </a:prstGeom>
          <a:effectLst/>
        </p:spPr>
        <p:txBody>
          <a:bodyPr wrap="square" lIns="121893" tIns="60946" rIns="121893" bIns="60946">
            <a:spAutoFit/>
          </a:bodyPr>
          <a:lstStyle/>
          <a:p>
            <a:pPr>
              <a:lnSpc>
                <a:spcPct val="150000"/>
              </a:lnSpc>
            </a:pPr>
            <a:r>
              <a:rPr lang="zh-CN" altLang="en-US" sz="1400" dirty="0">
                <a:solidFill>
                  <a:schemeClr val="tx1">
                    <a:lumMod val="75000"/>
                    <a:lumOff val="25000"/>
                  </a:schemeClr>
                </a:solidFill>
              </a:rPr>
              <a:t>这里输入简单的文字</a:t>
            </a:r>
            <a:r>
              <a:rPr lang="zh-CN" altLang="en-US" sz="1400" dirty="0" smtClean="0">
                <a:solidFill>
                  <a:schemeClr val="tx1">
                    <a:lumMod val="75000"/>
                    <a:lumOff val="25000"/>
                  </a:schemeClr>
                </a:solidFill>
              </a:rPr>
              <a:t>概述这里</a:t>
            </a:r>
            <a:r>
              <a:rPr lang="zh-CN" altLang="en-US" sz="1400" dirty="0">
                <a:solidFill>
                  <a:schemeClr val="tx1">
                    <a:lumMod val="75000"/>
                    <a:lumOff val="25000"/>
                  </a:schemeClr>
                </a:solidFill>
              </a:rPr>
              <a:t>输入简单这里输入简单的文字概述这里</a:t>
            </a:r>
            <a:r>
              <a:rPr lang="zh-CN" altLang="en-US" sz="1400" dirty="0" smtClean="0">
                <a:solidFill>
                  <a:schemeClr val="tx1">
                    <a:lumMod val="75000"/>
                    <a:lumOff val="25000"/>
                  </a:schemeClr>
                </a:solidFill>
              </a:rPr>
              <a:t>输入这里</a:t>
            </a:r>
            <a:r>
              <a:rPr lang="zh-CN" altLang="en-US" sz="1400" dirty="0">
                <a:solidFill>
                  <a:schemeClr val="tx1">
                    <a:lumMod val="75000"/>
                    <a:lumOff val="25000"/>
                  </a:schemeClr>
                </a:solidFill>
              </a:rPr>
              <a:t>输入简单的文字概述这里</a:t>
            </a:r>
            <a:r>
              <a:rPr lang="zh-CN" altLang="en-US" sz="1400" dirty="0" smtClean="0">
                <a:solidFill>
                  <a:schemeClr val="tx1">
                    <a:lumMod val="75000"/>
                    <a:lumOff val="25000"/>
                  </a:schemeClr>
                </a:solidFill>
              </a:rPr>
              <a:t>输入</a:t>
            </a:r>
            <a:endParaRPr lang="en-US" altLang="zh-CN" sz="1400" dirty="0">
              <a:solidFill>
                <a:schemeClr val="tx1">
                  <a:lumMod val="75000"/>
                  <a:lumOff val="25000"/>
                </a:schemeClr>
              </a:solidFill>
            </a:endParaRPr>
          </a:p>
        </p:txBody>
      </p:sp>
      <p:sp>
        <p:nvSpPr>
          <p:cNvPr id="44" name="矩形 43"/>
          <p:cNvSpPr/>
          <p:nvPr/>
        </p:nvSpPr>
        <p:spPr>
          <a:xfrm>
            <a:off x="6789877" y="3185767"/>
            <a:ext cx="2202486"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75000"/>
                    <a:lumOff val="25000"/>
                  </a:schemeClr>
                </a:solidFill>
                <a:latin typeface="微软雅黑" pitchFamily="34" charset="-122"/>
                <a:ea typeface="微软雅黑" pitchFamily="34" charset="-122"/>
              </a:rPr>
              <a:t>这里填写小标题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45" name="TextBox 44"/>
          <p:cNvSpPr txBox="1"/>
          <p:nvPr/>
        </p:nvSpPr>
        <p:spPr>
          <a:xfrm>
            <a:off x="4258400" y="2293795"/>
            <a:ext cx="700833" cy="1107996"/>
          </a:xfrm>
          <a:prstGeom prst="rect">
            <a:avLst/>
          </a:prstGeom>
          <a:noFill/>
        </p:spPr>
        <p:txBody>
          <a:bodyPr wrap="none" rtlCol="0">
            <a:spAutoFit/>
          </a:bodyPr>
          <a:lstStyle/>
          <a:p>
            <a:r>
              <a:rPr lang="en-US" altLang="zh-CN" sz="6600" dirty="0" smtClean="0">
                <a:solidFill>
                  <a:schemeClr val="bg1"/>
                </a:solidFill>
                <a:latin typeface="方正兰亭粗黑_GBK" panose="02000000000000000000" pitchFamily="2" charset="-122"/>
                <a:ea typeface="方正兰亭粗黑_GBK" panose="02000000000000000000" pitchFamily="2" charset="-122"/>
              </a:rPr>
              <a:t>1</a:t>
            </a:r>
            <a:endParaRPr lang="zh-CN" altLang="en-US" sz="6600" dirty="0">
              <a:solidFill>
                <a:schemeClr val="bg1"/>
              </a:solidFill>
              <a:latin typeface="方正兰亭粗黑_GBK" panose="02000000000000000000" pitchFamily="2" charset="-122"/>
              <a:ea typeface="方正兰亭粗黑_GBK" panose="02000000000000000000" pitchFamily="2" charset="-122"/>
            </a:endParaRPr>
          </a:p>
        </p:txBody>
      </p:sp>
      <p:sp>
        <p:nvSpPr>
          <p:cNvPr id="46" name="TextBox 45"/>
          <p:cNvSpPr txBox="1"/>
          <p:nvPr/>
        </p:nvSpPr>
        <p:spPr>
          <a:xfrm>
            <a:off x="3428677" y="3833275"/>
            <a:ext cx="732893" cy="1107996"/>
          </a:xfrm>
          <a:prstGeom prst="rect">
            <a:avLst/>
          </a:prstGeom>
          <a:noFill/>
        </p:spPr>
        <p:txBody>
          <a:bodyPr wrap="none" rtlCol="0">
            <a:spAutoFit/>
          </a:bodyPr>
          <a:lstStyle/>
          <a:p>
            <a:r>
              <a:rPr lang="en-US" altLang="zh-CN" sz="6600" dirty="0" smtClean="0">
                <a:solidFill>
                  <a:schemeClr val="bg1"/>
                </a:solidFill>
                <a:latin typeface="方正兰亭粗黑_GBK" panose="02000000000000000000" pitchFamily="2" charset="-122"/>
                <a:ea typeface="方正兰亭粗黑_GBK" panose="02000000000000000000" pitchFamily="2" charset="-122"/>
              </a:rPr>
              <a:t>2</a:t>
            </a:r>
            <a:endParaRPr lang="zh-CN" altLang="en-US" sz="6600" dirty="0">
              <a:solidFill>
                <a:schemeClr val="bg1"/>
              </a:solidFill>
              <a:latin typeface="方正兰亭粗黑_GBK" panose="02000000000000000000" pitchFamily="2" charset="-122"/>
              <a:ea typeface="方正兰亭粗黑_GBK" panose="02000000000000000000" pitchFamily="2" charset="-122"/>
            </a:endParaRPr>
          </a:p>
        </p:txBody>
      </p:sp>
      <p:sp>
        <p:nvSpPr>
          <p:cNvPr id="47" name="TextBox 46"/>
          <p:cNvSpPr txBox="1"/>
          <p:nvPr/>
        </p:nvSpPr>
        <p:spPr>
          <a:xfrm>
            <a:off x="5140839" y="3833275"/>
            <a:ext cx="732893" cy="1107996"/>
          </a:xfrm>
          <a:prstGeom prst="rect">
            <a:avLst/>
          </a:prstGeom>
          <a:noFill/>
        </p:spPr>
        <p:txBody>
          <a:bodyPr wrap="none" rtlCol="0">
            <a:spAutoFit/>
          </a:bodyPr>
          <a:lstStyle/>
          <a:p>
            <a:r>
              <a:rPr lang="en-US" altLang="zh-CN" sz="6600" dirty="0" smtClean="0">
                <a:solidFill>
                  <a:schemeClr val="bg1"/>
                </a:solidFill>
                <a:latin typeface="方正兰亭粗黑_GBK" panose="02000000000000000000" pitchFamily="2" charset="-122"/>
                <a:ea typeface="方正兰亭粗黑_GBK" panose="02000000000000000000" pitchFamily="2" charset="-122"/>
              </a:rPr>
              <a:t>3</a:t>
            </a:r>
            <a:endParaRPr lang="zh-CN" altLang="en-US" sz="6600" dirty="0">
              <a:solidFill>
                <a:schemeClr val="bg1"/>
              </a:solidFill>
              <a:latin typeface="方正兰亭粗黑_GBK" panose="02000000000000000000" pitchFamily="2" charset="-122"/>
              <a:ea typeface="方正兰亭粗黑_GBK" panose="02000000000000000000" pitchFamily="2" charset="-122"/>
            </a:endParaRPr>
          </a:p>
        </p:txBody>
      </p:sp>
    </p:spTree>
    <p:extLst>
      <p:ext uri="{BB962C8B-B14F-4D97-AF65-F5344CB8AC3E}">
        <p14:creationId xmlns:p14="http://schemas.microsoft.com/office/powerpoint/2010/main" val="242621813"/>
      </p:ext>
    </p:extLst>
  </p:cSld>
  <p:clrMapOvr>
    <a:masterClrMapping/>
  </p:clrMapOvr>
  <p:transition spd="slow" advTm="626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decel="50000" fill="hold">
                                          <p:stCondLst>
                                            <p:cond delay="0"/>
                                          </p:stCondLst>
                                        </p:cTn>
                                        <p:tgtEl>
                                          <p:spTgt spid="4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5"/>
                                        </p:tgtEl>
                                        <p:attrNameLst>
                                          <p:attrName>ppt_w</p:attrName>
                                        </p:attrNameLst>
                                      </p:cBhvr>
                                      <p:tavLst>
                                        <p:tav tm="0">
                                          <p:val>
                                            <p:strVal val="#ppt_w*.05"/>
                                          </p:val>
                                        </p:tav>
                                        <p:tav tm="100000">
                                          <p:val>
                                            <p:strVal val="#ppt_w"/>
                                          </p:val>
                                        </p:tav>
                                      </p:tavLst>
                                    </p:anim>
                                    <p:anim calcmode="lin" valueType="num">
                                      <p:cBhvr>
                                        <p:cTn id="10" dur="1000" fill="hold"/>
                                        <p:tgtEl>
                                          <p:spTgt spid="4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5"/>
                                        </p:tgtEl>
                                      </p:cBhvr>
                                    </p:animEffect>
                                  </p:childTnLst>
                                </p:cTn>
                              </p:par>
                              <p:par>
                                <p:cTn id="15" presetID="25" presetClass="entr" presetSubtype="0" fill="hold" grpId="0" nodeType="with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p:cTn id="17" dur="500" decel="50000" fill="hold">
                                          <p:stCondLst>
                                            <p:cond delay="0"/>
                                          </p:stCondLst>
                                        </p:cTn>
                                        <p:tgtEl>
                                          <p:spTgt spid="36"/>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36"/>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36"/>
                                        </p:tgtEl>
                                        <p:attrNameLst>
                                          <p:attrName>ppt_w</p:attrName>
                                        </p:attrNameLst>
                                      </p:cBhvr>
                                      <p:tavLst>
                                        <p:tav tm="0">
                                          <p:val>
                                            <p:strVal val="#ppt_w*.05"/>
                                          </p:val>
                                        </p:tav>
                                        <p:tav tm="100000">
                                          <p:val>
                                            <p:strVal val="#ppt_w"/>
                                          </p:val>
                                        </p:tav>
                                      </p:tavLst>
                                    </p:anim>
                                    <p:anim calcmode="lin" valueType="num">
                                      <p:cBhvr>
                                        <p:cTn id="20" dur="1000" fill="hold"/>
                                        <p:tgtEl>
                                          <p:spTgt spid="36"/>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36"/>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36"/>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36"/>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36"/>
                                        </p:tgtEl>
                                      </p:cBhvr>
                                    </p:animEffect>
                                  </p:childTnLst>
                                </p:cTn>
                              </p:par>
                            </p:childTnLst>
                          </p:cTn>
                        </p:par>
                        <p:par>
                          <p:cTn id="25" fill="hold">
                            <p:stCondLst>
                              <p:cond delay="1000"/>
                            </p:stCondLst>
                            <p:childTnLst>
                              <p:par>
                                <p:cTn id="26" presetID="25" presetClass="entr" presetSubtype="0" fill="hold" grpId="0" nodeType="afterEffect">
                                  <p:stCondLst>
                                    <p:cond delay="0"/>
                                  </p:stCondLst>
                                  <p:childTnLst>
                                    <p:set>
                                      <p:cBhvr>
                                        <p:cTn id="27" dur="1" fill="hold">
                                          <p:stCondLst>
                                            <p:cond delay="0"/>
                                          </p:stCondLst>
                                        </p:cTn>
                                        <p:tgtEl>
                                          <p:spTgt spid="46"/>
                                        </p:tgtEl>
                                        <p:attrNameLst>
                                          <p:attrName>style.visibility</p:attrName>
                                        </p:attrNameLst>
                                      </p:cBhvr>
                                      <p:to>
                                        <p:strVal val="visible"/>
                                      </p:to>
                                    </p:set>
                                    <p:anim calcmode="lin" valueType="num">
                                      <p:cBhvr>
                                        <p:cTn id="28" dur="500" decel="50000" fill="hold">
                                          <p:stCondLst>
                                            <p:cond delay="0"/>
                                          </p:stCondLst>
                                        </p:cTn>
                                        <p:tgtEl>
                                          <p:spTgt spid="46"/>
                                        </p:tgtEl>
                                        <p:attrNameLst>
                                          <p:attrName>style.rotation</p:attrName>
                                        </p:attrNameLst>
                                      </p:cBhvr>
                                      <p:tavLst>
                                        <p:tav tm="0">
                                          <p:val>
                                            <p:fltVal val="-90"/>
                                          </p:val>
                                        </p:tav>
                                        <p:tav tm="100000">
                                          <p:val>
                                            <p:fltVal val="0"/>
                                          </p:val>
                                        </p:tav>
                                      </p:tavLst>
                                    </p:anim>
                                    <p:anim calcmode="lin" valueType="num">
                                      <p:cBhvr>
                                        <p:cTn id="29" dur="500" decel="50000" fill="hold">
                                          <p:stCondLst>
                                            <p:cond delay="0"/>
                                          </p:stCondLst>
                                        </p:cTn>
                                        <p:tgtEl>
                                          <p:spTgt spid="46"/>
                                        </p:tgtEl>
                                        <p:attrNameLst>
                                          <p:attrName>ppt_w</p:attrName>
                                        </p:attrNameLst>
                                      </p:cBhvr>
                                      <p:tavLst>
                                        <p:tav tm="0">
                                          <p:val>
                                            <p:strVal val="#ppt_w"/>
                                          </p:val>
                                        </p:tav>
                                        <p:tav tm="100000">
                                          <p:val>
                                            <p:strVal val="#ppt_w*.05"/>
                                          </p:val>
                                        </p:tav>
                                      </p:tavLst>
                                    </p:anim>
                                    <p:anim calcmode="lin" valueType="num">
                                      <p:cBhvr>
                                        <p:cTn id="30" dur="500" accel="50000" fill="hold">
                                          <p:stCondLst>
                                            <p:cond delay="500"/>
                                          </p:stCondLst>
                                        </p:cTn>
                                        <p:tgtEl>
                                          <p:spTgt spid="46"/>
                                        </p:tgtEl>
                                        <p:attrNameLst>
                                          <p:attrName>ppt_w</p:attrName>
                                        </p:attrNameLst>
                                      </p:cBhvr>
                                      <p:tavLst>
                                        <p:tav tm="0">
                                          <p:val>
                                            <p:strVal val="#ppt_w*.05"/>
                                          </p:val>
                                        </p:tav>
                                        <p:tav tm="100000">
                                          <p:val>
                                            <p:strVal val="#ppt_w"/>
                                          </p:val>
                                        </p:tav>
                                      </p:tavLst>
                                    </p:anim>
                                    <p:anim calcmode="lin" valueType="num">
                                      <p:cBhvr>
                                        <p:cTn id="31" dur="1000" fill="hold"/>
                                        <p:tgtEl>
                                          <p:spTgt spid="46"/>
                                        </p:tgtEl>
                                        <p:attrNameLst>
                                          <p:attrName>ppt_h</p:attrName>
                                        </p:attrNameLst>
                                      </p:cBhvr>
                                      <p:tavLst>
                                        <p:tav tm="0">
                                          <p:val>
                                            <p:strVal val="#ppt_h"/>
                                          </p:val>
                                        </p:tav>
                                        <p:tav tm="100000">
                                          <p:val>
                                            <p:strVal val="#ppt_h"/>
                                          </p:val>
                                        </p:tav>
                                      </p:tavLst>
                                    </p:anim>
                                    <p:anim calcmode="lin" valueType="num">
                                      <p:cBhvr>
                                        <p:cTn id="32" dur="500" decel="50000" fill="hold">
                                          <p:stCondLst>
                                            <p:cond delay="0"/>
                                          </p:stCondLst>
                                        </p:cTn>
                                        <p:tgtEl>
                                          <p:spTgt spid="46"/>
                                        </p:tgtEl>
                                        <p:attrNameLst>
                                          <p:attrName>ppt_x</p:attrName>
                                        </p:attrNameLst>
                                      </p:cBhvr>
                                      <p:tavLst>
                                        <p:tav tm="0">
                                          <p:val>
                                            <p:strVal val="#ppt_x+.4"/>
                                          </p:val>
                                        </p:tav>
                                        <p:tav tm="100000">
                                          <p:val>
                                            <p:strVal val="#ppt_x"/>
                                          </p:val>
                                        </p:tav>
                                      </p:tavLst>
                                    </p:anim>
                                    <p:anim calcmode="lin" valueType="num">
                                      <p:cBhvr>
                                        <p:cTn id="33" dur="500" decel="50000" fill="hold">
                                          <p:stCondLst>
                                            <p:cond delay="0"/>
                                          </p:stCondLst>
                                        </p:cTn>
                                        <p:tgtEl>
                                          <p:spTgt spid="46"/>
                                        </p:tgtEl>
                                        <p:attrNameLst>
                                          <p:attrName>ppt_y</p:attrName>
                                        </p:attrNameLst>
                                      </p:cBhvr>
                                      <p:tavLst>
                                        <p:tav tm="0">
                                          <p:val>
                                            <p:strVal val="#ppt_y-.2"/>
                                          </p:val>
                                        </p:tav>
                                        <p:tav tm="100000">
                                          <p:val>
                                            <p:strVal val="#ppt_y+.1"/>
                                          </p:val>
                                        </p:tav>
                                      </p:tavLst>
                                    </p:anim>
                                    <p:anim calcmode="lin" valueType="num">
                                      <p:cBhvr>
                                        <p:cTn id="34" dur="500" accel="50000" fill="hold">
                                          <p:stCondLst>
                                            <p:cond delay="500"/>
                                          </p:stCondLst>
                                        </p:cTn>
                                        <p:tgtEl>
                                          <p:spTgt spid="46"/>
                                        </p:tgtEl>
                                        <p:attrNameLst>
                                          <p:attrName>ppt_y</p:attrName>
                                        </p:attrNameLst>
                                      </p:cBhvr>
                                      <p:tavLst>
                                        <p:tav tm="0">
                                          <p:val>
                                            <p:strVal val="#ppt_y+.1"/>
                                          </p:val>
                                        </p:tav>
                                        <p:tav tm="100000">
                                          <p:val>
                                            <p:strVal val="#ppt_y"/>
                                          </p:val>
                                        </p:tav>
                                      </p:tavLst>
                                    </p:anim>
                                    <p:animEffect transition="in" filter="fade">
                                      <p:cBhvr>
                                        <p:cTn id="35" dur="1000" decel="50000">
                                          <p:stCondLst>
                                            <p:cond delay="0"/>
                                          </p:stCondLst>
                                        </p:cTn>
                                        <p:tgtEl>
                                          <p:spTgt spid="46"/>
                                        </p:tgtEl>
                                      </p:cBhvr>
                                    </p:animEffect>
                                  </p:childTnLst>
                                </p:cTn>
                              </p:par>
                              <p:par>
                                <p:cTn id="36" presetID="25" presetClass="entr" presetSubtype="0" fill="hold" grpId="0" nodeType="withEffect">
                                  <p:stCondLst>
                                    <p:cond delay="0"/>
                                  </p:stCondLst>
                                  <p:childTnLst>
                                    <p:set>
                                      <p:cBhvr>
                                        <p:cTn id="37" dur="1" fill="hold">
                                          <p:stCondLst>
                                            <p:cond delay="0"/>
                                          </p:stCondLst>
                                        </p:cTn>
                                        <p:tgtEl>
                                          <p:spTgt spid="37"/>
                                        </p:tgtEl>
                                        <p:attrNameLst>
                                          <p:attrName>style.visibility</p:attrName>
                                        </p:attrNameLst>
                                      </p:cBhvr>
                                      <p:to>
                                        <p:strVal val="visible"/>
                                      </p:to>
                                    </p:set>
                                    <p:anim calcmode="lin" valueType="num">
                                      <p:cBhvr>
                                        <p:cTn id="38" dur="500" decel="50000" fill="hold">
                                          <p:stCondLst>
                                            <p:cond delay="0"/>
                                          </p:stCondLst>
                                        </p:cTn>
                                        <p:tgtEl>
                                          <p:spTgt spid="37"/>
                                        </p:tgtEl>
                                        <p:attrNameLst>
                                          <p:attrName>style.rotation</p:attrName>
                                        </p:attrNameLst>
                                      </p:cBhvr>
                                      <p:tavLst>
                                        <p:tav tm="0">
                                          <p:val>
                                            <p:fltVal val="-90"/>
                                          </p:val>
                                        </p:tav>
                                        <p:tav tm="100000">
                                          <p:val>
                                            <p:fltVal val="0"/>
                                          </p:val>
                                        </p:tav>
                                      </p:tavLst>
                                    </p:anim>
                                    <p:anim calcmode="lin" valueType="num">
                                      <p:cBhvr>
                                        <p:cTn id="39" dur="500" decel="50000" fill="hold">
                                          <p:stCondLst>
                                            <p:cond delay="0"/>
                                          </p:stCondLst>
                                        </p:cTn>
                                        <p:tgtEl>
                                          <p:spTgt spid="37"/>
                                        </p:tgtEl>
                                        <p:attrNameLst>
                                          <p:attrName>ppt_w</p:attrName>
                                        </p:attrNameLst>
                                      </p:cBhvr>
                                      <p:tavLst>
                                        <p:tav tm="0">
                                          <p:val>
                                            <p:strVal val="#ppt_w"/>
                                          </p:val>
                                        </p:tav>
                                        <p:tav tm="100000">
                                          <p:val>
                                            <p:strVal val="#ppt_w*.05"/>
                                          </p:val>
                                        </p:tav>
                                      </p:tavLst>
                                    </p:anim>
                                    <p:anim calcmode="lin" valueType="num">
                                      <p:cBhvr>
                                        <p:cTn id="40" dur="500" accel="50000" fill="hold">
                                          <p:stCondLst>
                                            <p:cond delay="500"/>
                                          </p:stCondLst>
                                        </p:cTn>
                                        <p:tgtEl>
                                          <p:spTgt spid="37"/>
                                        </p:tgtEl>
                                        <p:attrNameLst>
                                          <p:attrName>ppt_w</p:attrName>
                                        </p:attrNameLst>
                                      </p:cBhvr>
                                      <p:tavLst>
                                        <p:tav tm="0">
                                          <p:val>
                                            <p:strVal val="#ppt_w*.05"/>
                                          </p:val>
                                        </p:tav>
                                        <p:tav tm="100000">
                                          <p:val>
                                            <p:strVal val="#ppt_w"/>
                                          </p:val>
                                        </p:tav>
                                      </p:tavLst>
                                    </p:anim>
                                    <p:anim calcmode="lin" valueType="num">
                                      <p:cBhvr>
                                        <p:cTn id="41" dur="1000" fill="hold"/>
                                        <p:tgtEl>
                                          <p:spTgt spid="37"/>
                                        </p:tgtEl>
                                        <p:attrNameLst>
                                          <p:attrName>ppt_h</p:attrName>
                                        </p:attrNameLst>
                                      </p:cBhvr>
                                      <p:tavLst>
                                        <p:tav tm="0">
                                          <p:val>
                                            <p:strVal val="#ppt_h"/>
                                          </p:val>
                                        </p:tav>
                                        <p:tav tm="100000">
                                          <p:val>
                                            <p:strVal val="#ppt_h"/>
                                          </p:val>
                                        </p:tav>
                                      </p:tavLst>
                                    </p:anim>
                                    <p:anim calcmode="lin" valueType="num">
                                      <p:cBhvr>
                                        <p:cTn id="42" dur="500" decel="50000" fill="hold">
                                          <p:stCondLst>
                                            <p:cond delay="0"/>
                                          </p:stCondLst>
                                        </p:cTn>
                                        <p:tgtEl>
                                          <p:spTgt spid="37"/>
                                        </p:tgtEl>
                                        <p:attrNameLst>
                                          <p:attrName>ppt_x</p:attrName>
                                        </p:attrNameLst>
                                      </p:cBhvr>
                                      <p:tavLst>
                                        <p:tav tm="0">
                                          <p:val>
                                            <p:strVal val="#ppt_x+.4"/>
                                          </p:val>
                                        </p:tav>
                                        <p:tav tm="100000">
                                          <p:val>
                                            <p:strVal val="#ppt_x"/>
                                          </p:val>
                                        </p:tav>
                                      </p:tavLst>
                                    </p:anim>
                                    <p:anim calcmode="lin" valueType="num">
                                      <p:cBhvr>
                                        <p:cTn id="43" dur="500" decel="50000" fill="hold">
                                          <p:stCondLst>
                                            <p:cond delay="0"/>
                                          </p:stCondLst>
                                        </p:cTn>
                                        <p:tgtEl>
                                          <p:spTgt spid="37"/>
                                        </p:tgtEl>
                                        <p:attrNameLst>
                                          <p:attrName>ppt_y</p:attrName>
                                        </p:attrNameLst>
                                      </p:cBhvr>
                                      <p:tavLst>
                                        <p:tav tm="0">
                                          <p:val>
                                            <p:strVal val="#ppt_y-.2"/>
                                          </p:val>
                                        </p:tav>
                                        <p:tav tm="100000">
                                          <p:val>
                                            <p:strVal val="#ppt_y+.1"/>
                                          </p:val>
                                        </p:tav>
                                      </p:tavLst>
                                    </p:anim>
                                    <p:anim calcmode="lin" valueType="num">
                                      <p:cBhvr>
                                        <p:cTn id="44" dur="500" accel="50000" fill="hold">
                                          <p:stCondLst>
                                            <p:cond delay="500"/>
                                          </p:stCondLst>
                                        </p:cTn>
                                        <p:tgtEl>
                                          <p:spTgt spid="37"/>
                                        </p:tgtEl>
                                        <p:attrNameLst>
                                          <p:attrName>ppt_y</p:attrName>
                                        </p:attrNameLst>
                                      </p:cBhvr>
                                      <p:tavLst>
                                        <p:tav tm="0">
                                          <p:val>
                                            <p:strVal val="#ppt_y+.1"/>
                                          </p:val>
                                        </p:tav>
                                        <p:tav tm="100000">
                                          <p:val>
                                            <p:strVal val="#ppt_y"/>
                                          </p:val>
                                        </p:tav>
                                      </p:tavLst>
                                    </p:anim>
                                    <p:animEffect transition="in" filter="fade">
                                      <p:cBhvr>
                                        <p:cTn id="45" dur="1000" decel="50000">
                                          <p:stCondLst>
                                            <p:cond delay="0"/>
                                          </p:stCondLst>
                                        </p:cTn>
                                        <p:tgtEl>
                                          <p:spTgt spid="37"/>
                                        </p:tgtEl>
                                      </p:cBhvr>
                                    </p:animEffect>
                                  </p:childTnLst>
                                </p:cTn>
                              </p:par>
                            </p:childTnLst>
                          </p:cTn>
                        </p:par>
                        <p:par>
                          <p:cTn id="46" fill="hold">
                            <p:stCondLst>
                              <p:cond delay="2000"/>
                            </p:stCondLst>
                            <p:childTnLst>
                              <p:par>
                                <p:cTn id="47" presetID="25" presetClass="entr" presetSubtype="0" fill="hold" grpId="0"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decel="50000" fill="hold">
                                          <p:stCondLst>
                                            <p:cond delay="0"/>
                                          </p:stCondLst>
                                        </p:cTn>
                                        <p:tgtEl>
                                          <p:spTgt spid="38"/>
                                        </p:tgtEl>
                                        <p:attrNameLst>
                                          <p:attrName>style.rotation</p:attrName>
                                        </p:attrNameLst>
                                      </p:cBhvr>
                                      <p:tavLst>
                                        <p:tav tm="0">
                                          <p:val>
                                            <p:fltVal val="-90"/>
                                          </p:val>
                                        </p:tav>
                                        <p:tav tm="100000">
                                          <p:val>
                                            <p:fltVal val="0"/>
                                          </p:val>
                                        </p:tav>
                                      </p:tavLst>
                                    </p:anim>
                                    <p:anim calcmode="lin" valueType="num">
                                      <p:cBhvr>
                                        <p:cTn id="50" dur="500" decel="50000" fill="hold">
                                          <p:stCondLst>
                                            <p:cond delay="0"/>
                                          </p:stCondLst>
                                        </p:cTn>
                                        <p:tgtEl>
                                          <p:spTgt spid="38"/>
                                        </p:tgtEl>
                                        <p:attrNameLst>
                                          <p:attrName>ppt_w</p:attrName>
                                        </p:attrNameLst>
                                      </p:cBhvr>
                                      <p:tavLst>
                                        <p:tav tm="0">
                                          <p:val>
                                            <p:strVal val="#ppt_w"/>
                                          </p:val>
                                        </p:tav>
                                        <p:tav tm="100000">
                                          <p:val>
                                            <p:strVal val="#ppt_w*.05"/>
                                          </p:val>
                                        </p:tav>
                                      </p:tavLst>
                                    </p:anim>
                                    <p:anim calcmode="lin" valueType="num">
                                      <p:cBhvr>
                                        <p:cTn id="51" dur="500" accel="50000" fill="hold">
                                          <p:stCondLst>
                                            <p:cond delay="500"/>
                                          </p:stCondLst>
                                        </p:cTn>
                                        <p:tgtEl>
                                          <p:spTgt spid="38"/>
                                        </p:tgtEl>
                                        <p:attrNameLst>
                                          <p:attrName>ppt_w</p:attrName>
                                        </p:attrNameLst>
                                      </p:cBhvr>
                                      <p:tavLst>
                                        <p:tav tm="0">
                                          <p:val>
                                            <p:strVal val="#ppt_w*.05"/>
                                          </p:val>
                                        </p:tav>
                                        <p:tav tm="100000">
                                          <p:val>
                                            <p:strVal val="#ppt_w"/>
                                          </p:val>
                                        </p:tav>
                                      </p:tavLst>
                                    </p:anim>
                                    <p:anim calcmode="lin" valueType="num">
                                      <p:cBhvr>
                                        <p:cTn id="52" dur="1000" fill="hold"/>
                                        <p:tgtEl>
                                          <p:spTgt spid="38"/>
                                        </p:tgtEl>
                                        <p:attrNameLst>
                                          <p:attrName>ppt_h</p:attrName>
                                        </p:attrNameLst>
                                      </p:cBhvr>
                                      <p:tavLst>
                                        <p:tav tm="0">
                                          <p:val>
                                            <p:strVal val="#ppt_h"/>
                                          </p:val>
                                        </p:tav>
                                        <p:tav tm="100000">
                                          <p:val>
                                            <p:strVal val="#ppt_h"/>
                                          </p:val>
                                        </p:tav>
                                      </p:tavLst>
                                    </p:anim>
                                    <p:anim calcmode="lin" valueType="num">
                                      <p:cBhvr>
                                        <p:cTn id="53" dur="500" decel="50000" fill="hold">
                                          <p:stCondLst>
                                            <p:cond delay="0"/>
                                          </p:stCondLst>
                                        </p:cTn>
                                        <p:tgtEl>
                                          <p:spTgt spid="38"/>
                                        </p:tgtEl>
                                        <p:attrNameLst>
                                          <p:attrName>ppt_x</p:attrName>
                                        </p:attrNameLst>
                                      </p:cBhvr>
                                      <p:tavLst>
                                        <p:tav tm="0">
                                          <p:val>
                                            <p:strVal val="#ppt_x+.4"/>
                                          </p:val>
                                        </p:tav>
                                        <p:tav tm="100000">
                                          <p:val>
                                            <p:strVal val="#ppt_x"/>
                                          </p:val>
                                        </p:tav>
                                      </p:tavLst>
                                    </p:anim>
                                    <p:anim calcmode="lin" valueType="num">
                                      <p:cBhvr>
                                        <p:cTn id="54" dur="500" decel="50000" fill="hold">
                                          <p:stCondLst>
                                            <p:cond delay="0"/>
                                          </p:stCondLst>
                                        </p:cTn>
                                        <p:tgtEl>
                                          <p:spTgt spid="38"/>
                                        </p:tgtEl>
                                        <p:attrNameLst>
                                          <p:attrName>ppt_y</p:attrName>
                                        </p:attrNameLst>
                                      </p:cBhvr>
                                      <p:tavLst>
                                        <p:tav tm="0">
                                          <p:val>
                                            <p:strVal val="#ppt_y-.2"/>
                                          </p:val>
                                        </p:tav>
                                        <p:tav tm="100000">
                                          <p:val>
                                            <p:strVal val="#ppt_y+.1"/>
                                          </p:val>
                                        </p:tav>
                                      </p:tavLst>
                                    </p:anim>
                                    <p:anim calcmode="lin" valueType="num">
                                      <p:cBhvr>
                                        <p:cTn id="55" dur="500" accel="50000" fill="hold">
                                          <p:stCondLst>
                                            <p:cond delay="500"/>
                                          </p:stCondLst>
                                        </p:cTn>
                                        <p:tgtEl>
                                          <p:spTgt spid="38"/>
                                        </p:tgtEl>
                                        <p:attrNameLst>
                                          <p:attrName>ppt_y</p:attrName>
                                        </p:attrNameLst>
                                      </p:cBhvr>
                                      <p:tavLst>
                                        <p:tav tm="0">
                                          <p:val>
                                            <p:strVal val="#ppt_y+.1"/>
                                          </p:val>
                                        </p:tav>
                                        <p:tav tm="100000">
                                          <p:val>
                                            <p:strVal val="#ppt_y"/>
                                          </p:val>
                                        </p:tav>
                                      </p:tavLst>
                                    </p:anim>
                                    <p:animEffect transition="in" filter="fade">
                                      <p:cBhvr>
                                        <p:cTn id="56" dur="1000" decel="50000">
                                          <p:stCondLst>
                                            <p:cond delay="0"/>
                                          </p:stCondLst>
                                        </p:cTn>
                                        <p:tgtEl>
                                          <p:spTgt spid="38"/>
                                        </p:tgtEl>
                                      </p:cBhvr>
                                    </p:animEffect>
                                  </p:childTnLst>
                                </p:cTn>
                              </p:par>
                              <p:par>
                                <p:cTn id="57" presetID="25" presetClass="entr" presetSubtype="0" fill="hold" grpId="0" nodeType="withEffect">
                                  <p:stCondLst>
                                    <p:cond delay="0"/>
                                  </p:stCondLst>
                                  <p:childTnLst>
                                    <p:set>
                                      <p:cBhvr>
                                        <p:cTn id="58" dur="1" fill="hold">
                                          <p:stCondLst>
                                            <p:cond delay="0"/>
                                          </p:stCondLst>
                                        </p:cTn>
                                        <p:tgtEl>
                                          <p:spTgt spid="47"/>
                                        </p:tgtEl>
                                        <p:attrNameLst>
                                          <p:attrName>style.visibility</p:attrName>
                                        </p:attrNameLst>
                                      </p:cBhvr>
                                      <p:to>
                                        <p:strVal val="visible"/>
                                      </p:to>
                                    </p:set>
                                    <p:anim calcmode="lin" valueType="num">
                                      <p:cBhvr>
                                        <p:cTn id="59" dur="500" decel="50000" fill="hold">
                                          <p:stCondLst>
                                            <p:cond delay="0"/>
                                          </p:stCondLst>
                                        </p:cTn>
                                        <p:tgtEl>
                                          <p:spTgt spid="47"/>
                                        </p:tgtEl>
                                        <p:attrNameLst>
                                          <p:attrName>style.rotation</p:attrName>
                                        </p:attrNameLst>
                                      </p:cBhvr>
                                      <p:tavLst>
                                        <p:tav tm="0">
                                          <p:val>
                                            <p:fltVal val="-90"/>
                                          </p:val>
                                        </p:tav>
                                        <p:tav tm="100000">
                                          <p:val>
                                            <p:fltVal val="0"/>
                                          </p:val>
                                        </p:tav>
                                      </p:tavLst>
                                    </p:anim>
                                    <p:anim calcmode="lin" valueType="num">
                                      <p:cBhvr>
                                        <p:cTn id="60" dur="500" decel="50000" fill="hold">
                                          <p:stCondLst>
                                            <p:cond delay="0"/>
                                          </p:stCondLst>
                                        </p:cTn>
                                        <p:tgtEl>
                                          <p:spTgt spid="47"/>
                                        </p:tgtEl>
                                        <p:attrNameLst>
                                          <p:attrName>ppt_w</p:attrName>
                                        </p:attrNameLst>
                                      </p:cBhvr>
                                      <p:tavLst>
                                        <p:tav tm="0">
                                          <p:val>
                                            <p:strVal val="#ppt_w"/>
                                          </p:val>
                                        </p:tav>
                                        <p:tav tm="100000">
                                          <p:val>
                                            <p:strVal val="#ppt_w*.05"/>
                                          </p:val>
                                        </p:tav>
                                      </p:tavLst>
                                    </p:anim>
                                    <p:anim calcmode="lin" valueType="num">
                                      <p:cBhvr>
                                        <p:cTn id="61" dur="500" accel="50000" fill="hold">
                                          <p:stCondLst>
                                            <p:cond delay="500"/>
                                          </p:stCondLst>
                                        </p:cTn>
                                        <p:tgtEl>
                                          <p:spTgt spid="47"/>
                                        </p:tgtEl>
                                        <p:attrNameLst>
                                          <p:attrName>ppt_w</p:attrName>
                                        </p:attrNameLst>
                                      </p:cBhvr>
                                      <p:tavLst>
                                        <p:tav tm="0">
                                          <p:val>
                                            <p:strVal val="#ppt_w*.05"/>
                                          </p:val>
                                        </p:tav>
                                        <p:tav tm="100000">
                                          <p:val>
                                            <p:strVal val="#ppt_w"/>
                                          </p:val>
                                        </p:tav>
                                      </p:tavLst>
                                    </p:anim>
                                    <p:anim calcmode="lin" valueType="num">
                                      <p:cBhvr>
                                        <p:cTn id="62" dur="1000" fill="hold"/>
                                        <p:tgtEl>
                                          <p:spTgt spid="47"/>
                                        </p:tgtEl>
                                        <p:attrNameLst>
                                          <p:attrName>ppt_h</p:attrName>
                                        </p:attrNameLst>
                                      </p:cBhvr>
                                      <p:tavLst>
                                        <p:tav tm="0">
                                          <p:val>
                                            <p:strVal val="#ppt_h"/>
                                          </p:val>
                                        </p:tav>
                                        <p:tav tm="100000">
                                          <p:val>
                                            <p:strVal val="#ppt_h"/>
                                          </p:val>
                                        </p:tav>
                                      </p:tavLst>
                                    </p:anim>
                                    <p:anim calcmode="lin" valueType="num">
                                      <p:cBhvr>
                                        <p:cTn id="63" dur="500" decel="50000" fill="hold">
                                          <p:stCondLst>
                                            <p:cond delay="0"/>
                                          </p:stCondLst>
                                        </p:cTn>
                                        <p:tgtEl>
                                          <p:spTgt spid="47"/>
                                        </p:tgtEl>
                                        <p:attrNameLst>
                                          <p:attrName>ppt_x</p:attrName>
                                        </p:attrNameLst>
                                      </p:cBhvr>
                                      <p:tavLst>
                                        <p:tav tm="0">
                                          <p:val>
                                            <p:strVal val="#ppt_x+.4"/>
                                          </p:val>
                                        </p:tav>
                                        <p:tav tm="100000">
                                          <p:val>
                                            <p:strVal val="#ppt_x"/>
                                          </p:val>
                                        </p:tav>
                                      </p:tavLst>
                                    </p:anim>
                                    <p:anim calcmode="lin" valueType="num">
                                      <p:cBhvr>
                                        <p:cTn id="64" dur="500" decel="50000" fill="hold">
                                          <p:stCondLst>
                                            <p:cond delay="0"/>
                                          </p:stCondLst>
                                        </p:cTn>
                                        <p:tgtEl>
                                          <p:spTgt spid="47"/>
                                        </p:tgtEl>
                                        <p:attrNameLst>
                                          <p:attrName>ppt_y</p:attrName>
                                        </p:attrNameLst>
                                      </p:cBhvr>
                                      <p:tavLst>
                                        <p:tav tm="0">
                                          <p:val>
                                            <p:strVal val="#ppt_y-.2"/>
                                          </p:val>
                                        </p:tav>
                                        <p:tav tm="100000">
                                          <p:val>
                                            <p:strVal val="#ppt_y+.1"/>
                                          </p:val>
                                        </p:tav>
                                      </p:tavLst>
                                    </p:anim>
                                    <p:anim calcmode="lin" valueType="num">
                                      <p:cBhvr>
                                        <p:cTn id="65" dur="500" accel="50000" fill="hold">
                                          <p:stCondLst>
                                            <p:cond delay="500"/>
                                          </p:stCondLst>
                                        </p:cTn>
                                        <p:tgtEl>
                                          <p:spTgt spid="47"/>
                                        </p:tgtEl>
                                        <p:attrNameLst>
                                          <p:attrName>ppt_y</p:attrName>
                                        </p:attrNameLst>
                                      </p:cBhvr>
                                      <p:tavLst>
                                        <p:tav tm="0">
                                          <p:val>
                                            <p:strVal val="#ppt_y+.1"/>
                                          </p:val>
                                        </p:tav>
                                        <p:tav tm="100000">
                                          <p:val>
                                            <p:strVal val="#ppt_y"/>
                                          </p:val>
                                        </p:tav>
                                      </p:tavLst>
                                    </p:anim>
                                    <p:animEffect transition="in" filter="fade">
                                      <p:cBhvr>
                                        <p:cTn id="66" dur="1000" decel="50000">
                                          <p:stCondLst>
                                            <p:cond delay="0"/>
                                          </p:stCondLst>
                                        </p:cTn>
                                        <p:tgtEl>
                                          <p:spTgt spid="47"/>
                                        </p:tgtEl>
                                      </p:cBhvr>
                                    </p:animEffect>
                                  </p:childTnLst>
                                </p:cTn>
                              </p:par>
                            </p:childTnLst>
                          </p:cTn>
                        </p:par>
                        <p:par>
                          <p:cTn id="67" fill="hold">
                            <p:stCondLst>
                              <p:cond delay="3000"/>
                            </p:stCondLst>
                            <p:childTnLst>
                              <p:par>
                                <p:cTn id="68" presetID="10" presetClass="entr" presetSubtype="0" fill="hold" grpId="0" nodeType="afterEffect">
                                  <p:stCondLst>
                                    <p:cond delay="0"/>
                                  </p:stCondLst>
                                  <p:childTnLst>
                                    <p:set>
                                      <p:cBhvr>
                                        <p:cTn id="69" dur="1" fill="hold">
                                          <p:stCondLst>
                                            <p:cond delay="0"/>
                                          </p:stCondLst>
                                        </p:cTn>
                                        <p:tgtEl>
                                          <p:spTgt spid="40"/>
                                        </p:tgtEl>
                                        <p:attrNameLst>
                                          <p:attrName>style.visibility</p:attrName>
                                        </p:attrNameLst>
                                      </p:cBhvr>
                                      <p:to>
                                        <p:strVal val="visible"/>
                                      </p:to>
                                    </p:set>
                                    <p:animEffect transition="in" filter="fade">
                                      <p:cBhvr>
                                        <p:cTn id="70" dur="350"/>
                                        <p:tgtEl>
                                          <p:spTgt spid="40"/>
                                        </p:tgtEl>
                                      </p:cBhvr>
                                    </p:animEffect>
                                  </p:childTnLst>
                                </p:cTn>
                              </p:par>
                              <p:par>
                                <p:cTn id="71" presetID="26" presetClass="emph" presetSubtype="0" fill="hold" grpId="1" nodeType="withEffect">
                                  <p:stCondLst>
                                    <p:cond delay="0"/>
                                  </p:stCondLst>
                                  <p:childTnLst>
                                    <p:animEffect transition="out" filter="fade">
                                      <p:cBhvr>
                                        <p:cTn id="72" dur="400" tmFilter="0, 0; .2, .5; .8, .5; 1, 0"/>
                                        <p:tgtEl>
                                          <p:spTgt spid="40"/>
                                        </p:tgtEl>
                                      </p:cBhvr>
                                    </p:animEffect>
                                    <p:animScale>
                                      <p:cBhvr>
                                        <p:cTn id="73" dur="200" autoRev="1" fill="hold"/>
                                        <p:tgtEl>
                                          <p:spTgt spid="40"/>
                                        </p:tgtEl>
                                      </p:cBhvr>
                                      <p:by x="105000" y="105000"/>
                                    </p:animScale>
                                  </p:childTnLst>
                                </p:cTn>
                              </p:par>
                            </p:childTnLst>
                          </p:cTn>
                        </p:par>
                        <p:par>
                          <p:cTn id="74" fill="hold">
                            <p:stCondLst>
                              <p:cond delay="3400"/>
                            </p:stCondLst>
                            <p:childTnLst>
                              <p:par>
                                <p:cTn id="75" presetID="10" presetClass="entr" presetSubtype="0" fill="hold" grpId="0" nodeType="after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fade">
                                      <p:cBhvr>
                                        <p:cTn id="77" dur="500"/>
                                        <p:tgtEl>
                                          <p:spTgt spid="39"/>
                                        </p:tgtEl>
                                      </p:cBhvr>
                                    </p:animEffect>
                                  </p:childTnLst>
                                </p:cTn>
                              </p:par>
                            </p:childTnLst>
                          </p:cTn>
                        </p:par>
                        <p:par>
                          <p:cTn id="78" fill="hold">
                            <p:stCondLst>
                              <p:cond delay="3900"/>
                            </p:stCondLst>
                            <p:childTnLst>
                              <p:par>
                                <p:cTn id="79" presetID="10" presetClass="entr" presetSubtype="0" fill="hold" grpId="0" nodeType="after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fade">
                                      <p:cBhvr>
                                        <p:cTn id="81" dur="350"/>
                                        <p:tgtEl>
                                          <p:spTgt spid="42"/>
                                        </p:tgtEl>
                                      </p:cBhvr>
                                    </p:animEffect>
                                  </p:childTnLst>
                                </p:cTn>
                              </p:par>
                              <p:par>
                                <p:cTn id="82" presetID="26" presetClass="emph" presetSubtype="0" fill="hold" grpId="1" nodeType="withEffect">
                                  <p:stCondLst>
                                    <p:cond delay="0"/>
                                  </p:stCondLst>
                                  <p:childTnLst>
                                    <p:animEffect transition="out" filter="fade">
                                      <p:cBhvr>
                                        <p:cTn id="83" dur="400" tmFilter="0, 0; .2, .5; .8, .5; 1, 0"/>
                                        <p:tgtEl>
                                          <p:spTgt spid="42"/>
                                        </p:tgtEl>
                                      </p:cBhvr>
                                    </p:animEffect>
                                    <p:animScale>
                                      <p:cBhvr>
                                        <p:cTn id="84" dur="200" autoRev="1" fill="hold"/>
                                        <p:tgtEl>
                                          <p:spTgt spid="42"/>
                                        </p:tgtEl>
                                      </p:cBhvr>
                                      <p:by x="105000" y="105000"/>
                                    </p:animScale>
                                  </p:childTnLst>
                                </p:cTn>
                              </p:par>
                            </p:childTnLst>
                          </p:cTn>
                        </p:par>
                        <p:par>
                          <p:cTn id="85" fill="hold">
                            <p:stCondLst>
                              <p:cond delay="4300"/>
                            </p:stCondLst>
                            <p:childTnLst>
                              <p:par>
                                <p:cTn id="86" presetID="10" presetClass="entr" presetSubtype="0" fill="hold" grpId="0" nodeType="afterEffect">
                                  <p:stCondLst>
                                    <p:cond delay="0"/>
                                  </p:stCondLst>
                                  <p:childTnLst>
                                    <p:set>
                                      <p:cBhvr>
                                        <p:cTn id="87" dur="1" fill="hold">
                                          <p:stCondLst>
                                            <p:cond delay="0"/>
                                          </p:stCondLst>
                                        </p:cTn>
                                        <p:tgtEl>
                                          <p:spTgt spid="41"/>
                                        </p:tgtEl>
                                        <p:attrNameLst>
                                          <p:attrName>style.visibility</p:attrName>
                                        </p:attrNameLst>
                                      </p:cBhvr>
                                      <p:to>
                                        <p:strVal val="visible"/>
                                      </p:to>
                                    </p:set>
                                    <p:animEffect transition="in" filter="fade">
                                      <p:cBhvr>
                                        <p:cTn id="88" dur="500"/>
                                        <p:tgtEl>
                                          <p:spTgt spid="41"/>
                                        </p:tgtEl>
                                      </p:cBhvr>
                                    </p:animEffect>
                                  </p:childTnLst>
                                </p:cTn>
                              </p:par>
                            </p:childTnLst>
                          </p:cTn>
                        </p:par>
                        <p:par>
                          <p:cTn id="89" fill="hold">
                            <p:stCondLst>
                              <p:cond delay="4800"/>
                            </p:stCondLst>
                            <p:childTnLst>
                              <p:par>
                                <p:cTn id="90" presetID="10" presetClass="entr" presetSubtype="0" fill="hold" grpId="0" nodeType="afterEffect">
                                  <p:stCondLst>
                                    <p:cond delay="0"/>
                                  </p:stCondLst>
                                  <p:childTnLst>
                                    <p:set>
                                      <p:cBhvr>
                                        <p:cTn id="91" dur="1" fill="hold">
                                          <p:stCondLst>
                                            <p:cond delay="0"/>
                                          </p:stCondLst>
                                        </p:cTn>
                                        <p:tgtEl>
                                          <p:spTgt spid="44"/>
                                        </p:tgtEl>
                                        <p:attrNameLst>
                                          <p:attrName>style.visibility</p:attrName>
                                        </p:attrNameLst>
                                      </p:cBhvr>
                                      <p:to>
                                        <p:strVal val="visible"/>
                                      </p:to>
                                    </p:set>
                                    <p:animEffect transition="in" filter="fade">
                                      <p:cBhvr>
                                        <p:cTn id="92" dur="350"/>
                                        <p:tgtEl>
                                          <p:spTgt spid="44"/>
                                        </p:tgtEl>
                                      </p:cBhvr>
                                    </p:animEffect>
                                  </p:childTnLst>
                                </p:cTn>
                              </p:par>
                              <p:par>
                                <p:cTn id="93" presetID="26" presetClass="emph" presetSubtype="0" fill="hold" grpId="1" nodeType="withEffect">
                                  <p:stCondLst>
                                    <p:cond delay="0"/>
                                  </p:stCondLst>
                                  <p:childTnLst>
                                    <p:animEffect transition="out" filter="fade">
                                      <p:cBhvr>
                                        <p:cTn id="94" dur="400" tmFilter="0, 0; .2, .5; .8, .5; 1, 0"/>
                                        <p:tgtEl>
                                          <p:spTgt spid="44"/>
                                        </p:tgtEl>
                                      </p:cBhvr>
                                    </p:animEffect>
                                    <p:animScale>
                                      <p:cBhvr>
                                        <p:cTn id="95" dur="200" autoRev="1" fill="hold"/>
                                        <p:tgtEl>
                                          <p:spTgt spid="44"/>
                                        </p:tgtEl>
                                      </p:cBhvr>
                                      <p:by x="105000" y="105000"/>
                                    </p:animScale>
                                  </p:childTnLst>
                                </p:cTn>
                              </p:par>
                            </p:childTnLst>
                          </p:cTn>
                        </p:par>
                        <p:par>
                          <p:cTn id="96" fill="hold">
                            <p:stCondLst>
                              <p:cond delay="5200"/>
                            </p:stCondLst>
                            <p:childTnLst>
                              <p:par>
                                <p:cTn id="97" presetID="10" presetClass="entr" presetSubtype="0" fill="hold" grpId="0" nodeType="afterEffect">
                                  <p:stCondLst>
                                    <p:cond delay="0"/>
                                  </p:stCondLst>
                                  <p:childTnLst>
                                    <p:set>
                                      <p:cBhvr>
                                        <p:cTn id="98" dur="1" fill="hold">
                                          <p:stCondLst>
                                            <p:cond delay="0"/>
                                          </p:stCondLst>
                                        </p:cTn>
                                        <p:tgtEl>
                                          <p:spTgt spid="43"/>
                                        </p:tgtEl>
                                        <p:attrNameLst>
                                          <p:attrName>style.visibility</p:attrName>
                                        </p:attrNameLst>
                                      </p:cBhvr>
                                      <p:to>
                                        <p:strVal val="visible"/>
                                      </p:to>
                                    </p:set>
                                    <p:animEffect transition="in" filter="fade">
                                      <p:cBhvr>
                                        <p:cTn id="9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39" grpId="0"/>
      <p:bldP spid="40" grpId="0"/>
      <p:bldP spid="40" grpId="1"/>
      <p:bldP spid="41" grpId="0"/>
      <p:bldP spid="42" grpId="0"/>
      <p:bldP spid="42" grpId="1"/>
      <p:bldP spid="43" grpId="0"/>
      <p:bldP spid="44" grpId="0"/>
      <p:bldP spid="44" grpId="1"/>
      <p:bldP spid="45" grpId="0"/>
      <p:bldP spid="46" grpId="0"/>
      <p:bldP spid="4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五边形 13"/>
          <p:cNvSpPr/>
          <p:nvPr/>
        </p:nvSpPr>
        <p:spPr>
          <a:xfrm>
            <a:off x="314371" y="1633364"/>
            <a:ext cx="3181255" cy="1296144"/>
          </a:xfrm>
          <a:prstGeom prst="homePlate">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五边形 42"/>
          <p:cNvSpPr/>
          <p:nvPr/>
        </p:nvSpPr>
        <p:spPr>
          <a:xfrm>
            <a:off x="4175448" y="1633364"/>
            <a:ext cx="3181255" cy="1296144"/>
          </a:xfrm>
          <a:prstGeom prst="homePlate">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五边形 43"/>
          <p:cNvSpPr/>
          <p:nvPr/>
        </p:nvSpPr>
        <p:spPr>
          <a:xfrm>
            <a:off x="1969012" y="3649588"/>
            <a:ext cx="3181255" cy="1296144"/>
          </a:xfrm>
          <a:prstGeom prst="homePlat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五边形 44"/>
          <p:cNvSpPr/>
          <p:nvPr/>
        </p:nvSpPr>
        <p:spPr>
          <a:xfrm>
            <a:off x="5830089" y="3649588"/>
            <a:ext cx="3181255" cy="1296144"/>
          </a:xfrm>
          <a:prstGeom prst="homePlat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五边形 3"/>
          <p:cNvSpPr/>
          <p:nvPr/>
        </p:nvSpPr>
        <p:spPr>
          <a:xfrm>
            <a:off x="0" y="337220"/>
            <a:ext cx="3419872" cy="576064"/>
          </a:xfrm>
          <a:prstGeom prst="homePlat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TextBox 4"/>
          <p:cNvSpPr txBox="1"/>
          <p:nvPr/>
        </p:nvSpPr>
        <p:spPr>
          <a:xfrm>
            <a:off x="179512" y="440586"/>
            <a:ext cx="1107996"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工作经历</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1" name="矩形 20"/>
          <p:cNvSpPr/>
          <p:nvPr/>
        </p:nvSpPr>
        <p:spPr>
          <a:xfrm>
            <a:off x="0" y="5593804"/>
            <a:ext cx="9144000" cy="14401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36512" y="3278954"/>
            <a:ext cx="9144000" cy="0"/>
          </a:xfrm>
          <a:prstGeom prst="line">
            <a:avLst/>
          </a:prstGeom>
          <a:ln w="57150">
            <a:solidFill>
              <a:srgbClr val="37BEDE"/>
            </a:solidFill>
          </a:ln>
        </p:spPr>
        <p:style>
          <a:lnRef idx="1">
            <a:schemeClr val="accent1"/>
          </a:lnRef>
          <a:fillRef idx="0">
            <a:schemeClr val="accent1"/>
          </a:fillRef>
          <a:effectRef idx="0">
            <a:schemeClr val="accent1"/>
          </a:effectRef>
          <a:fontRef idx="minor">
            <a:schemeClr val="tx1"/>
          </a:fontRef>
        </p:style>
      </p:cxnSp>
      <p:grpSp>
        <p:nvGrpSpPr>
          <p:cNvPr id="54" name="组合 53"/>
          <p:cNvGrpSpPr/>
          <p:nvPr/>
        </p:nvGrpSpPr>
        <p:grpSpPr>
          <a:xfrm>
            <a:off x="287016" y="1973493"/>
            <a:ext cx="217567" cy="1414245"/>
            <a:chOff x="287016" y="1973493"/>
            <a:chExt cx="217567" cy="1414245"/>
          </a:xfrm>
        </p:grpSpPr>
        <p:cxnSp>
          <p:nvCxnSpPr>
            <p:cNvPr id="13" name="直接连接符 12"/>
            <p:cNvCxnSpPr>
              <a:endCxn id="10" idx="0"/>
            </p:cNvCxnSpPr>
            <p:nvPr/>
          </p:nvCxnSpPr>
          <p:spPr>
            <a:xfrm>
              <a:off x="395799" y="1993404"/>
              <a:ext cx="1" cy="1176767"/>
            </a:xfrm>
            <a:prstGeom prst="line">
              <a:avLst/>
            </a:prstGeom>
            <a:ln w="19050">
              <a:solidFill>
                <a:srgbClr val="FFCC4C"/>
              </a:solidFill>
            </a:ln>
          </p:spPr>
          <p:style>
            <a:lnRef idx="1">
              <a:schemeClr val="accent1"/>
            </a:lnRef>
            <a:fillRef idx="0">
              <a:schemeClr val="accent1"/>
            </a:fillRef>
            <a:effectRef idx="0">
              <a:schemeClr val="accent1"/>
            </a:effectRef>
            <a:fontRef idx="minor">
              <a:schemeClr val="tx1"/>
            </a:fontRef>
          </p:style>
        </p:cxnSp>
        <p:sp>
          <p:nvSpPr>
            <p:cNvPr id="35" name="椭圆 34"/>
            <p:cNvSpPr/>
            <p:nvPr/>
          </p:nvSpPr>
          <p:spPr>
            <a:xfrm>
              <a:off x="342311" y="1973493"/>
              <a:ext cx="108784" cy="108784"/>
            </a:xfrm>
            <a:prstGeom prst="ellipse">
              <a:avLst/>
            </a:prstGeom>
            <a:solidFill>
              <a:srgbClr val="FFC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sp>
          <p:nvSpPr>
            <p:cNvPr id="10" name="椭圆 9"/>
            <p:cNvSpPr/>
            <p:nvPr/>
          </p:nvSpPr>
          <p:spPr>
            <a:xfrm>
              <a:off x="287016" y="3170171"/>
              <a:ext cx="217567" cy="217567"/>
            </a:xfrm>
            <a:prstGeom prst="ellipse">
              <a:avLst/>
            </a:prstGeom>
            <a:solidFill>
              <a:srgbClr val="FFCC4C"/>
            </a:solidFill>
            <a:ln>
              <a:solidFill>
                <a:srgbClr val="37BE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6" name="组合 55"/>
          <p:cNvGrpSpPr/>
          <p:nvPr/>
        </p:nvGrpSpPr>
        <p:grpSpPr>
          <a:xfrm>
            <a:off x="4175448" y="2082462"/>
            <a:ext cx="217567" cy="1305462"/>
            <a:chOff x="4175448" y="2082462"/>
            <a:chExt cx="217567" cy="1305462"/>
          </a:xfrm>
        </p:grpSpPr>
        <p:cxnSp>
          <p:nvCxnSpPr>
            <p:cNvPr id="36" name="直接连接符 35"/>
            <p:cNvCxnSpPr/>
            <p:nvPr/>
          </p:nvCxnSpPr>
          <p:spPr>
            <a:xfrm>
              <a:off x="4284231" y="2102373"/>
              <a:ext cx="1" cy="1176767"/>
            </a:xfrm>
            <a:prstGeom prst="line">
              <a:avLst/>
            </a:prstGeom>
            <a:ln w="19050">
              <a:solidFill>
                <a:srgbClr val="19547C"/>
              </a:solidFill>
            </a:ln>
          </p:spPr>
          <p:style>
            <a:lnRef idx="1">
              <a:schemeClr val="accent1"/>
            </a:lnRef>
            <a:fillRef idx="0">
              <a:schemeClr val="accent1"/>
            </a:fillRef>
            <a:effectRef idx="0">
              <a:schemeClr val="accent1"/>
            </a:effectRef>
            <a:fontRef idx="minor">
              <a:schemeClr val="tx1"/>
            </a:fontRef>
          </p:style>
        </p:cxnSp>
        <p:sp>
          <p:nvSpPr>
            <p:cNvPr id="37" name="椭圆 36"/>
            <p:cNvSpPr/>
            <p:nvPr/>
          </p:nvSpPr>
          <p:spPr>
            <a:xfrm>
              <a:off x="4230743" y="2082462"/>
              <a:ext cx="108784" cy="108784"/>
            </a:xfrm>
            <a:prstGeom prst="ellips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sp>
          <p:nvSpPr>
            <p:cNvPr id="33" name="椭圆 32"/>
            <p:cNvSpPr/>
            <p:nvPr/>
          </p:nvSpPr>
          <p:spPr>
            <a:xfrm>
              <a:off x="4175448" y="3170357"/>
              <a:ext cx="217567" cy="217567"/>
            </a:xfrm>
            <a:prstGeom prst="ellipse">
              <a:avLst/>
            </a:prstGeom>
            <a:solidFill>
              <a:srgbClr val="19547C"/>
            </a:solidFill>
            <a:ln>
              <a:solidFill>
                <a:srgbClr val="37BE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grpSp>
      <p:grpSp>
        <p:nvGrpSpPr>
          <p:cNvPr id="57" name="组合 56"/>
          <p:cNvGrpSpPr/>
          <p:nvPr/>
        </p:nvGrpSpPr>
        <p:grpSpPr>
          <a:xfrm>
            <a:off x="5830089" y="3217540"/>
            <a:ext cx="217567" cy="1339942"/>
            <a:chOff x="5830089" y="3217540"/>
            <a:chExt cx="217567" cy="1339942"/>
          </a:xfrm>
        </p:grpSpPr>
        <p:cxnSp>
          <p:nvCxnSpPr>
            <p:cNvPr id="40" name="直接连接符 39"/>
            <p:cNvCxnSpPr/>
            <p:nvPr/>
          </p:nvCxnSpPr>
          <p:spPr>
            <a:xfrm>
              <a:off x="5938871" y="3326323"/>
              <a:ext cx="1" cy="1176767"/>
            </a:xfrm>
            <a:prstGeom prst="line">
              <a:avLst/>
            </a:prstGeom>
            <a:ln w="19050">
              <a:solidFill>
                <a:srgbClr val="37BEDE"/>
              </a:solidFill>
            </a:ln>
          </p:spPr>
          <p:style>
            <a:lnRef idx="1">
              <a:schemeClr val="accent1"/>
            </a:lnRef>
            <a:fillRef idx="0">
              <a:schemeClr val="accent1"/>
            </a:fillRef>
            <a:effectRef idx="0">
              <a:schemeClr val="accent1"/>
            </a:effectRef>
            <a:fontRef idx="minor">
              <a:schemeClr val="tx1"/>
            </a:fontRef>
          </p:style>
        </p:cxnSp>
        <p:sp>
          <p:nvSpPr>
            <p:cNvPr id="41" name="椭圆 40"/>
            <p:cNvSpPr/>
            <p:nvPr/>
          </p:nvSpPr>
          <p:spPr>
            <a:xfrm>
              <a:off x="5885383" y="4448698"/>
              <a:ext cx="108784" cy="108784"/>
            </a:xfrm>
            <a:prstGeom prst="ellipse">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sp>
          <p:nvSpPr>
            <p:cNvPr id="34" name="椭圆 33"/>
            <p:cNvSpPr/>
            <p:nvPr/>
          </p:nvSpPr>
          <p:spPr>
            <a:xfrm>
              <a:off x="5830089" y="3217540"/>
              <a:ext cx="217567" cy="217567"/>
            </a:xfrm>
            <a:prstGeom prst="ellipse">
              <a:avLst/>
            </a:prstGeom>
            <a:solidFill>
              <a:srgbClr val="37BEDE"/>
            </a:solidFill>
            <a:ln>
              <a:solidFill>
                <a:srgbClr val="37BE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grpSp>
      <p:grpSp>
        <p:nvGrpSpPr>
          <p:cNvPr id="55" name="组合 54"/>
          <p:cNvGrpSpPr/>
          <p:nvPr/>
        </p:nvGrpSpPr>
        <p:grpSpPr>
          <a:xfrm>
            <a:off x="1941657" y="3170357"/>
            <a:ext cx="217567" cy="1431902"/>
            <a:chOff x="1941657" y="3170357"/>
            <a:chExt cx="217567" cy="1431902"/>
          </a:xfrm>
        </p:grpSpPr>
        <p:cxnSp>
          <p:nvCxnSpPr>
            <p:cNvPr id="38" name="直接连接符 37"/>
            <p:cNvCxnSpPr/>
            <p:nvPr/>
          </p:nvCxnSpPr>
          <p:spPr>
            <a:xfrm>
              <a:off x="2053159" y="3371100"/>
              <a:ext cx="1" cy="1176767"/>
            </a:xfrm>
            <a:prstGeom prst="line">
              <a:avLst/>
            </a:prstGeom>
            <a:ln w="19050">
              <a:solidFill>
                <a:srgbClr val="E55948"/>
              </a:solidFill>
            </a:ln>
          </p:spPr>
          <p:style>
            <a:lnRef idx="1">
              <a:schemeClr val="accent1"/>
            </a:lnRef>
            <a:fillRef idx="0">
              <a:schemeClr val="accent1"/>
            </a:fillRef>
            <a:effectRef idx="0">
              <a:schemeClr val="accent1"/>
            </a:effectRef>
            <a:fontRef idx="minor">
              <a:schemeClr val="tx1"/>
            </a:fontRef>
          </p:style>
        </p:cxnSp>
        <p:sp>
          <p:nvSpPr>
            <p:cNvPr id="39" name="椭圆 38"/>
            <p:cNvSpPr/>
            <p:nvPr/>
          </p:nvSpPr>
          <p:spPr>
            <a:xfrm>
              <a:off x="1999671" y="4493475"/>
              <a:ext cx="108784" cy="108784"/>
            </a:xfrm>
            <a:prstGeom prst="ellipse">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sp>
          <p:nvSpPr>
            <p:cNvPr id="32" name="椭圆 31"/>
            <p:cNvSpPr/>
            <p:nvPr/>
          </p:nvSpPr>
          <p:spPr>
            <a:xfrm>
              <a:off x="1941657" y="3170357"/>
              <a:ext cx="217567" cy="217567"/>
            </a:xfrm>
            <a:prstGeom prst="ellipse">
              <a:avLst/>
            </a:prstGeom>
            <a:solidFill>
              <a:srgbClr val="E55948"/>
            </a:solidFill>
            <a:ln>
              <a:solidFill>
                <a:srgbClr val="37BE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grpSp>
      <p:sp>
        <p:nvSpPr>
          <p:cNvPr id="46" name="矩形 45"/>
          <p:cNvSpPr/>
          <p:nvPr/>
        </p:nvSpPr>
        <p:spPr>
          <a:xfrm flipH="1">
            <a:off x="588101" y="1735146"/>
            <a:ext cx="2795259" cy="1092579"/>
          </a:xfrm>
          <a:prstGeom prst="rect">
            <a:avLst/>
          </a:prstGeom>
          <a:effectLst/>
        </p:spPr>
        <p:txBody>
          <a:bodyPr wrap="square" lIns="121893" tIns="60946" rIns="121893" bIns="60946">
            <a:spAutoFit/>
          </a:bodyPr>
          <a:lstStyle/>
          <a:p>
            <a:pPr>
              <a:lnSpc>
                <a:spcPct val="150000"/>
              </a:lnSpc>
            </a:pPr>
            <a:r>
              <a:rPr lang="zh-CN" altLang="en-US" sz="1400" dirty="0">
                <a:solidFill>
                  <a:schemeClr val="bg1"/>
                </a:solidFill>
              </a:rPr>
              <a:t>这里输入简单的文字</a:t>
            </a:r>
            <a:r>
              <a:rPr lang="zh-CN" altLang="en-US" sz="1400" dirty="0" smtClean="0">
                <a:solidFill>
                  <a:schemeClr val="bg1"/>
                </a:solidFill>
              </a:rPr>
              <a:t>概述</a:t>
            </a:r>
            <a:endParaRPr lang="en-US" altLang="zh-CN" sz="1400" dirty="0" smtClean="0">
              <a:solidFill>
                <a:schemeClr val="bg1"/>
              </a:solidFill>
            </a:endParaRPr>
          </a:p>
          <a:p>
            <a:pPr>
              <a:lnSpc>
                <a:spcPct val="150000"/>
              </a:lnSpc>
            </a:pPr>
            <a:r>
              <a:rPr lang="zh-CN" altLang="en-US" sz="1400" dirty="0" smtClean="0">
                <a:solidFill>
                  <a:schemeClr val="bg1"/>
                </a:solidFill>
              </a:rPr>
              <a:t>这里</a:t>
            </a:r>
            <a:r>
              <a:rPr lang="zh-CN" altLang="en-US" sz="1400" dirty="0">
                <a:solidFill>
                  <a:schemeClr val="bg1"/>
                </a:solidFill>
              </a:rPr>
              <a:t>输入简单</a:t>
            </a:r>
            <a:r>
              <a:rPr lang="zh-CN" altLang="en-US" sz="1400" dirty="0" smtClean="0">
                <a:solidFill>
                  <a:schemeClr val="bg1"/>
                </a:solidFill>
              </a:rPr>
              <a:t>文字概述简</a:t>
            </a:r>
            <a:endParaRPr lang="en-US" altLang="zh-CN" sz="1400" dirty="0" smtClean="0">
              <a:solidFill>
                <a:schemeClr val="bg1"/>
              </a:solidFill>
            </a:endParaRPr>
          </a:p>
          <a:p>
            <a:pPr>
              <a:lnSpc>
                <a:spcPct val="150000"/>
              </a:lnSpc>
            </a:pPr>
            <a:r>
              <a:rPr lang="zh-CN" altLang="en-US" sz="1400" dirty="0" smtClean="0">
                <a:solidFill>
                  <a:schemeClr val="bg1"/>
                </a:solidFill>
              </a:rPr>
              <a:t>单</a:t>
            </a:r>
            <a:r>
              <a:rPr lang="zh-CN" altLang="en-US" sz="1400" dirty="0">
                <a:solidFill>
                  <a:schemeClr val="bg1"/>
                </a:solidFill>
              </a:rPr>
              <a:t>的文字</a:t>
            </a:r>
            <a:r>
              <a:rPr lang="zh-CN" altLang="en-US" sz="1400" dirty="0" smtClean="0">
                <a:solidFill>
                  <a:schemeClr val="bg1"/>
                </a:solidFill>
              </a:rPr>
              <a:t>概述</a:t>
            </a:r>
            <a:r>
              <a:rPr lang="zh-CN" altLang="en-US" sz="1400" dirty="0" smtClean="0">
                <a:solidFill>
                  <a:schemeClr val="bg1"/>
                </a:solidFill>
                <a:latin typeface="微软雅黑" pitchFamily="34" charset="-122"/>
                <a:ea typeface="微软雅黑" pitchFamily="34" charset="-122"/>
              </a:rPr>
              <a:t>。</a:t>
            </a:r>
            <a:r>
              <a:rPr lang="zh-CN" altLang="en-US" sz="1400" dirty="0">
                <a:solidFill>
                  <a:schemeClr val="bg1"/>
                </a:solidFill>
              </a:rPr>
              <a:t>这里</a:t>
            </a:r>
            <a:r>
              <a:rPr lang="zh-CN" altLang="en-US" sz="1400" dirty="0" smtClean="0">
                <a:solidFill>
                  <a:schemeClr val="bg1"/>
                </a:solidFill>
              </a:rPr>
              <a:t>输入</a:t>
            </a:r>
            <a:endParaRPr lang="en-US" altLang="zh-CN" sz="1400" dirty="0">
              <a:solidFill>
                <a:schemeClr val="bg1"/>
              </a:solidFill>
              <a:latin typeface="微软雅黑" pitchFamily="34" charset="-122"/>
              <a:ea typeface="微软雅黑" pitchFamily="34" charset="-122"/>
            </a:endParaRPr>
          </a:p>
        </p:txBody>
      </p:sp>
      <p:sp>
        <p:nvSpPr>
          <p:cNvPr id="47" name="矩形 46"/>
          <p:cNvSpPr/>
          <p:nvPr/>
        </p:nvSpPr>
        <p:spPr>
          <a:xfrm flipH="1">
            <a:off x="4476533" y="1746595"/>
            <a:ext cx="2795259" cy="1092579"/>
          </a:xfrm>
          <a:prstGeom prst="rect">
            <a:avLst/>
          </a:prstGeom>
          <a:effectLst/>
        </p:spPr>
        <p:txBody>
          <a:bodyPr wrap="square" lIns="121893" tIns="60946" rIns="121893" bIns="60946">
            <a:spAutoFit/>
          </a:bodyPr>
          <a:lstStyle/>
          <a:p>
            <a:pPr>
              <a:lnSpc>
                <a:spcPct val="150000"/>
              </a:lnSpc>
            </a:pPr>
            <a:r>
              <a:rPr lang="zh-CN" altLang="en-US" sz="1400" dirty="0">
                <a:solidFill>
                  <a:schemeClr val="bg1"/>
                </a:solidFill>
              </a:rPr>
              <a:t>这里输入简单的文字</a:t>
            </a:r>
            <a:r>
              <a:rPr lang="zh-CN" altLang="en-US" sz="1400" dirty="0" smtClean="0">
                <a:solidFill>
                  <a:schemeClr val="bg1"/>
                </a:solidFill>
              </a:rPr>
              <a:t>概述</a:t>
            </a:r>
            <a:endParaRPr lang="en-US" altLang="zh-CN" sz="1400" dirty="0" smtClean="0">
              <a:solidFill>
                <a:schemeClr val="bg1"/>
              </a:solidFill>
            </a:endParaRPr>
          </a:p>
          <a:p>
            <a:pPr>
              <a:lnSpc>
                <a:spcPct val="150000"/>
              </a:lnSpc>
            </a:pPr>
            <a:r>
              <a:rPr lang="zh-CN" altLang="en-US" sz="1400" dirty="0" smtClean="0">
                <a:solidFill>
                  <a:schemeClr val="bg1"/>
                </a:solidFill>
              </a:rPr>
              <a:t>这里</a:t>
            </a:r>
            <a:r>
              <a:rPr lang="zh-CN" altLang="en-US" sz="1400" dirty="0">
                <a:solidFill>
                  <a:schemeClr val="bg1"/>
                </a:solidFill>
              </a:rPr>
              <a:t>输入简单</a:t>
            </a:r>
            <a:r>
              <a:rPr lang="zh-CN" altLang="en-US" sz="1400" dirty="0" smtClean="0">
                <a:solidFill>
                  <a:schemeClr val="bg1"/>
                </a:solidFill>
              </a:rPr>
              <a:t>文字概述简</a:t>
            </a:r>
            <a:endParaRPr lang="en-US" altLang="zh-CN" sz="1400" dirty="0" smtClean="0">
              <a:solidFill>
                <a:schemeClr val="bg1"/>
              </a:solidFill>
            </a:endParaRPr>
          </a:p>
          <a:p>
            <a:pPr>
              <a:lnSpc>
                <a:spcPct val="150000"/>
              </a:lnSpc>
            </a:pPr>
            <a:r>
              <a:rPr lang="zh-CN" altLang="en-US" sz="1400" dirty="0" smtClean="0">
                <a:solidFill>
                  <a:schemeClr val="bg1"/>
                </a:solidFill>
              </a:rPr>
              <a:t>单</a:t>
            </a:r>
            <a:r>
              <a:rPr lang="zh-CN" altLang="en-US" sz="1400" dirty="0">
                <a:solidFill>
                  <a:schemeClr val="bg1"/>
                </a:solidFill>
              </a:rPr>
              <a:t>的文字</a:t>
            </a:r>
            <a:r>
              <a:rPr lang="zh-CN" altLang="en-US" sz="1400" dirty="0" smtClean="0">
                <a:solidFill>
                  <a:schemeClr val="bg1"/>
                </a:solidFill>
              </a:rPr>
              <a:t>概述</a:t>
            </a:r>
            <a:r>
              <a:rPr lang="zh-CN" altLang="en-US" sz="1400" dirty="0" smtClean="0">
                <a:solidFill>
                  <a:schemeClr val="bg1"/>
                </a:solidFill>
                <a:latin typeface="微软雅黑" pitchFamily="34" charset="-122"/>
                <a:ea typeface="微软雅黑" pitchFamily="34" charset="-122"/>
              </a:rPr>
              <a:t>。</a:t>
            </a:r>
            <a:r>
              <a:rPr lang="zh-CN" altLang="en-US" sz="1400" dirty="0">
                <a:solidFill>
                  <a:schemeClr val="bg1"/>
                </a:solidFill>
              </a:rPr>
              <a:t>这里</a:t>
            </a:r>
            <a:r>
              <a:rPr lang="zh-CN" altLang="en-US" sz="1400" dirty="0" smtClean="0">
                <a:solidFill>
                  <a:schemeClr val="bg1"/>
                </a:solidFill>
              </a:rPr>
              <a:t>输入</a:t>
            </a:r>
            <a:endParaRPr lang="en-US" altLang="zh-CN" sz="1400" dirty="0">
              <a:solidFill>
                <a:schemeClr val="bg1"/>
              </a:solidFill>
              <a:latin typeface="微软雅黑" pitchFamily="34" charset="-122"/>
              <a:ea typeface="微软雅黑" pitchFamily="34" charset="-122"/>
            </a:endParaRPr>
          </a:p>
        </p:txBody>
      </p:sp>
      <p:sp>
        <p:nvSpPr>
          <p:cNvPr id="48" name="矩形 47"/>
          <p:cNvSpPr/>
          <p:nvPr/>
        </p:nvSpPr>
        <p:spPr>
          <a:xfrm flipH="1">
            <a:off x="2162009" y="3751370"/>
            <a:ext cx="2795259" cy="1092579"/>
          </a:xfrm>
          <a:prstGeom prst="rect">
            <a:avLst/>
          </a:prstGeom>
          <a:effectLst/>
        </p:spPr>
        <p:txBody>
          <a:bodyPr wrap="square" lIns="121893" tIns="60946" rIns="121893" bIns="60946">
            <a:spAutoFit/>
          </a:bodyPr>
          <a:lstStyle/>
          <a:p>
            <a:pPr>
              <a:lnSpc>
                <a:spcPct val="150000"/>
              </a:lnSpc>
            </a:pPr>
            <a:r>
              <a:rPr lang="zh-CN" altLang="en-US" sz="1400" dirty="0">
                <a:solidFill>
                  <a:schemeClr val="bg1"/>
                </a:solidFill>
              </a:rPr>
              <a:t>这里输入简单的文字</a:t>
            </a:r>
            <a:r>
              <a:rPr lang="zh-CN" altLang="en-US" sz="1400" dirty="0" smtClean="0">
                <a:solidFill>
                  <a:schemeClr val="bg1"/>
                </a:solidFill>
              </a:rPr>
              <a:t>概述</a:t>
            </a:r>
            <a:endParaRPr lang="en-US" altLang="zh-CN" sz="1400" dirty="0" smtClean="0">
              <a:solidFill>
                <a:schemeClr val="bg1"/>
              </a:solidFill>
            </a:endParaRPr>
          </a:p>
          <a:p>
            <a:pPr>
              <a:lnSpc>
                <a:spcPct val="150000"/>
              </a:lnSpc>
            </a:pPr>
            <a:r>
              <a:rPr lang="zh-CN" altLang="en-US" sz="1400" dirty="0" smtClean="0">
                <a:solidFill>
                  <a:schemeClr val="bg1"/>
                </a:solidFill>
              </a:rPr>
              <a:t>这里</a:t>
            </a:r>
            <a:r>
              <a:rPr lang="zh-CN" altLang="en-US" sz="1400" dirty="0">
                <a:solidFill>
                  <a:schemeClr val="bg1"/>
                </a:solidFill>
              </a:rPr>
              <a:t>输入简单</a:t>
            </a:r>
            <a:r>
              <a:rPr lang="zh-CN" altLang="en-US" sz="1400" dirty="0" smtClean="0">
                <a:solidFill>
                  <a:schemeClr val="bg1"/>
                </a:solidFill>
              </a:rPr>
              <a:t>文字概述简</a:t>
            </a:r>
            <a:endParaRPr lang="en-US" altLang="zh-CN" sz="1400" dirty="0" smtClean="0">
              <a:solidFill>
                <a:schemeClr val="bg1"/>
              </a:solidFill>
            </a:endParaRPr>
          </a:p>
          <a:p>
            <a:pPr>
              <a:lnSpc>
                <a:spcPct val="150000"/>
              </a:lnSpc>
            </a:pPr>
            <a:r>
              <a:rPr lang="zh-CN" altLang="en-US" sz="1400" dirty="0" smtClean="0">
                <a:solidFill>
                  <a:schemeClr val="bg1"/>
                </a:solidFill>
              </a:rPr>
              <a:t>单</a:t>
            </a:r>
            <a:r>
              <a:rPr lang="zh-CN" altLang="en-US" sz="1400" dirty="0">
                <a:solidFill>
                  <a:schemeClr val="bg1"/>
                </a:solidFill>
              </a:rPr>
              <a:t>的文字</a:t>
            </a:r>
            <a:r>
              <a:rPr lang="zh-CN" altLang="en-US" sz="1400" dirty="0" smtClean="0">
                <a:solidFill>
                  <a:schemeClr val="bg1"/>
                </a:solidFill>
              </a:rPr>
              <a:t>概述</a:t>
            </a:r>
            <a:r>
              <a:rPr lang="zh-CN" altLang="en-US" sz="1400" dirty="0" smtClean="0">
                <a:solidFill>
                  <a:schemeClr val="bg1"/>
                </a:solidFill>
                <a:latin typeface="微软雅黑" pitchFamily="34" charset="-122"/>
                <a:ea typeface="微软雅黑" pitchFamily="34" charset="-122"/>
              </a:rPr>
              <a:t>。</a:t>
            </a:r>
            <a:r>
              <a:rPr lang="zh-CN" altLang="en-US" sz="1400" dirty="0">
                <a:solidFill>
                  <a:schemeClr val="bg1"/>
                </a:solidFill>
              </a:rPr>
              <a:t>这里</a:t>
            </a:r>
            <a:r>
              <a:rPr lang="zh-CN" altLang="en-US" sz="1400" dirty="0" smtClean="0">
                <a:solidFill>
                  <a:schemeClr val="bg1"/>
                </a:solidFill>
              </a:rPr>
              <a:t>输入</a:t>
            </a:r>
            <a:endParaRPr lang="en-US" altLang="zh-CN" sz="1400" dirty="0">
              <a:solidFill>
                <a:schemeClr val="bg1"/>
              </a:solidFill>
              <a:latin typeface="微软雅黑" pitchFamily="34" charset="-122"/>
              <a:ea typeface="微软雅黑" pitchFamily="34" charset="-122"/>
            </a:endParaRPr>
          </a:p>
        </p:txBody>
      </p:sp>
      <p:sp>
        <p:nvSpPr>
          <p:cNvPr id="49" name="矩形 48"/>
          <p:cNvSpPr/>
          <p:nvPr/>
        </p:nvSpPr>
        <p:spPr>
          <a:xfrm flipH="1">
            <a:off x="6050441" y="3762819"/>
            <a:ext cx="2795259" cy="1092579"/>
          </a:xfrm>
          <a:prstGeom prst="rect">
            <a:avLst/>
          </a:prstGeom>
          <a:effectLst/>
        </p:spPr>
        <p:txBody>
          <a:bodyPr wrap="square" lIns="121893" tIns="60946" rIns="121893" bIns="60946">
            <a:spAutoFit/>
          </a:bodyPr>
          <a:lstStyle/>
          <a:p>
            <a:pPr>
              <a:lnSpc>
                <a:spcPct val="150000"/>
              </a:lnSpc>
            </a:pPr>
            <a:r>
              <a:rPr lang="zh-CN" altLang="en-US" sz="1400" dirty="0">
                <a:solidFill>
                  <a:schemeClr val="bg1"/>
                </a:solidFill>
              </a:rPr>
              <a:t>这里输入简单的文字</a:t>
            </a:r>
            <a:r>
              <a:rPr lang="zh-CN" altLang="en-US" sz="1400" dirty="0" smtClean="0">
                <a:solidFill>
                  <a:schemeClr val="bg1"/>
                </a:solidFill>
              </a:rPr>
              <a:t>概述</a:t>
            </a:r>
            <a:endParaRPr lang="en-US" altLang="zh-CN" sz="1400" dirty="0" smtClean="0">
              <a:solidFill>
                <a:schemeClr val="bg1"/>
              </a:solidFill>
            </a:endParaRPr>
          </a:p>
          <a:p>
            <a:pPr>
              <a:lnSpc>
                <a:spcPct val="150000"/>
              </a:lnSpc>
            </a:pPr>
            <a:r>
              <a:rPr lang="zh-CN" altLang="en-US" sz="1400" dirty="0" smtClean="0">
                <a:solidFill>
                  <a:schemeClr val="bg1"/>
                </a:solidFill>
              </a:rPr>
              <a:t>这里</a:t>
            </a:r>
            <a:r>
              <a:rPr lang="zh-CN" altLang="en-US" sz="1400" dirty="0">
                <a:solidFill>
                  <a:schemeClr val="bg1"/>
                </a:solidFill>
              </a:rPr>
              <a:t>输入简单</a:t>
            </a:r>
            <a:r>
              <a:rPr lang="zh-CN" altLang="en-US" sz="1400" dirty="0" smtClean="0">
                <a:solidFill>
                  <a:schemeClr val="bg1"/>
                </a:solidFill>
              </a:rPr>
              <a:t>文字概述简</a:t>
            </a:r>
            <a:endParaRPr lang="en-US" altLang="zh-CN" sz="1400" dirty="0" smtClean="0">
              <a:solidFill>
                <a:schemeClr val="bg1"/>
              </a:solidFill>
            </a:endParaRPr>
          </a:p>
          <a:p>
            <a:pPr>
              <a:lnSpc>
                <a:spcPct val="150000"/>
              </a:lnSpc>
            </a:pPr>
            <a:r>
              <a:rPr lang="zh-CN" altLang="en-US" sz="1400" dirty="0" smtClean="0">
                <a:solidFill>
                  <a:schemeClr val="bg1"/>
                </a:solidFill>
              </a:rPr>
              <a:t>单</a:t>
            </a:r>
            <a:r>
              <a:rPr lang="zh-CN" altLang="en-US" sz="1400" dirty="0">
                <a:solidFill>
                  <a:schemeClr val="bg1"/>
                </a:solidFill>
              </a:rPr>
              <a:t>的文字</a:t>
            </a:r>
            <a:r>
              <a:rPr lang="zh-CN" altLang="en-US" sz="1400" dirty="0" smtClean="0">
                <a:solidFill>
                  <a:schemeClr val="bg1"/>
                </a:solidFill>
              </a:rPr>
              <a:t>概述</a:t>
            </a:r>
            <a:r>
              <a:rPr lang="zh-CN" altLang="en-US" sz="1400" dirty="0" smtClean="0">
                <a:solidFill>
                  <a:schemeClr val="bg1"/>
                </a:solidFill>
                <a:latin typeface="微软雅黑" pitchFamily="34" charset="-122"/>
                <a:ea typeface="微软雅黑" pitchFamily="34" charset="-122"/>
              </a:rPr>
              <a:t>。</a:t>
            </a:r>
            <a:r>
              <a:rPr lang="zh-CN" altLang="en-US" sz="1400" dirty="0">
                <a:solidFill>
                  <a:schemeClr val="bg1"/>
                </a:solidFill>
              </a:rPr>
              <a:t>这里</a:t>
            </a:r>
            <a:r>
              <a:rPr lang="zh-CN" altLang="en-US" sz="1400" dirty="0" smtClean="0">
                <a:solidFill>
                  <a:schemeClr val="bg1"/>
                </a:solidFill>
              </a:rPr>
              <a:t>输入</a:t>
            </a:r>
            <a:endParaRPr lang="en-US" altLang="zh-CN" sz="1400" dirty="0">
              <a:solidFill>
                <a:schemeClr val="bg1"/>
              </a:solidFill>
              <a:latin typeface="微软雅黑" pitchFamily="34" charset="-122"/>
              <a:ea typeface="微软雅黑" pitchFamily="34" charset="-122"/>
            </a:endParaRPr>
          </a:p>
        </p:txBody>
      </p:sp>
      <p:sp>
        <p:nvSpPr>
          <p:cNvPr id="50" name="矩形 49"/>
          <p:cNvSpPr/>
          <p:nvPr/>
        </p:nvSpPr>
        <p:spPr>
          <a:xfrm>
            <a:off x="7396955" y="477524"/>
            <a:ext cx="295456" cy="295456"/>
          </a:xfrm>
          <a:prstGeom prst="rect">
            <a:avLst/>
          </a:prstGeom>
          <a:solidFill>
            <a:srgbClr val="FFC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7764419" y="477524"/>
            <a:ext cx="295456" cy="295456"/>
          </a:xfrm>
          <a:prstGeom prst="rect">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8124459" y="477524"/>
            <a:ext cx="295456" cy="295456"/>
          </a:xfrm>
          <a:prstGeom prst="rect">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8491923" y="477524"/>
            <a:ext cx="295456" cy="29545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100569840"/>
      </p:ext>
    </p:extLst>
  </p:cSld>
  <p:clrMapOvr>
    <a:masterClrMapping/>
  </p:clrMapOvr>
  <mc:AlternateContent xmlns:mc="http://schemas.openxmlformats.org/markup-compatibility/2006" xmlns:p14="http://schemas.microsoft.com/office/powerpoint/2010/main">
    <mc:Choice Requires="p14">
      <p:transition spd="slow" p14:dur="1200" advTm="4432">
        <p14:prism/>
      </p:transition>
    </mc:Choice>
    <mc:Fallback xmlns="">
      <p:transition spd="slow" advTm="443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6"/>
                                        </p:tgtEl>
                                        <p:attrNameLst>
                                          <p:attrName>style.visibility</p:attrName>
                                        </p:attrNameLst>
                                      </p:cBhvr>
                                      <p:to>
                                        <p:strVal val="visible"/>
                                      </p:to>
                                    </p:set>
                                    <p:animEffect transition="in" filter="wipe(down)">
                                      <p:cBhvr>
                                        <p:cTn id="11" dur="500"/>
                                        <p:tgtEl>
                                          <p:spTgt spid="56"/>
                                        </p:tgtEl>
                                      </p:cBhvr>
                                    </p:animEffect>
                                  </p:childTnLst>
                                </p:cTn>
                              </p:par>
                              <p:par>
                                <p:cTn id="12" presetID="22" presetClass="entr" presetSubtype="4" fill="hold" nodeType="withEffect">
                                  <p:stCondLst>
                                    <p:cond delay="0"/>
                                  </p:stCondLst>
                                  <p:childTnLst>
                                    <p:set>
                                      <p:cBhvr>
                                        <p:cTn id="13" dur="1" fill="hold">
                                          <p:stCondLst>
                                            <p:cond delay="0"/>
                                          </p:stCondLst>
                                        </p:cTn>
                                        <p:tgtEl>
                                          <p:spTgt spid="54"/>
                                        </p:tgtEl>
                                        <p:attrNameLst>
                                          <p:attrName>style.visibility</p:attrName>
                                        </p:attrNameLst>
                                      </p:cBhvr>
                                      <p:to>
                                        <p:strVal val="visible"/>
                                      </p:to>
                                    </p:set>
                                    <p:animEffect transition="in" filter="wipe(down)">
                                      <p:cBhvr>
                                        <p:cTn id="14" dur="500"/>
                                        <p:tgtEl>
                                          <p:spTgt spid="54"/>
                                        </p:tgtEl>
                                      </p:cBhvr>
                                    </p:animEffect>
                                  </p:childTnLst>
                                </p:cTn>
                              </p:par>
                              <p:par>
                                <p:cTn id="15" presetID="22" presetClass="entr" presetSubtype="1" fill="hold" nodeType="with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ipe(up)">
                                      <p:cBhvr>
                                        <p:cTn id="17" dur="500"/>
                                        <p:tgtEl>
                                          <p:spTgt spid="55"/>
                                        </p:tgtEl>
                                      </p:cBhvr>
                                    </p:animEffect>
                                  </p:childTnLst>
                                </p:cTn>
                              </p:par>
                              <p:par>
                                <p:cTn id="18" presetID="22" presetClass="entr" presetSubtype="1" fill="hold" nodeType="withEffect">
                                  <p:stCondLst>
                                    <p:cond delay="0"/>
                                  </p:stCondLst>
                                  <p:childTnLst>
                                    <p:set>
                                      <p:cBhvr>
                                        <p:cTn id="19" dur="1" fill="hold">
                                          <p:stCondLst>
                                            <p:cond delay="0"/>
                                          </p:stCondLst>
                                        </p:cTn>
                                        <p:tgtEl>
                                          <p:spTgt spid="57"/>
                                        </p:tgtEl>
                                        <p:attrNameLst>
                                          <p:attrName>style.visibility</p:attrName>
                                        </p:attrNameLst>
                                      </p:cBhvr>
                                      <p:to>
                                        <p:strVal val="visible"/>
                                      </p:to>
                                    </p:set>
                                    <p:animEffect transition="in" filter="wipe(up)">
                                      <p:cBhvr>
                                        <p:cTn id="20" dur="500"/>
                                        <p:tgtEl>
                                          <p:spTgt spid="57"/>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left)">
                                      <p:cBhvr>
                                        <p:cTn id="24" dur="500"/>
                                        <p:tgtEl>
                                          <p:spTgt spid="14"/>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wipe(left)">
                                      <p:cBhvr>
                                        <p:cTn id="27" dur="500"/>
                                        <p:tgtEl>
                                          <p:spTgt spid="44"/>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wipe(left)">
                                      <p:cBhvr>
                                        <p:cTn id="30" dur="500"/>
                                        <p:tgtEl>
                                          <p:spTgt spid="4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wipe(left)">
                                      <p:cBhvr>
                                        <p:cTn id="33" dur="500"/>
                                        <p:tgtEl>
                                          <p:spTgt spid="45"/>
                                        </p:tgtEl>
                                      </p:cBhvr>
                                    </p:animEffect>
                                  </p:childTnLst>
                                </p:cTn>
                              </p:par>
                            </p:childTnLst>
                          </p:cTn>
                        </p:par>
                        <p:par>
                          <p:cTn id="34" fill="hold">
                            <p:stCondLst>
                              <p:cond delay="1500"/>
                            </p:stCondLst>
                            <p:childTnLst>
                              <p:par>
                                <p:cTn id="35" presetID="10" presetClass="entr" presetSubtype="0" fill="hold" grpId="0" nodeType="after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fade">
                                      <p:cBhvr>
                                        <p:cTn id="37" dur="500"/>
                                        <p:tgtEl>
                                          <p:spTgt spid="46"/>
                                        </p:tgtEl>
                                      </p:cBhvr>
                                    </p:animEffect>
                                  </p:childTnLst>
                                </p:cTn>
                              </p:par>
                            </p:childTnLst>
                          </p:cTn>
                        </p:par>
                        <p:par>
                          <p:cTn id="38" fill="hold">
                            <p:stCondLst>
                              <p:cond delay="2000"/>
                            </p:stCondLst>
                            <p:childTnLst>
                              <p:par>
                                <p:cTn id="39" presetID="10" presetClass="entr" presetSubtype="0" fill="hold" grpId="0" nodeType="after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fade">
                                      <p:cBhvr>
                                        <p:cTn id="41" dur="500"/>
                                        <p:tgtEl>
                                          <p:spTgt spid="47"/>
                                        </p:tgtEl>
                                      </p:cBhvr>
                                    </p:animEffect>
                                  </p:childTnLst>
                                </p:cTn>
                              </p:par>
                            </p:childTnLst>
                          </p:cTn>
                        </p:par>
                        <p:par>
                          <p:cTn id="42" fill="hold">
                            <p:stCondLst>
                              <p:cond delay="2500"/>
                            </p:stCondLst>
                            <p:childTnLst>
                              <p:par>
                                <p:cTn id="43" presetID="10" presetClass="entr" presetSubtype="0"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childTnLst>
                                </p:cTn>
                              </p:par>
                            </p:childTnLst>
                          </p:cTn>
                        </p:par>
                        <p:par>
                          <p:cTn id="46" fill="hold">
                            <p:stCondLst>
                              <p:cond delay="3000"/>
                            </p:stCondLst>
                            <p:childTnLst>
                              <p:par>
                                <p:cTn id="47" presetID="10" presetClass="entr" presetSubtype="0" fill="hold" grpId="0" nodeType="afterEffect">
                                  <p:stCondLst>
                                    <p:cond delay="0"/>
                                  </p:stCondLst>
                                  <p:childTnLst>
                                    <p:set>
                                      <p:cBhvr>
                                        <p:cTn id="48" dur="1" fill="hold">
                                          <p:stCondLst>
                                            <p:cond delay="0"/>
                                          </p:stCondLst>
                                        </p:cTn>
                                        <p:tgtEl>
                                          <p:spTgt spid="49"/>
                                        </p:tgtEl>
                                        <p:attrNameLst>
                                          <p:attrName>style.visibility</p:attrName>
                                        </p:attrNameLst>
                                      </p:cBhvr>
                                      <p:to>
                                        <p:strVal val="visible"/>
                                      </p:to>
                                    </p:set>
                                    <p:animEffect transition="in" filter="fade">
                                      <p:cBhvr>
                                        <p:cTn id="4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43" grpId="0" animBg="1"/>
      <p:bldP spid="44" grpId="0" animBg="1"/>
      <p:bldP spid="45" grpId="0" animBg="1"/>
      <p:bldP spid="46" grpId="0"/>
      <p:bldP spid="47" grpId="0"/>
      <p:bldP spid="48" grpId="0"/>
      <p:bldP spid="4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0" y="337220"/>
            <a:ext cx="3419872" cy="576064"/>
          </a:xfrm>
          <a:prstGeom prst="homePlat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TextBox 4"/>
          <p:cNvSpPr txBox="1"/>
          <p:nvPr/>
        </p:nvSpPr>
        <p:spPr>
          <a:xfrm>
            <a:off x="179512" y="440586"/>
            <a:ext cx="1107996"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项目经验</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1" name="矩形 20"/>
          <p:cNvSpPr/>
          <p:nvPr/>
        </p:nvSpPr>
        <p:spPr>
          <a:xfrm>
            <a:off x="0" y="5593804"/>
            <a:ext cx="9144000" cy="14401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7396955" y="477524"/>
            <a:ext cx="295456" cy="295456"/>
          </a:xfrm>
          <a:prstGeom prst="rect">
            <a:avLst/>
          </a:prstGeom>
          <a:solidFill>
            <a:srgbClr val="FFC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7764419" y="477524"/>
            <a:ext cx="295456" cy="295456"/>
          </a:xfrm>
          <a:prstGeom prst="rect">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8124459" y="477524"/>
            <a:ext cx="295456" cy="295456"/>
          </a:xfrm>
          <a:prstGeom prst="rect">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8491923" y="477524"/>
            <a:ext cx="295456" cy="29545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0"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217705" y="3264839"/>
            <a:ext cx="2766882" cy="2112941"/>
          </a:xfrm>
          <a:prstGeom prst="rect">
            <a:avLst/>
          </a:prstGeom>
          <a:noFill/>
          <a:ln w="9525">
            <a:noFill/>
            <a:miter lim="800000"/>
            <a:headEnd/>
            <a:tailEnd/>
          </a:ln>
        </p:spPr>
      </p:pic>
      <p:pic>
        <p:nvPicPr>
          <p:cNvPr id="31" name="Picture 3"/>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467544" y="1211875"/>
            <a:ext cx="2757301" cy="2094586"/>
          </a:xfrm>
          <a:prstGeom prst="rect">
            <a:avLst/>
          </a:prstGeom>
          <a:noFill/>
          <a:ln w="9525">
            <a:noFill/>
            <a:miter lim="800000"/>
            <a:headEnd/>
            <a:tailEnd/>
          </a:ln>
        </p:spPr>
      </p:pic>
      <p:pic>
        <p:nvPicPr>
          <p:cNvPr id="42" name="Picture 5"/>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5986904" y="1210287"/>
            <a:ext cx="2755385" cy="2096626"/>
          </a:xfrm>
          <a:prstGeom prst="rect">
            <a:avLst/>
          </a:prstGeom>
          <a:noFill/>
          <a:ln w="9525">
            <a:noFill/>
            <a:miter lim="800000"/>
            <a:headEnd/>
            <a:tailEnd/>
          </a:ln>
        </p:spPr>
      </p:pic>
      <p:sp>
        <p:nvSpPr>
          <p:cNvPr id="54" name="矩形 53"/>
          <p:cNvSpPr/>
          <p:nvPr/>
        </p:nvSpPr>
        <p:spPr>
          <a:xfrm>
            <a:off x="3220880" y="1210286"/>
            <a:ext cx="2764966" cy="2104785"/>
          </a:xfrm>
          <a:prstGeom prst="rect">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sp>
        <p:nvSpPr>
          <p:cNvPr id="55" name="矩形 54"/>
          <p:cNvSpPr/>
          <p:nvPr/>
        </p:nvSpPr>
        <p:spPr>
          <a:xfrm>
            <a:off x="474618" y="3271189"/>
            <a:ext cx="2764966" cy="2102746"/>
          </a:xfrm>
          <a:prstGeom prst="rect">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sp>
        <p:nvSpPr>
          <p:cNvPr id="56" name="矩形 55"/>
          <p:cNvSpPr/>
          <p:nvPr/>
        </p:nvSpPr>
        <p:spPr>
          <a:xfrm>
            <a:off x="5999271" y="3271189"/>
            <a:ext cx="2763050" cy="2104784"/>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sp>
        <p:nvSpPr>
          <p:cNvPr id="57" name="等腰三角形 56"/>
          <p:cNvSpPr/>
          <p:nvPr/>
        </p:nvSpPr>
        <p:spPr>
          <a:xfrm>
            <a:off x="482555" y="3118789"/>
            <a:ext cx="379393" cy="191715"/>
          </a:xfrm>
          <a:prstGeom prst="triangle">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sp>
        <p:nvSpPr>
          <p:cNvPr id="58" name="等腰三角形 57"/>
          <p:cNvSpPr/>
          <p:nvPr/>
        </p:nvSpPr>
        <p:spPr>
          <a:xfrm>
            <a:off x="7859112" y="3118789"/>
            <a:ext cx="379393" cy="191715"/>
          </a:xfrm>
          <a:prstGeom prst="triangl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sp>
        <p:nvSpPr>
          <p:cNvPr id="59" name="等腰三角形 58"/>
          <p:cNvSpPr/>
          <p:nvPr/>
        </p:nvSpPr>
        <p:spPr>
          <a:xfrm flipV="1">
            <a:off x="4211480" y="3268012"/>
            <a:ext cx="379393" cy="193755"/>
          </a:xfrm>
          <a:prstGeom prst="triangle">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sp>
        <p:nvSpPr>
          <p:cNvPr id="60" name="TextBox 59"/>
          <p:cNvSpPr txBox="1"/>
          <p:nvPr/>
        </p:nvSpPr>
        <p:spPr>
          <a:xfrm>
            <a:off x="3679165" y="1644977"/>
            <a:ext cx="1612915" cy="492443"/>
          </a:xfrm>
          <a:prstGeom prst="rect">
            <a:avLst/>
          </a:prstGeom>
          <a:noFill/>
        </p:spPr>
        <p:txBody>
          <a:bodyPr wrap="square">
            <a:spAutoFit/>
          </a:bodyPr>
          <a:lstStyle/>
          <a:p>
            <a:pPr algn="ctr" fontAlgn="auto">
              <a:lnSpc>
                <a:spcPct val="130000"/>
              </a:lnSpc>
              <a:spcBef>
                <a:spcPts val="0"/>
              </a:spcBef>
              <a:spcAft>
                <a:spcPts val="0"/>
              </a:spcAft>
              <a:defRPr/>
            </a:pPr>
            <a:r>
              <a:rPr lang="zh-CN" altLang="en-US" sz="2000" b="1" kern="0" dirty="0" smtClean="0">
                <a:solidFill>
                  <a:schemeClr val="bg1"/>
                </a:solidFill>
                <a:latin typeface="微软雅黑" pitchFamily="34" charset="-122"/>
                <a:ea typeface="微软雅黑" pitchFamily="34" charset="-122"/>
              </a:rPr>
              <a:t>工作成绩</a:t>
            </a:r>
            <a:endParaRPr lang="zh-CN" altLang="en-US" sz="2000" b="1" kern="0" dirty="0">
              <a:solidFill>
                <a:schemeClr val="bg1"/>
              </a:solidFill>
              <a:latin typeface="微软雅黑" pitchFamily="34" charset="-122"/>
              <a:ea typeface="微软雅黑" pitchFamily="34" charset="-122"/>
            </a:endParaRPr>
          </a:p>
        </p:txBody>
      </p:sp>
      <p:sp>
        <p:nvSpPr>
          <p:cNvPr id="61" name="TextBox 60"/>
          <p:cNvSpPr txBox="1"/>
          <p:nvPr/>
        </p:nvSpPr>
        <p:spPr>
          <a:xfrm rot="21593092">
            <a:off x="3356070" y="2162499"/>
            <a:ext cx="2433591" cy="1052596"/>
          </a:xfrm>
          <a:prstGeom prst="rect">
            <a:avLst/>
          </a:prstGeom>
          <a:noFill/>
        </p:spPr>
        <p:txBody>
          <a:bodyPr wrap="square">
            <a:spAutoFit/>
          </a:bodyPr>
          <a:lstStyle/>
          <a:p>
            <a:pPr algn="just" fontAlgn="auto">
              <a:lnSpc>
                <a:spcPct val="130000"/>
              </a:lnSpc>
              <a:spcBef>
                <a:spcPts val="0"/>
              </a:spcBef>
              <a:spcAft>
                <a:spcPts val="0"/>
              </a:spcAft>
              <a:defRPr/>
            </a:pPr>
            <a:r>
              <a:rPr lang="zh-CN" altLang="en-US" sz="1600" kern="0" dirty="0">
                <a:solidFill>
                  <a:schemeClr val="bg1"/>
                </a:solidFill>
                <a:latin typeface="微软雅黑" pitchFamily="34" charset="-122"/>
                <a:ea typeface="微软雅黑" pitchFamily="34" charset="-122"/>
              </a:rPr>
              <a:t>您的内容打在这里或通过复制内容打在</a:t>
            </a:r>
            <a:r>
              <a:rPr lang="zh-CN" altLang="en-US" sz="1600" kern="0" dirty="0" smtClean="0">
                <a:solidFill>
                  <a:schemeClr val="bg1"/>
                </a:solidFill>
                <a:latin typeface="微软雅黑" pitchFamily="34" charset="-122"/>
                <a:ea typeface="微软雅黑" pitchFamily="34" charset="-122"/>
              </a:rPr>
              <a:t>这</a:t>
            </a:r>
            <a:r>
              <a:rPr lang="zh-CN" altLang="en-US" sz="1600" kern="0" dirty="0">
                <a:solidFill>
                  <a:schemeClr val="bg1"/>
                </a:solidFill>
                <a:latin typeface="微软雅黑" pitchFamily="34" charset="-122"/>
                <a:ea typeface="微软雅黑" pitchFamily="34" charset="-122"/>
              </a:rPr>
              <a:t>内容打在这</a:t>
            </a:r>
            <a:endParaRPr lang="en-US" altLang="zh-CN" sz="1600" kern="0" dirty="0">
              <a:solidFill>
                <a:schemeClr val="bg1"/>
              </a:solidFill>
              <a:latin typeface="微软雅黑" pitchFamily="34" charset="-122"/>
              <a:ea typeface="微软雅黑" pitchFamily="34" charset="-122"/>
            </a:endParaRPr>
          </a:p>
        </p:txBody>
      </p:sp>
      <p:sp>
        <p:nvSpPr>
          <p:cNvPr id="62" name="TextBox 61"/>
          <p:cNvSpPr txBox="1"/>
          <p:nvPr/>
        </p:nvSpPr>
        <p:spPr>
          <a:xfrm>
            <a:off x="894692" y="3517185"/>
            <a:ext cx="1789150" cy="492443"/>
          </a:xfrm>
          <a:prstGeom prst="rect">
            <a:avLst/>
          </a:prstGeom>
          <a:noFill/>
        </p:spPr>
        <p:txBody>
          <a:bodyPr wrap="square">
            <a:spAutoFit/>
          </a:bodyPr>
          <a:lstStyle/>
          <a:p>
            <a:pPr algn="ctr" fontAlgn="auto">
              <a:lnSpc>
                <a:spcPct val="130000"/>
              </a:lnSpc>
              <a:spcBef>
                <a:spcPts val="0"/>
              </a:spcBef>
              <a:spcAft>
                <a:spcPts val="0"/>
              </a:spcAft>
              <a:defRPr/>
            </a:pPr>
            <a:r>
              <a:rPr lang="zh-CN" altLang="en-US" sz="2000" b="1" kern="0" dirty="0" smtClean="0">
                <a:solidFill>
                  <a:schemeClr val="bg1"/>
                </a:solidFill>
                <a:latin typeface="微软雅黑" pitchFamily="34" charset="-122"/>
                <a:ea typeface="微软雅黑" pitchFamily="34" charset="-122"/>
              </a:rPr>
              <a:t>工作成绩</a:t>
            </a:r>
            <a:endParaRPr lang="zh-CN" altLang="en-US" sz="2000" b="1" kern="0" dirty="0">
              <a:solidFill>
                <a:schemeClr val="bg1"/>
              </a:solidFill>
              <a:latin typeface="微软雅黑" pitchFamily="34" charset="-122"/>
              <a:ea typeface="微软雅黑" pitchFamily="34" charset="-122"/>
            </a:endParaRPr>
          </a:p>
        </p:txBody>
      </p:sp>
      <p:sp>
        <p:nvSpPr>
          <p:cNvPr id="63" name="TextBox 62"/>
          <p:cNvSpPr txBox="1"/>
          <p:nvPr/>
        </p:nvSpPr>
        <p:spPr>
          <a:xfrm rot="21593092">
            <a:off x="643978" y="4034707"/>
            <a:ext cx="2433591" cy="1052596"/>
          </a:xfrm>
          <a:prstGeom prst="rect">
            <a:avLst/>
          </a:prstGeom>
          <a:noFill/>
        </p:spPr>
        <p:txBody>
          <a:bodyPr wrap="square">
            <a:spAutoFit/>
          </a:bodyPr>
          <a:lstStyle/>
          <a:p>
            <a:pPr algn="just" fontAlgn="auto">
              <a:lnSpc>
                <a:spcPct val="130000"/>
              </a:lnSpc>
              <a:spcBef>
                <a:spcPts val="0"/>
              </a:spcBef>
              <a:spcAft>
                <a:spcPts val="0"/>
              </a:spcAft>
              <a:defRPr/>
            </a:pPr>
            <a:r>
              <a:rPr lang="zh-CN" altLang="en-US" sz="1600" kern="0" dirty="0">
                <a:solidFill>
                  <a:schemeClr val="bg1"/>
                </a:solidFill>
                <a:latin typeface="微软雅黑" pitchFamily="34" charset="-122"/>
                <a:ea typeface="微软雅黑" pitchFamily="34" charset="-122"/>
              </a:rPr>
              <a:t>您的内容打在这里或通过复制内容打在</a:t>
            </a:r>
            <a:r>
              <a:rPr lang="zh-CN" altLang="en-US" sz="1600" kern="0" dirty="0" smtClean="0">
                <a:solidFill>
                  <a:schemeClr val="bg1"/>
                </a:solidFill>
                <a:latin typeface="微软雅黑" pitchFamily="34" charset="-122"/>
                <a:ea typeface="微软雅黑" pitchFamily="34" charset="-122"/>
              </a:rPr>
              <a:t>这</a:t>
            </a:r>
            <a:r>
              <a:rPr lang="zh-CN" altLang="en-US" sz="1600" kern="0" dirty="0">
                <a:solidFill>
                  <a:schemeClr val="bg1"/>
                </a:solidFill>
                <a:latin typeface="微软雅黑" pitchFamily="34" charset="-122"/>
                <a:ea typeface="微软雅黑" pitchFamily="34" charset="-122"/>
              </a:rPr>
              <a:t>内容打在这</a:t>
            </a:r>
            <a:endParaRPr lang="en-US" altLang="zh-CN" sz="1600" kern="0" dirty="0">
              <a:solidFill>
                <a:schemeClr val="bg1"/>
              </a:solidFill>
              <a:latin typeface="微软雅黑" pitchFamily="34" charset="-122"/>
              <a:ea typeface="微软雅黑" pitchFamily="34" charset="-122"/>
            </a:endParaRPr>
          </a:p>
        </p:txBody>
      </p:sp>
      <p:sp>
        <p:nvSpPr>
          <p:cNvPr id="64" name="TextBox 63"/>
          <p:cNvSpPr txBox="1"/>
          <p:nvPr/>
        </p:nvSpPr>
        <p:spPr>
          <a:xfrm>
            <a:off x="6550701" y="3517185"/>
            <a:ext cx="1680964" cy="492443"/>
          </a:xfrm>
          <a:prstGeom prst="rect">
            <a:avLst/>
          </a:prstGeom>
          <a:noFill/>
        </p:spPr>
        <p:txBody>
          <a:bodyPr wrap="square">
            <a:spAutoFit/>
          </a:bodyPr>
          <a:lstStyle/>
          <a:p>
            <a:pPr algn="ctr" fontAlgn="auto">
              <a:lnSpc>
                <a:spcPct val="130000"/>
              </a:lnSpc>
              <a:spcBef>
                <a:spcPts val="0"/>
              </a:spcBef>
              <a:spcAft>
                <a:spcPts val="0"/>
              </a:spcAft>
              <a:defRPr/>
            </a:pPr>
            <a:r>
              <a:rPr lang="zh-CN" altLang="en-US" sz="2000" b="1" kern="0" dirty="0" smtClean="0">
                <a:solidFill>
                  <a:schemeClr val="bg1"/>
                </a:solidFill>
                <a:latin typeface="微软雅黑" pitchFamily="34" charset="-122"/>
                <a:ea typeface="微软雅黑" pitchFamily="34" charset="-122"/>
              </a:rPr>
              <a:t>工作成绩</a:t>
            </a:r>
            <a:endParaRPr lang="zh-CN" altLang="en-US" sz="2000" b="1" kern="0" dirty="0">
              <a:solidFill>
                <a:schemeClr val="bg1"/>
              </a:solidFill>
              <a:latin typeface="微软雅黑" pitchFamily="34" charset="-122"/>
              <a:ea typeface="微软雅黑" pitchFamily="34" charset="-122"/>
            </a:endParaRPr>
          </a:p>
        </p:txBody>
      </p:sp>
      <p:sp>
        <p:nvSpPr>
          <p:cNvPr id="65" name="TextBox 64"/>
          <p:cNvSpPr txBox="1"/>
          <p:nvPr/>
        </p:nvSpPr>
        <p:spPr>
          <a:xfrm rot="21593092">
            <a:off x="6169801" y="4178723"/>
            <a:ext cx="2433591" cy="1052596"/>
          </a:xfrm>
          <a:prstGeom prst="rect">
            <a:avLst/>
          </a:prstGeom>
          <a:noFill/>
        </p:spPr>
        <p:txBody>
          <a:bodyPr wrap="square">
            <a:spAutoFit/>
          </a:bodyPr>
          <a:lstStyle/>
          <a:p>
            <a:pPr algn="just" fontAlgn="auto">
              <a:lnSpc>
                <a:spcPct val="130000"/>
              </a:lnSpc>
              <a:spcBef>
                <a:spcPts val="0"/>
              </a:spcBef>
              <a:spcAft>
                <a:spcPts val="0"/>
              </a:spcAft>
              <a:defRPr/>
            </a:pPr>
            <a:r>
              <a:rPr lang="zh-CN" altLang="en-US" sz="1600" kern="0" dirty="0">
                <a:solidFill>
                  <a:schemeClr val="bg1"/>
                </a:solidFill>
                <a:latin typeface="微软雅黑" pitchFamily="34" charset="-122"/>
                <a:ea typeface="微软雅黑" pitchFamily="34" charset="-122"/>
              </a:rPr>
              <a:t>您的内容打在这里或通过复制内容打在</a:t>
            </a:r>
            <a:r>
              <a:rPr lang="zh-CN" altLang="en-US" sz="1600" kern="0" dirty="0" smtClean="0">
                <a:solidFill>
                  <a:schemeClr val="bg1"/>
                </a:solidFill>
                <a:latin typeface="微软雅黑" pitchFamily="34" charset="-122"/>
                <a:ea typeface="微软雅黑" pitchFamily="34" charset="-122"/>
              </a:rPr>
              <a:t>这</a:t>
            </a:r>
            <a:r>
              <a:rPr lang="zh-CN" altLang="en-US" sz="1600" kern="0" dirty="0">
                <a:solidFill>
                  <a:schemeClr val="bg1"/>
                </a:solidFill>
                <a:latin typeface="微软雅黑" pitchFamily="34" charset="-122"/>
                <a:ea typeface="微软雅黑" pitchFamily="34" charset="-122"/>
              </a:rPr>
              <a:t>内容打在这</a:t>
            </a:r>
            <a:endParaRPr lang="en-US" altLang="zh-CN" sz="1600" kern="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803275755"/>
      </p:ext>
    </p:extLst>
  </p:cSld>
  <p:clrMapOvr>
    <a:masterClrMapping/>
  </p:clrMapOvr>
  <p:transition spd="slow" advTm="8476">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fade">
                                      <p:cBhvr>
                                        <p:cTn id="11" dur="1000"/>
                                        <p:tgtEl>
                                          <p:spTgt spid="55"/>
                                        </p:tgtEl>
                                      </p:cBhvr>
                                    </p:animEffect>
                                    <p:anim calcmode="lin" valueType="num">
                                      <p:cBhvr>
                                        <p:cTn id="12" dur="1000" fill="hold"/>
                                        <p:tgtEl>
                                          <p:spTgt spid="55"/>
                                        </p:tgtEl>
                                        <p:attrNameLst>
                                          <p:attrName>ppt_x</p:attrName>
                                        </p:attrNameLst>
                                      </p:cBhvr>
                                      <p:tavLst>
                                        <p:tav tm="0">
                                          <p:val>
                                            <p:strVal val="#ppt_x"/>
                                          </p:val>
                                        </p:tav>
                                        <p:tav tm="100000">
                                          <p:val>
                                            <p:strVal val="#ppt_x"/>
                                          </p:val>
                                        </p:tav>
                                      </p:tavLst>
                                    </p:anim>
                                    <p:anim calcmode="lin" valueType="num">
                                      <p:cBhvr>
                                        <p:cTn id="13" dur="1000" fill="hold"/>
                                        <p:tgtEl>
                                          <p:spTgt spid="5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57"/>
                                        </p:tgtEl>
                                        <p:attrNameLst>
                                          <p:attrName>style.visibility</p:attrName>
                                        </p:attrNameLst>
                                      </p:cBhvr>
                                      <p:to>
                                        <p:strVal val="visible"/>
                                      </p:to>
                                    </p:set>
                                    <p:animEffect transition="in" filter="wipe(down)">
                                      <p:cBhvr>
                                        <p:cTn id="17" dur="500"/>
                                        <p:tgtEl>
                                          <p:spTgt spid="57"/>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62"/>
                                        </p:tgtEl>
                                        <p:attrNameLst>
                                          <p:attrName>style.visibility</p:attrName>
                                        </p:attrNameLst>
                                      </p:cBhvr>
                                      <p:to>
                                        <p:strVal val="visible"/>
                                      </p:to>
                                    </p:set>
                                    <p:animEffect transition="in" filter="wipe(up)">
                                      <p:cBhvr>
                                        <p:cTn id="21" dur="500"/>
                                        <p:tgtEl>
                                          <p:spTgt spid="62"/>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63"/>
                                        </p:tgtEl>
                                        <p:attrNameLst>
                                          <p:attrName>style.visibility</p:attrName>
                                        </p:attrNameLst>
                                      </p:cBhvr>
                                      <p:to>
                                        <p:strVal val="visible"/>
                                      </p:to>
                                    </p:set>
                                    <p:animEffect transition="in" filter="wipe(up)">
                                      <p:cBhvr>
                                        <p:cTn id="24" dur="500"/>
                                        <p:tgtEl>
                                          <p:spTgt spid="63"/>
                                        </p:tgtEl>
                                      </p:cBhvr>
                                    </p:animEffect>
                                  </p:childTnLst>
                                </p:cTn>
                              </p:par>
                            </p:childTnLst>
                          </p:cTn>
                        </p:par>
                        <p:par>
                          <p:cTn id="25" fill="hold">
                            <p:stCondLst>
                              <p:cond delay="2500"/>
                            </p:stCondLst>
                            <p:childTnLst>
                              <p:par>
                                <p:cTn id="26" presetID="22" presetClass="entr" presetSubtype="1" fill="hold" grpId="0" nodeType="afterEffect">
                                  <p:stCondLst>
                                    <p:cond delay="0"/>
                                  </p:stCondLst>
                                  <p:childTnLst>
                                    <p:set>
                                      <p:cBhvr>
                                        <p:cTn id="27" dur="1" fill="hold">
                                          <p:stCondLst>
                                            <p:cond delay="0"/>
                                          </p:stCondLst>
                                        </p:cTn>
                                        <p:tgtEl>
                                          <p:spTgt spid="54"/>
                                        </p:tgtEl>
                                        <p:attrNameLst>
                                          <p:attrName>style.visibility</p:attrName>
                                        </p:attrNameLst>
                                      </p:cBhvr>
                                      <p:to>
                                        <p:strVal val="visible"/>
                                      </p:to>
                                    </p:set>
                                    <p:animEffect transition="in" filter="wipe(up)">
                                      <p:cBhvr>
                                        <p:cTn id="28" dur="500"/>
                                        <p:tgtEl>
                                          <p:spTgt spid="54"/>
                                        </p:tgtEl>
                                      </p:cBhvr>
                                    </p:animEffect>
                                  </p:childTnLst>
                                </p:cTn>
                              </p:par>
                            </p:childTnLst>
                          </p:cTn>
                        </p:par>
                        <p:par>
                          <p:cTn id="29" fill="hold">
                            <p:stCondLst>
                              <p:cond delay="3000"/>
                            </p:stCondLst>
                            <p:childTnLst>
                              <p:par>
                                <p:cTn id="30" presetID="22" presetClass="entr" presetSubtype="1" fill="hold" grpId="0" nodeType="afterEffect">
                                  <p:stCondLst>
                                    <p:cond delay="0"/>
                                  </p:stCondLst>
                                  <p:childTnLst>
                                    <p:set>
                                      <p:cBhvr>
                                        <p:cTn id="31" dur="1" fill="hold">
                                          <p:stCondLst>
                                            <p:cond delay="0"/>
                                          </p:stCondLst>
                                        </p:cTn>
                                        <p:tgtEl>
                                          <p:spTgt spid="59"/>
                                        </p:tgtEl>
                                        <p:attrNameLst>
                                          <p:attrName>style.visibility</p:attrName>
                                        </p:attrNameLst>
                                      </p:cBhvr>
                                      <p:to>
                                        <p:strVal val="visible"/>
                                      </p:to>
                                    </p:set>
                                    <p:animEffect transition="in" filter="wipe(up)">
                                      <p:cBhvr>
                                        <p:cTn id="32" dur="500"/>
                                        <p:tgtEl>
                                          <p:spTgt spid="59"/>
                                        </p:tgtEl>
                                      </p:cBhvr>
                                    </p:animEffect>
                                  </p:childTnLst>
                                </p:cTn>
                              </p:par>
                            </p:childTnLst>
                          </p:cTn>
                        </p:par>
                        <p:par>
                          <p:cTn id="33" fill="hold">
                            <p:stCondLst>
                              <p:cond delay="3500"/>
                            </p:stCondLst>
                            <p:childTnLst>
                              <p:par>
                                <p:cTn id="34" presetID="47" presetClass="entr" presetSubtype="0" fill="hold"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fade">
                                      <p:cBhvr>
                                        <p:cTn id="36" dur="1000"/>
                                        <p:tgtEl>
                                          <p:spTgt spid="30"/>
                                        </p:tgtEl>
                                      </p:cBhvr>
                                    </p:animEffect>
                                    <p:anim calcmode="lin" valueType="num">
                                      <p:cBhvr>
                                        <p:cTn id="37" dur="1000" fill="hold"/>
                                        <p:tgtEl>
                                          <p:spTgt spid="30"/>
                                        </p:tgtEl>
                                        <p:attrNameLst>
                                          <p:attrName>ppt_x</p:attrName>
                                        </p:attrNameLst>
                                      </p:cBhvr>
                                      <p:tavLst>
                                        <p:tav tm="0">
                                          <p:val>
                                            <p:strVal val="#ppt_x"/>
                                          </p:val>
                                        </p:tav>
                                        <p:tav tm="100000">
                                          <p:val>
                                            <p:strVal val="#ppt_x"/>
                                          </p:val>
                                        </p:tav>
                                      </p:tavLst>
                                    </p:anim>
                                    <p:anim calcmode="lin" valueType="num">
                                      <p:cBhvr>
                                        <p:cTn id="38" dur="1000" fill="hold"/>
                                        <p:tgtEl>
                                          <p:spTgt spid="30"/>
                                        </p:tgtEl>
                                        <p:attrNameLst>
                                          <p:attrName>ppt_y</p:attrName>
                                        </p:attrNameLst>
                                      </p:cBhvr>
                                      <p:tavLst>
                                        <p:tav tm="0">
                                          <p:val>
                                            <p:strVal val="#ppt_y-.1"/>
                                          </p:val>
                                        </p:tav>
                                        <p:tav tm="100000">
                                          <p:val>
                                            <p:strVal val="#ppt_y"/>
                                          </p:val>
                                        </p:tav>
                                      </p:tavLst>
                                    </p:anim>
                                  </p:childTnLst>
                                </p:cTn>
                              </p:par>
                            </p:childTnLst>
                          </p:cTn>
                        </p:par>
                        <p:par>
                          <p:cTn id="39" fill="hold">
                            <p:stCondLst>
                              <p:cond delay="4500"/>
                            </p:stCondLst>
                            <p:childTnLst>
                              <p:par>
                                <p:cTn id="40" presetID="22" presetClass="entr" presetSubtype="1" fill="hold" grpId="0" nodeType="afterEffect">
                                  <p:stCondLst>
                                    <p:cond delay="0"/>
                                  </p:stCondLst>
                                  <p:childTnLst>
                                    <p:set>
                                      <p:cBhvr>
                                        <p:cTn id="41" dur="1" fill="hold">
                                          <p:stCondLst>
                                            <p:cond delay="0"/>
                                          </p:stCondLst>
                                        </p:cTn>
                                        <p:tgtEl>
                                          <p:spTgt spid="61"/>
                                        </p:tgtEl>
                                        <p:attrNameLst>
                                          <p:attrName>style.visibility</p:attrName>
                                        </p:attrNameLst>
                                      </p:cBhvr>
                                      <p:to>
                                        <p:strVal val="visible"/>
                                      </p:to>
                                    </p:set>
                                    <p:animEffect transition="in" filter="wipe(up)">
                                      <p:cBhvr>
                                        <p:cTn id="42" dur="500"/>
                                        <p:tgtEl>
                                          <p:spTgt spid="61"/>
                                        </p:tgtEl>
                                      </p:cBhvr>
                                    </p:animEffect>
                                  </p:childTnLst>
                                </p:cTn>
                              </p:par>
                              <p:par>
                                <p:cTn id="43" presetID="22" presetClass="entr" presetSubtype="1" fill="hold" grpId="0" nodeType="withEffect">
                                  <p:stCondLst>
                                    <p:cond delay="0"/>
                                  </p:stCondLst>
                                  <p:childTnLst>
                                    <p:set>
                                      <p:cBhvr>
                                        <p:cTn id="44" dur="1" fill="hold">
                                          <p:stCondLst>
                                            <p:cond delay="0"/>
                                          </p:stCondLst>
                                        </p:cTn>
                                        <p:tgtEl>
                                          <p:spTgt spid="60"/>
                                        </p:tgtEl>
                                        <p:attrNameLst>
                                          <p:attrName>style.visibility</p:attrName>
                                        </p:attrNameLst>
                                      </p:cBhvr>
                                      <p:to>
                                        <p:strVal val="visible"/>
                                      </p:to>
                                    </p:set>
                                    <p:animEffect transition="in" filter="wipe(up)">
                                      <p:cBhvr>
                                        <p:cTn id="45" dur="500"/>
                                        <p:tgtEl>
                                          <p:spTgt spid="60"/>
                                        </p:tgtEl>
                                      </p:cBhvr>
                                    </p:animEffect>
                                  </p:childTnLst>
                                </p:cTn>
                              </p:par>
                            </p:childTnLst>
                          </p:cTn>
                        </p:par>
                        <p:par>
                          <p:cTn id="46" fill="hold">
                            <p:stCondLst>
                              <p:cond delay="5000"/>
                            </p:stCondLst>
                            <p:childTnLst>
                              <p:par>
                                <p:cTn id="47" presetID="42" presetClass="entr" presetSubtype="0" fill="hold" grpId="0" nodeType="afterEffect">
                                  <p:stCondLst>
                                    <p:cond delay="0"/>
                                  </p:stCondLst>
                                  <p:childTnLst>
                                    <p:set>
                                      <p:cBhvr>
                                        <p:cTn id="48" dur="1" fill="hold">
                                          <p:stCondLst>
                                            <p:cond delay="0"/>
                                          </p:stCondLst>
                                        </p:cTn>
                                        <p:tgtEl>
                                          <p:spTgt spid="56"/>
                                        </p:tgtEl>
                                        <p:attrNameLst>
                                          <p:attrName>style.visibility</p:attrName>
                                        </p:attrNameLst>
                                      </p:cBhvr>
                                      <p:to>
                                        <p:strVal val="visible"/>
                                      </p:to>
                                    </p:set>
                                    <p:animEffect transition="in" filter="fade">
                                      <p:cBhvr>
                                        <p:cTn id="49" dur="1000"/>
                                        <p:tgtEl>
                                          <p:spTgt spid="56"/>
                                        </p:tgtEl>
                                      </p:cBhvr>
                                    </p:animEffect>
                                    <p:anim calcmode="lin" valueType="num">
                                      <p:cBhvr>
                                        <p:cTn id="50" dur="1000" fill="hold"/>
                                        <p:tgtEl>
                                          <p:spTgt spid="56"/>
                                        </p:tgtEl>
                                        <p:attrNameLst>
                                          <p:attrName>ppt_x</p:attrName>
                                        </p:attrNameLst>
                                      </p:cBhvr>
                                      <p:tavLst>
                                        <p:tav tm="0">
                                          <p:val>
                                            <p:strVal val="#ppt_x"/>
                                          </p:val>
                                        </p:tav>
                                        <p:tav tm="100000">
                                          <p:val>
                                            <p:strVal val="#ppt_x"/>
                                          </p:val>
                                        </p:tav>
                                      </p:tavLst>
                                    </p:anim>
                                    <p:anim calcmode="lin" valueType="num">
                                      <p:cBhvr>
                                        <p:cTn id="51" dur="1000" fill="hold"/>
                                        <p:tgtEl>
                                          <p:spTgt spid="56"/>
                                        </p:tgtEl>
                                        <p:attrNameLst>
                                          <p:attrName>ppt_y</p:attrName>
                                        </p:attrNameLst>
                                      </p:cBhvr>
                                      <p:tavLst>
                                        <p:tav tm="0">
                                          <p:val>
                                            <p:strVal val="#ppt_y+.1"/>
                                          </p:val>
                                        </p:tav>
                                        <p:tav tm="100000">
                                          <p:val>
                                            <p:strVal val="#ppt_y"/>
                                          </p:val>
                                        </p:tav>
                                      </p:tavLst>
                                    </p:anim>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58"/>
                                        </p:tgtEl>
                                        <p:attrNameLst>
                                          <p:attrName>style.visibility</p:attrName>
                                        </p:attrNameLst>
                                      </p:cBhvr>
                                      <p:to>
                                        <p:strVal val="visible"/>
                                      </p:to>
                                    </p:set>
                                    <p:animEffect transition="in" filter="wipe(down)">
                                      <p:cBhvr>
                                        <p:cTn id="55" dur="500"/>
                                        <p:tgtEl>
                                          <p:spTgt spid="58"/>
                                        </p:tgtEl>
                                      </p:cBhvr>
                                    </p:animEffect>
                                  </p:childTnLst>
                                </p:cTn>
                              </p:par>
                            </p:childTnLst>
                          </p:cTn>
                        </p:par>
                        <p:par>
                          <p:cTn id="56" fill="hold">
                            <p:stCondLst>
                              <p:cond delay="6500"/>
                            </p:stCondLst>
                            <p:childTnLst>
                              <p:par>
                                <p:cTn id="57" presetID="42" presetClass="entr" presetSubtype="0" fill="hold" nodeType="afterEffect">
                                  <p:stCondLst>
                                    <p:cond delay="0"/>
                                  </p:stCondLst>
                                  <p:childTnLst>
                                    <p:set>
                                      <p:cBhvr>
                                        <p:cTn id="58" dur="1" fill="hold">
                                          <p:stCondLst>
                                            <p:cond delay="0"/>
                                          </p:stCondLst>
                                        </p:cTn>
                                        <p:tgtEl>
                                          <p:spTgt spid="42"/>
                                        </p:tgtEl>
                                        <p:attrNameLst>
                                          <p:attrName>style.visibility</p:attrName>
                                        </p:attrNameLst>
                                      </p:cBhvr>
                                      <p:to>
                                        <p:strVal val="visible"/>
                                      </p:to>
                                    </p:set>
                                    <p:animEffect transition="in" filter="fade">
                                      <p:cBhvr>
                                        <p:cTn id="59" dur="1000"/>
                                        <p:tgtEl>
                                          <p:spTgt spid="42"/>
                                        </p:tgtEl>
                                      </p:cBhvr>
                                    </p:animEffect>
                                    <p:anim calcmode="lin" valueType="num">
                                      <p:cBhvr>
                                        <p:cTn id="60" dur="1000" fill="hold"/>
                                        <p:tgtEl>
                                          <p:spTgt spid="42"/>
                                        </p:tgtEl>
                                        <p:attrNameLst>
                                          <p:attrName>ppt_x</p:attrName>
                                        </p:attrNameLst>
                                      </p:cBhvr>
                                      <p:tavLst>
                                        <p:tav tm="0">
                                          <p:val>
                                            <p:strVal val="#ppt_x"/>
                                          </p:val>
                                        </p:tav>
                                        <p:tav tm="100000">
                                          <p:val>
                                            <p:strVal val="#ppt_x"/>
                                          </p:val>
                                        </p:tav>
                                      </p:tavLst>
                                    </p:anim>
                                    <p:anim calcmode="lin" valueType="num">
                                      <p:cBhvr>
                                        <p:cTn id="61" dur="1000" fill="hold"/>
                                        <p:tgtEl>
                                          <p:spTgt spid="42"/>
                                        </p:tgtEl>
                                        <p:attrNameLst>
                                          <p:attrName>ppt_y</p:attrName>
                                        </p:attrNameLst>
                                      </p:cBhvr>
                                      <p:tavLst>
                                        <p:tav tm="0">
                                          <p:val>
                                            <p:strVal val="#ppt_y+.1"/>
                                          </p:val>
                                        </p:tav>
                                        <p:tav tm="100000">
                                          <p:val>
                                            <p:strVal val="#ppt_y"/>
                                          </p:val>
                                        </p:tav>
                                      </p:tavLst>
                                    </p:anim>
                                  </p:childTnLst>
                                </p:cTn>
                              </p:par>
                            </p:childTnLst>
                          </p:cTn>
                        </p:par>
                        <p:par>
                          <p:cTn id="62" fill="hold">
                            <p:stCondLst>
                              <p:cond delay="7500"/>
                            </p:stCondLst>
                            <p:childTnLst>
                              <p:par>
                                <p:cTn id="63" presetID="21" presetClass="entr" presetSubtype="1" fill="hold" grpId="0" nodeType="afterEffect">
                                  <p:stCondLst>
                                    <p:cond delay="0"/>
                                  </p:stCondLst>
                                  <p:childTnLst>
                                    <p:set>
                                      <p:cBhvr>
                                        <p:cTn id="64" dur="1" fill="hold">
                                          <p:stCondLst>
                                            <p:cond delay="0"/>
                                          </p:stCondLst>
                                        </p:cTn>
                                        <p:tgtEl>
                                          <p:spTgt spid="64"/>
                                        </p:tgtEl>
                                        <p:attrNameLst>
                                          <p:attrName>style.visibility</p:attrName>
                                        </p:attrNameLst>
                                      </p:cBhvr>
                                      <p:to>
                                        <p:strVal val="visible"/>
                                      </p:to>
                                    </p:set>
                                    <p:animEffect transition="in" filter="wheel(1)">
                                      <p:cBhvr>
                                        <p:cTn id="65" dur="2000"/>
                                        <p:tgtEl>
                                          <p:spTgt spid="64"/>
                                        </p:tgtEl>
                                      </p:cBhvr>
                                    </p:animEffect>
                                  </p:childTnLst>
                                </p:cTn>
                              </p:par>
                              <p:par>
                                <p:cTn id="66" presetID="21" presetClass="entr" presetSubtype="1" fill="hold" grpId="0" nodeType="withEffect">
                                  <p:stCondLst>
                                    <p:cond delay="0"/>
                                  </p:stCondLst>
                                  <p:childTnLst>
                                    <p:set>
                                      <p:cBhvr>
                                        <p:cTn id="67" dur="1" fill="hold">
                                          <p:stCondLst>
                                            <p:cond delay="0"/>
                                          </p:stCondLst>
                                        </p:cTn>
                                        <p:tgtEl>
                                          <p:spTgt spid="65"/>
                                        </p:tgtEl>
                                        <p:attrNameLst>
                                          <p:attrName>style.visibility</p:attrName>
                                        </p:attrNameLst>
                                      </p:cBhvr>
                                      <p:to>
                                        <p:strVal val="visible"/>
                                      </p:to>
                                    </p:set>
                                    <p:animEffect transition="in" filter="wheel(1)">
                                      <p:cBhvr>
                                        <p:cTn id="68" dur="20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animBg="1"/>
      <p:bldP spid="56" grpId="0" animBg="1"/>
      <p:bldP spid="57" grpId="0" animBg="1"/>
      <p:bldP spid="58" grpId="0" animBg="1"/>
      <p:bldP spid="59" grpId="0" animBg="1"/>
      <p:bldP spid="60" grpId="0"/>
      <p:bldP spid="61" grpId="0"/>
      <p:bldP spid="62" grpId="0"/>
      <p:bldP spid="63" grpId="0"/>
      <p:bldP spid="64" grpId="0"/>
      <p:bldP spid="6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0" y="337220"/>
            <a:ext cx="3419872" cy="576064"/>
          </a:xfrm>
          <a:prstGeom prst="homePlat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TextBox 4"/>
          <p:cNvSpPr txBox="1"/>
          <p:nvPr/>
        </p:nvSpPr>
        <p:spPr>
          <a:xfrm>
            <a:off x="179512" y="440586"/>
            <a:ext cx="1107996"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语言能力</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1" name="矩形 20"/>
          <p:cNvSpPr/>
          <p:nvPr/>
        </p:nvSpPr>
        <p:spPr>
          <a:xfrm>
            <a:off x="0" y="5593804"/>
            <a:ext cx="9144000" cy="14401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7396955" y="477524"/>
            <a:ext cx="295456" cy="295456"/>
          </a:xfrm>
          <a:prstGeom prst="rect">
            <a:avLst/>
          </a:prstGeom>
          <a:solidFill>
            <a:srgbClr val="FFC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7764419" y="477524"/>
            <a:ext cx="295456" cy="295456"/>
          </a:xfrm>
          <a:prstGeom prst="rect">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8124459" y="477524"/>
            <a:ext cx="295456" cy="295456"/>
          </a:xfrm>
          <a:prstGeom prst="rect">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8491923" y="477524"/>
            <a:ext cx="295456" cy="29545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六边形 23"/>
          <p:cNvSpPr/>
          <p:nvPr/>
        </p:nvSpPr>
        <p:spPr>
          <a:xfrm>
            <a:off x="4856604" y="2824878"/>
            <a:ext cx="465137" cy="401637"/>
          </a:xfrm>
          <a:prstGeom prst="hexagon">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sp>
        <p:nvSpPr>
          <p:cNvPr id="25" name="六边形 24"/>
          <p:cNvSpPr/>
          <p:nvPr/>
        </p:nvSpPr>
        <p:spPr>
          <a:xfrm>
            <a:off x="6736516" y="3477061"/>
            <a:ext cx="465137" cy="401637"/>
          </a:xfrm>
          <a:prstGeom prst="hexagon">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sp>
        <p:nvSpPr>
          <p:cNvPr id="26" name="六边形 25"/>
          <p:cNvSpPr/>
          <p:nvPr/>
        </p:nvSpPr>
        <p:spPr>
          <a:xfrm>
            <a:off x="6665561" y="4244612"/>
            <a:ext cx="465137" cy="401637"/>
          </a:xfrm>
          <a:prstGeom prst="hexagon">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sp>
        <p:nvSpPr>
          <p:cNvPr id="27" name="六边形 26"/>
          <p:cNvSpPr/>
          <p:nvPr/>
        </p:nvSpPr>
        <p:spPr>
          <a:xfrm>
            <a:off x="8024461" y="2849199"/>
            <a:ext cx="301625" cy="258763"/>
          </a:xfrm>
          <a:prstGeom prst="hexagon">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sp>
        <p:nvSpPr>
          <p:cNvPr id="28" name="六边形 27"/>
          <p:cNvSpPr/>
          <p:nvPr/>
        </p:nvSpPr>
        <p:spPr>
          <a:xfrm>
            <a:off x="7351361" y="2695212"/>
            <a:ext cx="442912" cy="382587"/>
          </a:xfrm>
          <a:prstGeom prst="hexagon">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sp>
        <p:nvSpPr>
          <p:cNvPr id="29" name="六边形 28"/>
          <p:cNvSpPr/>
          <p:nvPr/>
        </p:nvSpPr>
        <p:spPr>
          <a:xfrm>
            <a:off x="5381273" y="2409462"/>
            <a:ext cx="182563" cy="157162"/>
          </a:xfrm>
          <a:prstGeom prst="hexagon">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sp>
        <p:nvSpPr>
          <p:cNvPr id="32" name="六边形 31"/>
          <p:cNvSpPr/>
          <p:nvPr/>
        </p:nvSpPr>
        <p:spPr>
          <a:xfrm>
            <a:off x="6475061" y="4158887"/>
            <a:ext cx="204787" cy="177800"/>
          </a:xfrm>
          <a:prstGeom prst="hexagon">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sp>
        <p:nvSpPr>
          <p:cNvPr id="33" name="六边形 32"/>
          <p:cNvSpPr/>
          <p:nvPr/>
        </p:nvSpPr>
        <p:spPr>
          <a:xfrm>
            <a:off x="7779986" y="3077799"/>
            <a:ext cx="214312" cy="184150"/>
          </a:xfrm>
          <a:prstGeom prst="hexagon">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sp>
        <p:nvSpPr>
          <p:cNvPr id="34" name="六边形 33"/>
          <p:cNvSpPr/>
          <p:nvPr/>
        </p:nvSpPr>
        <p:spPr>
          <a:xfrm>
            <a:off x="5539010" y="2759374"/>
            <a:ext cx="358775" cy="307975"/>
          </a:xfrm>
          <a:prstGeom prst="hexagon">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sp>
        <p:nvSpPr>
          <p:cNvPr id="35" name="六边形 34"/>
          <p:cNvSpPr/>
          <p:nvPr/>
        </p:nvSpPr>
        <p:spPr>
          <a:xfrm>
            <a:off x="5395942" y="3169874"/>
            <a:ext cx="301625" cy="258763"/>
          </a:xfrm>
          <a:prstGeom prst="hexagon">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grpSp>
        <p:nvGrpSpPr>
          <p:cNvPr id="36" name="组合 35"/>
          <p:cNvGrpSpPr/>
          <p:nvPr/>
        </p:nvGrpSpPr>
        <p:grpSpPr>
          <a:xfrm>
            <a:off x="4139952" y="3519913"/>
            <a:ext cx="2003091" cy="1541451"/>
            <a:chOff x="1706166" y="2936728"/>
            <a:chExt cx="2009775" cy="1733550"/>
          </a:xfrm>
        </p:grpSpPr>
        <p:sp>
          <p:nvSpPr>
            <p:cNvPr id="37" name="六边形 36"/>
            <p:cNvSpPr/>
            <p:nvPr/>
          </p:nvSpPr>
          <p:spPr>
            <a:xfrm>
              <a:off x="1706166" y="2936728"/>
              <a:ext cx="2009775" cy="1733550"/>
            </a:xfrm>
            <a:prstGeom prst="hexagon">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sp>
          <p:nvSpPr>
            <p:cNvPr id="38" name="TextBox 1"/>
            <p:cNvSpPr txBox="1">
              <a:spLocks noChangeArrowheads="1"/>
            </p:cNvSpPr>
            <p:nvPr/>
          </p:nvSpPr>
          <p:spPr bwMode="auto">
            <a:xfrm>
              <a:off x="2054203" y="3897241"/>
              <a:ext cx="1241425" cy="449973"/>
            </a:xfrm>
            <a:prstGeom prst="rect">
              <a:avLst/>
            </a:prstGeom>
            <a:noFill/>
            <a:ln w="9525">
              <a:noFill/>
              <a:miter lim="800000"/>
              <a:headEnd/>
              <a:tailEnd/>
            </a:ln>
          </p:spPr>
          <p:txBody>
            <a:bodyPr>
              <a:spAutoFit/>
            </a:bodyPr>
            <a:lstStyle/>
            <a:p>
              <a:pPr algn="ctr"/>
              <a:r>
                <a:rPr lang="zh-CN" altLang="en-US" sz="2000" b="1" dirty="0" smtClean="0">
                  <a:solidFill>
                    <a:srgbClr val="FFFFFF"/>
                  </a:solidFill>
                  <a:ea typeface="微软雅黑" pitchFamily="34" charset="-122"/>
                </a:rPr>
                <a:t>英语</a:t>
              </a:r>
              <a:endParaRPr lang="zh-CN" altLang="en-US" sz="2000" b="1" dirty="0">
                <a:solidFill>
                  <a:srgbClr val="FFFFFF"/>
                </a:solidFill>
                <a:ea typeface="微软雅黑" pitchFamily="34" charset="-122"/>
              </a:endParaRPr>
            </a:p>
          </p:txBody>
        </p:sp>
        <p:sp>
          <p:nvSpPr>
            <p:cNvPr id="39" name="流程图: 联系 2"/>
            <p:cNvSpPr/>
            <p:nvPr/>
          </p:nvSpPr>
          <p:spPr>
            <a:xfrm>
              <a:off x="2481241" y="3322566"/>
              <a:ext cx="406400" cy="401637"/>
            </a:xfrm>
            <a:custGeom>
              <a:avLst/>
              <a:gdLst/>
              <a:ahLst/>
              <a:cxnLst/>
              <a:rect l="l" t="t" r="r" b="b"/>
              <a:pathLst>
                <a:path w="802483" h="792958">
                  <a:moveTo>
                    <a:pt x="623890" y="697087"/>
                  </a:moveTo>
                  <a:lnTo>
                    <a:pt x="623890" y="764174"/>
                  </a:lnTo>
                  <a:cubicBezTo>
                    <a:pt x="581823" y="782953"/>
                    <a:pt x="533974" y="792958"/>
                    <a:pt x="483397" y="792958"/>
                  </a:cubicBezTo>
                  <a:cubicBezTo>
                    <a:pt x="429917" y="792958"/>
                    <a:pt x="379487" y="781771"/>
                    <a:pt x="335758" y="760851"/>
                  </a:cubicBezTo>
                  <a:lnTo>
                    <a:pt x="335758" y="700537"/>
                  </a:lnTo>
                  <a:cubicBezTo>
                    <a:pt x="376490" y="723218"/>
                    <a:pt x="424723" y="735769"/>
                    <a:pt x="476251" y="735769"/>
                  </a:cubicBezTo>
                  <a:cubicBezTo>
                    <a:pt x="530693" y="735769"/>
                    <a:pt x="581457" y="721758"/>
                    <a:pt x="623890" y="697087"/>
                  </a:cubicBezTo>
                  <a:close/>
                  <a:moveTo>
                    <a:pt x="302421" y="685181"/>
                  </a:moveTo>
                  <a:lnTo>
                    <a:pt x="302421" y="752268"/>
                  </a:lnTo>
                  <a:cubicBezTo>
                    <a:pt x="260354" y="771047"/>
                    <a:pt x="212505" y="781052"/>
                    <a:pt x="161928" y="781052"/>
                  </a:cubicBezTo>
                  <a:cubicBezTo>
                    <a:pt x="108448" y="781052"/>
                    <a:pt x="58018" y="769865"/>
                    <a:pt x="14289" y="748945"/>
                  </a:cubicBezTo>
                  <a:lnTo>
                    <a:pt x="14289" y="688631"/>
                  </a:lnTo>
                  <a:cubicBezTo>
                    <a:pt x="55021" y="711312"/>
                    <a:pt x="103254" y="723863"/>
                    <a:pt x="154782" y="723863"/>
                  </a:cubicBezTo>
                  <a:cubicBezTo>
                    <a:pt x="209224" y="723863"/>
                    <a:pt x="259988" y="709852"/>
                    <a:pt x="302421" y="685181"/>
                  </a:cubicBezTo>
                  <a:close/>
                  <a:moveTo>
                    <a:pt x="307183" y="628652"/>
                  </a:moveTo>
                  <a:lnTo>
                    <a:pt x="307183" y="678641"/>
                  </a:lnTo>
                  <a:cubicBezTo>
                    <a:pt x="265116" y="692634"/>
                    <a:pt x="217267" y="700089"/>
                    <a:pt x="166690" y="700089"/>
                  </a:cubicBezTo>
                  <a:cubicBezTo>
                    <a:pt x="113210" y="700089"/>
                    <a:pt x="62780" y="691753"/>
                    <a:pt x="19051" y="676165"/>
                  </a:cubicBezTo>
                  <a:lnTo>
                    <a:pt x="19051" y="631223"/>
                  </a:lnTo>
                  <a:cubicBezTo>
                    <a:pt x="59783" y="648123"/>
                    <a:pt x="108016" y="657475"/>
                    <a:pt x="159544" y="657475"/>
                  </a:cubicBezTo>
                  <a:cubicBezTo>
                    <a:pt x="213986" y="657475"/>
                    <a:pt x="264750" y="647035"/>
                    <a:pt x="307183" y="628652"/>
                  </a:cubicBezTo>
                  <a:close/>
                  <a:moveTo>
                    <a:pt x="623889" y="620887"/>
                  </a:moveTo>
                  <a:lnTo>
                    <a:pt x="623889" y="687974"/>
                  </a:lnTo>
                  <a:cubicBezTo>
                    <a:pt x="581822" y="706753"/>
                    <a:pt x="533973" y="716758"/>
                    <a:pt x="483396" y="716758"/>
                  </a:cubicBezTo>
                  <a:cubicBezTo>
                    <a:pt x="429916" y="716758"/>
                    <a:pt x="379486" y="705571"/>
                    <a:pt x="335757" y="684651"/>
                  </a:cubicBezTo>
                  <a:lnTo>
                    <a:pt x="335757" y="624337"/>
                  </a:lnTo>
                  <a:cubicBezTo>
                    <a:pt x="376489" y="647018"/>
                    <a:pt x="424722" y="659569"/>
                    <a:pt x="476250" y="659569"/>
                  </a:cubicBezTo>
                  <a:cubicBezTo>
                    <a:pt x="530692" y="659569"/>
                    <a:pt x="581456" y="645558"/>
                    <a:pt x="623889" y="620887"/>
                  </a:cubicBezTo>
                  <a:close/>
                  <a:moveTo>
                    <a:pt x="628652" y="552453"/>
                  </a:moveTo>
                  <a:lnTo>
                    <a:pt x="628652" y="602442"/>
                  </a:lnTo>
                  <a:cubicBezTo>
                    <a:pt x="586585" y="616435"/>
                    <a:pt x="538736" y="623890"/>
                    <a:pt x="488159" y="623890"/>
                  </a:cubicBezTo>
                  <a:cubicBezTo>
                    <a:pt x="434679" y="623890"/>
                    <a:pt x="384249" y="615554"/>
                    <a:pt x="340520" y="599966"/>
                  </a:cubicBezTo>
                  <a:lnTo>
                    <a:pt x="340520" y="555024"/>
                  </a:lnTo>
                  <a:cubicBezTo>
                    <a:pt x="381252" y="571924"/>
                    <a:pt x="429485" y="581276"/>
                    <a:pt x="481013" y="581276"/>
                  </a:cubicBezTo>
                  <a:cubicBezTo>
                    <a:pt x="535455" y="581276"/>
                    <a:pt x="586219" y="570836"/>
                    <a:pt x="628652" y="552453"/>
                  </a:cubicBezTo>
                  <a:close/>
                  <a:moveTo>
                    <a:pt x="304802" y="537544"/>
                  </a:moveTo>
                  <a:lnTo>
                    <a:pt x="304802" y="604631"/>
                  </a:lnTo>
                  <a:cubicBezTo>
                    <a:pt x="262735" y="623410"/>
                    <a:pt x="214886" y="633415"/>
                    <a:pt x="164309" y="633415"/>
                  </a:cubicBezTo>
                  <a:cubicBezTo>
                    <a:pt x="110829" y="633415"/>
                    <a:pt x="60399" y="622228"/>
                    <a:pt x="16670" y="601308"/>
                  </a:cubicBezTo>
                  <a:lnTo>
                    <a:pt x="16670" y="540994"/>
                  </a:lnTo>
                  <a:cubicBezTo>
                    <a:pt x="57402" y="563675"/>
                    <a:pt x="105635" y="576226"/>
                    <a:pt x="157163" y="576226"/>
                  </a:cubicBezTo>
                  <a:cubicBezTo>
                    <a:pt x="211605" y="576226"/>
                    <a:pt x="262369" y="562215"/>
                    <a:pt x="304802" y="537544"/>
                  </a:cubicBezTo>
                  <a:close/>
                  <a:moveTo>
                    <a:pt x="304802" y="463725"/>
                  </a:moveTo>
                  <a:lnTo>
                    <a:pt x="304802" y="530812"/>
                  </a:lnTo>
                  <a:cubicBezTo>
                    <a:pt x="262735" y="549591"/>
                    <a:pt x="214886" y="559596"/>
                    <a:pt x="164309" y="559596"/>
                  </a:cubicBezTo>
                  <a:cubicBezTo>
                    <a:pt x="110829" y="559596"/>
                    <a:pt x="60399" y="548409"/>
                    <a:pt x="16670" y="527489"/>
                  </a:cubicBezTo>
                  <a:lnTo>
                    <a:pt x="16670" y="467175"/>
                  </a:lnTo>
                  <a:cubicBezTo>
                    <a:pt x="57402" y="489856"/>
                    <a:pt x="105635" y="502407"/>
                    <a:pt x="157163" y="502407"/>
                  </a:cubicBezTo>
                  <a:cubicBezTo>
                    <a:pt x="211605" y="502407"/>
                    <a:pt x="262369" y="488396"/>
                    <a:pt x="304802" y="463725"/>
                  </a:cubicBezTo>
                  <a:close/>
                  <a:moveTo>
                    <a:pt x="488048" y="409575"/>
                  </a:moveTo>
                  <a:cubicBezTo>
                    <a:pt x="421116" y="409575"/>
                    <a:pt x="364585" y="426817"/>
                    <a:pt x="349612" y="452315"/>
                  </a:cubicBezTo>
                  <a:cubicBezTo>
                    <a:pt x="386630" y="474468"/>
                    <a:pt x="430121" y="485776"/>
                    <a:pt x="476252" y="485776"/>
                  </a:cubicBezTo>
                  <a:cubicBezTo>
                    <a:pt x="528922" y="485776"/>
                    <a:pt x="578149" y="471035"/>
                    <a:pt x="619362" y="444393"/>
                  </a:cubicBezTo>
                  <a:cubicBezTo>
                    <a:pt x="597925" y="422961"/>
                    <a:pt x="547026" y="409575"/>
                    <a:pt x="488048" y="409575"/>
                  </a:cubicBezTo>
                  <a:close/>
                  <a:moveTo>
                    <a:pt x="485776" y="385763"/>
                  </a:moveTo>
                  <a:cubicBezTo>
                    <a:pt x="567315" y="385763"/>
                    <a:pt x="633414" y="411350"/>
                    <a:pt x="633414" y="442913"/>
                  </a:cubicBezTo>
                  <a:lnTo>
                    <a:pt x="628341" y="452641"/>
                  </a:lnTo>
                  <a:lnTo>
                    <a:pt x="623891" y="448554"/>
                  </a:lnTo>
                  <a:lnTo>
                    <a:pt x="623891" y="517706"/>
                  </a:lnTo>
                  <a:cubicBezTo>
                    <a:pt x="581824" y="538816"/>
                    <a:pt x="533975" y="550063"/>
                    <a:pt x="483398" y="550063"/>
                  </a:cubicBezTo>
                  <a:cubicBezTo>
                    <a:pt x="429918" y="550063"/>
                    <a:pt x="379488" y="537487"/>
                    <a:pt x="335759" y="513971"/>
                  </a:cubicBezTo>
                  <a:lnTo>
                    <a:pt x="335759" y="446171"/>
                  </a:lnTo>
                  <a:lnTo>
                    <a:pt x="341065" y="448524"/>
                  </a:lnTo>
                  <a:cubicBezTo>
                    <a:pt x="338448" y="447203"/>
                    <a:pt x="338138" y="445072"/>
                    <a:pt x="338138" y="442913"/>
                  </a:cubicBezTo>
                  <a:cubicBezTo>
                    <a:pt x="338138" y="411350"/>
                    <a:pt x="404238" y="385763"/>
                    <a:pt x="485776" y="385763"/>
                  </a:cubicBezTo>
                  <a:close/>
                  <a:moveTo>
                    <a:pt x="304802" y="382762"/>
                  </a:moveTo>
                  <a:lnTo>
                    <a:pt x="304802" y="449849"/>
                  </a:lnTo>
                  <a:cubicBezTo>
                    <a:pt x="262735" y="468628"/>
                    <a:pt x="214886" y="478633"/>
                    <a:pt x="164309" y="478633"/>
                  </a:cubicBezTo>
                  <a:cubicBezTo>
                    <a:pt x="110829" y="478633"/>
                    <a:pt x="60399" y="467446"/>
                    <a:pt x="16670" y="446526"/>
                  </a:cubicBezTo>
                  <a:lnTo>
                    <a:pt x="16670" y="386212"/>
                  </a:lnTo>
                  <a:cubicBezTo>
                    <a:pt x="57402" y="408893"/>
                    <a:pt x="105635" y="421444"/>
                    <a:pt x="157163" y="421444"/>
                  </a:cubicBezTo>
                  <a:cubicBezTo>
                    <a:pt x="211605" y="421444"/>
                    <a:pt x="262369" y="407433"/>
                    <a:pt x="304802" y="382762"/>
                  </a:cubicBezTo>
                  <a:close/>
                  <a:moveTo>
                    <a:pt x="300040" y="297037"/>
                  </a:moveTo>
                  <a:lnTo>
                    <a:pt x="300040" y="372450"/>
                  </a:lnTo>
                  <a:cubicBezTo>
                    <a:pt x="257973" y="393560"/>
                    <a:pt x="210124" y="404807"/>
                    <a:pt x="159547" y="404807"/>
                  </a:cubicBezTo>
                  <a:cubicBezTo>
                    <a:pt x="106067" y="404807"/>
                    <a:pt x="55637" y="392231"/>
                    <a:pt x="11908" y="368715"/>
                  </a:cubicBezTo>
                  <a:lnTo>
                    <a:pt x="11908" y="300915"/>
                  </a:lnTo>
                  <a:cubicBezTo>
                    <a:pt x="52640" y="326411"/>
                    <a:pt x="100873" y="340520"/>
                    <a:pt x="152401" y="340520"/>
                  </a:cubicBezTo>
                  <a:cubicBezTo>
                    <a:pt x="206843" y="340520"/>
                    <a:pt x="257607" y="324770"/>
                    <a:pt x="300040" y="297037"/>
                  </a:cubicBezTo>
                  <a:close/>
                  <a:moveTo>
                    <a:pt x="557216" y="232744"/>
                  </a:moveTo>
                  <a:lnTo>
                    <a:pt x="557216" y="299831"/>
                  </a:lnTo>
                  <a:cubicBezTo>
                    <a:pt x="515149" y="318610"/>
                    <a:pt x="467300" y="328615"/>
                    <a:pt x="416723" y="328615"/>
                  </a:cubicBezTo>
                  <a:lnTo>
                    <a:pt x="347665" y="321298"/>
                  </a:lnTo>
                  <a:lnTo>
                    <a:pt x="347665" y="263834"/>
                  </a:lnTo>
                  <a:cubicBezTo>
                    <a:pt x="367357" y="269262"/>
                    <a:pt x="388183" y="271426"/>
                    <a:pt x="409577" y="271426"/>
                  </a:cubicBezTo>
                  <a:cubicBezTo>
                    <a:pt x="464019" y="271426"/>
                    <a:pt x="514783" y="257415"/>
                    <a:pt x="557216" y="232744"/>
                  </a:cubicBezTo>
                  <a:close/>
                  <a:moveTo>
                    <a:pt x="154782" y="228602"/>
                  </a:moveTo>
                  <a:cubicBezTo>
                    <a:pt x="240266" y="228602"/>
                    <a:pt x="309564" y="254189"/>
                    <a:pt x="309564" y="285752"/>
                  </a:cubicBezTo>
                  <a:lnTo>
                    <a:pt x="304245" y="295480"/>
                  </a:lnTo>
                  <a:cubicBezTo>
                    <a:pt x="287819" y="270012"/>
                    <a:pt x="228058" y="252414"/>
                    <a:pt x="157164" y="252414"/>
                  </a:cubicBezTo>
                  <a:cubicBezTo>
                    <a:pt x="81891" y="252414"/>
                    <a:pt x="19167" y="272254"/>
                    <a:pt x="7701" y="299836"/>
                  </a:cubicBezTo>
                  <a:cubicBezTo>
                    <a:pt x="2019" y="296352"/>
                    <a:pt x="0" y="291139"/>
                    <a:pt x="0" y="285752"/>
                  </a:cubicBezTo>
                  <a:cubicBezTo>
                    <a:pt x="0" y="254189"/>
                    <a:pt x="69298" y="228602"/>
                    <a:pt x="154782" y="228602"/>
                  </a:cubicBezTo>
                  <a:close/>
                  <a:moveTo>
                    <a:pt x="559595" y="166690"/>
                  </a:moveTo>
                  <a:lnTo>
                    <a:pt x="559595" y="216679"/>
                  </a:lnTo>
                  <a:cubicBezTo>
                    <a:pt x="517528" y="230672"/>
                    <a:pt x="469679" y="238127"/>
                    <a:pt x="419102" y="238127"/>
                  </a:cubicBezTo>
                  <a:cubicBezTo>
                    <a:pt x="365622" y="238127"/>
                    <a:pt x="315192" y="229791"/>
                    <a:pt x="271463" y="214203"/>
                  </a:cubicBezTo>
                  <a:lnTo>
                    <a:pt x="271463" y="169261"/>
                  </a:lnTo>
                  <a:cubicBezTo>
                    <a:pt x="312195" y="186161"/>
                    <a:pt x="360428" y="195513"/>
                    <a:pt x="411956" y="195513"/>
                  </a:cubicBezTo>
                  <a:cubicBezTo>
                    <a:pt x="466398" y="195513"/>
                    <a:pt x="517162" y="185073"/>
                    <a:pt x="559595" y="166690"/>
                  </a:cubicBezTo>
                  <a:close/>
                  <a:moveTo>
                    <a:pt x="722471" y="97633"/>
                  </a:moveTo>
                  <a:lnTo>
                    <a:pt x="802483" y="246702"/>
                  </a:lnTo>
                  <a:lnTo>
                    <a:pt x="762477" y="246702"/>
                  </a:lnTo>
                  <a:lnTo>
                    <a:pt x="762477" y="704852"/>
                  </a:lnTo>
                  <a:lnTo>
                    <a:pt x="682465" y="704852"/>
                  </a:lnTo>
                  <a:lnTo>
                    <a:pt x="682465" y="246702"/>
                  </a:lnTo>
                  <a:lnTo>
                    <a:pt x="642459" y="246702"/>
                  </a:lnTo>
                  <a:close/>
                  <a:moveTo>
                    <a:pt x="418991" y="23812"/>
                  </a:moveTo>
                  <a:cubicBezTo>
                    <a:pt x="352059" y="23812"/>
                    <a:pt x="295528" y="41054"/>
                    <a:pt x="280555" y="66552"/>
                  </a:cubicBezTo>
                  <a:cubicBezTo>
                    <a:pt x="317573" y="88704"/>
                    <a:pt x="361064" y="100013"/>
                    <a:pt x="407195" y="100013"/>
                  </a:cubicBezTo>
                  <a:cubicBezTo>
                    <a:pt x="459865" y="100013"/>
                    <a:pt x="509092" y="85272"/>
                    <a:pt x="550305" y="58630"/>
                  </a:cubicBezTo>
                  <a:cubicBezTo>
                    <a:pt x="528868" y="37198"/>
                    <a:pt x="477969" y="23812"/>
                    <a:pt x="418991" y="23812"/>
                  </a:cubicBezTo>
                  <a:close/>
                  <a:moveTo>
                    <a:pt x="416719" y="0"/>
                  </a:moveTo>
                  <a:cubicBezTo>
                    <a:pt x="498258" y="0"/>
                    <a:pt x="564357" y="25587"/>
                    <a:pt x="564357" y="57150"/>
                  </a:cubicBezTo>
                  <a:lnTo>
                    <a:pt x="559284" y="66878"/>
                  </a:lnTo>
                  <a:lnTo>
                    <a:pt x="554834" y="62791"/>
                  </a:lnTo>
                  <a:lnTo>
                    <a:pt x="554834" y="131943"/>
                  </a:lnTo>
                  <a:cubicBezTo>
                    <a:pt x="512767" y="153053"/>
                    <a:pt x="464918" y="164300"/>
                    <a:pt x="414341" y="164300"/>
                  </a:cubicBezTo>
                  <a:cubicBezTo>
                    <a:pt x="360861" y="164300"/>
                    <a:pt x="310431" y="151724"/>
                    <a:pt x="266702" y="128208"/>
                  </a:cubicBezTo>
                  <a:lnTo>
                    <a:pt x="266702" y="60408"/>
                  </a:lnTo>
                  <a:lnTo>
                    <a:pt x="272008" y="62761"/>
                  </a:lnTo>
                  <a:cubicBezTo>
                    <a:pt x="269391" y="61440"/>
                    <a:pt x="269081" y="59309"/>
                    <a:pt x="269081" y="57150"/>
                  </a:cubicBezTo>
                  <a:cubicBezTo>
                    <a:pt x="269081" y="25587"/>
                    <a:pt x="335181" y="0"/>
                    <a:pt x="416719"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grpSp>
      <p:grpSp>
        <p:nvGrpSpPr>
          <p:cNvPr id="40" name="组合 39"/>
          <p:cNvGrpSpPr/>
          <p:nvPr/>
        </p:nvGrpSpPr>
        <p:grpSpPr>
          <a:xfrm>
            <a:off x="5663288" y="1417340"/>
            <a:ext cx="1866107" cy="1608357"/>
            <a:chOff x="3379663" y="1721272"/>
            <a:chExt cx="2011363" cy="1733550"/>
          </a:xfrm>
        </p:grpSpPr>
        <p:sp>
          <p:nvSpPr>
            <p:cNvPr id="41" name="六边形 40"/>
            <p:cNvSpPr/>
            <p:nvPr/>
          </p:nvSpPr>
          <p:spPr>
            <a:xfrm>
              <a:off x="3379663" y="1721272"/>
              <a:ext cx="2011363" cy="1733550"/>
            </a:xfrm>
            <a:prstGeom prst="hexagon">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sp>
          <p:nvSpPr>
            <p:cNvPr id="43" name="矩形 45"/>
            <p:cNvSpPr/>
            <p:nvPr/>
          </p:nvSpPr>
          <p:spPr>
            <a:xfrm>
              <a:off x="4205163" y="2065759"/>
              <a:ext cx="385763" cy="388938"/>
            </a:xfrm>
            <a:custGeom>
              <a:avLst/>
              <a:gdLst/>
              <a:ahLst/>
              <a:cxnLst/>
              <a:rect l="l" t="t" r="r" b="b"/>
              <a:pathLst>
                <a:path w="752475" h="755648">
                  <a:moveTo>
                    <a:pt x="60325" y="0"/>
                  </a:moveTo>
                  <a:cubicBezTo>
                    <a:pt x="86342" y="0"/>
                    <a:pt x="108512" y="16470"/>
                    <a:pt x="116492" y="39730"/>
                  </a:cubicBezTo>
                  <a:lnTo>
                    <a:pt x="251669" y="169806"/>
                  </a:lnTo>
                  <a:lnTo>
                    <a:pt x="654050" y="15875"/>
                  </a:lnTo>
                  <a:lnTo>
                    <a:pt x="749300" y="88900"/>
                  </a:lnTo>
                  <a:lnTo>
                    <a:pt x="420437" y="332205"/>
                  </a:lnTo>
                  <a:lnTo>
                    <a:pt x="574416" y="480374"/>
                  </a:lnTo>
                  <a:lnTo>
                    <a:pt x="752475" y="469900"/>
                  </a:lnTo>
                  <a:lnTo>
                    <a:pt x="742950" y="565150"/>
                  </a:lnTo>
                  <a:lnTo>
                    <a:pt x="609861" y="596204"/>
                  </a:lnTo>
                  <a:lnTo>
                    <a:pt x="552451" y="749298"/>
                  </a:lnTo>
                  <a:lnTo>
                    <a:pt x="473076" y="755648"/>
                  </a:lnTo>
                  <a:lnTo>
                    <a:pt x="486660" y="572267"/>
                  </a:lnTo>
                  <a:lnTo>
                    <a:pt x="331516" y="416116"/>
                  </a:lnTo>
                  <a:lnTo>
                    <a:pt x="98425" y="752475"/>
                  </a:lnTo>
                  <a:lnTo>
                    <a:pt x="6350" y="660400"/>
                  </a:lnTo>
                  <a:lnTo>
                    <a:pt x="172156" y="255721"/>
                  </a:lnTo>
                  <a:lnTo>
                    <a:pt x="25948" y="108564"/>
                  </a:lnTo>
                  <a:cubicBezTo>
                    <a:pt x="9989" y="98516"/>
                    <a:pt x="0" y="80587"/>
                    <a:pt x="0" y="60325"/>
                  </a:cubicBezTo>
                  <a:cubicBezTo>
                    <a:pt x="0" y="27008"/>
                    <a:pt x="27008" y="0"/>
                    <a:pt x="60325"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sp>
          <p:nvSpPr>
            <p:cNvPr id="44" name="TextBox 8"/>
            <p:cNvSpPr txBox="1">
              <a:spLocks noChangeArrowheads="1"/>
            </p:cNvSpPr>
            <p:nvPr/>
          </p:nvSpPr>
          <p:spPr bwMode="auto">
            <a:xfrm>
              <a:off x="3861005" y="2667358"/>
              <a:ext cx="1139824" cy="431254"/>
            </a:xfrm>
            <a:prstGeom prst="rect">
              <a:avLst/>
            </a:prstGeom>
            <a:noFill/>
            <a:ln w="9525">
              <a:noFill/>
              <a:miter lim="800000"/>
              <a:headEnd/>
              <a:tailEnd/>
            </a:ln>
          </p:spPr>
          <p:txBody>
            <a:bodyPr>
              <a:spAutoFit/>
            </a:bodyPr>
            <a:lstStyle/>
            <a:p>
              <a:pPr algn="ctr"/>
              <a:r>
                <a:rPr lang="zh-CN" altLang="en-US" sz="2000" b="1" dirty="0" smtClean="0">
                  <a:solidFill>
                    <a:srgbClr val="FFFFFF"/>
                  </a:solidFill>
                  <a:ea typeface="微软雅黑" pitchFamily="34" charset="-122"/>
                </a:rPr>
                <a:t>汉语</a:t>
              </a:r>
              <a:endParaRPr lang="zh-CN" altLang="en-US" sz="2000" b="1" dirty="0">
                <a:solidFill>
                  <a:srgbClr val="FFFFFF"/>
                </a:solidFill>
                <a:ea typeface="微软雅黑" pitchFamily="34" charset="-122"/>
              </a:endParaRPr>
            </a:p>
          </p:txBody>
        </p:sp>
      </p:grpSp>
      <p:grpSp>
        <p:nvGrpSpPr>
          <p:cNvPr id="45" name="组合 44"/>
          <p:cNvGrpSpPr/>
          <p:nvPr/>
        </p:nvGrpSpPr>
        <p:grpSpPr>
          <a:xfrm>
            <a:off x="7133873" y="3331799"/>
            <a:ext cx="1844267" cy="1589534"/>
            <a:chOff x="5186238" y="2780134"/>
            <a:chExt cx="2011363" cy="1733550"/>
          </a:xfrm>
        </p:grpSpPr>
        <p:sp>
          <p:nvSpPr>
            <p:cNvPr id="46" name="六边形 45"/>
            <p:cNvSpPr/>
            <p:nvPr/>
          </p:nvSpPr>
          <p:spPr>
            <a:xfrm>
              <a:off x="5186238" y="2780134"/>
              <a:ext cx="2011363" cy="1733550"/>
            </a:xfrm>
            <a:prstGeom prst="hexagon">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sp>
          <p:nvSpPr>
            <p:cNvPr id="47" name="圆角矩形 51"/>
            <p:cNvSpPr/>
            <p:nvPr/>
          </p:nvSpPr>
          <p:spPr>
            <a:xfrm flipH="1">
              <a:off x="5965701" y="3110334"/>
              <a:ext cx="434975" cy="390525"/>
            </a:xfrm>
            <a:custGeom>
              <a:avLst/>
              <a:gdLst/>
              <a:ahLst/>
              <a:cxnLst/>
              <a:rect l="l" t="t" r="r" b="b"/>
              <a:pathLst>
                <a:path w="833438" h="744826">
                  <a:moveTo>
                    <a:pt x="735803" y="200026"/>
                  </a:moveTo>
                  <a:lnTo>
                    <a:pt x="588168" y="200026"/>
                  </a:lnTo>
                  <a:lnTo>
                    <a:pt x="588168" y="459582"/>
                  </a:lnTo>
                  <a:lnTo>
                    <a:pt x="280988" y="459582"/>
                  </a:lnTo>
                  <a:lnTo>
                    <a:pt x="280988" y="516729"/>
                  </a:lnTo>
                  <a:cubicBezTo>
                    <a:pt x="280988" y="570651"/>
                    <a:pt x="324701" y="614364"/>
                    <a:pt x="378623" y="614364"/>
                  </a:cubicBezTo>
                  <a:lnTo>
                    <a:pt x="591312" y="614364"/>
                  </a:lnTo>
                  <a:lnTo>
                    <a:pt x="712338" y="744826"/>
                  </a:lnTo>
                  <a:lnTo>
                    <a:pt x="704983" y="614364"/>
                  </a:lnTo>
                  <a:lnTo>
                    <a:pt x="735803" y="614364"/>
                  </a:lnTo>
                  <a:cubicBezTo>
                    <a:pt x="789725" y="614364"/>
                    <a:pt x="833438" y="570651"/>
                    <a:pt x="833438" y="516729"/>
                  </a:cubicBezTo>
                  <a:lnTo>
                    <a:pt x="833438" y="297661"/>
                  </a:lnTo>
                  <a:cubicBezTo>
                    <a:pt x="833438" y="243739"/>
                    <a:pt x="789725" y="200026"/>
                    <a:pt x="735803" y="200026"/>
                  </a:cubicBezTo>
                  <a:close/>
                  <a:moveTo>
                    <a:pt x="454815" y="0"/>
                  </a:moveTo>
                  <a:lnTo>
                    <a:pt x="97635" y="0"/>
                  </a:lnTo>
                  <a:cubicBezTo>
                    <a:pt x="43713" y="0"/>
                    <a:pt x="0" y="43713"/>
                    <a:pt x="0" y="97635"/>
                  </a:cubicBezTo>
                  <a:lnTo>
                    <a:pt x="0" y="316703"/>
                  </a:lnTo>
                  <a:cubicBezTo>
                    <a:pt x="0" y="370625"/>
                    <a:pt x="43713" y="414338"/>
                    <a:pt x="97635" y="414338"/>
                  </a:cubicBezTo>
                  <a:lnTo>
                    <a:pt x="128455" y="414338"/>
                  </a:lnTo>
                  <a:lnTo>
                    <a:pt x="121100" y="544800"/>
                  </a:lnTo>
                  <a:lnTo>
                    <a:pt x="242126" y="414338"/>
                  </a:lnTo>
                  <a:lnTo>
                    <a:pt x="454815" y="414338"/>
                  </a:lnTo>
                  <a:cubicBezTo>
                    <a:pt x="508737" y="414338"/>
                    <a:pt x="552450" y="370625"/>
                    <a:pt x="552450" y="316703"/>
                  </a:cubicBezTo>
                  <a:lnTo>
                    <a:pt x="552450" y="97635"/>
                  </a:lnTo>
                  <a:cubicBezTo>
                    <a:pt x="552450" y="43713"/>
                    <a:pt x="508737" y="0"/>
                    <a:pt x="454815"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sp>
          <p:nvSpPr>
            <p:cNvPr id="48" name="TextBox 11"/>
            <p:cNvSpPr txBox="1">
              <a:spLocks noChangeArrowheads="1"/>
            </p:cNvSpPr>
            <p:nvPr/>
          </p:nvSpPr>
          <p:spPr bwMode="auto">
            <a:xfrm>
              <a:off x="5570413" y="3789804"/>
              <a:ext cx="1243013" cy="436361"/>
            </a:xfrm>
            <a:prstGeom prst="rect">
              <a:avLst/>
            </a:prstGeom>
            <a:noFill/>
            <a:ln w="9525">
              <a:noFill/>
              <a:miter lim="800000"/>
              <a:headEnd/>
              <a:tailEnd/>
            </a:ln>
          </p:spPr>
          <p:txBody>
            <a:bodyPr>
              <a:spAutoFit/>
            </a:bodyPr>
            <a:lstStyle/>
            <a:p>
              <a:pPr algn="ctr"/>
              <a:r>
                <a:rPr lang="zh-CN" altLang="en-US" sz="2000" b="1" dirty="0" smtClean="0">
                  <a:solidFill>
                    <a:srgbClr val="FFFFFF"/>
                  </a:solidFill>
                  <a:ea typeface="微软雅黑" pitchFamily="34" charset="-122"/>
                </a:rPr>
                <a:t>日语</a:t>
              </a:r>
              <a:endParaRPr lang="zh-CN" altLang="en-US" sz="2000" b="1" dirty="0">
                <a:solidFill>
                  <a:srgbClr val="FFFFFF"/>
                </a:solidFill>
                <a:ea typeface="微软雅黑" pitchFamily="34" charset="-122"/>
              </a:endParaRPr>
            </a:p>
          </p:txBody>
        </p:sp>
      </p:grpSp>
      <p:sp>
        <p:nvSpPr>
          <p:cNvPr id="49" name="六边形 48"/>
          <p:cNvSpPr/>
          <p:nvPr/>
        </p:nvSpPr>
        <p:spPr>
          <a:xfrm>
            <a:off x="6075687" y="3169874"/>
            <a:ext cx="442912" cy="382587"/>
          </a:xfrm>
          <a:prstGeom prst="hexagon">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sp>
        <p:nvSpPr>
          <p:cNvPr id="66" name="六边形 65"/>
          <p:cNvSpPr/>
          <p:nvPr/>
        </p:nvSpPr>
        <p:spPr>
          <a:xfrm>
            <a:off x="6414233" y="3588289"/>
            <a:ext cx="301625" cy="258763"/>
          </a:xfrm>
          <a:prstGeom prst="hexagon">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sp>
        <p:nvSpPr>
          <p:cNvPr id="67" name="六边形 66"/>
          <p:cNvSpPr/>
          <p:nvPr/>
        </p:nvSpPr>
        <p:spPr>
          <a:xfrm>
            <a:off x="6169758" y="3816889"/>
            <a:ext cx="214312" cy="184150"/>
          </a:xfrm>
          <a:prstGeom prst="hexagon">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sp>
        <p:nvSpPr>
          <p:cNvPr id="68" name="TextBox 67"/>
          <p:cNvSpPr txBox="1"/>
          <p:nvPr/>
        </p:nvSpPr>
        <p:spPr bwMode="auto">
          <a:xfrm>
            <a:off x="529941" y="1845375"/>
            <a:ext cx="2952328" cy="646331"/>
          </a:xfrm>
          <a:prstGeom prst="rect">
            <a:avLst/>
          </a:prstGeom>
          <a:noFill/>
        </p:spPr>
        <p:txBody>
          <a:bodyPr wrap="square">
            <a:spAutoFit/>
          </a:bodyPr>
          <a:lstStyle/>
          <a:p>
            <a:pPr>
              <a:lnSpc>
                <a:spcPct val="150000"/>
              </a:lnSpc>
            </a:pPr>
            <a:r>
              <a:rPr lang="zh-CN" altLang="en-US" sz="1200" dirty="0">
                <a:solidFill>
                  <a:srgbClr val="2D2D2D"/>
                </a:solidFill>
              </a:rPr>
              <a:t>这里输入简单的文字概述这里输入简单文字概述简单的文字概述这里输入简单</a:t>
            </a:r>
            <a:r>
              <a:rPr lang="zh-CN" altLang="en-US" sz="1200" dirty="0" smtClean="0">
                <a:solidFill>
                  <a:srgbClr val="2D2D2D"/>
                </a:solidFill>
              </a:rPr>
              <a:t>的</a:t>
            </a:r>
            <a:endParaRPr lang="zh-CN" altLang="en-US" sz="1200" dirty="0">
              <a:solidFill>
                <a:srgbClr val="2D2D2D"/>
              </a:solidFill>
              <a:latin typeface="Calibri" pitchFamily="34" charset="0"/>
            </a:endParaRPr>
          </a:p>
        </p:txBody>
      </p:sp>
      <p:sp>
        <p:nvSpPr>
          <p:cNvPr id="69" name="矩形 68"/>
          <p:cNvSpPr/>
          <p:nvPr/>
        </p:nvSpPr>
        <p:spPr bwMode="auto">
          <a:xfrm>
            <a:off x="529940" y="1498717"/>
            <a:ext cx="2020887" cy="369332"/>
          </a:xfrm>
          <a:prstGeom prst="rect">
            <a:avLst/>
          </a:prstGeom>
        </p:spPr>
        <p:txBody>
          <a:bodyPr>
            <a:spAutoFit/>
          </a:bodyPr>
          <a:lstStyle/>
          <a:p>
            <a:pPr>
              <a:defRPr/>
            </a:pPr>
            <a:r>
              <a:rPr lang="zh-CN" altLang="en-US" b="1" dirty="0">
                <a:solidFill>
                  <a:srgbClr val="2D2D2D"/>
                </a:solidFill>
                <a:latin typeface="微软雅黑" panose="020B0503020204020204" pitchFamily="34" charset="-122"/>
                <a:ea typeface="微软雅黑" panose="020B0503020204020204" pitchFamily="34" charset="-122"/>
              </a:rPr>
              <a:t>输入相关</a:t>
            </a:r>
            <a:r>
              <a:rPr lang="zh-CN" altLang="en-US" b="1" dirty="0" smtClean="0">
                <a:solidFill>
                  <a:srgbClr val="2D2D2D"/>
                </a:solidFill>
                <a:latin typeface="微软雅黑" panose="020B0503020204020204" pitchFamily="34" charset="-122"/>
                <a:ea typeface="微软雅黑" panose="020B0503020204020204" pitchFamily="34" charset="-122"/>
              </a:rPr>
              <a:t>标题</a:t>
            </a:r>
            <a:endParaRPr lang="zh-CN" altLang="en-US" b="1" dirty="0">
              <a:solidFill>
                <a:srgbClr val="2D2D2D"/>
              </a:solidFill>
            </a:endParaRPr>
          </a:p>
        </p:txBody>
      </p:sp>
      <p:sp>
        <p:nvSpPr>
          <p:cNvPr id="70" name="TextBox 69"/>
          <p:cNvSpPr txBox="1"/>
          <p:nvPr/>
        </p:nvSpPr>
        <p:spPr bwMode="auto">
          <a:xfrm>
            <a:off x="539553" y="3075265"/>
            <a:ext cx="2952328" cy="646331"/>
          </a:xfrm>
          <a:prstGeom prst="rect">
            <a:avLst/>
          </a:prstGeom>
          <a:noFill/>
        </p:spPr>
        <p:txBody>
          <a:bodyPr wrap="square">
            <a:spAutoFit/>
          </a:bodyPr>
          <a:lstStyle/>
          <a:p>
            <a:pPr>
              <a:lnSpc>
                <a:spcPct val="150000"/>
              </a:lnSpc>
            </a:pPr>
            <a:r>
              <a:rPr lang="zh-CN" altLang="en-US" sz="1200" dirty="0">
                <a:solidFill>
                  <a:srgbClr val="2D2D2D"/>
                </a:solidFill>
              </a:rPr>
              <a:t>这里输入简单的文字概述这里输入简单文字概述简单的文字概述这里输入简单</a:t>
            </a:r>
            <a:r>
              <a:rPr lang="zh-CN" altLang="en-US" sz="1200" dirty="0" smtClean="0">
                <a:solidFill>
                  <a:srgbClr val="2D2D2D"/>
                </a:solidFill>
              </a:rPr>
              <a:t>的</a:t>
            </a:r>
            <a:endParaRPr lang="zh-CN" altLang="en-US" sz="1200" dirty="0">
              <a:solidFill>
                <a:srgbClr val="2D2D2D"/>
              </a:solidFill>
              <a:latin typeface="Calibri" pitchFamily="34" charset="0"/>
            </a:endParaRPr>
          </a:p>
        </p:txBody>
      </p:sp>
      <p:sp>
        <p:nvSpPr>
          <p:cNvPr id="71" name="矩形 70"/>
          <p:cNvSpPr/>
          <p:nvPr/>
        </p:nvSpPr>
        <p:spPr bwMode="auto">
          <a:xfrm>
            <a:off x="539552" y="2728607"/>
            <a:ext cx="2020887" cy="369332"/>
          </a:xfrm>
          <a:prstGeom prst="rect">
            <a:avLst/>
          </a:prstGeom>
        </p:spPr>
        <p:txBody>
          <a:bodyPr>
            <a:spAutoFit/>
          </a:bodyPr>
          <a:lstStyle/>
          <a:p>
            <a:pPr>
              <a:defRPr/>
            </a:pPr>
            <a:r>
              <a:rPr lang="zh-CN" altLang="en-US" b="1" dirty="0">
                <a:solidFill>
                  <a:srgbClr val="2D2D2D"/>
                </a:solidFill>
                <a:latin typeface="微软雅黑" panose="020B0503020204020204" pitchFamily="34" charset="-122"/>
                <a:ea typeface="微软雅黑" panose="020B0503020204020204" pitchFamily="34" charset="-122"/>
              </a:rPr>
              <a:t>输入相关</a:t>
            </a:r>
            <a:r>
              <a:rPr lang="zh-CN" altLang="en-US" b="1" dirty="0" smtClean="0">
                <a:solidFill>
                  <a:srgbClr val="2D2D2D"/>
                </a:solidFill>
                <a:latin typeface="微软雅黑" panose="020B0503020204020204" pitchFamily="34" charset="-122"/>
                <a:ea typeface="微软雅黑" panose="020B0503020204020204" pitchFamily="34" charset="-122"/>
              </a:rPr>
              <a:t>标题</a:t>
            </a:r>
            <a:endParaRPr lang="zh-CN" altLang="en-US" b="1" dirty="0">
              <a:solidFill>
                <a:srgbClr val="2D2D2D"/>
              </a:solidFill>
            </a:endParaRPr>
          </a:p>
        </p:txBody>
      </p:sp>
      <p:sp>
        <p:nvSpPr>
          <p:cNvPr id="72" name="TextBox 71"/>
          <p:cNvSpPr txBox="1"/>
          <p:nvPr/>
        </p:nvSpPr>
        <p:spPr bwMode="auto">
          <a:xfrm>
            <a:off x="539553" y="4227393"/>
            <a:ext cx="2952328" cy="646331"/>
          </a:xfrm>
          <a:prstGeom prst="rect">
            <a:avLst/>
          </a:prstGeom>
          <a:noFill/>
        </p:spPr>
        <p:txBody>
          <a:bodyPr wrap="square">
            <a:spAutoFit/>
          </a:bodyPr>
          <a:lstStyle/>
          <a:p>
            <a:pPr>
              <a:lnSpc>
                <a:spcPct val="150000"/>
              </a:lnSpc>
            </a:pPr>
            <a:r>
              <a:rPr lang="zh-CN" altLang="en-US" sz="1200" dirty="0">
                <a:solidFill>
                  <a:srgbClr val="2D2D2D"/>
                </a:solidFill>
              </a:rPr>
              <a:t>这里输入简单的文字概述这里输入简单文字概述简单的文字概述这里输入简单</a:t>
            </a:r>
            <a:r>
              <a:rPr lang="zh-CN" altLang="en-US" sz="1200" dirty="0" smtClean="0">
                <a:solidFill>
                  <a:srgbClr val="2D2D2D"/>
                </a:solidFill>
              </a:rPr>
              <a:t>的</a:t>
            </a:r>
            <a:endParaRPr lang="zh-CN" altLang="en-US" sz="1200" dirty="0">
              <a:solidFill>
                <a:srgbClr val="2D2D2D"/>
              </a:solidFill>
              <a:latin typeface="Calibri" pitchFamily="34" charset="0"/>
            </a:endParaRPr>
          </a:p>
        </p:txBody>
      </p:sp>
      <p:sp>
        <p:nvSpPr>
          <p:cNvPr id="73" name="矩形 72"/>
          <p:cNvSpPr/>
          <p:nvPr/>
        </p:nvSpPr>
        <p:spPr bwMode="auto">
          <a:xfrm>
            <a:off x="539552" y="3880735"/>
            <a:ext cx="2020887" cy="369332"/>
          </a:xfrm>
          <a:prstGeom prst="rect">
            <a:avLst/>
          </a:prstGeom>
        </p:spPr>
        <p:txBody>
          <a:bodyPr>
            <a:spAutoFit/>
          </a:bodyPr>
          <a:lstStyle/>
          <a:p>
            <a:pPr>
              <a:defRPr/>
            </a:pPr>
            <a:r>
              <a:rPr lang="zh-CN" altLang="en-US" b="1" dirty="0">
                <a:solidFill>
                  <a:srgbClr val="2D2D2D"/>
                </a:solidFill>
                <a:latin typeface="微软雅黑" panose="020B0503020204020204" pitchFamily="34" charset="-122"/>
                <a:ea typeface="微软雅黑" panose="020B0503020204020204" pitchFamily="34" charset="-122"/>
              </a:rPr>
              <a:t>输入相关</a:t>
            </a:r>
            <a:r>
              <a:rPr lang="zh-CN" altLang="en-US" b="1" dirty="0" smtClean="0">
                <a:solidFill>
                  <a:srgbClr val="2D2D2D"/>
                </a:solidFill>
                <a:latin typeface="微软雅黑" panose="020B0503020204020204" pitchFamily="34" charset="-122"/>
                <a:ea typeface="微软雅黑" panose="020B0503020204020204" pitchFamily="34" charset="-122"/>
              </a:rPr>
              <a:t>标题</a:t>
            </a:r>
            <a:endParaRPr lang="zh-CN" altLang="en-US" b="1" dirty="0">
              <a:solidFill>
                <a:srgbClr val="2D2D2D"/>
              </a:solidFill>
            </a:endParaRPr>
          </a:p>
        </p:txBody>
      </p:sp>
    </p:spTree>
    <p:extLst>
      <p:ext uri="{BB962C8B-B14F-4D97-AF65-F5344CB8AC3E}">
        <p14:creationId xmlns:p14="http://schemas.microsoft.com/office/powerpoint/2010/main" val="555951101"/>
      </p:ext>
    </p:extLst>
  </p:cSld>
  <p:clrMapOvr>
    <a:masterClrMapping/>
  </p:clrMapOvr>
  <mc:AlternateContent xmlns:mc="http://schemas.openxmlformats.org/markup-compatibility/2006" xmlns:p14="http://schemas.microsoft.com/office/powerpoint/2010/main">
    <mc:Choice Requires="p14">
      <p:transition spd="slow" p14:dur="1600" advTm="6153">
        <p:blinds dir="vert"/>
      </p:transition>
    </mc:Choice>
    <mc:Fallback xmlns="">
      <p:transition spd="slow" advTm="6153">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40"/>
                                        </p:tgtEl>
                                        <p:attrNameLst>
                                          <p:attrName>style.visibility</p:attrName>
                                        </p:attrNameLst>
                                      </p:cBhvr>
                                      <p:to>
                                        <p:strVal val="visible"/>
                                      </p:to>
                                    </p:set>
                                    <p:anim calcmode="lin" valueType="num">
                                      <p:cBhvr>
                                        <p:cTn id="13" dur="500" fill="hold"/>
                                        <p:tgtEl>
                                          <p:spTgt spid="40"/>
                                        </p:tgtEl>
                                        <p:attrNameLst>
                                          <p:attrName>ppt_w</p:attrName>
                                        </p:attrNameLst>
                                      </p:cBhvr>
                                      <p:tavLst>
                                        <p:tav tm="0">
                                          <p:val>
                                            <p:fltVal val="0"/>
                                          </p:val>
                                        </p:tav>
                                        <p:tav tm="100000">
                                          <p:val>
                                            <p:strVal val="#ppt_w"/>
                                          </p:val>
                                        </p:tav>
                                      </p:tavLst>
                                    </p:anim>
                                    <p:anim calcmode="lin" valueType="num">
                                      <p:cBhvr>
                                        <p:cTn id="14" dur="500" fill="hold"/>
                                        <p:tgtEl>
                                          <p:spTgt spid="40"/>
                                        </p:tgtEl>
                                        <p:attrNameLst>
                                          <p:attrName>ppt_h</p:attrName>
                                        </p:attrNameLst>
                                      </p:cBhvr>
                                      <p:tavLst>
                                        <p:tav tm="0">
                                          <p:val>
                                            <p:fltVal val="0"/>
                                          </p:val>
                                        </p:tav>
                                        <p:tav tm="100000">
                                          <p:val>
                                            <p:strVal val="#ppt_h"/>
                                          </p:val>
                                        </p:tav>
                                      </p:tavLst>
                                    </p:anim>
                                    <p:animEffect transition="in" filter="fade">
                                      <p:cBhvr>
                                        <p:cTn id="15" dur="500"/>
                                        <p:tgtEl>
                                          <p:spTgt spid="40"/>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p:cTn id="19" dur="500" fill="hold"/>
                                        <p:tgtEl>
                                          <p:spTgt spid="45"/>
                                        </p:tgtEl>
                                        <p:attrNameLst>
                                          <p:attrName>ppt_w</p:attrName>
                                        </p:attrNameLst>
                                      </p:cBhvr>
                                      <p:tavLst>
                                        <p:tav tm="0">
                                          <p:val>
                                            <p:fltVal val="0"/>
                                          </p:val>
                                        </p:tav>
                                        <p:tav tm="100000">
                                          <p:val>
                                            <p:strVal val="#ppt_w"/>
                                          </p:val>
                                        </p:tav>
                                      </p:tavLst>
                                    </p:anim>
                                    <p:anim calcmode="lin" valueType="num">
                                      <p:cBhvr>
                                        <p:cTn id="20" dur="500" fill="hold"/>
                                        <p:tgtEl>
                                          <p:spTgt spid="45"/>
                                        </p:tgtEl>
                                        <p:attrNameLst>
                                          <p:attrName>ppt_h</p:attrName>
                                        </p:attrNameLst>
                                      </p:cBhvr>
                                      <p:tavLst>
                                        <p:tav tm="0">
                                          <p:val>
                                            <p:fltVal val="0"/>
                                          </p:val>
                                        </p:tav>
                                        <p:tav tm="100000">
                                          <p:val>
                                            <p:strVal val="#ppt_h"/>
                                          </p:val>
                                        </p:tav>
                                      </p:tavLst>
                                    </p:anim>
                                    <p:animEffect transition="in" filter="fade">
                                      <p:cBhvr>
                                        <p:cTn id="21" dur="500"/>
                                        <p:tgtEl>
                                          <p:spTgt spid="45"/>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fade">
                                      <p:cBhvr>
                                        <p:cTn id="31" dur="500"/>
                                        <p:tgtEl>
                                          <p:spTgt spid="28"/>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wipe(down)">
                                      <p:cBhvr>
                                        <p:cTn id="34" dur="500"/>
                                        <p:tgtEl>
                                          <p:spTgt spid="27"/>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wipe(down)">
                                      <p:cBhvr>
                                        <p:cTn id="37" dur="500"/>
                                        <p:tgtEl>
                                          <p:spTgt spid="35"/>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wipe(down)">
                                      <p:cBhvr>
                                        <p:cTn id="40" dur="500"/>
                                        <p:tgtEl>
                                          <p:spTgt spid="29"/>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wipe(down)">
                                      <p:cBhvr>
                                        <p:cTn id="43" dur="500"/>
                                        <p:tgtEl>
                                          <p:spTgt spid="32"/>
                                        </p:tgtEl>
                                      </p:cBhvr>
                                    </p:animEffect>
                                  </p:childTnLst>
                                </p:cTn>
                              </p:par>
                            </p:childTnLst>
                          </p:cTn>
                        </p:par>
                        <p:par>
                          <p:cTn id="44" fill="hold">
                            <p:stCondLst>
                              <p:cond delay="2000"/>
                            </p:stCondLst>
                            <p:childTnLst>
                              <p:par>
                                <p:cTn id="45" presetID="2" presetClass="entr" presetSubtype="8" fill="hold" grpId="0" nodeType="after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additive="base">
                                        <p:cTn id="47" dur="500" fill="hold"/>
                                        <p:tgtEl>
                                          <p:spTgt spid="34"/>
                                        </p:tgtEl>
                                        <p:attrNameLst>
                                          <p:attrName>ppt_x</p:attrName>
                                        </p:attrNameLst>
                                      </p:cBhvr>
                                      <p:tavLst>
                                        <p:tav tm="0">
                                          <p:val>
                                            <p:strVal val="0-#ppt_w/2"/>
                                          </p:val>
                                        </p:tav>
                                        <p:tav tm="100000">
                                          <p:val>
                                            <p:strVal val="#ppt_x"/>
                                          </p:val>
                                        </p:tav>
                                      </p:tavLst>
                                    </p:anim>
                                    <p:anim calcmode="lin" valueType="num">
                                      <p:cBhvr additive="base">
                                        <p:cTn id="48" dur="500" fill="hold"/>
                                        <p:tgtEl>
                                          <p:spTgt spid="34"/>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26"/>
                                        </p:tgtEl>
                                        <p:attrNameLst>
                                          <p:attrName>style.visibility</p:attrName>
                                        </p:attrNameLst>
                                      </p:cBhvr>
                                      <p:to>
                                        <p:strVal val="visible"/>
                                      </p:to>
                                    </p:set>
                                    <p:anim calcmode="lin" valueType="num">
                                      <p:cBhvr additive="base">
                                        <p:cTn id="51" dur="500" fill="hold"/>
                                        <p:tgtEl>
                                          <p:spTgt spid="26"/>
                                        </p:tgtEl>
                                        <p:attrNameLst>
                                          <p:attrName>ppt_x</p:attrName>
                                        </p:attrNameLst>
                                      </p:cBhvr>
                                      <p:tavLst>
                                        <p:tav tm="0">
                                          <p:val>
                                            <p:strVal val="0-#ppt_w/2"/>
                                          </p:val>
                                        </p:tav>
                                        <p:tav tm="100000">
                                          <p:val>
                                            <p:strVal val="#ppt_x"/>
                                          </p:val>
                                        </p:tav>
                                      </p:tavLst>
                                    </p:anim>
                                    <p:anim calcmode="lin" valueType="num">
                                      <p:cBhvr additive="base">
                                        <p:cTn id="52" dur="500" fill="hold"/>
                                        <p:tgtEl>
                                          <p:spTgt spid="2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33"/>
                                        </p:tgtEl>
                                        <p:attrNameLst>
                                          <p:attrName>style.visibility</p:attrName>
                                        </p:attrNameLst>
                                      </p:cBhvr>
                                      <p:to>
                                        <p:strVal val="visible"/>
                                      </p:to>
                                    </p:set>
                                    <p:anim calcmode="lin" valueType="num">
                                      <p:cBhvr additive="base">
                                        <p:cTn id="55" dur="500" fill="hold"/>
                                        <p:tgtEl>
                                          <p:spTgt spid="33"/>
                                        </p:tgtEl>
                                        <p:attrNameLst>
                                          <p:attrName>ppt_x</p:attrName>
                                        </p:attrNameLst>
                                      </p:cBhvr>
                                      <p:tavLst>
                                        <p:tav tm="0">
                                          <p:val>
                                            <p:strVal val="0-#ppt_w/2"/>
                                          </p:val>
                                        </p:tav>
                                        <p:tav tm="100000">
                                          <p:val>
                                            <p:strVal val="#ppt_x"/>
                                          </p:val>
                                        </p:tav>
                                      </p:tavLst>
                                    </p:anim>
                                    <p:anim calcmode="lin" valueType="num">
                                      <p:cBhvr additive="base">
                                        <p:cTn id="56" dur="500" fill="hold"/>
                                        <p:tgtEl>
                                          <p:spTgt spid="33"/>
                                        </p:tgtEl>
                                        <p:attrNameLst>
                                          <p:attrName>ppt_y</p:attrName>
                                        </p:attrNameLst>
                                      </p:cBhvr>
                                      <p:tavLst>
                                        <p:tav tm="0">
                                          <p:val>
                                            <p:strVal val="#ppt_y"/>
                                          </p:val>
                                        </p:tav>
                                        <p:tav tm="100000">
                                          <p:val>
                                            <p:strVal val="#ppt_y"/>
                                          </p:val>
                                        </p:tav>
                                      </p:tavLst>
                                    </p:anim>
                                  </p:childTnLst>
                                </p:cTn>
                              </p:par>
                              <p:par>
                                <p:cTn id="57" presetID="10" presetClass="entr" presetSubtype="0" fill="hold" grpId="0" nodeType="with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fade">
                                      <p:cBhvr>
                                        <p:cTn id="59" dur="500"/>
                                        <p:tgtEl>
                                          <p:spTgt spid="49"/>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66"/>
                                        </p:tgtEl>
                                        <p:attrNameLst>
                                          <p:attrName>style.visibility</p:attrName>
                                        </p:attrNameLst>
                                      </p:cBhvr>
                                      <p:to>
                                        <p:strVal val="visible"/>
                                      </p:to>
                                    </p:set>
                                    <p:animEffect transition="in" filter="wipe(down)">
                                      <p:cBhvr>
                                        <p:cTn id="62" dur="500"/>
                                        <p:tgtEl>
                                          <p:spTgt spid="66"/>
                                        </p:tgtEl>
                                      </p:cBhvr>
                                    </p:animEffect>
                                  </p:childTnLst>
                                </p:cTn>
                              </p:par>
                              <p:par>
                                <p:cTn id="63" presetID="2" presetClass="entr" presetSubtype="8" fill="hold" grpId="0" nodeType="withEffect">
                                  <p:stCondLst>
                                    <p:cond delay="0"/>
                                  </p:stCondLst>
                                  <p:childTnLst>
                                    <p:set>
                                      <p:cBhvr>
                                        <p:cTn id="64" dur="1" fill="hold">
                                          <p:stCondLst>
                                            <p:cond delay="0"/>
                                          </p:stCondLst>
                                        </p:cTn>
                                        <p:tgtEl>
                                          <p:spTgt spid="67"/>
                                        </p:tgtEl>
                                        <p:attrNameLst>
                                          <p:attrName>style.visibility</p:attrName>
                                        </p:attrNameLst>
                                      </p:cBhvr>
                                      <p:to>
                                        <p:strVal val="visible"/>
                                      </p:to>
                                    </p:set>
                                    <p:anim calcmode="lin" valueType="num">
                                      <p:cBhvr additive="base">
                                        <p:cTn id="65" dur="500" fill="hold"/>
                                        <p:tgtEl>
                                          <p:spTgt spid="67"/>
                                        </p:tgtEl>
                                        <p:attrNameLst>
                                          <p:attrName>ppt_x</p:attrName>
                                        </p:attrNameLst>
                                      </p:cBhvr>
                                      <p:tavLst>
                                        <p:tav tm="0">
                                          <p:val>
                                            <p:strVal val="0-#ppt_w/2"/>
                                          </p:val>
                                        </p:tav>
                                        <p:tav tm="100000">
                                          <p:val>
                                            <p:strVal val="#ppt_x"/>
                                          </p:val>
                                        </p:tav>
                                      </p:tavLst>
                                    </p:anim>
                                    <p:anim calcmode="lin" valueType="num">
                                      <p:cBhvr additive="base">
                                        <p:cTn id="66" dur="500" fill="hold"/>
                                        <p:tgtEl>
                                          <p:spTgt spid="67"/>
                                        </p:tgtEl>
                                        <p:attrNameLst>
                                          <p:attrName>ppt_y</p:attrName>
                                        </p:attrNameLst>
                                      </p:cBhvr>
                                      <p:tavLst>
                                        <p:tav tm="0">
                                          <p:val>
                                            <p:strVal val="#ppt_y"/>
                                          </p:val>
                                        </p:tav>
                                        <p:tav tm="100000">
                                          <p:val>
                                            <p:strVal val="#ppt_y"/>
                                          </p:val>
                                        </p:tav>
                                      </p:tavLst>
                                    </p:anim>
                                  </p:childTnLst>
                                </p:cTn>
                              </p:par>
                            </p:childTnLst>
                          </p:cTn>
                        </p:par>
                        <p:par>
                          <p:cTn id="67" fill="hold">
                            <p:stCondLst>
                              <p:cond delay="2500"/>
                            </p:stCondLst>
                            <p:childTnLst>
                              <p:par>
                                <p:cTn id="68" presetID="42" presetClass="entr" presetSubtype="0" fill="hold" grpId="0" nodeType="afterEffect">
                                  <p:stCondLst>
                                    <p:cond delay="0"/>
                                  </p:stCondLst>
                                  <p:childTnLst>
                                    <p:set>
                                      <p:cBhvr>
                                        <p:cTn id="69" dur="1" fill="hold">
                                          <p:stCondLst>
                                            <p:cond delay="0"/>
                                          </p:stCondLst>
                                        </p:cTn>
                                        <p:tgtEl>
                                          <p:spTgt spid="69"/>
                                        </p:tgtEl>
                                        <p:attrNameLst>
                                          <p:attrName>style.visibility</p:attrName>
                                        </p:attrNameLst>
                                      </p:cBhvr>
                                      <p:to>
                                        <p:strVal val="visible"/>
                                      </p:to>
                                    </p:set>
                                    <p:animEffect transition="in" filter="fade">
                                      <p:cBhvr>
                                        <p:cTn id="70" dur="1000"/>
                                        <p:tgtEl>
                                          <p:spTgt spid="69"/>
                                        </p:tgtEl>
                                      </p:cBhvr>
                                    </p:animEffect>
                                    <p:anim calcmode="lin" valueType="num">
                                      <p:cBhvr>
                                        <p:cTn id="71" dur="1000" fill="hold"/>
                                        <p:tgtEl>
                                          <p:spTgt spid="69"/>
                                        </p:tgtEl>
                                        <p:attrNameLst>
                                          <p:attrName>ppt_x</p:attrName>
                                        </p:attrNameLst>
                                      </p:cBhvr>
                                      <p:tavLst>
                                        <p:tav tm="0">
                                          <p:val>
                                            <p:strVal val="#ppt_x"/>
                                          </p:val>
                                        </p:tav>
                                        <p:tav tm="100000">
                                          <p:val>
                                            <p:strVal val="#ppt_x"/>
                                          </p:val>
                                        </p:tav>
                                      </p:tavLst>
                                    </p:anim>
                                    <p:anim calcmode="lin" valueType="num">
                                      <p:cBhvr>
                                        <p:cTn id="72" dur="1000" fill="hold"/>
                                        <p:tgtEl>
                                          <p:spTgt spid="69"/>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68"/>
                                        </p:tgtEl>
                                        <p:attrNameLst>
                                          <p:attrName>style.visibility</p:attrName>
                                        </p:attrNameLst>
                                      </p:cBhvr>
                                      <p:to>
                                        <p:strVal val="visible"/>
                                      </p:to>
                                    </p:set>
                                    <p:animEffect transition="in" filter="fade">
                                      <p:cBhvr>
                                        <p:cTn id="75" dur="1000"/>
                                        <p:tgtEl>
                                          <p:spTgt spid="68"/>
                                        </p:tgtEl>
                                      </p:cBhvr>
                                    </p:animEffect>
                                    <p:anim calcmode="lin" valueType="num">
                                      <p:cBhvr>
                                        <p:cTn id="76" dur="1000" fill="hold"/>
                                        <p:tgtEl>
                                          <p:spTgt spid="68"/>
                                        </p:tgtEl>
                                        <p:attrNameLst>
                                          <p:attrName>ppt_x</p:attrName>
                                        </p:attrNameLst>
                                      </p:cBhvr>
                                      <p:tavLst>
                                        <p:tav tm="0">
                                          <p:val>
                                            <p:strVal val="#ppt_x"/>
                                          </p:val>
                                        </p:tav>
                                        <p:tav tm="100000">
                                          <p:val>
                                            <p:strVal val="#ppt_x"/>
                                          </p:val>
                                        </p:tav>
                                      </p:tavLst>
                                    </p:anim>
                                    <p:anim calcmode="lin" valueType="num">
                                      <p:cBhvr>
                                        <p:cTn id="77" dur="1000" fill="hold"/>
                                        <p:tgtEl>
                                          <p:spTgt spid="68"/>
                                        </p:tgtEl>
                                        <p:attrNameLst>
                                          <p:attrName>ppt_y</p:attrName>
                                        </p:attrNameLst>
                                      </p:cBhvr>
                                      <p:tavLst>
                                        <p:tav tm="0">
                                          <p:val>
                                            <p:strVal val="#ppt_y+.1"/>
                                          </p:val>
                                        </p:tav>
                                        <p:tav tm="100000">
                                          <p:val>
                                            <p:strVal val="#ppt_y"/>
                                          </p:val>
                                        </p:tav>
                                      </p:tavLst>
                                    </p:anim>
                                  </p:childTnLst>
                                </p:cTn>
                              </p:par>
                            </p:childTnLst>
                          </p:cTn>
                        </p:par>
                        <p:par>
                          <p:cTn id="78" fill="hold">
                            <p:stCondLst>
                              <p:cond delay="3500"/>
                            </p:stCondLst>
                            <p:childTnLst>
                              <p:par>
                                <p:cTn id="79" presetID="42" presetClass="entr" presetSubtype="0" fill="hold" grpId="0" nodeType="after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fade">
                                      <p:cBhvr>
                                        <p:cTn id="81" dur="1000"/>
                                        <p:tgtEl>
                                          <p:spTgt spid="71"/>
                                        </p:tgtEl>
                                      </p:cBhvr>
                                    </p:animEffect>
                                    <p:anim calcmode="lin" valueType="num">
                                      <p:cBhvr>
                                        <p:cTn id="82" dur="1000" fill="hold"/>
                                        <p:tgtEl>
                                          <p:spTgt spid="71"/>
                                        </p:tgtEl>
                                        <p:attrNameLst>
                                          <p:attrName>ppt_x</p:attrName>
                                        </p:attrNameLst>
                                      </p:cBhvr>
                                      <p:tavLst>
                                        <p:tav tm="0">
                                          <p:val>
                                            <p:strVal val="#ppt_x"/>
                                          </p:val>
                                        </p:tav>
                                        <p:tav tm="100000">
                                          <p:val>
                                            <p:strVal val="#ppt_x"/>
                                          </p:val>
                                        </p:tav>
                                      </p:tavLst>
                                    </p:anim>
                                    <p:anim calcmode="lin" valueType="num">
                                      <p:cBhvr>
                                        <p:cTn id="83" dur="1000" fill="hold"/>
                                        <p:tgtEl>
                                          <p:spTgt spid="71"/>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70"/>
                                        </p:tgtEl>
                                        <p:attrNameLst>
                                          <p:attrName>style.visibility</p:attrName>
                                        </p:attrNameLst>
                                      </p:cBhvr>
                                      <p:to>
                                        <p:strVal val="visible"/>
                                      </p:to>
                                    </p:set>
                                    <p:animEffect transition="in" filter="fade">
                                      <p:cBhvr>
                                        <p:cTn id="86" dur="1000"/>
                                        <p:tgtEl>
                                          <p:spTgt spid="70"/>
                                        </p:tgtEl>
                                      </p:cBhvr>
                                    </p:animEffect>
                                    <p:anim calcmode="lin" valueType="num">
                                      <p:cBhvr>
                                        <p:cTn id="87" dur="1000" fill="hold"/>
                                        <p:tgtEl>
                                          <p:spTgt spid="70"/>
                                        </p:tgtEl>
                                        <p:attrNameLst>
                                          <p:attrName>ppt_x</p:attrName>
                                        </p:attrNameLst>
                                      </p:cBhvr>
                                      <p:tavLst>
                                        <p:tav tm="0">
                                          <p:val>
                                            <p:strVal val="#ppt_x"/>
                                          </p:val>
                                        </p:tav>
                                        <p:tav tm="100000">
                                          <p:val>
                                            <p:strVal val="#ppt_x"/>
                                          </p:val>
                                        </p:tav>
                                      </p:tavLst>
                                    </p:anim>
                                    <p:anim calcmode="lin" valueType="num">
                                      <p:cBhvr>
                                        <p:cTn id="88" dur="1000" fill="hold"/>
                                        <p:tgtEl>
                                          <p:spTgt spid="70"/>
                                        </p:tgtEl>
                                        <p:attrNameLst>
                                          <p:attrName>ppt_y</p:attrName>
                                        </p:attrNameLst>
                                      </p:cBhvr>
                                      <p:tavLst>
                                        <p:tav tm="0">
                                          <p:val>
                                            <p:strVal val="#ppt_y+.1"/>
                                          </p:val>
                                        </p:tav>
                                        <p:tav tm="100000">
                                          <p:val>
                                            <p:strVal val="#ppt_y"/>
                                          </p:val>
                                        </p:tav>
                                      </p:tavLst>
                                    </p:anim>
                                  </p:childTnLst>
                                </p:cTn>
                              </p:par>
                            </p:childTnLst>
                          </p:cTn>
                        </p:par>
                        <p:par>
                          <p:cTn id="89" fill="hold">
                            <p:stCondLst>
                              <p:cond delay="4500"/>
                            </p:stCondLst>
                            <p:childTnLst>
                              <p:par>
                                <p:cTn id="90" presetID="42" presetClass="entr" presetSubtype="0" fill="hold" grpId="0" nodeType="afterEffect">
                                  <p:stCondLst>
                                    <p:cond delay="0"/>
                                  </p:stCondLst>
                                  <p:childTnLst>
                                    <p:set>
                                      <p:cBhvr>
                                        <p:cTn id="91" dur="1" fill="hold">
                                          <p:stCondLst>
                                            <p:cond delay="0"/>
                                          </p:stCondLst>
                                        </p:cTn>
                                        <p:tgtEl>
                                          <p:spTgt spid="73"/>
                                        </p:tgtEl>
                                        <p:attrNameLst>
                                          <p:attrName>style.visibility</p:attrName>
                                        </p:attrNameLst>
                                      </p:cBhvr>
                                      <p:to>
                                        <p:strVal val="visible"/>
                                      </p:to>
                                    </p:set>
                                    <p:animEffect transition="in" filter="fade">
                                      <p:cBhvr>
                                        <p:cTn id="92" dur="1000"/>
                                        <p:tgtEl>
                                          <p:spTgt spid="73"/>
                                        </p:tgtEl>
                                      </p:cBhvr>
                                    </p:animEffect>
                                    <p:anim calcmode="lin" valueType="num">
                                      <p:cBhvr>
                                        <p:cTn id="93" dur="1000" fill="hold"/>
                                        <p:tgtEl>
                                          <p:spTgt spid="73"/>
                                        </p:tgtEl>
                                        <p:attrNameLst>
                                          <p:attrName>ppt_x</p:attrName>
                                        </p:attrNameLst>
                                      </p:cBhvr>
                                      <p:tavLst>
                                        <p:tav tm="0">
                                          <p:val>
                                            <p:strVal val="#ppt_x"/>
                                          </p:val>
                                        </p:tav>
                                        <p:tav tm="100000">
                                          <p:val>
                                            <p:strVal val="#ppt_x"/>
                                          </p:val>
                                        </p:tav>
                                      </p:tavLst>
                                    </p:anim>
                                    <p:anim calcmode="lin" valueType="num">
                                      <p:cBhvr>
                                        <p:cTn id="94" dur="1000" fill="hold"/>
                                        <p:tgtEl>
                                          <p:spTgt spid="73"/>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72"/>
                                        </p:tgtEl>
                                        <p:attrNameLst>
                                          <p:attrName>style.visibility</p:attrName>
                                        </p:attrNameLst>
                                      </p:cBhvr>
                                      <p:to>
                                        <p:strVal val="visible"/>
                                      </p:to>
                                    </p:set>
                                    <p:animEffect transition="in" filter="fade">
                                      <p:cBhvr>
                                        <p:cTn id="97" dur="1000"/>
                                        <p:tgtEl>
                                          <p:spTgt spid="72"/>
                                        </p:tgtEl>
                                      </p:cBhvr>
                                    </p:animEffect>
                                    <p:anim calcmode="lin" valueType="num">
                                      <p:cBhvr>
                                        <p:cTn id="98" dur="1000" fill="hold"/>
                                        <p:tgtEl>
                                          <p:spTgt spid="72"/>
                                        </p:tgtEl>
                                        <p:attrNameLst>
                                          <p:attrName>ppt_x</p:attrName>
                                        </p:attrNameLst>
                                      </p:cBhvr>
                                      <p:tavLst>
                                        <p:tav tm="0">
                                          <p:val>
                                            <p:strVal val="#ppt_x"/>
                                          </p:val>
                                        </p:tav>
                                        <p:tav tm="100000">
                                          <p:val>
                                            <p:strVal val="#ppt_x"/>
                                          </p:val>
                                        </p:tav>
                                      </p:tavLst>
                                    </p:anim>
                                    <p:anim calcmode="lin" valueType="num">
                                      <p:cBhvr>
                                        <p:cTn id="99" dur="1000" fill="hold"/>
                                        <p:tgtEl>
                                          <p:spTgt spid="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2" grpId="0" animBg="1"/>
      <p:bldP spid="33" grpId="0" animBg="1"/>
      <p:bldP spid="34" grpId="0" animBg="1"/>
      <p:bldP spid="35" grpId="0" animBg="1"/>
      <p:bldP spid="49" grpId="0" animBg="1"/>
      <p:bldP spid="66" grpId="0" animBg="1"/>
      <p:bldP spid="67" grpId="0" animBg="1"/>
      <p:bldP spid="68" grpId="0"/>
      <p:bldP spid="69" grpId="0"/>
      <p:bldP spid="70" grpId="0"/>
      <p:bldP spid="71" grpId="0"/>
      <p:bldP spid="72" grpId="0"/>
      <p:bldP spid="7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0" y="337220"/>
            <a:ext cx="3419872" cy="576064"/>
          </a:xfrm>
          <a:prstGeom prst="homePlat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TextBox 4"/>
          <p:cNvSpPr txBox="1"/>
          <p:nvPr/>
        </p:nvSpPr>
        <p:spPr>
          <a:xfrm>
            <a:off x="179512" y="440586"/>
            <a:ext cx="1107996"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项目经验</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1" name="矩形 20"/>
          <p:cNvSpPr/>
          <p:nvPr/>
        </p:nvSpPr>
        <p:spPr>
          <a:xfrm>
            <a:off x="0" y="5593804"/>
            <a:ext cx="9144000" cy="14401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7396955" y="477524"/>
            <a:ext cx="295456" cy="295456"/>
          </a:xfrm>
          <a:prstGeom prst="rect">
            <a:avLst/>
          </a:prstGeom>
          <a:solidFill>
            <a:srgbClr val="FFC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7764419" y="477524"/>
            <a:ext cx="295456" cy="295456"/>
          </a:xfrm>
          <a:prstGeom prst="rect">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8124459" y="477524"/>
            <a:ext cx="295456" cy="295456"/>
          </a:xfrm>
          <a:prstGeom prst="rect">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8491923" y="477524"/>
            <a:ext cx="295456" cy="29545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0363" y="2957599"/>
            <a:ext cx="3733800" cy="2578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椭圆 9"/>
          <p:cNvSpPr/>
          <p:nvPr/>
        </p:nvSpPr>
        <p:spPr>
          <a:xfrm>
            <a:off x="683568" y="3490565"/>
            <a:ext cx="1512168" cy="1512168"/>
          </a:xfrm>
          <a:prstGeom prst="ellipse">
            <a:avLst/>
          </a:prstGeom>
          <a:solidFill>
            <a:srgbClr val="FFCC4C"/>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2411760" y="1439628"/>
            <a:ext cx="1919393" cy="1919393"/>
          </a:xfrm>
          <a:prstGeom prst="ellipse">
            <a:avLst/>
          </a:prstGeom>
          <a:solidFill>
            <a:srgbClr val="E55948"/>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5315238" y="1057300"/>
            <a:ext cx="2297849" cy="2297849"/>
          </a:xfrm>
          <a:prstGeom prst="ellipse">
            <a:avLst/>
          </a:prstGeom>
          <a:solidFill>
            <a:srgbClr val="37BEDE"/>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7249538" y="3543744"/>
            <a:ext cx="1505761" cy="1505761"/>
          </a:xfrm>
          <a:prstGeom prst="ellipse">
            <a:avLst/>
          </a:prstGeom>
          <a:solidFill>
            <a:srgbClr val="19547C"/>
          </a:solidFill>
          <a:ln w="889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bwMode="auto">
          <a:xfrm>
            <a:off x="5724128" y="1598275"/>
            <a:ext cx="1615099" cy="1289905"/>
          </a:xfrm>
          <a:prstGeom prst="rect">
            <a:avLst/>
          </a:prstGeom>
          <a:noFill/>
        </p:spPr>
        <p:txBody>
          <a:bodyPr wrap="square">
            <a:spAutoFit/>
          </a:bodyPr>
          <a:lstStyle/>
          <a:p>
            <a:pPr>
              <a:lnSpc>
                <a:spcPct val="150000"/>
              </a:lnSpc>
            </a:pPr>
            <a:r>
              <a:rPr lang="zh-CN" altLang="en-US" b="1" dirty="0">
                <a:solidFill>
                  <a:schemeClr val="bg1"/>
                </a:solidFill>
                <a:latin typeface="微软雅黑" panose="020B0503020204020204" pitchFamily="34" charset="-122"/>
                <a:ea typeface="微软雅黑" panose="020B0503020204020204" pitchFamily="34" charset="-122"/>
              </a:rPr>
              <a:t>这里输入简单的文字概述这里</a:t>
            </a:r>
            <a:r>
              <a:rPr lang="zh-CN" altLang="en-US" b="1" dirty="0" smtClean="0">
                <a:solidFill>
                  <a:schemeClr val="bg1"/>
                </a:solidFill>
                <a:latin typeface="微软雅黑" panose="020B0503020204020204" pitchFamily="34" charset="-122"/>
                <a:ea typeface="微软雅黑" panose="020B0503020204020204" pitchFamily="34" charset="-122"/>
              </a:rPr>
              <a:t>输入</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5" name="TextBox 14"/>
          <p:cNvSpPr txBox="1"/>
          <p:nvPr/>
        </p:nvSpPr>
        <p:spPr bwMode="auto">
          <a:xfrm>
            <a:off x="2762743" y="1937659"/>
            <a:ext cx="1351890" cy="923330"/>
          </a:xfrm>
          <a:prstGeom prst="rect">
            <a:avLst/>
          </a:prstGeom>
          <a:noFill/>
        </p:spPr>
        <p:txBody>
          <a:bodyPr wrap="square">
            <a:spAutoFit/>
          </a:bodyPr>
          <a:lstStyle/>
          <a:p>
            <a:pPr>
              <a:lnSpc>
                <a:spcPct val="150000"/>
              </a:lnSpc>
            </a:pPr>
            <a:r>
              <a:rPr lang="zh-CN" altLang="en-US" b="1" dirty="0">
                <a:solidFill>
                  <a:schemeClr val="bg1"/>
                </a:solidFill>
                <a:latin typeface="微软雅黑" panose="020B0503020204020204" pitchFamily="34" charset="-122"/>
                <a:ea typeface="微软雅黑" panose="020B0503020204020204" pitchFamily="34" charset="-122"/>
              </a:rPr>
              <a:t>这里输入简单的文字</a:t>
            </a:r>
            <a:r>
              <a:rPr lang="zh-CN" altLang="en-US" b="1" dirty="0" smtClean="0">
                <a:solidFill>
                  <a:schemeClr val="bg1"/>
                </a:solidFill>
                <a:latin typeface="微软雅黑" panose="020B0503020204020204" pitchFamily="34" charset="-122"/>
                <a:ea typeface="微软雅黑" panose="020B0503020204020204" pitchFamily="34" charset="-122"/>
              </a:rPr>
              <a:t>概</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6" name="TextBox 15"/>
          <p:cNvSpPr txBox="1"/>
          <p:nvPr/>
        </p:nvSpPr>
        <p:spPr bwMode="auto">
          <a:xfrm>
            <a:off x="853453" y="3837058"/>
            <a:ext cx="1198267" cy="923330"/>
          </a:xfrm>
          <a:prstGeom prst="rect">
            <a:avLst/>
          </a:prstGeom>
          <a:noFill/>
        </p:spPr>
        <p:txBody>
          <a:bodyPr wrap="square">
            <a:spAutoFit/>
          </a:bodyPr>
          <a:lstStyle/>
          <a:p>
            <a:pPr>
              <a:lnSpc>
                <a:spcPct val="150000"/>
              </a:lnSpc>
            </a:pPr>
            <a:r>
              <a:rPr lang="zh-CN" altLang="en-US" sz="1200" dirty="0">
                <a:solidFill>
                  <a:schemeClr val="bg1"/>
                </a:solidFill>
              </a:rPr>
              <a:t>这里输入简单的文字概述这里输入</a:t>
            </a:r>
            <a:r>
              <a:rPr lang="zh-CN" altLang="en-US" sz="1200" dirty="0" smtClean="0">
                <a:solidFill>
                  <a:schemeClr val="bg1"/>
                </a:solidFill>
              </a:rPr>
              <a:t>简单</a:t>
            </a:r>
            <a:endParaRPr lang="zh-CN" altLang="en-US" sz="1200" dirty="0">
              <a:solidFill>
                <a:schemeClr val="bg1"/>
              </a:solidFill>
              <a:latin typeface="Calibri" pitchFamily="34" charset="0"/>
            </a:endParaRPr>
          </a:p>
        </p:txBody>
      </p:sp>
      <p:sp>
        <p:nvSpPr>
          <p:cNvPr id="17" name="TextBox 16"/>
          <p:cNvSpPr txBox="1"/>
          <p:nvPr/>
        </p:nvSpPr>
        <p:spPr bwMode="auto">
          <a:xfrm>
            <a:off x="7403284" y="3834959"/>
            <a:ext cx="1198267" cy="923330"/>
          </a:xfrm>
          <a:prstGeom prst="rect">
            <a:avLst/>
          </a:prstGeom>
          <a:noFill/>
        </p:spPr>
        <p:txBody>
          <a:bodyPr wrap="square">
            <a:spAutoFit/>
          </a:bodyPr>
          <a:lstStyle/>
          <a:p>
            <a:pPr>
              <a:lnSpc>
                <a:spcPct val="150000"/>
              </a:lnSpc>
            </a:pPr>
            <a:r>
              <a:rPr lang="zh-CN" altLang="en-US" sz="1200" dirty="0">
                <a:solidFill>
                  <a:schemeClr val="bg1"/>
                </a:solidFill>
              </a:rPr>
              <a:t>这里输入简单的文字概述这里输入</a:t>
            </a:r>
            <a:r>
              <a:rPr lang="zh-CN" altLang="en-US" sz="1200" dirty="0" smtClean="0">
                <a:solidFill>
                  <a:schemeClr val="bg1"/>
                </a:solidFill>
              </a:rPr>
              <a:t>简单</a:t>
            </a:r>
            <a:endParaRPr lang="zh-CN" altLang="en-US" sz="1200" dirty="0">
              <a:solidFill>
                <a:schemeClr val="bg1"/>
              </a:solidFill>
              <a:latin typeface="Calibri" pitchFamily="34" charset="0"/>
            </a:endParaRPr>
          </a:p>
        </p:txBody>
      </p:sp>
    </p:spTree>
    <p:extLst>
      <p:ext uri="{BB962C8B-B14F-4D97-AF65-F5344CB8AC3E}">
        <p14:creationId xmlns:p14="http://schemas.microsoft.com/office/powerpoint/2010/main" val="2968109213"/>
      </p:ext>
    </p:extLst>
  </p:cSld>
  <p:clrMapOvr>
    <a:masterClrMapping/>
  </p:clrMapOvr>
  <p:transition spd="slow" advTm="3536">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par>
                          <p:cTn id="21" fill="hold">
                            <p:stCondLst>
                              <p:cond delay="1000"/>
                            </p:stCondLst>
                            <p:childTnLst>
                              <p:par>
                                <p:cTn id="22" presetID="26" presetClass="emph" presetSubtype="0" fill="hold" grpId="1" nodeType="afterEffect">
                                  <p:stCondLst>
                                    <p:cond delay="0"/>
                                  </p:stCondLst>
                                  <p:childTnLst>
                                    <p:animEffect transition="out" filter="fade">
                                      <p:cBhvr>
                                        <p:cTn id="23" dur="500" tmFilter="0, 0; .2, .5; .8, .5; 1, 0"/>
                                        <p:tgtEl>
                                          <p:spTgt spid="10"/>
                                        </p:tgtEl>
                                      </p:cBhvr>
                                    </p:animEffect>
                                    <p:animScale>
                                      <p:cBhvr>
                                        <p:cTn id="24" dur="250" autoRev="1" fill="hold"/>
                                        <p:tgtEl>
                                          <p:spTgt spid="10"/>
                                        </p:tgtEl>
                                      </p:cBhvr>
                                      <p:by x="105000" y="105000"/>
                                    </p:animScale>
                                  </p:childTnLst>
                                </p:cTn>
                              </p:par>
                              <p:par>
                                <p:cTn id="25" presetID="26" presetClass="emph" presetSubtype="0" fill="hold" grpId="1" nodeType="withEffect">
                                  <p:stCondLst>
                                    <p:cond delay="0"/>
                                  </p:stCondLst>
                                  <p:childTnLst>
                                    <p:animEffect transition="out" filter="fade">
                                      <p:cBhvr>
                                        <p:cTn id="26" dur="500" tmFilter="0, 0; .2, .5; .8, .5; 1, 0"/>
                                        <p:tgtEl>
                                          <p:spTgt spid="11"/>
                                        </p:tgtEl>
                                      </p:cBhvr>
                                    </p:animEffect>
                                    <p:animScale>
                                      <p:cBhvr>
                                        <p:cTn id="27" dur="250" autoRev="1" fill="hold"/>
                                        <p:tgtEl>
                                          <p:spTgt spid="11"/>
                                        </p:tgtEl>
                                      </p:cBhvr>
                                      <p:by x="105000" y="105000"/>
                                    </p:animScale>
                                  </p:childTnLst>
                                </p:cTn>
                              </p:par>
                              <p:par>
                                <p:cTn id="28" presetID="26" presetClass="emph" presetSubtype="0" fill="hold" grpId="1" nodeType="withEffect">
                                  <p:stCondLst>
                                    <p:cond delay="0"/>
                                  </p:stCondLst>
                                  <p:childTnLst>
                                    <p:animEffect transition="out" filter="fade">
                                      <p:cBhvr>
                                        <p:cTn id="29" dur="500" tmFilter="0, 0; .2, .5; .8, .5; 1, 0"/>
                                        <p:tgtEl>
                                          <p:spTgt spid="12"/>
                                        </p:tgtEl>
                                      </p:cBhvr>
                                    </p:animEffect>
                                    <p:animScale>
                                      <p:cBhvr>
                                        <p:cTn id="30" dur="250" autoRev="1" fill="hold"/>
                                        <p:tgtEl>
                                          <p:spTgt spid="12"/>
                                        </p:tgtEl>
                                      </p:cBhvr>
                                      <p:by x="105000" y="105000"/>
                                    </p:animScale>
                                  </p:childTnLst>
                                </p:cTn>
                              </p:par>
                              <p:par>
                                <p:cTn id="31" presetID="26" presetClass="emph" presetSubtype="0" fill="hold" grpId="1" nodeType="withEffect">
                                  <p:stCondLst>
                                    <p:cond delay="0"/>
                                  </p:stCondLst>
                                  <p:childTnLst>
                                    <p:animEffect transition="out" filter="fade">
                                      <p:cBhvr>
                                        <p:cTn id="32" dur="500" tmFilter="0, 0; .2, .5; .8, .5; 1, 0"/>
                                        <p:tgtEl>
                                          <p:spTgt spid="13"/>
                                        </p:tgtEl>
                                      </p:cBhvr>
                                    </p:animEffect>
                                    <p:animScale>
                                      <p:cBhvr>
                                        <p:cTn id="33" dur="250" autoRev="1" fill="hold"/>
                                        <p:tgtEl>
                                          <p:spTgt spid="13"/>
                                        </p:tgtEl>
                                      </p:cBhvr>
                                      <p:by x="105000" y="105000"/>
                                    </p:animScale>
                                  </p:childTnLst>
                                </p:cTn>
                              </p:par>
                            </p:childTnLst>
                          </p:cTn>
                        </p:par>
                        <p:par>
                          <p:cTn id="34" fill="hold">
                            <p:stCondLst>
                              <p:cond delay="1500"/>
                            </p:stCondLst>
                            <p:childTnLst>
                              <p:par>
                                <p:cTn id="35" presetID="42" presetClass="entr" presetSubtype="0"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1000"/>
                                        <p:tgtEl>
                                          <p:spTgt spid="14"/>
                                        </p:tgtEl>
                                      </p:cBhvr>
                                    </p:animEffect>
                                    <p:anim calcmode="lin" valueType="num">
                                      <p:cBhvr>
                                        <p:cTn id="38" dur="1000" fill="hold"/>
                                        <p:tgtEl>
                                          <p:spTgt spid="14"/>
                                        </p:tgtEl>
                                        <p:attrNameLst>
                                          <p:attrName>ppt_x</p:attrName>
                                        </p:attrNameLst>
                                      </p:cBhvr>
                                      <p:tavLst>
                                        <p:tav tm="0">
                                          <p:val>
                                            <p:strVal val="#ppt_x"/>
                                          </p:val>
                                        </p:tav>
                                        <p:tav tm="100000">
                                          <p:val>
                                            <p:strVal val="#ppt_x"/>
                                          </p:val>
                                        </p:tav>
                                      </p:tavLst>
                                    </p:anim>
                                    <p:anim calcmode="lin" valueType="num">
                                      <p:cBhvr>
                                        <p:cTn id="39" dur="1000" fill="hold"/>
                                        <p:tgtEl>
                                          <p:spTgt spid="14"/>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1000"/>
                                        <p:tgtEl>
                                          <p:spTgt spid="15"/>
                                        </p:tgtEl>
                                      </p:cBhvr>
                                    </p:animEffect>
                                    <p:anim calcmode="lin" valueType="num">
                                      <p:cBhvr>
                                        <p:cTn id="43" dur="1000" fill="hold"/>
                                        <p:tgtEl>
                                          <p:spTgt spid="15"/>
                                        </p:tgtEl>
                                        <p:attrNameLst>
                                          <p:attrName>ppt_x</p:attrName>
                                        </p:attrNameLst>
                                      </p:cBhvr>
                                      <p:tavLst>
                                        <p:tav tm="0">
                                          <p:val>
                                            <p:strVal val="#ppt_x"/>
                                          </p:val>
                                        </p:tav>
                                        <p:tav tm="100000">
                                          <p:val>
                                            <p:strVal val="#ppt_x"/>
                                          </p:val>
                                        </p:tav>
                                      </p:tavLst>
                                    </p:anim>
                                    <p:anim calcmode="lin" valueType="num">
                                      <p:cBhvr>
                                        <p:cTn id="44" dur="1000" fill="hold"/>
                                        <p:tgtEl>
                                          <p:spTgt spid="1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1000"/>
                                        <p:tgtEl>
                                          <p:spTgt spid="16"/>
                                        </p:tgtEl>
                                      </p:cBhvr>
                                    </p:animEffect>
                                    <p:anim calcmode="lin" valueType="num">
                                      <p:cBhvr>
                                        <p:cTn id="48" dur="1000" fill="hold"/>
                                        <p:tgtEl>
                                          <p:spTgt spid="16"/>
                                        </p:tgtEl>
                                        <p:attrNameLst>
                                          <p:attrName>ppt_x</p:attrName>
                                        </p:attrNameLst>
                                      </p:cBhvr>
                                      <p:tavLst>
                                        <p:tav tm="0">
                                          <p:val>
                                            <p:strVal val="#ppt_x"/>
                                          </p:val>
                                        </p:tav>
                                        <p:tav tm="100000">
                                          <p:val>
                                            <p:strVal val="#ppt_x"/>
                                          </p:val>
                                        </p:tav>
                                      </p:tavLst>
                                    </p:anim>
                                    <p:anim calcmode="lin" valueType="num">
                                      <p:cBhvr>
                                        <p:cTn id="49" dur="1000" fill="hold"/>
                                        <p:tgtEl>
                                          <p:spTgt spid="16"/>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1000"/>
                                        <p:tgtEl>
                                          <p:spTgt spid="17"/>
                                        </p:tgtEl>
                                      </p:cBhvr>
                                    </p:animEffect>
                                    <p:anim calcmode="lin" valueType="num">
                                      <p:cBhvr>
                                        <p:cTn id="53" dur="1000" fill="hold"/>
                                        <p:tgtEl>
                                          <p:spTgt spid="17"/>
                                        </p:tgtEl>
                                        <p:attrNameLst>
                                          <p:attrName>ppt_x</p:attrName>
                                        </p:attrNameLst>
                                      </p:cBhvr>
                                      <p:tavLst>
                                        <p:tav tm="0">
                                          <p:val>
                                            <p:strVal val="#ppt_x"/>
                                          </p:val>
                                        </p:tav>
                                        <p:tav tm="100000">
                                          <p:val>
                                            <p:strVal val="#ppt_x"/>
                                          </p:val>
                                        </p:tav>
                                      </p:tavLst>
                                    </p:anim>
                                    <p:anim calcmode="lin" valueType="num">
                                      <p:cBhvr>
                                        <p:cTn id="5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1" grpId="0" animBg="1"/>
      <p:bldP spid="11" grpId="1" animBg="1"/>
      <p:bldP spid="12" grpId="0" animBg="1"/>
      <p:bldP spid="12" grpId="1" animBg="1"/>
      <p:bldP spid="13" grpId="0" animBg="1"/>
      <p:bldP spid="13" grpId="1" animBg="1"/>
      <p:bldP spid="14" grpId="0"/>
      <p:bldP spid="15" grpId="0"/>
      <p:bldP spid="16"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0" y="337220"/>
            <a:ext cx="3419872" cy="576064"/>
          </a:xfrm>
          <a:prstGeom prst="homePlat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TextBox 4"/>
          <p:cNvSpPr txBox="1"/>
          <p:nvPr/>
        </p:nvSpPr>
        <p:spPr>
          <a:xfrm>
            <a:off x="179512" y="440586"/>
            <a:ext cx="1569660"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个人作品展示</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1" name="矩形 20"/>
          <p:cNvSpPr/>
          <p:nvPr/>
        </p:nvSpPr>
        <p:spPr>
          <a:xfrm>
            <a:off x="0" y="5593804"/>
            <a:ext cx="9144000" cy="14401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7396955" y="477524"/>
            <a:ext cx="295456" cy="295456"/>
          </a:xfrm>
          <a:prstGeom prst="rect">
            <a:avLst/>
          </a:prstGeom>
          <a:solidFill>
            <a:srgbClr val="FFC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7764419" y="477524"/>
            <a:ext cx="295456" cy="295456"/>
          </a:xfrm>
          <a:prstGeom prst="rect">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8124459" y="477524"/>
            <a:ext cx="295456" cy="295456"/>
          </a:xfrm>
          <a:prstGeom prst="rect">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8491923" y="477524"/>
            <a:ext cx="295456" cy="29545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737828" y="1482185"/>
            <a:ext cx="1728192" cy="2160240"/>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331640" y="3390397"/>
            <a:ext cx="504056" cy="504056"/>
          </a:xfrm>
          <a:prstGeom prst="ellipse">
            <a:avLst/>
          </a:prstGeom>
          <a:solidFill>
            <a:srgbClr val="1954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0"/>
          <p:cNvSpPr txBox="1"/>
          <p:nvPr/>
        </p:nvSpPr>
        <p:spPr>
          <a:xfrm>
            <a:off x="1399964" y="3388788"/>
            <a:ext cx="367408" cy="523220"/>
          </a:xfrm>
          <a:prstGeom prst="rect">
            <a:avLst/>
          </a:prstGeom>
          <a:noFill/>
        </p:spPr>
        <p:txBody>
          <a:bodyPr wrap="none" rtlCol="0">
            <a:spAutoFit/>
          </a:bodyPr>
          <a:lstStyle/>
          <a:p>
            <a:r>
              <a:rPr lang="en-US" altLang="zh-CN" sz="2800" b="1" dirty="0" smtClean="0">
                <a:solidFill>
                  <a:schemeClr val="bg1"/>
                </a:solidFill>
              </a:rPr>
              <a:t>1</a:t>
            </a:r>
            <a:endParaRPr lang="zh-CN" altLang="en-US" sz="2800" b="1" dirty="0">
              <a:solidFill>
                <a:schemeClr val="bg1"/>
              </a:solidFill>
            </a:endParaRPr>
          </a:p>
        </p:txBody>
      </p:sp>
      <p:grpSp>
        <p:nvGrpSpPr>
          <p:cNvPr id="12" name="组合 11"/>
          <p:cNvGrpSpPr/>
          <p:nvPr/>
        </p:nvGrpSpPr>
        <p:grpSpPr>
          <a:xfrm>
            <a:off x="2699792" y="1482185"/>
            <a:ext cx="1728192" cy="2429823"/>
            <a:chOff x="2699792" y="1507797"/>
            <a:chExt cx="1728192" cy="2429823"/>
          </a:xfrm>
        </p:grpSpPr>
        <p:sp>
          <p:nvSpPr>
            <p:cNvPr id="13" name="矩形 12"/>
            <p:cNvSpPr/>
            <p:nvPr/>
          </p:nvSpPr>
          <p:spPr>
            <a:xfrm>
              <a:off x="2699792" y="1507797"/>
              <a:ext cx="1728192" cy="2160240"/>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293604" y="3416009"/>
              <a:ext cx="504056" cy="504056"/>
            </a:xfrm>
            <a:prstGeom prst="ellipse">
              <a:avLst/>
            </a:prstGeom>
            <a:solidFill>
              <a:srgbClr val="37BEDE"/>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14"/>
            <p:cNvSpPr txBox="1"/>
            <p:nvPr/>
          </p:nvSpPr>
          <p:spPr>
            <a:xfrm>
              <a:off x="3361928" y="3414400"/>
              <a:ext cx="367408" cy="523220"/>
            </a:xfrm>
            <a:prstGeom prst="rect">
              <a:avLst/>
            </a:prstGeom>
            <a:noFill/>
          </p:spPr>
          <p:txBody>
            <a:bodyPr wrap="none" rtlCol="0">
              <a:spAutoFit/>
            </a:bodyPr>
            <a:lstStyle/>
            <a:p>
              <a:r>
                <a:rPr lang="en-US" altLang="zh-CN" sz="2800" b="1" dirty="0" smtClean="0">
                  <a:solidFill>
                    <a:schemeClr val="bg1"/>
                  </a:solidFill>
                </a:rPr>
                <a:t>2</a:t>
              </a:r>
              <a:endParaRPr lang="zh-CN" altLang="en-US" sz="2800" b="1" dirty="0">
                <a:solidFill>
                  <a:schemeClr val="bg1"/>
                </a:solidFill>
              </a:endParaRPr>
            </a:p>
          </p:txBody>
        </p:sp>
      </p:grpSp>
      <p:grpSp>
        <p:nvGrpSpPr>
          <p:cNvPr id="16" name="组合 15"/>
          <p:cNvGrpSpPr/>
          <p:nvPr/>
        </p:nvGrpSpPr>
        <p:grpSpPr>
          <a:xfrm>
            <a:off x="4698268" y="1482185"/>
            <a:ext cx="1728192" cy="2429823"/>
            <a:chOff x="4698268" y="1507797"/>
            <a:chExt cx="1728192" cy="2429823"/>
          </a:xfrm>
        </p:grpSpPr>
        <p:sp>
          <p:nvSpPr>
            <p:cNvPr id="17" name="矩形 16"/>
            <p:cNvSpPr/>
            <p:nvPr/>
          </p:nvSpPr>
          <p:spPr>
            <a:xfrm>
              <a:off x="4698268" y="1507797"/>
              <a:ext cx="1728192" cy="2160240"/>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5292080" y="3416009"/>
              <a:ext cx="504056" cy="504056"/>
            </a:xfrm>
            <a:prstGeom prst="ellipse">
              <a:avLst/>
            </a:prstGeom>
            <a:solidFill>
              <a:srgbClr val="E5594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18"/>
            <p:cNvSpPr txBox="1"/>
            <p:nvPr/>
          </p:nvSpPr>
          <p:spPr>
            <a:xfrm>
              <a:off x="5360404" y="3414400"/>
              <a:ext cx="367408" cy="523220"/>
            </a:xfrm>
            <a:prstGeom prst="rect">
              <a:avLst/>
            </a:prstGeom>
            <a:noFill/>
          </p:spPr>
          <p:txBody>
            <a:bodyPr wrap="none" rtlCol="0">
              <a:spAutoFit/>
            </a:bodyPr>
            <a:lstStyle/>
            <a:p>
              <a:r>
                <a:rPr lang="en-US" altLang="zh-CN" sz="2800" b="1" dirty="0" smtClean="0">
                  <a:solidFill>
                    <a:schemeClr val="bg1"/>
                  </a:solidFill>
                </a:rPr>
                <a:t>3</a:t>
              </a:r>
              <a:endParaRPr lang="zh-CN" altLang="en-US" sz="2800" b="1" dirty="0">
                <a:solidFill>
                  <a:schemeClr val="bg1"/>
                </a:solidFill>
              </a:endParaRPr>
            </a:p>
          </p:txBody>
        </p:sp>
      </p:grpSp>
      <p:grpSp>
        <p:nvGrpSpPr>
          <p:cNvPr id="20" name="组合 19"/>
          <p:cNvGrpSpPr/>
          <p:nvPr/>
        </p:nvGrpSpPr>
        <p:grpSpPr>
          <a:xfrm>
            <a:off x="6660232" y="1482185"/>
            <a:ext cx="1728192" cy="2429823"/>
            <a:chOff x="6660232" y="1507797"/>
            <a:chExt cx="1728192" cy="2429823"/>
          </a:xfrm>
        </p:grpSpPr>
        <p:sp>
          <p:nvSpPr>
            <p:cNvPr id="22" name="矩形 21"/>
            <p:cNvSpPr/>
            <p:nvPr/>
          </p:nvSpPr>
          <p:spPr>
            <a:xfrm>
              <a:off x="6660232" y="1507797"/>
              <a:ext cx="1728192" cy="2160240"/>
            </a:xfrm>
            <a:prstGeom prst="rect">
              <a:avLst/>
            </a:prstGeom>
            <a:blipFill dpi="0" rotWithShape="1">
              <a:blip r:embed="rId6">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7254044" y="3416009"/>
              <a:ext cx="504056" cy="504056"/>
            </a:xfrm>
            <a:prstGeom prst="ellipse">
              <a:avLst/>
            </a:prstGeom>
            <a:solidFill>
              <a:srgbClr val="FFCC4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TextBox 23"/>
            <p:cNvSpPr txBox="1"/>
            <p:nvPr/>
          </p:nvSpPr>
          <p:spPr>
            <a:xfrm>
              <a:off x="7322368" y="3414400"/>
              <a:ext cx="367408" cy="523220"/>
            </a:xfrm>
            <a:prstGeom prst="rect">
              <a:avLst/>
            </a:prstGeom>
            <a:noFill/>
          </p:spPr>
          <p:txBody>
            <a:bodyPr wrap="none" rtlCol="0">
              <a:spAutoFit/>
            </a:bodyPr>
            <a:lstStyle/>
            <a:p>
              <a:r>
                <a:rPr lang="en-US" altLang="zh-CN" sz="2800" b="1" dirty="0" smtClean="0">
                  <a:solidFill>
                    <a:schemeClr val="bg1"/>
                  </a:solidFill>
                </a:rPr>
                <a:t>4</a:t>
              </a:r>
              <a:endParaRPr lang="zh-CN" altLang="en-US" sz="2800" b="1" dirty="0">
                <a:solidFill>
                  <a:schemeClr val="bg1"/>
                </a:solidFill>
              </a:endParaRPr>
            </a:p>
          </p:txBody>
        </p:sp>
      </p:grpSp>
      <p:sp>
        <p:nvSpPr>
          <p:cNvPr id="25" name="TextBox 24"/>
          <p:cNvSpPr txBox="1"/>
          <p:nvPr/>
        </p:nvSpPr>
        <p:spPr bwMode="auto">
          <a:xfrm>
            <a:off x="652951" y="4495100"/>
            <a:ext cx="1830817" cy="738664"/>
          </a:xfrm>
          <a:prstGeom prst="rect">
            <a:avLst/>
          </a:prstGeom>
          <a:noFill/>
        </p:spPr>
        <p:txBody>
          <a:bodyPr wrap="square">
            <a:spAutoFit/>
          </a:bodyPr>
          <a:lstStyle/>
          <a:p>
            <a:pPr>
              <a:lnSpc>
                <a:spcPct val="150000"/>
              </a:lnSpc>
            </a:pPr>
            <a:r>
              <a:rPr lang="zh-CN" altLang="en-US" sz="1400" dirty="0">
                <a:solidFill>
                  <a:srgbClr val="2D2D2D"/>
                </a:solidFill>
              </a:rPr>
              <a:t>这里输入简单的文字概述这里输入简单</a:t>
            </a:r>
            <a:r>
              <a:rPr lang="zh-CN" altLang="en-US" sz="1400" dirty="0" smtClean="0">
                <a:solidFill>
                  <a:srgbClr val="2D2D2D"/>
                </a:solidFill>
              </a:rPr>
              <a:t>文</a:t>
            </a:r>
            <a:endParaRPr lang="zh-CN" altLang="en-US" sz="1400" dirty="0">
              <a:solidFill>
                <a:srgbClr val="2D2D2D"/>
              </a:solidFill>
              <a:latin typeface="Calibri" pitchFamily="34" charset="0"/>
            </a:endParaRPr>
          </a:p>
        </p:txBody>
      </p:sp>
      <p:sp>
        <p:nvSpPr>
          <p:cNvPr id="26" name="矩形 25"/>
          <p:cNvSpPr/>
          <p:nvPr/>
        </p:nvSpPr>
        <p:spPr bwMode="auto">
          <a:xfrm>
            <a:off x="768965" y="4200040"/>
            <a:ext cx="1621070" cy="369332"/>
          </a:xfrm>
          <a:prstGeom prst="rect">
            <a:avLst/>
          </a:prstGeom>
        </p:spPr>
        <p:txBody>
          <a:bodyPr wrap="square">
            <a:spAutoFit/>
          </a:bodyPr>
          <a:lstStyle/>
          <a:p>
            <a:pPr>
              <a:defRPr/>
            </a:pPr>
            <a:r>
              <a:rPr lang="zh-CN" altLang="en-US" b="1" dirty="0">
                <a:solidFill>
                  <a:srgbClr val="2D2D2D"/>
                </a:solidFill>
                <a:latin typeface="微软雅黑" panose="020B0503020204020204" pitchFamily="34" charset="-122"/>
                <a:ea typeface="微软雅黑" panose="020B0503020204020204" pitchFamily="34" charset="-122"/>
              </a:rPr>
              <a:t>输入相关</a:t>
            </a:r>
            <a:r>
              <a:rPr lang="zh-CN" altLang="en-US" b="1" dirty="0" smtClean="0">
                <a:solidFill>
                  <a:srgbClr val="2D2D2D"/>
                </a:solidFill>
                <a:latin typeface="微软雅黑" panose="020B0503020204020204" pitchFamily="34" charset="-122"/>
                <a:ea typeface="微软雅黑" panose="020B0503020204020204" pitchFamily="34" charset="-122"/>
              </a:rPr>
              <a:t>标题</a:t>
            </a:r>
            <a:endParaRPr lang="zh-CN" altLang="en-US" b="1" dirty="0">
              <a:solidFill>
                <a:srgbClr val="2D2D2D"/>
              </a:solidFill>
            </a:endParaRPr>
          </a:p>
        </p:txBody>
      </p:sp>
      <p:sp>
        <p:nvSpPr>
          <p:cNvPr id="27" name="TextBox 26"/>
          <p:cNvSpPr txBox="1"/>
          <p:nvPr/>
        </p:nvSpPr>
        <p:spPr bwMode="auto">
          <a:xfrm>
            <a:off x="2627784" y="4495100"/>
            <a:ext cx="1830817" cy="738664"/>
          </a:xfrm>
          <a:prstGeom prst="rect">
            <a:avLst/>
          </a:prstGeom>
          <a:noFill/>
        </p:spPr>
        <p:txBody>
          <a:bodyPr wrap="square">
            <a:spAutoFit/>
          </a:bodyPr>
          <a:lstStyle/>
          <a:p>
            <a:pPr>
              <a:lnSpc>
                <a:spcPct val="150000"/>
              </a:lnSpc>
            </a:pPr>
            <a:r>
              <a:rPr lang="zh-CN" altLang="en-US" sz="1400" dirty="0">
                <a:solidFill>
                  <a:srgbClr val="2D2D2D"/>
                </a:solidFill>
              </a:rPr>
              <a:t>这里输入简单的文字概述这里输入简单</a:t>
            </a:r>
            <a:r>
              <a:rPr lang="zh-CN" altLang="en-US" sz="1400" dirty="0" smtClean="0">
                <a:solidFill>
                  <a:srgbClr val="2D2D2D"/>
                </a:solidFill>
              </a:rPr>
              <a:t>文</a:t>
            </a:r>
            <a:endParaRPr lang="zh-CN" altLang="en-US" sz="1400" dirty="0">
              <a:solidFill>
                <a:srgbClr val="2D2D2D"/>
              </a:solidFill>
              <a:latin typeface="Calibri" pitchFamily="34" charset="0"/>
            </a:endParaRPr>
          </a:p>
        </p:txBody>
      </p:sp>
      <p:sp>
        <p:nvSpPr>
          <p:cNvPr id="28" name="矩形 27"/>
          <p:cNvSpPr/>
          <p:nvPr/>
        </p:nvSpPr>
        <p:spPr bwMode="auto">
          <a:xfrm>
            <a:off x="2743798" y="4200040"/>
            <a:ext cx="1621070" cy="369332"/>
          </a:xfrm>
          <a:prstGeom prst="rect">
            <a:avLst/>
          </a:prstGeom>
        </p:spPr>
        <p:txBody>
          <a:bodyPr wrap="square">
            <a:spAutoFit/>
          </a:bodyPr>
          <a:lstStyle/>
          <a:p>
            <a:pPr>
              <a:defRPr/>
            </a:pPr>
            <a:r>
              <a:rPr lang="zh-CN" altLang="en-US" b="1" dirty="0">
                <a:solidFill>
                  <a:srgbClr val="2D2D2D"/>
                </a:solidFill>
                <a:latin typeface="微软雅黑" panose="020B0503020204020204" pitchFamily="34" charset="-122"/>
                <a:ea typeface="微软雅黑" panose="020B0503020204020204" pitchFamily="34" charset="-122"/>
              </a:rPr>
              <a:t>输入相关</a:t>
            </a:r>
            <a:r>
              <a:rPr lang="zh-CN" altLang="en-US" b="1" dirty="0" smtClean="0">
                <a:solidFill>
                  <a:srgbClr val="2D2D2D"/>
                </a:solidFill>
                <a:latin typeface="微软雅黑" panose="020B0503020204020204" pitchFamily="34" charset="-122"/>
                <a:ea typeface="微软雅黑" panose="020B0503020204020204" pitchFamily="34" charset="-122"/>
              </a:rPr>
              <a:t>标题</a:t>
            </a:r>
            <a:endParaRPr lang="zh-CN" altLang="en-US" b="1" dirty="0">
              <a:solidFill>
                <a:srgbClr val="2D2D2D"/>
              </a:solidFill>
            </a:endParaRPr>
          </a:p>
        </p:txBody>
      </p:sp>
      <p:sp>
        <p:nvSpPr>
          <p:cNvPr id="29" name="TextBox 28"/>
          <p:cNvSpPr txBox="1"/>
          <p:nvPr/>
        </p:nvSpPr>
        <p:spPr bwMode="auto">
          <a:xfrm>
            <a:off x="4709500" y="4495100"/>
            <a:ext cx="1830817" cy="738664"/>
          </a:xfrm>
          <a:prstGeom prst="rect">
            <a:avLst/>
          </a:prstGeom>
          <a:noFill/>
        </p:spPr>
        <p:txBody>
          <a:bodyPr wrap="square">
            <a:spAutoFit/>
          </a:bodyPr>
          <a:lstStyle/>
          <a:p>
            <a:pPr>
              <a:lnSpc>
                <a:spcPct val="150000"/>
              </a:lnSpc>
            </a:pPr>
            <a:r>
              <a:rPr lang="zh-CN" altLang="en-US" sz="1400" dirty="0">
                <a:solidFill>
                  <a:srgbClr val="2D2D2D"/>
                </a:solidFill>
              </a:rPr>
              <a:t>这里输入简单的文字概述这里输入简单</a:t>
            </a:r>
            <a:r>
              <a:rPr lang="zh-CN" altLang="en-US" sz="1400" dirty="0" smtClean="0">
                <a:solidFill>
                  <a:srgbClr val="2D2D2D"/>
                </a:solidFill>
              </a:rPr>
              <a:t>文</a:t>
            </a:r>
            <a:endParaRPr lang="zh-CN" altLang="en-US" sz="1400" dirty="0">
              <a:solidFill>
                <a:srgbClr val="2D2D2D"/>
              </a:solidFill>
              <a:latin typeface="Calibri" pitchFamily="34" charset="0"/>
            </a:endParaRPr>
          </a:p>
        </p:txBody>
      </p:sp>
      <p:sp>
        <p:nvSpPr>
          <p:cNvPr id="30" name="矩形 29"/>
          <p:cNvSpPr/>
          <p:nvPr/>
        </p:nvSpPr>
        <p:spPr bwMode="auto">
          <a:xfrm>
            <a:off x="4825514" y="4200040"/>
            <a:ext cx="1621070" cy="369332"/>
          </a:xfrm>
          <a:prstGeom prst="rect">
            <a:avLst/>
          </a:prstGeom>
        </p:spPr>
        <p:txBody>
          <a:bodyPr wrap="square">
            <a:spAutoFit/>
          </a:bodyPr>
          <a:lstStyle/>
          <a:p>
            <a:pPr>
              <a:defRPr/>
            </a:pPr>
            <a:r>
              <a:rPr lang="zh-CN" altLang="en-US" b="1" dirty="0">
                <a:solidFill>
                  <a:srgbClr val="2D2D2D"/>
                </a:solidFill>
                <a:latin typeface="微软雅黑" panose="020B0503020204020204" pitchFamily="34" charset="-122"/>
                <a:ea typeface="微软雅黑" panose="020B0503020204020204" pitchFamily="34" charset="-122"/>
              </a:rPr>
              <a:t>输入相关</a:t>
            </a:r>
            <a:r>
              <a:rPr lang="zh-CN" altLang="en-US" b="1" dirty="0" smtClean="0">
                <a:solidFill>
                  <a:srgbClr val="2D2D2D"/>
                </a:solidFill>
                <a:latin typeface="微软雅黑" panose="020B0503020204020204" pitchFamily="34" charset="-122"/>
                <a:ea typeface="微软雅黑" panose="020B0503020204020204" pitchFamily="34" charset="-122"/>
              </a:rPr>
              <a:t>标题</a:t>
            </a:r>
            <a:endParaRPr lang="zh-CN" altLang="en-US" b="1" dirty="0">
              <a:solidFill>
                <a:srgbClr val="2D2D2D"/>
              </a:solidFill>
            </a:endParaRPr>
          </a:p>
        </p:txBody>
      </p:sp>
      <p:sp>
        <p:nvSpPr>
          <p:cNvPr id="31" name="TextBox 30"/>
          <p:cNvSpPr txBox="1"/>
          <p:nvPr/>
        </p:nvSpPr>
        <p:spPr bwMode="auto">
          <a:xfrm>
            <a:off x="6684333" y="4495100"/>
            <a:ext cx="1830817" cy="738664"/>
          </a:xfrm>
          <a:prstGeom prst="rect">
            <a:avLst/>
          </a:prstGeom>
          <a:noFill/>
        </p:spPr>
        <p:txBody>
          <a:bodyPr wrap="square">
            <a:spAutoFit/>
          </a:bodyPr>
          <a:lstStyle/>
          <a:p>
            <a:pPr>
              <a:lnSpc>
                <a:spcPct val="150000"/>
              </a:lnSpc>
            </a:pPr>
            <a:r>
              <a:rPr lang="zh-CN" altLang="en-US" sz="1400" dirty="0">
                <a:solidFill>
                  <a:srgbClr val="2D2D2D"/>
                </a:solidFill>
              </a:rPr>
              <a:t>这里输入简单的文字概述这里输入简单</a:t>
            </a:r>
            <a:r>
              <a:rPr lang="zh-CN" altLang="en-US" sz="1400" dirty="0" smtClean="0">
                <a:solidFill>
                  <a:srgbClr val="2D2D2D"/>
                </a:solidFill>
              </a:rPr>
              <a:t>文</a:t>
            </a:r>
            <a:endParaRPr lang="zh-CN" altLang="en-US" sz="1400" dirty="0">
              <a:solidFill>
                <a:srgbClr val="2D2D2D"/>
              </a:solidFill>
              <a:latin typeface="Calibri" pitchFamily="34" charset="0"/>
            </a:endParaRPr>
          </a:p>
        </p:txBody>
      </p:sp>
      <p:sp>
        <p:nvSpPr>
          <p:cNvPr id="32" name="矩形 31"/>
          <p:cNvSpPr/>
          <p:nvPr/>
        </p:nvSpPr>
        <p:spPr bwMode="auto">
          <a:xfrm>
            <a:off x="6800347" y="4200040"/>
            <a:ext cx="1621070" cy="369332"/>
          </a:xfrm>
          <a:prstGeom prst="rect">
            <a:avLst/>
          </a:prstGeom>
        </p:spPr>
        <p:txBody>
          <a:bodyPr wrap="square">
            <a:spAutoFit/>
          </a:bodyPr>
          <a:lstStyle/>
          <a:p>
            <a:pPr>
              <a:defRPr/>
            </a:pPr>
            <a:r>
              <a:rPr lang="zh-CN" altLang="en-US" b="1" dirty="0">
                <a:solidFill>
                  <a:srgbClr val="2D2D2D"/>
                </a:solidFill>
                <a:latin typeface="微软雅黑" panose="020B0503020204020204" pitchFamily="34" charset="-122"/>
                <a:ea typeface="微软雅黑" panose="020B0503020204020204" pitchFamily="34" charset="-122"/>
              </a:rPr>
              <a:t>输入相关</a:t>
            </a:r>
            <a:r>
              <a:rPr lang="zh-CN" altLang="en-US" b="1" dirty="0" smtClean="0">
                <a:solidFill>
                  <a:srgbClr val="2D2D2D"/>
                </a:solidFill>
                <a:latin typeface="微软雅黑" panose="020B0503020204020204" pitchFamily="34" charset="-122"/>
                <a:ea typeface="微软雅黑" panose="020B0503020204020204" pitchFamily="34" charset="-122"/>
              </a:rPr>
              <a:t>标题</a:t>
            </a:r>
            <a:endParaRPr lang="zh-CN" altLang="en-US" b="1" dirty="0">
              <a:solidFill>
                <a:srgbClr val="2D2D2D"/>
              </a:solidFill>
            </a:endParaRPr>
          </a:p>
        </p:txBody>
      </p:sp>
    </p:spTree>
    <p:extLst>
      <p:ext uri="{BB962C8B-B14F-4D97-AF65-F5344CB8AC3E}">
        <p14:creationId xmlns:p14="http://schemas.microsoft.com/office/powerpoint/2010/main" val="442593627"/>
      </p:ext>
    </p:extLst>
  </p:cSld>
  <p:clrMapOvr>
    <a:masterClrMapping/>
  </p:clrMapOvr>
  <mc:AlternateContent xmlns:mc="http://schemas.openxmlformats.org/markup-compatibility/2006" xmlns:p14="http://schemas.microsoft.com/office/powerpoint/2010/main">
    <mc:Choice Requires="p14">
      <p:transition spd="slow" p14:dur="1600" advTm="6278">
        <p14:gallery dir="l"/>
      </p:transition>
    </mc:Choice>
    <mc:Fallback xmlns="">
      <p:transition spd="slow" advTm="627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0-#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2"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fade">
                                      <p:cBhvr>
                                        <p:cTn id="20" dur="1000"/>
                                        <p:tgtEl>
                                          <p:spTgt spid="26"/>
                                        </p:tgtEl>
                                      </p:cBhvr>
                                    </p:animEffect>
                                    <p:anim calcmode="lin" valueType="num">
                                      <p:cBhvr>
                                        <p:cTn id="21" dur="1000" fill="hold"/>
                                        <p:tgtEl>
                                          <p:spTgt spid="26"/>
                                        </p:tgtEl>
                                        <p:attrNameLst>
                                          <p:attrName>ppt_x</p:attrName>
                                        </p:attrNameLst>
                                      </p:cBhvr>
                                      <p:tavLst>
                                        <p:tav tm="0">
                                          <p:val>
                                            <p:strVal val="#ppt_x"/>
                                          </p:val>
                                        </p:tav>
                                        <p:tav tm="100000">
                                          <p:val>
                                            <p:strVal val="#ppt_x"/>
                                          </p:val>
                                        </p:tav>
                                      </p:tavLst>
                                    </p:anim>
                                    <p:anim calcmode="lin" valueType="num">
                                      <p:cBhvr>
                                        <p:cTn id="22" dur="1000" fill="hold"/>
                                        <p:tgtEl>
                                          <p:spTgt spid="26"/>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1000"/>
                                        <p:tgtEl>
                                          <p:spTgt spid="25"/>
                                        </p:tgtEl>
                                      </p:cBhvr>
                                    </p:animEffect>
                                    <p:anim calcmode="lin" valueType="num">
                                      <p:cBhvr>
                                        <p:cTn id="26" dur="1000" fill="hold"/>
                                        <p:tgtEl>
                                          <p:spTgt spid="25"/>
                                        </p:tgtEl>
                                        <p:attrNameLst>
                                          <p:attrName>ppt_x</p:attrName>
                                        </p:attrNameLst>
                                      </p:cBhvr>
                                      <p:tavLst>
                                        <p:tav tm="0">
                                          <p:val>
                                            <p:strVal val="#ppt_x"/>
                                          </p:val>
                                        </p:tav>
                                        <p:tav tm="100000">
                                          <p:val>
                                            <p:strVal val="#ppt_x"/>
                                          </p:val>
                                        </p:tav>
                                      </p:tavLst>
                                    </p:anim>
                                    <p:anim calcmode="lin" valueType="num">
                                      <p:cBhvr>
                                        <p:cTn id="27" dur="1000" fill="hold"/>
                                        <p:tgtEl>
                                          <p:spTgt spid="25"/>
                                        </p:tgtEl>
                                        <p:attrNameLst>
                                          <p:attrName>ppt_y</p:attrName>
                                        </p:attrNameLst>
                                      </p:cBhvr>
                                      <p:tavLst>
                                        <p:tav tm="0">
                                          <p:val>
                                            <p:strVal val="#ppt_y+.1"/>
                                          </p:val>
                                        </p:tav>
                                        <p:tav tm="100000">
                                          <p:val>
                                            <p:strVal val="#ppt_y"/>
                                          </p:val>
                                        </p:tav>
                                      </p:tavLst>
                                    </p:anim>
                                  </p:childTnLst>
                                </p:cTn>
                              </p:par>
                            </p:childTnLst>
                          </p:cTn>
                        </p:par>
                        <p:par>
                          <p:cTn id="28" fill="hold">
                            <p:stCondLst>
                              <p:cond delay="1500"/>
                            </p:stCondLst>
                            <p:childTnLst>
                              <p:par>
                                <p:cTn id="29" presetID="2" presetClass="entr" presetSubtype="8"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0-#ppt_w/2"/>
                                          </p:val>
                                        </p:tav>
                                        <p:tav tm="100000">
                                          <p:val>
                                            <p:strVal val="#ppt_x"/>
                                          </p:val>
                                        </p:tav>
                                      </p:tavLst>
                                    </p:anim>
                                    <p:anim calcmode="lin" valueType="num">
                                      <p:cBhvr additive="base">
                                        <p:cTn id="32" dur="500" fill="hold"/>
                                        <p:tgtEl>
                                          <p:spTgt spid="12"/>
                                        </p:tgtEl>
                                        <p:attrNameLst>
                                          <p:attrName>ppt_y</p:attrName>
                                        </p:attrNameLst>
                                      </p:cBhvr>
                                      <p:tavLst>
                                        <p:tav tm="0">
                                          <p:val>
                                            <p:strVal val="#ppt_y"/>
                                          </p:val>
                                        </p:tav>
                                        <p:tav tm="100000">
                                          <p:val>
                                            <p:strVal val="#ppt_y"/>
                                          </p:val>
                                        </p:tav>
                                      </p:tavLst>
                                    </p:anim>
                                  </p:childTnLst>
                                </p:cTn>
                              </p:par>
                            </p:childTnLst>
                          </p:cTn>
                        </p:par>
                        <p:par>
                          <p:cTn id="33" fill="hold">
                            <p:stCondLst>
                              <p:cond delay="2000"/>
                            </p:stCondLst>
                            <p:childTnLst>
                              <p:par>
                                <p:cTn id="34" presetID="42" presetClass="entr" presetSubtype="0"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1000"/>
                                        <p:tgtEl>
                                          <p:spTgt spid="28"/>
                                        </p:tgtEl>
                                      </p:cBhvr>
                                    </p:animEffect>
                                    <p:anim calcmode="lin" valueType="num">
                                      <p:cBhvr>
                                        <p:cTn id="37" dur="1000" fill="hold"/>
                                        <p:tgtEl>
                                          <p:spTgt spid="28"/>
                                        </p:tgtEl>
                                        <p:attrNameLst>
                                          <p:attrName>ppt_x</p:attrName>
                                        </p:attrNameLst>
                                      </p:cBhvr>
                                      <p:tavLst>
                                        <p:tav tm="0">
                                          <p:val>
                                            <p:strVal val="#ppt_x"/>
                                          </p:val>
                                        </p:tav>
                                        <p:tav tm="100000">
                                          <p:val>
                                            <p:strVal val="#ppt_x"/>
                                          </p:val>
                                        </p:tav>
                                      </p:tavLst>
                                    </p:anim>
                                    <p:anim calcmode="lin" valueType="num">
                                      <p:cBhvr>
                                        <p:cTn id="38" dur="1000" fill="hold"/>
                                        <p:tgtEl>
                                          <p:spTgt spid="28"/>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1000"/>
                                        <p:tgtEl>
                                          <p:spTgt spid="27"/>
                                        </p:tgtEl>
                                      </p:cBhvr>
                                    </p:animEffect>
                                    <p:anim calcmode="lin" valueType="num">
                                      <p:cBhvr>
                                        <p:cTn id="42" dur="1000" fill="hold"/>
                                        <p:tgtEl>
                                          <p:spTgt spid="27"/>
                                        </p:tgtEl>
                                        <p:attrNameLst>
                                          <p:attrName>ppt_x</p:attrName>
                                        </p:attrNameLst>
                                      </p:cBhvr>
                                      <p:tavLst>
                                        <p:tav tm="0">
                                          <p:val>
                                            <p:strVal val="#ppt_x"/>
                                          </p:val>
                                        </p:tav>
                                        <p:tav tm="100000">
                                          <p:val>
                                            <p:strVal val="#ppt_x"/>
                                          </p:val>
                                        </p:tav>
                                      </p:tavLst>
                                    </p:anim>
                                    <p:anim calcmode="lin" valueType="num">
                                      <p:cBhvr>
                                        <p:cTn id="43" dur="1000" fill="hold"/>
                                        <p:tgtEl>
                                          <p:spTgt spid="27"/>
                                        </p:tgtEl>
                                        <p:attrNameLst>
                                          <p:attrName>ppt_y</p:attrName>
                                        </p:attrNameLst>
                                      </p:cBhvr>
                                      <p:tavLst>
                                        <p:tav tm="0">
                                          <p:val>
                                            <p:strVal val="#ppt_y+.1"/>
                                          </p:val>
                                        </p:tav>
                                        <p:tav tm="100000">
                                          <p:val>
                                            <p:strVal val="#ppt_y"/>
                                          </p:val>
                                        </p:tav>
                                      </p:tavLst>
                                    </p:anim>
                                  </p:childTnLst>
                                </p:cTn>
                              </p:par>
                            </p:childTnLst>
                          </p:cTn>
                        </p:par>
                        <p:par>
                          <p:cTn id="44" fill="hold">
                            <p:stCondLst>
                              <p:cond delay="3000"/>
                            </p:stCondLst>
                            <p:childTnLst>
                              <p:par>
                                <p:cTn id="45" presetID="2" presetClass="entr" presetSubtype="8" fill="hold" nodeType="after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additive="base">
                                        <p:cTn id="47" dur="500" fill="hold"/>
                                        <p:tgtEl>
                                          <p:spTgt spid="16"/>
                                        </p:tgtEl>
                                        <p:attrNameLst>
                                          <p:attrName>ppt_x</p:attrName>
                                        </p:attrNameLst>
                                      </p:cBhvr>
                                      <p:tavLst>
                                        <p:tav tm="0">
                                          <p:val>
                                            <p:strVal val="0-#ppt_w/2"/>
                                          </p:val>
                                        </p:tav>
                                        <p:tav tm="100000">
                                          <p:val>
                                            <p:strVal val="#ppt_x"/>
                                          </p:val>
                                        </p:tav>
                                      </p:tavLst>
                                    </p:anim>
                                    <p:anim calcmode="lin" valueType="num">
                                      <p:cBhvr additive="base">
                                        <p:cTn id="48" dur="500" fill="hold"/>
                                        <p:tgtEl>
                                          <p:spTgt spid="16"/>
                                        </p:tgtEl>
                                        <p:attrNameLst>
                                          <p:attrName>ppt_y</p:attrName>
                                        </p:attrNameLst>
                                      </p:cBhvr>
                                      <p:tavLst>
                                        <p:tav tm="0">
                                          <p:val>
                                            <p:strVal val="#ppt_y"/>
                                          </p:val>
                                        </p:tav>
                                        <p:tav tm="100000">
                                          <p:val>
                                            <p:strVal val="#ppt_y"/>
                                          </p:val>
                                        </p:tav>
                                      </p:tavLst>
                                    </p:anim>
                                  </p:childTnLst>
                                </p:cTn>
                              </p:par>
                            </p:childTnLst>
                          </p:cTn>
                        </p:par>
                        <p:par>
                          <p:cTn id="49" fill="hold">
                            <p:stCondLst>
                              <p:cond delay="3500"/>
                            </p:stCondLst>
                            <p:childTnLst>
                              <p:par>
                                <p:cTn id="50" presetID="42" presetClass="entr" presetSubtype="0"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1000"/>
                                        <p:tgtEl>
                                          <p:spTgt spid="30"/>
                                        </p:tgtEl>
                                      </p:cBhvr>
                                    </p:animEffect>
                                    <p:anim calcmode="lin" valueType="num">
                                      <p:cBhvr>
                                        <p:cTn id="53" dur="1000" fill="hold"/>
                                        <p:tgtEl>
                                          <p:spTgt spid="30"/>
                                        </p:tgtEl>
                                        <p:attrNameLst>
                                          <p:attrName>ppt_x</p:attrName>
                                        </p:attrNameLst>
                                      </p:cBhvr>
                                      <p:tavLst>
                                        <p:tav tm="0">
                                          <p:val>
                                            <p:strVal val="#ppt_x"/>
                                          </p:val>
                                        </p:tav>
                                        <p:tav tm="100000">
                                          <p:val>
                                            <p:strVal val="#ppt_x"/>
                                          </p:val>
                                        </p:tav>
                                      </p:tavLst>
                                    </p:anim>
                                    <p:anim calcmode="lin" valueType="num">
                                      <p:cBhvr>
                                        <p:cTn id="54" dur="1000" fill="hold"/>
                                        <p:tgtEl>
                                          <p:spTgt spid="30"/>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fade">
                                      <p:cBhvr>
                                        <p:cTn id="57" dur="1000"/>
                                        <p:tgtEl>
                                          <p:spTgt spid="29"/>
                                        </p:tgtEl>
                                      </p:cBhvr>
                                    </p:animEffect>
                                    <p:anim calcmode="lin" valueType="num">
                                      <p:cBhvr>
                                        <p:cTn id="58" dur="1000" fill="hold"/>
                                        <p:tgtEl>
                                          <p:spTgt spid="29"/>
                                        </p:tgtEl>
                                        <p:attrNameLst>
                                          <p:attrName>ppt_x</p:attrName>
                                        </p:attrNameLst>
                                      </p:cBhvr>
                                      <p:tavLst>
                                        <p:tav tm="0">
                                          <p:val>
                                            <p:strVal val="#ppt_x"/>
                                          </p:val>
                                        </p:tav>
                                        <p:tav tm="100000">
                                          <p:val>
                                            <p:strVal val="#ppt_x"/>
                                          </p:val>
                                        </p:tav>
                                      </p:tavLst>
                                    </p:anim>
                                    <p:anim calcmode="lin" valueType="num">
                                      <p:cBhvr>
                                        <p:cTn id="59" dur="1000" fill="hold"/>
                                        <p:tgtEl>
                                          <p:spTgt spid="29"/>
                                        </p:tgtEl>
                                        <p:attrNameLst>
                                          <p:attrName>ppt_y</p:attrName>
                                        </p:attrNameLst>
                                      </p:cBhvr>
                                      <p:tavLst>
                                        <p:tav tm="0">
                                          <p:val>
                                            <p:strVal val="#ppt_y+.1"/>
                                          </p:val>
                                        </p:tav>
                                        <p:tav tm="100000">
                                          <p:val>
                                            <p:strVal val="#ppt_y"/>
                                          </p:val>
                                        </p:tav>
                                      </p:tavLst>
                                    </p:anim>
                                  </p:childTnLst>
                                </p:cTn>
                              </p:par>
                            </p:childTnLst>
                          </p:cTn>
                        </p:par>
                        <p:par>
                          <p:cTn id="60" fill="hold">
                            <p:stCondLst>
                              <p:cond delay="4500"/>
                            </p:stCondLst>
                            <p:childTnLst>
                              <p:par>
                                <p:cTn id="61" presetID="2" presetClass="entr" presetSubtype="8" fill="hold" nodeType="afterEffect">
                                  <p:stCondLst>
                                    <p:cond delay="0"/>
                                  </p:stCondLst>
                                  <p:childTnLst>
                                    <p:set>
                                      <p:cBhvr>
                                        <p:cTn id="62" dur="1" fill="hold">
                                          <p:stCondLst>
                                            <p:cond delay="0"/>
                                          </p:stCondLst>
                                        </p:cTn>
                                        <p:tgtEl>
                                          <p:spTgt spid="20"/>
                                        </p:tgtEl>
                                        <p:attrNameLst>
                                          <p:attrName>style.visibility</p:attrName>
                                        </p:attrNameLst>
                                      </p:cBhvr>
                                      <p:to>
                                        <p:strVal val="visible"/>
                                      </p:to>
                                    </p:set>
                                    <p:anim calcmode="lin" valueType="num">
                                      <p:cBhvr additive="base">
                                        <p:cTn id="63" dur="500" fill="hold"/>
                                        <p:tgtEl>
                                          <p:spTgt spid="20"/>
                                        </p:tgtEl>
                                        <p:attrNameLst>
                                          <p:attrName>ppt_x</p:attrName>
                                        </p:attrNameLst>
                                      </p:cBhvr>
                                      <p:tavLst>
                                        <p:tav tm="0">
                                          <p:val>
                                            <p:strVal val="0-#ppt_w/2"/>
                                          </p:val>
                                        </p:tav>
                                        <p:tav tm="100000">
                                          <p:val>
                                            <p:strVal val="#ppt_x"/>
                                          </p:val>
                                        </p:tav>
                                      </p:tavLst>
                                    </p:anim>
                                    <p:anim calcmode="lin" valueType="num">
                                      <p:cBhvr additive="base">
                                        <p:cTn id="64" dur="500" fill="hold"/>
                                        <p:tgtEl>
                                          <p:spTgt spid="20"/>
                                        </p:tgtEl>
                                        <p:attrNameLst>
                                          <p:attrName>ppt_y</p:attrName>
                                        </p:attrNameLst>
                                      </p:cBhvr>
                                      <p:tavLst>
                                        <p:tav tm="0">
                                          <p:val>
                                            <p:strVal val="#ppt_y"/>
                                          </p:val>
                                        </p:tav>
                                        <p:tav tm="100000">
                                          <p:val>
                                            <p:strVal val="#ppt_y"/>
                                          </p:val>
                                        </p:tav>
                                      </p:tavLst>
                                    </p:anim>
                                  </p:childTnLst>
                                </p:cTn>
                              </p:par>
                            </p:childTnLst>
                          </p:cTn>
                        </p:par>
                        <p:par>
                          <p:cTn id="65" fill="hold">
                            <p:stCondLst>
                              <p:cond delay="5000"/>
                            </p:stCondLst>
                            <p:childTnLst>
                              <p:par>
                                <p:cTn id="66" presetID="42" presetClass="entr" presetSubtype="0" fill="hold" grpId="0" nodeType="afterEffect">
                                  <p:stCondLst>
                                    <p:cond delay="0"/>
                                  </p:stCondLst>
                                  <p:childTnLst>
                                    <p:set>
                                      <p:cBhvr>
                                        <p:cTn id="67" dur="1" fill="hold">
                                          <p:stCondLst>
                                            <p:cond delay="0"/>
                                          </p:stCondLst>
                                        </p:cTn>
                                        <p:tgtEl>
                                          <p:spTgt spid="32"/>
                                        </p:tgtEl>
                                        <p:attrNameLst>
                                          <p:attrName>style.visibility</p:attrName>
                                        </p:attrNameLst>
                                      </p:cBhvr>
                                      <p:to>
                                        <p:strVal val="visible"/>
                                      </p:to>
                                    </p:set>
                                    <p:animEffect transition="in" filter="fade">
                                      <p:cBhvr>
                                        <p:cTn id="68" dur="1000"/>
                                        <p:tgtEl>
                                          <p:spTgt spid="32"/>
                                        </p:tgtEl>
                                      </p:cBhvr>
                                    </p:animEffect>
                                    <p:anim calcmode="lin" valueType="num">
                                      <p:cBhvr>
                                        <p:cTn id="69" dur="1000" fill="hold"/>
                                        <p:tgtEl>
                                          <p:spTgt spid="32"/>
                                        </p:tgtEl>
                                        <p:attrNameLst>
                                          <p:attrName>ppt_x</p:attrName>
                                        </p:attrNameLst>
                                      </p:cBhvr>
                                      <p:tavLst>
                                        <p:tav tm="0">
                                          <p:val>
                                            <p:strVal val="#ppt_x"/>
                                          </p:val>
                                        </p:tav>
                                        <p:tav tm="100000">
                                          <p:val>
                                            <p:strVal val="#ppt_x"/>
                                          </p:val>
                                        </p:tav>
                                      </p:tavLst>
                                    </p:anim>
                                    <p:anim calcmode="lin" valueType="num">
                                      <p:cBhvr>
                                        <p:cTn id="70" dur="1000" fill="hold"/>
                                        <p:tgtEl>
                                          <p:spTgt spid="32"/>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fade">
                                      <p:cBhvr>
                                        <p:cTn id="73" dur="1000"/>
                                        <p:tgtEl>
                                          <p:spTgt spid="31"/>
                                        </p:tgtEl>
                                      </p:cBhvr>
                                    </p:animEffect>
                                    <p:anim calcmode="lin" valueType="num">
                                      <p:cBhvr>
                                        <p:cTn id="74" dur="1000" fill="hold"/>
                                        <p:tgtEl>
                                          <p:spTgt spid="31"/>
                                        </p:tgtEl>
                                        <p:attrNameLst>
                                          <p:attrName>ppt_x</p:attrName>
                                        </p:attrNameLst>
                                      </p:cBhvr>
                                      <p:tavLst>
                                        <p:tav tm="0">
                                          <p:val>
                                            <p:strVal val="#ppt_x"/>
                                          </p:val>
                                        </p:tav>
                                        <p:tav tm="100000">
                                          <p:val>
                                            <p:strVal val="#ppt_x"/>
                                          </p:val>
                                        </p:tav>
                                      </p:tavLst>
                                    </p:anim>
                                    <p:anim calcmode="lin" valueType="num">
                                      <p:cBhvr>
                                        <p:cTn id="75"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25" grpId="0"/>
      <p:bldP spid="26" grpId="0"/>
      <p:bldP spid="27" grpId="0"/>
      <p:bldP spid="28" grpId="0"/>
      <p:bldP spid="29" grpId="0"/>
      <p:bldP spid="30" grpId="0"/>
      <p:bldP spid="31" grpId="0"/>
      <p:bldP spid="3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0" y="337220"/>
            <a:ext cx="3419872" cy="576064"/>
          </a:xfrm>
          <a:prstGeom prst="homePlat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TextBox 4"/>
          <p:cNvSpPr txBox="1"/>
          <p:nvPr/>
        </p:nvSpPr>
        <p:spPr>
          <a:xfrm>
            <a:off x="179512" y="440586"/>
            <a:ext cx="2031325"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点击添加相关标题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1" name="矩形 20"/>
          <p:cNvSpPr/>
          <p:nvPr/>
        </p:nvSpPr>
        <p:spPr>
          <a:xfrm>
            <a:off x="0" y="5593804"/>
            <a:ext cx="9144000" cy="14401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7396955" y="477524"/>
            <a:ext cx="295456" cy="295456"/>
          </a:xfrm>
          <a:prstGeom prst="rect">
            <a:avLst/>
          </a:prstGeom>
          <a:solidFill>
            <a:srgbClr val="FFC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7764419" y="477524"/>
            <a:ext cx="295456" cy="295456"/>
          </a:xfrm>
          <a:prstGeom prst="rect">
            <a:avLst/>
          </a:prstGeom>
          <a:solidFill>
            <a:srgbClr val="E55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8124459" y="477524"/>
            <a:ext cx="295456" cy="295456"/>
          </a:xfrm>
          <a:prstGeom prst="rect">
            <a:avLst/>
          </a:prstGeom>
          <a:solidFill>
            <a:srgbClr val="37B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8491923" y="477524"/>
            <a:ext cx="295456" cy="295456"/>
          </a:xfrm>
          <a:prstGeom prst="rect">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784992" y="2511197"/>
            <a:ext cx="1327474" cy="1410442"/>
            <a:chOff x="395537" y="2426415"/>
            <a:chExt cx="1327474" cy="1410442"/>
          </a:xfrm>
          <a:solidFill>
            <a:srgbClr val="19547C"/>
          </a:solidFill>
        </p:grpSpPr>
        <p:sp>
          <p:nvSpPr>
            <p:cNvPr id="10" name="六边形 9"/>
            <p:cNvSpPr/>
            <p:nvPr/>
          </p:nvSpPr>
          <p:spPr>
            <a:xfrm rot="16200000">
              <a:off x="354053" y="2467899"/>
              <a:ext cx="1410442" cy="1327474"/>
            </a:xfrm>
            <a:prstGeom prst="hexagon">
              <a:avLst/>
            </a:prstGeom>
            <a:grp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0"/>
            <p:cNvSpPr txBox="1"/>
            <p:nvPr/>
          </p:nvSpPr>
          <p:spPr>
            <a:xfrm>
              <a:off x="576707" y="2931581"/>
              <a:ext cx="954107" cy="400110"/>
            </a:xfrm>
            <a:prstGeom prst="rect">
              <a:avLst/>
            </a:prstGeom>
            <a:grpFill/>
            <a:ln>
              <a:noFill/>
            </a:ln>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关键词</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sp>
        <p:nvSpPr>
          <p:cNvPr id="12" name="等腰三角形 11"/>
          <p:cNvSpPr/>
          <p:nvPr/>
        </p:nvSpPr>
        <p:spPr>
          <a:xfrm rot="5400000">
            <a:off x="2192790" y="3144410"/>
            <a:ext cx="224916" cy="193893"/>
          </a:xfrm>
          <a:prstGeom prst="triangl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rot="5400000">
            <a:off x="2430944" y="3141144"/>
            <a:ext cx="224916" cy="193893"/>
          </a:xfrm>
          <a:prstGeom prst="triangle">
            <a:avLst/>
          </a:prstGeom>
          <a:solidFill>
            <a:srgbClr val="195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六边形 13"/>
          <p:cNvSpPr/>
          <p:nvPr/>
        </p:nvSpPr>
        <p:spPr>
          <a:xfrm rot="16200000">
            <a:off x="2641447" y="1812261"/>
            <a:ext cx="2983834" cy="2808313"/>
          </a:xfrm>
          <a:prstGeom prst="hexagon">
            <a:avLst/>
          </a:prstGeom>
          <a:blipFill dpi="0" rotWithShape="1">
            <a:blip r:embed="rId3" cstate="print">
              <a:extLst>
                <a:ext uri="{28A0092B-C50C-407E-A947-70E740481C1C}">
                  <a14:useLocalDpi xmlns:a14="http://schemas.microsoft.com/office/drawing/2010/main" val="0"/>
                </a:ext>
              </a:extLst>
            </a:blip>
            <a:srcRect/>
            <a:stretch>
              <a:fillRect/>
            </a:stretch>
          </a:blipFill>
          <a:ln w="15875" cap="rnd">
            <a:solidFill>
              <a:srgbClr val="DDDD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rot="16200000">
            <a:off x="4577964" y="1669590"/>
            <a:ext cx="797366" cy="750462"/>
          </a:xfrm>
          <a:prstGeom prst="hexagon">
            <a:avLst/>
          </a:prstGeom>
          <a:solidFill>
            <a:srgbClr val="19547C"/>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5"/>
          <p:cNvSpPr txBox="1"/>
          <p:nvPr/>
        </p:nvSpPr>
        <p:spPr>
          <a:xfrm>
            <a:off x="4657652" y="1781444"/>
            <a:ext cx="665567"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01</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17" name="六边形 16"/>
          <p:cNvSpPr/>
          <p:nvPr/>
        </p:nvSpPr>
        <p:spPr>
          <a:xfrm rot="16200000">
            <a:off x="5138838" y="2841186"/>
            <a:ext cx="797366" cy="750462"/>
          </a:xfrm>
          <a:prstGeom prst="hexagon">
            <a:avLst/>
          </a:prstGeom>
          <a:solidFill>
            <a:srgbClr val="19547C"/>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7"/>
          <p:cNvSpPr txBox="1"/>
          <p:nvPr/>
        </p:nvSpPr>
        <p:spPr>
          <a:xfrm>
            <a:off x="5218526" y="2953040"/>
            <a:ext cx="665567"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02</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19" name="六边形 18"/>
          <p:cNvSpPr/>
          <p:nvPr/>
        </p:nvSpPr>
        <p:spPr>
          <a:xfrm rot="16200000">
            <a:off x="4635375" y="4103966"/>
            <a:ext cx="797366" cy="750462"/>
          </a:xfrm>
          <a:prstGeom prst="hexagon">
            <a:avLst/>
          </a:prstGeom>
          <a:solidFill>
            <a:srgbClr val="19547C"/>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19"/>
          <p:cNvSpPr txBox="1"/>
          <p:nvPr/>
        </p:nvSpPr>
        <p:spPr>
          <a:xfrm>
            <a:off x="4715063" y="4215820"/>
            <a:ext cx="665567"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03</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22" name="TextBox 21"/>
          <p:cNvSpPr txBox="1"/>
          <p:nvPr/>
        </p:nvSpPr>
        <p:spPr bwMode="auto">
          <a:xfrm>
            <a:off x="5626378" y="1502122"/>
            <a:ext cx="2834054" cy="923330"/>
          </a:xfrm>
          <a:prstGeom prst="rect">
            <a:avLst/>
          </a:prstGeom>
          <a:noFill/>
        </p:spPr>
        <p:txBody>
          <a:bodyPr wrap="square">
            <a:spAutoFit/>
          </a:bodyPr>
          <a:lstStyle/>
          <a:p>
            <a:pPr>
              <a:lnSpc>
                <a:spcPct val="150000"/>
              </a:lnSpc>
            </a:pPr>
            <a:r>
              <a:rPr lang="zh-CN" altLang="en-US" sz="1200" dirty="0">
                <a:solidFill>
                  <a:srgbClr val="404040"/>
                </a:solidFill>
              </a:rPr>
              <a:t>这里输入简单的文字概述这里输入简单文字概述简单的文字概述这里输入简单的文字概述这里输入</a:t>
            </a:r>
            <a:r>
              <a:rPr lang="zh-CN" altLang="en-US" sz="1200" dirty="0" smtClean="0">
                <a:solidFill>
                  <a:srgbClr val="404040"/>
                </a:solidFill>
              </a:rPr>
              <a:t>简单</a:t>
            </a:r>
            <a:endParaRPr lang="zh-CN" altLang="en-US" sz="1200" dirty="0">
              <a:solidFill>
                <a:srgbClr val="404040"/>
              </a:solidFill>
              <a:latin typeface="Calibri" pitchFamily="34" charset="0"/>
            </a:endParaRPr>
          </a:p>
        </p:txBody>
      </p:sp>
      <p:sp>
        <p:nvSpPr>
          <p:cNvPr id="23" name="TextBox 22"/>
          <p:cNvSpPr txBox="1"/>
          <p:nvPr/>
        </p:nvSpPr>
        <p:spPr bwMode="auto">
          <a:xfrm>
            <a:off x="6130434" y="2718087"/>
            <a:ext cx="2834054" cy="923330"/>
          </a:xfrm>
          <a:prstGeom prst="rect">
            <a:avLst/>
          </a:prstGeom>
          <a:noFill/>
        </p:spPr>
        <p:txBody>
          <a:bodyPr wrap="square">
            <a:spAutoFit/>
          </a:bodyPr>
          <a:lstStyle/>
          <a:p>
            <a:pPr>
              <a:lnSpc>
                <a:spcPct val="150000"/>
              </a:lnSpc>
            </a:pPr>
            <a:r>
              <a:rPr lang="zh-CN" altLang="en-US" sz="1200" dirty="0">
                <a:solidFill>
                  <a:srgbClr val="404040"/>
                </a:solidFill>
              </a:rPr>
              <a:t>这里输入简单的文字概述这里输入简单文字概述简单的文字概述这里输入简单的文字概述这里输入</a:t>
            </a:r>
            <a:r>
              <a:rPr lang="zh-CN" altLang="en-US" sz="1200" dirty="0" smtClean="0">
                <a:solidFill>
                  <a:srgbClr val="404040"/>
                </a:solidFill>
              </a:rPr>
              <a:t>简单</a:t>
            </a:r>
            <a:endParaRPr lang="zh-CN" altLang="en-US" sz="1200" dirty="0">
              <a:solidFill>
                <a:srgbClr val="404040"/>
              </a:solidFill>
              <a:latin typeface="Calibri" pitchFamily="34" charset="0"/>
            </a:endParaRPr>
          </a:p>
        </p:txBody>
      </p:sp>
      <p:sp>
        <p:nvSpPr>
          <p:cNvPr id="24" name="TextBox 23"/>
          <p:cNvSpPr txBox="1"/>
          <p:nvPr/>
        </p:nvSpPr>
        <p:spPr bwMode="auto">
          <a:xfrm>
            <a:off x="5626378" y="4022402"/>
            <a:ext cx="2834054" cy="923330"/>
          </a:xfrm>
          <a:prstGeom prst="rect">
            <a:avLst/>
          </a:prstGeom>
          <a:noFill/>
        </p:spPr>
        <p:txBody>
          <a:bodyPr wrap="square">
            <a:spAutoFit/>
          </a:bodyPr>
          <a:lstStyle/>
          <a:p>
            <a:pPr>
              <a:lnSpc>
                <a:spcPct val="150000"/>
              </a:lnSpc>
            </a:pPr>
            <a:r>
              <a:rPr lang="zh-CN" altLang="en-US" sz="1200" dirty="0">
                <a:solidFill>
                  <a:srgbClr val="404040"/>
                </a:solidFill>
              </a:rPr>
              <a:t>这里输入简单的文字概述这里输入简单文字概述简单的文字概述这里输入简单的文字概述这里输入</a:t>
            </a:r>
            <a:r>
              <a:rPr lang="zh-CN" altLang="en-US" sz="1200" dirty="0" smtClean="0">
                <a:solidFill>
                  <a:srgbClr val="404040"/>
                </a:solidFill>
              </a:rPr>
              <a:t>简单</a:t>
            </a:r>
            <a:endParaRPr lang="zh-CN" altLang="en-US" sz="1200" dirty="0">
              <a:solidFill>
                <a:srgbClr val="404040"/>
              </a:solidFill>
              <a:latin typeface="Calibri" pitchFamily="34" charset="0"/>
            </a:endParaRPr>
          </a:p>
        </p:txBody>
      </p:sp>
    </p:spTree>
    <p:extLst>
      <p:ext uri="{BB962C8B-B14F-4D97-AF65-F5344CB8AC3E}">
        <p14:creationId xmlns:p14="http://schemas.microsoft.com/office/powerpoint/2010/main" val="4139815060"/>
      </p:ext>
    </p:extLst>
  </p:cSld>
  <p:clrMapOvr>
    <a:masterClrMapping/>
  </p:clrMapOvr>
  <p:transition spd="slow" advTm="7545">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ipe(left)">
                                      <p:cBhvr>
                                        <p:cTn id="14" dur="500"/>
                                        <p:tgtEl>
                                          <p:spTgt spid="12"/>
                                        </p:tgtEl>
                                      </p:cBhvr>
                                    </p:animEffect>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left)">
                                      <p:cBhvr>
                                        <p:cTn id="18" dur="500"/>
                                        <p:tgtEl>
                                          <p:spTgt spid="13"/>
                                        </p:tgtEl>
                                      </p:cBhvr>
                                    </p:animEffect>
                                  </p:childTnLst>
                                </p:cTn>
                              </p:par>
                            </p:childTnLst>
                          </p:cTn>
                        </p:par>
                        <p:par>
                          <p:cTn id="19" fill="hold">
                            <p:stCondLst>
                              <p:cond delay="2000"/>
                            </p:stCondLst>
                            <p:childTnLst>
                              <p:par>
                                <p:cTn id="20" presetID="53" presetClass="entr" presetSubtype="16"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childTnLst>
                          </p:cTn>
                        </p:par>
                        <p:par>
                          <p:cTn id="25" fill="hold">
                            <p:stCondLst>
                              <p:cond delay="2500"/>
                            </p:stCondLst>
                            <p:childTnLst>
                              <p:par>
                                <p:cTn id="26" presetID="2" presetClass="entr" presetSubtype="8"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0-#ppt_w/2"/>
                                          </p:val>
                                        </p:tav>
                                        <p:tav tm="100000">
                                          <p:val>
                                            <p:strVal val="#ppt_x"/>
                                          </p:val>
                                        </p:tav>
                                      </p:tavLst>
                                    </p:anim>
                                    <p:anim calcmode="lin" valueType="num">
                                      <p:cBhvr additive="base">
                                        <p:cTn id="29" dur="500" fill="hold"/>
                                        <p:tgtEl>
                                          <p:spTgt spid="15"/>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fill="hold"/>
                                        <p:tgtEl>
                                          <p:spTgt spid="16"/>
                                        </p:tgtEl>
                                        <p:attrNameLst>
                                          <p:attrName>ppt_x</p:attrName>
                                        </p:attrNameLst>
                                      </p:cBhvr>
                                      <p:tavLst>
                                        <p:tav tm="0">
                                          <p:val>
                                            <p:strVal val="0-#ppt_w/2"/>
                                          </p:val>
                                        </p:tav>
                                        <p:tav tm="100000">
                                          <p:val>
                                            <p:strVal val="#ppt_x"/>
                                          </p:val>
                                        </p:tav>
                                      </p:tavLst>
                                    </p:anim>
                                    <p:anim calcmode="lin" valueType="num">
                                      <p:cBhvr additive="base">
                                        <p:cTn id="33" dur="500" fill="hold"/>
                                        <p:tgtEl>
                                          <p:spTgt spid="16"/>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42" presetClass="entr" presetSubtype="0"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1000"/>
                                        <p:tgtEl>
                                          <p:spTgt spid="22"/>
                                        </p:tgtEl>
                                      </p:cBhvr>
                                    </p:animEffect>
                                    <p:anim calcmode="lin" valueType="num">
                                      <p:cBhvr>
                                        <p:cTn id="38" dur="1000" fill="hold"/>
                                        <p:tgtEl>
                                          <p:spTgt spid="22"/>
                                        </p:tgtEl>
                                        <p:attrNameLst>
                                          <p:attrName>ppt_x</p:attrName>
                                        </p:attrNameLst>
                                      </p:cBhvr>
                                      <p:tavLst>
                                        <p:tav tm="0">
                                          <p:val>
                                            <p:strVal val="#ppt_x"/>
                                          </p:val>
                                        </p:tav>
                                        <p:tav tm="100000">
                                          <p:val>
                                            <p:strVal val="#ppt_x"/>
                                          </p:val>
                                        </p:tav>
                                      </p:tavLst>
                                    </p:anim>
                                    <p:anim calcmode="lin" valueType="num">
                                      <p:cBhvr>
                                        <p:cTn id="39" dur="1000" fill="hold"/>
                                        <p:tgtEl>
                                          <p:spTgt spid="22"/>
                                        </p:tgtEl>
                                        <p:attrNameLst>
                                          <p:attrName>ppt_y</p:attrName>
                                        </p:attrNameLst>
                                      </p:cBhvr>
                                      <p:tavLst>
                                        <p:tav tm="0">
                                          <p:val>
                                            <p:strVal val="#ppt_y+.1"/>
                                          </p:val>
                                        </p:tav>
                                        <p:tav tm="100000">
                                          <p:val>
                                            <p:strVal val="#ppt_y"/>
                                          </p:val>
                                        </p:tav>
                                      </p:tavLst>
                                    </p:anim>
                                  </p:childTnLst>
                                </p:cTn>
                              </p:par>
                            </p:childTnLst>
                          </p:cTn>
                        </p:par>
                        <p:par>
                          <p:cTn id="40" fill="hold">
                            <p:stCondLst>
                              <p:cond delay="4000"/>
                            </p:stCondLst>
                            <p:childTnLst>
                              <p:par>
                                <p:cTn id="41" presetID="2" presetClass="entr" presetSubtype="8"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0-#ppt_w/2"/>
                                          </p:val>
                                        </p:tav>
                                        <p:tav tm="100000">
                                          <p:val>
                                            <p:strVal val="#ppt_x"/>
                                          </p:val>
                                        </p:tav>
                                      </p:tavLst>
                                    </p:anim>
                                    <p:anim calcmode="lin" valueType="num">
                                      <p:cBhvr additive="base">
                                        <p:cTn id="44" dur="500" fill="hold"/>
                                        <p:tgtEl>
                                          <p:spTgt spid="18"/>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fill="hold"/>
                                        <p:tgtEl>
                                          <p:spTgt spid="17"/>
                                        </p:tgtEl>
                                        <p:attrNameLst>
                                          <p:attrName>ppt_x</p:attrName>
                                        </p:attrNameLst>
                                      </p:cBhvr>
                                      <p:tavLst>
                                        <p:tav tm="0">
                                          <p:val>
                                            <p:strVal val="0-#ppt_w/2"/>
                                          </p:val>
                                        </p:tav>
                                        <p:tav tm="100000">
                                          <p:val>
                                            <p:strVal val="#ppt_x"/>
                                          </p:val>
                                        </p:tav>
                                      </p:tavLst>
                                    </p:anim>
                                    <p:anim calcmode="lin" valueType="num">
                                      <p:cBhvr additive="base">
                                        <p:cTn id="48" dur="500" fill="hold"/>
                                        <p:tgtEl>
                                          <p:spTgt spid="17"/>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42" presetClass="entr" presetSubtype="0" fill="hold" grpId="0" nodeType="after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1000"/>
                                        <p:tgtEl>
                                          <p:spTgt spid="23"/>
                                        </p:tgtEl>
                                      </p:cBhvr>
                                    </p:animEffect>
                                    <p:anim calcmode="lin" valueType="num">
                                      <p:cBhvr>
                                        <p:cTn id="53" dur="1000" fill="hold"/>
                                        <p:tgtEl>
                                          <p:spTgt spid="23"/>
                                        </p:tgtEl>
                                        <p:attrNameLst>
                                          <p:attrName>ppt_x</p:attrName>
                                        </p:attrNameLst>
                                      </p:cBhvr>
                                      <p:tavLst>
                                        <p:tav tm="0">
                                          <p:val>
                                            <p:strVal val="#ppt_x"/>
                                          </p:val>
                                        </p:tav>
                                        <p:tav tm="100000">
                                          <p:val>
                                            <p:strVal val="#ppt_x"/>
                                          </p:val>
                                        </p:tav>
                                      </p:tavLst>
                                    </p:anim>
                                    <p:anim calcmode="lin" valueType="num">
                                      <p:cBhvr>
                                        <p:cTn id="54" dur="1000" fill="hold"/>
                                        <p:tgtEl>
                                          <p:spTgt spid="23"/>
                                        </p:tgtEl>
                                        <p:attrNameLst>
                                          <p:attrName>ppt_y</p:attrName>
                                        </p:attrNameLst>
                                      </p:cBhvr>
                                      <p:tavLst>
                                        <p:tav tm="0">
                                          <p:val>
                                            <p:strVal val="#ppt_y+.1"/>
                                          </p:val>
                                        </p:tav>
                                        <p:tav tm="100000">
                                          <p:val>
                                            <p:strVal val="#ppt_y"/>
                                          </p:val>
                                        </p:tav>
                                      </p:tavLst>
                                    </p:anim>
                                  </p:childTnLst>
                                </p:cTn>
                              </p:par>
                            </p:childTnLst>
                          </p:cTn>
                        </p:par>
                        <p:par>
                          <p:cTn id="55" fill="hold">
                            <p:stCondLst>
                              <p:cond delay="5500"/>
                            </p:stCondLst>
                            <p:childTnLst>
                              <p:par>
                                <p:cTn id="56" presetID="2" presetClass="entr" presetSubtype="8" fill="hold" grpId="0" nodeType="afterEffect">
                                  <p:stCondLst>
                                    <p:cond delay="0"/>
                                  </p:stCondLst>
                                  <p:childTnLst>
                                    <p:set>
                                      <p:cBhvr>
                                        <p:cTn id="57" dur="1" fill="hold">
                                          <p:stCondLst>
                                            <p:cond delay="0"/>
                                          </p:stCondLst>
                                        </p:cTn>
                                        <p:tgtEl>
                                          <p:spTgt spid="20"/>
                                        </p:tgtEl>
                                        <p:attrNameLst>
                                          <p:attrName>style.visibility</p:attrName>
                                        </p:attrNameLst>
                                      </p:cBhvr>
                                      <p:to>
                                        <p:strVal val="visible"/>
                                      </p:to>
                                    </p:set>
                                    <p:anim calcmode="lin" valueType="num">
                                      <p:cBhvr additive="base">
                                        <p:cTn id="58" dur="500" fill="hold"/>
                                        <p:tgtEl>
                                          <p:spTgt spid="20"/>
                                        </p:tgtEl>
                                        <p:attrNameLst>
                                          <p:attrName>ppt_x</p:attrName>
                                        </p:attrNameLst>
                                      </p:cBhvr>
                                      <p:tavLst>
                                        <p:tav tm="0">
                                          <p:val>
                                            <p:strVal val="0-#ppt_w/2"/>
                                          </p:val>
                                        </p:tav>
                                        <p:tav tm="100000">
                                          <p:val>
                                            <p:strVal val="#ppt_x"/>
                                          </p:val>
                                        </p:tav>
                                      </p:tavLst>
                                    </p:anim>
                                    <p:anim calcmode="lin" valueType="num">
                                      <p:cBhvr additive="base">
                                        <p:cTn id="59" dur="500" fill="hold"/>
                                        <p:tgtEl>
                                          <p:spTgt spid="20"/>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additive="base">
                                        <p:cTn id="62" dur="500" fill="hold"/>
                                        <p:tgtEl>
                                          <p:spTgt spid="19"/>
                                        </p:tgtEl>
                                        <p:attrNameLst>
                                          <p:attrName>ppt_x</p:attrName>
                                        </p:attrNameLst>
                                      </p:cBhvr>
                                      <p:tavLst>
                                        <p:tav tm="0">
                                          <p:val>
                                            <p:strVal val="0-#ppt_w/2"/>
                                          </p:val>
                                        </p:tav>
                                        <p:tav tm="100000">
                                          <p:val>
                                            <p:strVal val="#ppt_x"/>
                                          </p:val>
                                        </p:tav>
                                      </p:tavLst>
                                    </p:anim>
                                    <p:anim calcmode="lin" valueType="num">
                                      <p:cBhvr additive="base">
                                        <p:cTn id="63" dur="500" fill="hold"/>
                                        <p:tgtEl>
                                          <p:spTgt spid="19"/>
                                        </p:tgtEl>
                                        <p:attrNameLst>
                                          <p:attrName>ppt_y</p:attrName>
                                        </p:attrNameLst>
                                      </p:cBhvr>
                                      <p:tavLst>
                                        <p:tav tm="0">
                                          <p:val>
                                            <p:strVal val="#ppt_y"/>
                                          </p:val>
                                        </p:tav>
                                        <p:tav tm="100000">
                                          <p:val>
                                            <p:strVal val="#ppt_y"/>
                                          </p:val>
                                        </p:tav>
                                      </p:tavLst>
                                    </p:anim>
                                  </p:childTnLst>
                                </p:cTn>
                              </p:par>
                            </p:childTnLst>
                          </p:cTn>
                        </p:par>
                        <p:par>
                          <p:cTn id="64" fill="hold">
                            <p:stCondLst>
                              <p:cond delay="6000"/>
                            </p:stCondLst>
                            <p:childTnLst>
                              <p:par>
                                <p:cTn id="65" presetID="42" presetClass="entr" presetSubtype="0" fill="hold" grpId="0" nodeType="after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1000"/>
                                        <p:tgtEl>
                                          <p:spTgt spid="24"/>
                                        </p:tgtEl>
                                      </p:cBhvr>
                                    </p:animEffect>
                                    <p:anim calcmode="lin" valueType="num">
                                      <p:cBhvr>
                                        <p:cTn id="68" dur="1000" fill="hold"/>
                                        <p:tgtEl>
                                          <p:spTgt spid="24"/>
                                        </p:tgtEl>
                                        <p:attrNameLst>
                                          <p:attrName>ppt_x</p:attrName>
                                        </p:attrNameLst>
                                      </p:cBhvr>
                                      <p:tavLst>
                                        <p:tav tm="0">
                                          <p:val>
                                            <p:strVal val="#ppt_x"/>
                                          </p:val>
                                        </p:tav>
                                        <p:tav tm="100000">
                                          <p:val>
                                            <p:strVal val="#ppt_x"/>
                                          </p:val>
                                        </p:tav>
                                      </p:tavLst>
                                    </p:anim>
                                    <p:anim calcmode="lin" valueType="num">
                                      <p:cBhvr>
                                        <p:cTn id="69"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p:bldP spid="17" grpId="0" animBg="1"/>
      <p:bldP spid="18" grpId="0"/>
      <p:bldP spid="19" grpId="0" animBg="1"/>
      <p:bldP spid="20" grpId="0"/>
      <p:bldP spid="22" grpId="0"/>
      <p:bldP spid="23" grpId="0"/>
      <p:bldP spid="2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2.xml><?xml version="1.0" encoding="utf-8"?>
<p:tagLst xmlns:a="http://schemas.openxmlformats.org/drawingml/2006/main" xmlns:r="http://schemas.openxmlformats.org/officeDocument/2006/relationships" xmlns:p="http://schemas.openxmlformats.org/presentationml/2006/main">
  <p:tag name="TIMING" val="|0.9"/>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190</TotalTime>
  <Words>1360</Words>
  <Application>Microsoft Office PowerPoint</Application>
  <PresentationFormat>全屏显示(16:10)</PresentationFormat>
  <Paragraphs>201</Paragraphs>
  <Slides>19</Slides>
  <Notes>19</Notes>
  <HiddenSlides>0</HiddenSlides>
  <MMClips>1</MMClips>
  <ScaleCrop>false</ScaleCrop>
  <HeadingPairs>
    <vt:vector size="4" baseType="variant">
      <vt:variant>
        <vt:lpstr>主题</vt:lpstr>
      </vt:variant>
      <vt:variant>
        <vt:i4>1</vt:i4>
      </vt:variant>
      <vt:variant>
        <vt:lpstr>幻灯片标题</vt:lpstr>
      </vt:variant>
      <vt:variant>
        <vt:i4>19</vt:i4>
      </vt:variant>
    </vt:vector>
  </HeadingPairs>
  <TitlesOfParts>
    <vt:vector size="20"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cp:lastModifiedBy>
  <cp:revision>66</cp:revision>
  <dcterms:created xsi:type="dcterms:W3CDTF">2014-09-02T00:06:22Z</dcterms:created>
  <dcterms:modified xsi:type="dcterms:W3CDTF">2016-11-19T03:20:27Z</dcterms:modified>
</cp:coreProperties>
</file>