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307" r:id="rId2"/>
    <p:sldId id="306" r:id="rId3"/>
    <p:sldId id="262" r:id="rId4"/>
    <p:sldId id="256" r:id="rId5"/>
    <p:sldId id="257" r:id="rId6"/>
    <p:sldId id="258" r:id="rId7"/>
    <p:sldId id="259" r:id="rId8"/>
    <p:sldId id="260" r:id="rId9"/>
    <p:sldId id="261" r:id="rId10"/>
    <p:sldId id="264" r:id="rId11"/>
    <p:sldId id="267" r:id="rId12"/>
    <p:sldId id="268" r:id="rId13"/>
    <p:sldId id="269" r:id="rId14"/>
    <p:sldId id="271" r:id="rId15"/>
    <p:sldId id="273" r:id="rId16"/>
    <p:sldId id="276" r:id="rId17"/>
    <p:sldId id="278" r:id="rId18"/>
    <p:sldId id="279" r:id="rId19"/>
    <p:sldId id="280" r:id="rId20"/>
    <p:sldId id="281" r:id="rId21"/>
    <p:sldId id="283" r:id="rId22"/>
    <p:sldId id="286" r:id="rId23"/>
    <p:sldId id="289" r:id="rId24"/>
    <p:sldId id="285" r:id="rId25"/>
    <p:sldId id="287" r:id="rId26"/>
    <p:sldId id="290" r:id="rId27"/>
    <p:sldId id="292" r:id="rId28"/>
    <p:sldId id="293" r:id="rId29"/>
    <p:sldId id="296" r:id="rId30"/>
    <p:sldId id="297" r:id="rId31"/>
    <p:sldId id="299" r:id="rId32"/>
    <p:sldId id="300" r:id="rId33"/>
    <p:sldId id="304" r:id="rId34"/>
    <p:sldId id="305" r:id="rId35"/>
    <p:sldId id="308" r:id="rId36"/>
    <p:sldId id="309" r:id="rId37"/>
    <p:sldId id="310"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9" autoAdjust="0"/>
    <p:restoredTop sz="94660"/>
  </p:normalViewPr>
  <p:slideViewPr>
    <p:cSldViewPr snapToGrid="0" showGuides="1">
      <p:cViewPr>
        <p:scale>
          <a:sx n="100" d="100"/>
          <a:sy n="100" d="100"/>
        </p:scale>
        <p:origin x="-1320" y="-720"/>
      </p:cViewPr>
      <p:guideLst>
        <p:guide orient="horz" pos="1620"/>
        <p:guide pos="3155"/>
        <p:guide pos="606"/>
        <p:guide pos="50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70C0"/>
            </a:solidFill>
            <a:ln>
              <a:noFill/>
            </a:ln>
            <a:effectLst/>
          </c:spPr>
          <c:dPt>
            <c:idx val="0"/>
            <c:bubble3D val="0"/>
            <c:spPr>
              <a:solidFill>
                <a:srgbClr val="0070C0"/>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solidFill>
                <a:srgbClr val="0070C0"/>
              </a:solidFill>
              <a:ln w="19050">
                <a:noFill/>
              </a:ln>
              <a:effectLst/>
            </c:spPr>
          </c:dPt>
          <c:dPt>
            <c:idx val="3"/>
            <c:bubble3D val="0"/>
            <c:spPr>
              <a:solidFill>
                <a:srgbClr val="0070C0"/>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solidFill>
                  <a:schemeClr val="accent1"/>
                </a:solid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282818" y="452146"/>
          <a:ext cx="1413952" cy="1413938"/>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576299-F284-4EAA-AA23-4862DC5082EB}"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B313C-6B84-469A-A8BF-E1E0C9F599AB}" type="slidenum">
              <a:rPr lang="zh-CN" altLang="en-US" smtClean="0"/>
              <a:t>‹#›</a:t>
            </a:fld>
            <a:endParaRPr lang="zh-CN" altLang="en-US"/>
          </a:p>
        </p:txBody>
      </p:sp>
    </p:spTree>
    <p:extLst>
      <p:ext uri="{BB962C8B-B14F-4D97-AF65-F5344CB8AC3E}">
        <p14:creationId xmlns:p14="http://schemas.microsoft.com/office/powerpoint/2010/main" val="2280160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10</a:t>
            </a:fld>
            <a:endParaRPr lang="zh-CN" altLang="en-US"/>
          </a:p>
        </p:txBody>
      </p:sp>
    </p:spTree>
    <p:extLst>
      <p:ext uri="{BB962C8B-B14F-4D97-AF65-F5344CB8AC3E}">
        <p14:creationId xmlns:p14="http://schemas.microsoft.com/office/powerpoint/2010/main" val="619326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11</a:t>
            </a:fld>
            <a:endParaRPr lang="zh-CN" altLang="en-US"/>
          </a:p>
        </p:txBody>
      </p:sp>
    </p:spTree>
    <p:extLst>
      <p:ext uri="{BB962C8B-B14F-4D97-AF65-F5344CB8AC3E}">
        <p14:creationId xmlns:p14="http://schemas.microsoft.com/office/powerpoint/2010/main" val="3383035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12</a:t>
            </a:fld>
            <a:endParaRPr lang="zh-CN" altLang="en-US"/>
          </a:p>
        </p:txBody>
      </p:sp>
    </p:spTree>
    <p:extLst>
      <p:ext uri="{BB962C8B-B14F-4D97-AF65-F5344CB8AC3E}">
        <p14:creationId xmlns:p14="http://schemas.microsoft.com/office/powerpoint/2010/main" val="17536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13</a:t>
            </a:fld>
            <a:endParaRPr lang="zh-CN" altLang="en-US"/>
          </a:p>
        </p:txBody>
      </p:sp>
    </p:spTree>
    <p:extLst>
      <p:ext uri="{BB962C8B-B14F-4D97-AF65-F5344CB8AC3E}">
        <p14:creationId xmlns:p14="http://schemas.microsoft.com/office/powerpoint/2010/main" val="1048314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14</a:t>
            </a:fld>
            <a:endParaRPr lang="zh-CN" altLang="en-US"/>
          </a:p>
        </p:txBody>
      </p:sp>
    </p:spTree>
    <p:extLst>
      <p:ext uri="{BB962C8B-B14F-4D97-AF65-F5344CB8AC3E}">
        <p14:creationId xmlns:p14="http://schemas.microsoft.com/office/powerpoint/2010/main" val="2917431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15</a:t>
            </a:fld>
            <a:endParaRPr lang="zh-CN" altLang="en-US"/>
          </a:p>
        </p:txBody>
      </p:sp>
    </p:spTree>
    <p:extLst>
      <p:ext uri="{BB962C8B-B14F-4D97-AF65-F5344CB8AC3E}">
        <p14:creationId xmlns:p14="http://schemas.microsoft.com/office/powerpoint/2010/main" val="1688457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16</a:t>
            </a:fld>
            <a:endParaRPr lang="zh-CN" altLang="en-US"/>
          </a:p>
        </p:txBody>
      </p:sp>
    </p:spTree>
    <p:extLst>
      <p:ext uri="{BB962C8B-B14F-4D97-AF65-F5344CB8AC3E}">
        <p14:creationId xmlns:p14="http://schemas.microsoft.com/office/powerpoint/2010/main" val="4201368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17</a:t>
            </a:fld>
            <a:endParaRPr lang="zh-CN" altLang="en-US"/>
          </a:p>
        </p:txBody>
      </p:sp>
    </p:spTree>
    <p:extLst>
      <p:ext uri="{BB962C8B-B14F-4D97-AF65-F5344CB8AC3E}">
        <p14:creationId xmlns:p14="http://schemas.microsoft.com/office/powerpoint/2010/main" val="883461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18</a:t>
            </a:fld>
            <a:endParaRPr lang="zh-CN" altLang="en-US"/>
          </a:p>
        </p:txBody>
      </p:sp>
    </p:spTree>
    <p:extLst>
      <p:ext uri="{BB962C8B-B14F-4D97-AF65-F5344CB8AC3E}">
        <p14:creationId xmlns:p14="http://schemas.microsoft.com/office/powerpoint/2010/main" val="3076797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19</a:t>
            </a:fld>
            <a:endParaRPr lang="zh-CN" altLang="en-US"/>
          </a:p>
        </p:txBody>
      </p:sp>
    </p:spTree>
    <p:extLst>
      <p:ext uri="{BB962C8B-B14F-4D97-AF65-F5344CB8AC3E}">
        <p14:creationId xmlns:p14="http://schemas.microsoft.com/office/powerpoint/2010/main" val="3612827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376113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20</a:t>
            </a:fld>
            <a:endParaRPr lang="zh-CN" altLang="en-US"/>
          </a:p>
        </p:txBody>
      </p:sp>
    </p:spTree>
    <p:extLst>
      <p:ext uri="{BB962C8B-B14F-4D97-AF65-F5344CB8AC3E}">
        <p14:creationId xmlns:p14="http://schemas.microsoft.com/office/powerpoint/2010/main" val="1686271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21</a:t>
            </a:fld>
            <a:endParaRPr lang="zh-CN" altLang="en-US"/>
          </a:p>
        </p:txBody>
      </p:sp>
    </p:spTree>
    <p:extLst>
      <p:ext uri="{BB962C8B-B14F-4D97-AF65-F5344CB8AC3E}">
        <p14:creationId xmlns:p14="http://schemas.microsoft.com/office/powerpoint/2010/main" val="4215007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22</a:t>
            </a:fld>
            <a:endParaRPr lang="zh-CN" altLang="en-US"/>
          </a:p>
        </p:txBody>
      </p:sp>
    </p:spTree>
    <p:extLst>
      <p:ext uri="{BB962C8B-B14F-4D97-AF65-F5344CB8AC3E}">
        <p14:creationId xmlns:p14="http://schemas.microsoft.com/office/powerpoint/2010/main" val="4197568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23</a:t>
            </a:fld>
            <a:endParaRPr lang="zh-CN" altLang="en-US"/>
          </a:p>
        </p:txBody>
      </p:sp>
    </p:spTree>
    <p:extLst>
      <p:ext uri="{BB962C8B-B14F-4D97-AF65-F5344CB8AC3E}">
        <p14:creationId xmlns:p14="http://schemas.microsoft.com/office/powerpoint/2010/main" val="2966618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24</a:t>
            </a:fld>
            <a:endParaRPr lang="zh-CN" altLang="en-US"/>
          </a:p>
        </p:txBody>
      </p:sp>
    </p:spTree>
    <p:extLst>
      <p:ext uri="{BB962C8B-B14F-4D97-AF65-F5344CB8AC3E}">
        <p14:creationId xmlns:p14="http://schemas.microsoft.com/office/powerpoint/2010/main" val="949553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25</a:t>
            </a:fld>
            <a:endParaRPr lang="zh-CN" altLang="en-US"/>
          </a:p>
        </p:txBody>
      </p:sp>
    </p:spTree>
    <p:extLst>
      <p:ext uri="{BB962C8B-B14F-4D97-AF65-F5344CB8AC3E}">
        <p14:creationId xmlns:p14="http://schemas.microsoft.com/office/powerpoint/2010/main" val="3087547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26</a:t>
            </a:fld>
            <a:endParaRPr lang="zh-CN" altLang="en-US"/>
          </a:p>
        </p:txBody>
      </p:sp>
    </p:spTree>
    <p:extLst>
      <p:ext uri="{BB962C8B-B14F-4D97-AF65-F5344CB8AC3E}">
        <p14:creationId xmlns:p14="http://schemas.microsoft.com/office/powerpoint/2010/main" val="3665754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27</a:t>
            </a:fld>
            <a:endParaRPr lang="zh-CN" altLang="en-US"/>
          </a:p>
        </p:txBody>
      </p:sp>
    </p:spTree>
    <p:extLst>
      <p:ext uri="{BB962C8B-B14F-4D97-AF65-F5344CB8AC3E}">
        <p14:creationId xmlns:p14="http://schemas.microsoft.com/office/powerpoint/2010/main" val="3366270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28</a:t>
            </a:fld>
            <a:endParaRPr lang="zh-CN" altLang="en-US"/>
          </a:p>
        </p:txBody>
      </p:sp>
    </p:spTree>
    <p:extLst>
      <p:ext uri="{BB962C8B-B14F-4D97-AF65-F5344CB8AC3E}">
        <p14:creationId xmlns:p14="http://schemas.microsoft.com/office/powerpoint/2010/main" val="9428793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29</a:t>
            </a:fld>
            <a:endParaRPr lang="zh-CN" altLang="en-US"/>
          </a:p>
        </p:txBody>
      </p:sp>
    </p:spTree>
    <p:extLst>
      <p:ext uri="{BB962C8B-B14F-4D97-AF65-F5344CB8AC3E}">
        <p14:creationId xmlns:p14="http://schemas.microsoft.com/office/powerpoint/2010/main" val="20710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a:t>
            </a:fld>
            <a:endParaRPr lang="zh-CN" altLang="en-US"/>
          </a:p>
        </p:txBody>
      </p:sp>
    </p:spTree>
    <p:extLst>
      <p:ext uri="{BB962C8B-B14F-4D97-AF65-F5344CB8AC3E}">
        <p14:creationId xmlns:p14="http://schemas.microsoft.com/office/powerpoint/2010/main" val="41790322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30</a:t>
            </a:fld>
            <a:endParaRPr lang="zh-CN" altLang="en-US"/>
          </a:p>
        </p:txBody>
      </p:sp>
    </p:spTree>
    <p:extLst>
      <p:ext uri="{BB962C8B-B14F-4D97-AF65-F5344CB8AC3E}">
        <p14:creationId xmlns:p14="http://schemas.microsoft.com/office/powerpoint/2010/main" val="979204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31</a:t>
            </a:fld>
            <a:endParaRPr lang="zh-CN" altLang="en-US"/>
          </a:p>
        </p:txBody>
      </p:sp>
    </p:spTree>
    <p:extLst>
      <p:ext uri="{BB962C8B-B14F-4D97-AF65-F5344CB8AC3E}">
        <p14:creationId xmlns:p14="http://schemas.microsoft.com/office/powerpoint/2010/main" val="1171569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32</a:t>
            </a:fld>
            <a:endParaRPr lang="zh-CN" altLang="en-US"/>
          </a:p>
        </p:txBody>
      </p:sp>
    </p:spTree>
    <p:extLst>
      <p:ext uri="{BB962C8B-B14F-4D97-AF65-F5344CB8AC3E}">
        <p14:creationId xmlns:p14="http://schemas.microsoft.com/office/powerpoint/2010/main" val="5870530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33</a:t>
            </a:fld>
            <a:endParaRPr lang="zh-CN" altLang="en-US"/>
          </a:p>
        </p:txBody>
      </p:sp>
    </p:spTree>
    <p:extLst>
      <p:ext uri="{BB962C8B-B14F-4D97-AF65-F5344CB8AC3E}">
        <p14:creationId xmlns:p14="http://schemas.microsoft.com/office/powerpoint/2010/main" val="2653789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34</a:t>
            </a:fld>
            <a:endParaRPr lang="zh-CN" altLang="en-US"/>
          </a:p>
        </p:txBody>
      </p:sp>
    </p:spTree>
    <p:extLst>
      <p:ext uri="{BB962C8B-B14F-4D97-AF65-F5344CB8AC3E}">
        <p14:creationId xmlns:p14="http://schemas.microsoft.com/office/powerpoint/2010/main" val="3008957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4</a:t>
            </a:fld>
            <a:endParaRPr lang="zh-CN" altLang="en-US"/>
          </a:p>
        </p:txBody>
      </p:sp>
    </p:spTree>
    <p:extLst>
      <p:ext uri="{BB962C8B-B14F-4D97-AF65-F5344CB8AC3E}">
        <p14:creationId xmlns:p14="http://schemas.microsoft.com/office/powerpoint/2010/main" val="93334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5</a:t>
            </a:fld>
            <a:endParaRPr lang="zh-CN" altLang="en-US"/>
          </a:p>
        </p:txBody>
      </p:sp>
    </p:spTree>
    <p:extLst>
      <p:ext uri="{BB962C8B-B14F-4D97-AF65-F5344CB8AC3E}">
        <p14:creationId xmlns:p14="http://schemas.microsoft.com/office/powerpoint/2010/main" val="191921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6</a:t>
            </a:fld>
            <a:endParaRPr lang="zh-CN" altLang="en-US"/>
          </a:p>
        </p:txBody>
      </p:sp>
    </p:spTree>
    <p:extLst>
      <p:ext uri="{BB962C8B-B14F-4D97-AF65-F5344CB8AC3E}">
        <p14:creationId xmlns:p14="http://schemas.microsoft.com/office/powerpoint/2010/main" val="3699506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7</a:t>
            </a:fld>
            <a:endParaRPr lang="zh-CN" altLang="en-US"/>
          </a:p>
        </p:txBody>
      </p:sp>
    </p:spTree>
    <p:extLst>
      <p:ext uri="{BB962C8B-B14F-4D97-AF65-F5344CB8AC3E}">
        <p14:creationId xmlns:p14="http://schemas.microsoft.com/office/powerpoint/2010/main" val="61058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8</a:t>
            </a:fld>
            <a:endParaRPr lang="zh-CN" altLang="en-US"/>
          </a:p>
        </p:txBody>
      </p:sp>
    </p:spTree>
    <p:extLst>
      <p:ext uri="{BB962C8B-B14F-4D97-AF65-F5344CB8AC3E}">
        <p14:creationId xmlns:p14="http://schemas.microsoft.com/office/powerpoint/2010/main" val="299532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9</a:t>
            </a:fld>
            <a:endParaRPr lang="zh-CN" altLang="en-US"/>
          </a:p>
        </p:txBody>
      </p:sp>
    </p:spTree>
    <p:extLst>
      <p:ext uri="{BB962C8B-B14F-4D97-AF65-F5344CB8AC3E}">
        <p14:creationId xmlns:p14="http://schemas.microsoft.com/office/powerpoint/2010/main" val="1436531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合 8"/>
          <p:cNvGrpSpPr/>
          <p:nvPr userDrawn="1"/>
        </p:nvGrpSpPr>
        <p:grpSpPr>
          <a:xfrm>
            <a:off x="611560" y="685255"/>
            <a:ext cx="7920880" cy="45719"/>
            <a:chOff x="3060700" y="4724400"/>
            <a:chExt cx="5955507" cy="31432"/>
          </a:xfrm>
        </p:grpSpPr>
        <p:cxnSp>
          <p:nvCxnSpPr>
            <p:cNvPr id="10" name="直接连接符 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02908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006070919"/>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4063625389"/>
      </p:ext>
    </p:extLst>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0476122"/>
      </p:ext>
    </p:extLst>
  </p:cSld>
  <p:clrMapOvr>
    <a:masterClrMapping/>
  </p:clrMapOvr>
  <p:transition spd="slow"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87004"/>
      </p:ext>
    </p:extLst>
  </p:cSld>
  <p:clrMapOvr>
    <a:masterClrMapping/>
  </p:clrMapOvr>
  <p:transition spd="slow"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p:cNvSpPr/>
          <p:nvPr userDrawn="1"/>
        </p:nvSpPr>
        <p:spPr>
          <a:xfrm>
            <a:off x="0" y="1"/>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3" y="-20538"/>
            <a:ext cx="1704311" cy="720080"/>
          </a:xfrm>
          <a:prstGeom prst="rect">
            <a:avLst/>
          </a:prstGeom>
        </p:spPr>
      </p:pic>
    </p:spTree>
    <p:extLst>
      <p:ext uri="{BB962C8B-B14F-4D97-AF65-F5344CB8AC3E}">
        <p14:creationId xmlns:p14="http://schemas.microsoft.com/office/powerpoint/2010/main" val="2396423928"/>
      </p:ext>
    </p:extLst>
  </p:cSld>
  <p:clrMapOvr>
    <a:masterClrMapping/>
  </p:clrMapOvr>
  <p:transition spd="slow"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14410177"/>
      </p:ext>
    </p:extLst>
  </p:cSld>
  <p:clrMapOvr>
    <a:masterClrMapping/>
  </p:clrMapOvr>
  <p:transition spd="slow"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152918"/>
      </p:ext>
    </p:extLst>
  </p:cSld>
  <p:clrMapOvr>
    <a:masterClrMapping/>
  </p:clrMapOvr>
  <p:transition spd="slow" advClick="0" advTm="0">
    <p:pull/>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353951"/>
      </p:ext>
    </p:extLst>
  </p:cSld>
  <p:clrMapOvr>
    <a:masterClrMapping/>
  </p:clrMapOvr>
  <p:transition spd="slow" advClick="0" advTm="0">
    <p:pull/>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9677868"/>
      </p:ext>
    </p:extLst>
  </p:cSld>
  <p:clrMapOvr>
    <a:masterClrMapping/>
  </p:clrMapOvr>
  <p:transition spd="slow" advClick="0" advTm="0">
    <p:pull/>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732733"/>
      </p:ext>
    </p:extLst>
  </p:cSld>
  <p:clrMapOvr>
    <a:masterClrMapping/>
  </p:clrMapOvr>
  <p:transition spd="slow"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5460277"/>
      </p:ext>
    </p:extLst>
  </p:cSld>
  <p:clrMapOvr>
    <a:masterClrMapping/>
  </p:clrMapOvr>
  <p:transition spd="slow"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028829"/>
      </p:ext>
    </p:extLst>
  </p:cSld>
  <p:clrMapOvr>
    <a:masterClrMapping/>
  </p:clrMapOvr>
  <p:transition spd="slow" advClick="0" advTm="0">
    <p:pull/>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510918"/>
      </p:ext>
    </p:extLst>
  </p:cSld>
  <p:clrMapOvr>
    <a:masterClrMapping/>
  </p:clrMapOvr>
  <p:transition spd="slow" advClick="0" advTm="0">
    <p:pull/>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1532898058"/>
      </p:ext>
    </p:extLst>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768661256"/>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568500226"/>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856123228"/>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992275005"/>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117752989"/>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2016/9/26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086816442"/>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387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p:transition spd="slow" advTm="0">
    <p:pull/>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jpeg"/><Relationship Id="rId4" Type="http://schemas.microsoft.com/office/2007/relationships/hdphoto" Target="../media/hdphoto1.wdp"/><Relationship Id="rId9"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毕</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业</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答</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辩</a:t>
              </a:r>
              <a:endParaRPr lang="zh-CN" altLang="en-US" sz="6000" b="1" dirty="0">
                <a:solidFill>
                  <a:srgbClr val="0070C0"/>
                </a:solidFill>
                <a:latin typeface="微软雅黑" pitchFamily="34" charset="-122"/>
                <a:ea typeface="微软雅黑" pitchFamily="34" charset="-122"/>
              </a:endParaRP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7"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6610" y="-730250"/>
            <a:ext cx="609600" cy="609600"/>
          </a:xfrm>
          <a:prstGeom prst="rect">
            <a:avLst/>
          </a:prstGeom>
        </p:spPr>
      </p:pic>
      <p:pic>
        <p:nvPicPr>
          <p:cNvPr id="38" name="图片 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a:solidFill>
                  <a:schemeClr val="bg1"/>
                </a:solidFill>
                <a:latin typeface="微软雅黑" pitchFamily="34" charset="-122"/>
                <a:ea typeface="微软雅黑" pitchFamily="34" charset="-122"/>
              </a:rPr>
              <a:t>学生</a:t>
            </a:r>
            <a:r>
              <a:rPr lang="zh-CN" altLang="en-US" sz="1100" dirty="0" smtClean="0">
                <a:solidFill>
                  <a:schemeClr val="bg1"/>
                </a:solidFill>
                <a:latin typeface="微软雅黑" pitchFamily="34" charset="-122"/>
                <a:ea typeface="微软雅黑" pitchFamily="34" charset="-122"/>
              </a:rPr>
              <a:t>    导师：教授</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235493444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63" presetClass="path" presetSubtype="0" accel="50000" decel="50000" fill="hold" nodeType="afterEffect">
                                  <p:stCondLst>
                                    <p:cond delay="0"/>
                                  </p:stCondLst>
                                  <p:childTnLst>
                                    <p:animMotion origin="layout" path="M -1.38889E-6 4.32099E-6 L 0.45 4.32099E-6 " pathEditMode="relative" rAng="0" ptsTypes="AA">
                                      <p:cBhvr>
                                        <p:cTn id="34" dur="1500" fill="hold"/>
                                        <p:tgtEl>
                                          <p:spTgt spid="40"/>
                                        </p:tgtEl>
                                        <p:attrNameLst>
                                          <p:attrName>ppt_x</p:attrName>
                                          <p:attrName>ppt_y</p:attrName>
                                        </p:attrNameLst>
                                      </p:cBhvr>
                                      <p:rCtr x="22500" y="0"/>
                                    </p:animMotion>
                                  </p:childTnLst>
                                </p:cTn>
                              </p:par>
                              <p:par>
                                <p:cTn id="35" presetID="63" presetClass="path" presetSubtype="0" accel="50000" decel="50000" fill="hold" nodeType="withEffect">
                                  <p:stCondLst>
                                    <p:cond delay="0"/>
                                  </p:stCondLst>
                                  <p:childTnLst>
                                    <p:animMotion origin="layout" path="M 3.05556E-6 4.32099E-6 L 0.29896 4.32099E-6 " pathEditMode="relative" rAng="0" ptsTypes="AA">
                                      <p:cBhvr>
                                        <p:cTn id="36" dur="1500" fill="hold"/>
                                        <p:tgtEl>
                                          <p:spTgt spid="39"/>
                                        </p:tgtEl>
                                        <p:attrNameLst>
                                          <p:attrName>ppt_x</p:attrName>
                                          <p:attrName>ppt_y</p:attrName>
                                        </p:attrNameLst>
                                      </p:cBhvr>
                                      <p:rCtr x="14948" y="0"/>
                                    </p:animMotion>
                                  </p:childTnLst>
                                </p:cTn>
                              </p:par>
                              <p:par>
                                <p:cTn id="37" presetID="63" presetClass="path" presetSubtype="0" accel="50000" decel="50000" fill="hold" nodeType="withEffect">
                                  <p:stCondLst>
                                    <p:cond delay="0"/>
                                  </p:stCondLst>
                                  <p:childTnLst>
                                    <p:animMotion origin="layout" path="M -3.33333E-6 4.32099E-6 L 0.14584 4.32099E-6 " pathEditMode="relative" rAng="0" ptsTypes="AA">
                                      <p:cBhvr>
                                        <p:cTn id="38" dur="1500" fill="hold"/>
                                        <p:tgtEl>
                                          <p:spTgt spid="3"/>
                                        </p:tgtEl>
                                        <p:attrNameLst>
                                          <p:attrName>ppt_x</p:attrName>
                                          <p:attrName>ppt_y</p:attrName>
                                        </p:attrNameLst>
                                      </p:cBhvr>
                                      <p:rCtr x="7292" y="0"/>
                                    </p:animMotion>
                                  </p:childTnLst>
                                </p:cTn>
                              </p:par>
                              <p:par>
                                <p:cTn id="39" presetID="63" presetClass="path" presetSubtype="0" accel="50000" decel="50000" fill="hold" nodeType="withEffect">
                                  <p:stCondLst>
                                    <p:cond delay="0"/>
                                  </p:stCondLst>
                                  <p:childTnLst>
                                    <p:animMotion origin="layout" path="M -2.5E-6 2.02961E-6 L 0.45729 2.02961E-6 " pathEditMode="relative" rAng="0" ptsTypes="AA">
                                      <p:cBhvr>
                                        <p:cTn id="40" dur="1500" fill="hold"/>
                                        <p:tgtEl>
                                          <p:spTgt spid="38"/>
                                        </p:tgtEl>
                                        <p:attrNameLst>
                                          <p:attrName>ppt_x</p:attrName>
                                          <p:attrName>ppt_y</p:attrName>
                                        </p:attrNameLst>
                                      </p:cBhvr>
                                      <p:rCtr x="22865" y="0"/>
                                    </p:animMotion>
                                  </p:childTnLst>
                                </p:cTn>
                              </p:par>
                            </p:childTnLst>
                          </p:cTn>
                        </p:par>
                        <p:par>
                          <p:cTn id="41" fill="hold">
                            <p:stCondLst>
                              <p:cond delay="2500"/>
                            </p:stCondLst>
                            <p:childTnLst>
                              <p:par>
                                <p:cTn id="42" presetID="2" presetClass="exit" presetSubtype="4" fill="hold" nodeType="afterEffect">
                                  <p:stCondLst>
                                    <p:cond delay="0"/>
                                  </p:stCondLst>
                                  <p:childTnLst>
                                    <p:anim calcmode="lin" valueType="num">
                                      <p:cBhvr additive="base">
                                        <p:cTn id="43" dur="500"/>
                                        <p:tgtEl>
                                          <p:spTgt spid="38"/>
                                        </p:tgtEl>
                                        <p:attrNameLst>
                                          <p:attrName>ppt_x</p:attrName>
                                        </p:attrNameLst>
                                      </p:cBhvr>
                                      <p:tavLst>
                                        <p:tav tm="0">
                                          <p:val>
                                            <p:strVal val="ppt_x"/>
                                          </p:val>
                                        </p:tav>
                                        <p:tav tm="100000">
                                          <p:val>
                                            <p:strVal val="ppt_x"/>
                                          </p:val>
                                        </p:tav>
                                      </p:tavLst>
                                    </p:anim>
                                    <p:anim calcmode="lin" valueType="num">
                                      <p:cBhvr additive="base">
                                        <p:cTn id="44" dur="500"/>
                                        <p:tgtEl>
                                          <p:spTgt spid="38"/>
                                        </p:tgtEl>
                                        <p:attrNameLst>
                                          <p:attrName>ppt_y</p:attrName>
                                        </p:attrNameLst>
                                      </p:cBhvr>
                                      <p:tavLst>
                                        <p:tav tm="0">
                                          <p:val>
                                            <p:strVal val="ppt_y"/>
                                          </p:val>
                                        </p:tav>
                                        <p:tav tm="100000">
                                          <p:val>
                                            <p:strVal val="1+ppt_h/2"/>
                                          </p:val>
                                        </p:tav>
                                      </p:tavLst>
                                    </p:anim>
                                    <p:set>
                                      <p:cBhvr>
                                        <p:cTn id="45" dur="1" fill="hold">
                                          <p:stCondLst>
                                            <p:cond delay="499"/>
                                          </p:stCondLst>
                                        </p:cTn>
                                        <p:tgtEl>
                                          <p:spTgt spid="38"/>
                                        </p:tgtEl>
                                        <p:attrNameLst>
                                          <p:attrName>style.visibility</p:attrName>
                                        </p:attrNameLst>
                                      </p:cBhvr>
                                      <p:to>
                                        <p:strVal val="hidden"/>
                                      </p:to>
                                    </p:set>
                                  </p:childTnLst>
                                </p:cTn>
                              </p:par>
                            </p:childTnLst>
                          </p:cTn>
                        </p:par>
                        <p:par>
                          <p:cTn id="46" fill="hold">
                            <p:stCondLst>
                              <p:cond delay="3000"/>
                            </p:stCondLst>
                            <p:childTnLst>
                              <p:par>
                                <p:cTn id="47" presetID="16" presetClass="entr" presetSubtype="37"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barn(outVertical)">
                                      <p:cBhvr>
                                        <p:cTn id="49" dur="500"/>
                                        <p:tgtEl>
                                          <p:spTgt spid="45"/>
                                        </p:tgtEl>
                                      </p:cBhvr>
                                    </p:animEffect>
                                  </p:childTnLst>
                                </p:cTn>
                              </p:par>
                            </p:childTnLst>
                          </p:cTn>
                        </p:par>
                        <p:par>
                          <p:cTn id="50" fill="hold">
                            <p:stCondLst>
                              <p:cond delay="3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5"/>
                                        </p:tgtEl>
                                        <p:attrNameLst>
                                          <p:attrName>ppt_y</p:attrName>
                                        </p:attrNameLst>
                                      </p:cBhvr>
                                      <p:tavLst>
                                        <p:tav tm="0">
                                          <p:val>
                                            <p:strVal val="#ppt_y"/>
                                          </p:val>
                                        </p:tav>
                                        <p:tav tm="100000">
                                          <p:val>
                                            <p:strVal val="#ppt_y"/>
                                          </p:val>
                                        </p:tav>
                                      </p:tavLst>
                                    </p:anim>
                                    <p:anim calcmode="lin" valueType="num">
                                      <p:cBhvr>
                                        <p:cTn id="5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5"/>
                                        </p:tgtEl>
                                      </p:cBhvr>
                                    </p:animEffect>
                                  </p:childTnLst>
                                </p:cTn>
                              </p:par>
                            </p:childTnLst>
                          </p:cTn>
                        </p:par>
                        <p:par>
                          <p:cTn id="58" fill="hold">
                            <p:stCondLst>
                              <p:cond delay="4450"/>
                            </p:stCondLst>
                            <p:childTnLst>
                              <p:par>
                                <p:cTn id="59" presetID="22" presetClass="entr" presetSubtype="1"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childTnLst>
                          </p:cTn>
                        </p:par>
                        <p:par>
                          <p:cTn id="62" fill="hold">
                            <p:stCondLst>
                              <p:cond delay="4950"/>
                            </p:stCondLst>
                            <p:childTnLst>
                              <p:par>
                                <p:cTn id="63" presetID="22" presetClass="entr" presetSubtype="1"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up)">
                                      <p:cBhvr>
                                        <p:cTn id="65" dur="500"/>
                                        <p:tgtEl>
                                          <p:spTgt spid="47"/>
                                        </p:tgtEl>
                                      </p:cBhvr>
                                    </p:animEffect>
                                  </p:childTnLst>
                                </p:cTn>
                              </p:par>
                            </p:childTnLst>
                          </p:cTn>
                        </p:par>
                        <p:par>
                          <p:cTn id="66" fill="hold">
                            <p:stCondLst>
                              <p:cond delay="5450"/>
                            </p:stCondLst>
                            <p:childTnLst>
                              <p:par>
                                <p:cTn id="67" presetID="10"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childTnLst>
                                </p:cTn>
                              </p:par>
                            </p:childTnLst>
                          </p:cTn>
                        </p:par>
                        <p:par>
                          <p:cTn id="70" fill="hold">
                            <p:stCondLst>
                              <p:cond delay="5950"/>
                            </p:stCondLst>
                            <p:childTnLst>
                              <p:par>
                                <p:cTn id="71" presetID="23" presetClass="entr" presetSubtype="52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ppt_x</p:attrName>
                                        </p:attrNameLst>
                                      </p:cBhvr>
                                      <p:tavLst>
                                        <p:tav tm="0">
                                          <p:val>
                                            <p:fltVal val="0.5"/>
                                          </p:val>
                                        </p:tav>
                                        <p:tav tm="100000">
                                          <p:val>
                                            <p:strVal val="#ppt_x"/>
                                          </p:val>
                                        </p:tav>
                                      </p:tavLst>
                                    </p:anim>
                                    <p:anim calcmode="lin" valueType="num">
                                      <p:cBhvr>
                                        <p:cTn id="76" dur="500" fill="hold"/>
                                        <p:tgtEl>
                                          <p:spTgt spid="3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 calcmode="lin" valueType="num">
                                      <p:cBhvr>
                                        <p:cTn id="81" dur="500" fill="hold"/>
                                        <p:tgtEl>
                                          <p:spTgt spid="34"/>
                                        </p:tgtEl>
                                        <p:attrNameLst>
                                          <p:attrName>ppt_x</p:attrName>
                                        </p:attrNameLst>
                                      </p:cBhvr>
                                      <p:tavLst>
                                        <p:tav tm="0">
                                          <p:val>
                                            <p:fltVal val="0.5"/>
                                          </p:val>
                                        </p:tav>
                                        <p:tav tm="100000">
                                          <p:val>
                                            <p:strVal val="#ppt_x"/>
                                          </p:val>
                                        </p:tav>
                                      </p:tavLst>
                                    </p:anim>
                                    <p:anim calcmode="lin" valueType="num">
                                      <p:cBhvr>
                                        <p:cTn id="82" dur="500" fill="hold"/>
                                        <p:tgtEl>
                                          <p:spTgt spid="3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7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 calcmode="lin" valueType="num">
                                      <p:cBhvr>
                                        <p:cTn id="87" dur="500" fill="hold"/>
                                        <p:tgtEl>
                                          <p:spTgt spid="41"/>
                                        </p:tgtEl>
                                        <p:attrNameLst>
                                          <p:attrName>ppt_x</p:attrName>
                                        </p:attrNameLst>
                                      </p:cBhvr>
                                      <p:tavLst>
                                        <p:tav tm="0">
                                          <p:val>
                                            <p:fltVal val="0.5"/>
                                          </p:val>
                                        </p:tav>
                                        <p:tav tm="100000">
                                          <p:val>
                                            <p:strVal val="#ppt_x"/>
                                          </p:val>
                                        </p:tav>
                                      </p:tavLst>
                                    </p:anim>
                                    <p:anim calcmode="lin" valueType="num">
                                      <p:cBhvr>
                                        <p:cTn id="88" dur="500" fill="hold"/>
                                        <p:tgtEl>
                                          <p:spTgt spid="4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 calcmode="lin" valueType="num">
                                      <p:cBhvr>
                                        <p:cTn id="93" dur="500" fill="hold"/>
                                        <p:tgtEl>
                                          <p:spTgt spid="49"/>
                                        </p:tgtEl>
                                        <p:attrNameLst>
                                          <p:attrName>ppt_x</p:attrName>
                                        </p:attrNameLst>
                                      </p:cBhvr>
                                      <p:tavLst>
                                        <p:tav tm="0">
                                          <p:val>
                                            <p:fltVal val="0.5"/>
                                          </p:val>
                                        </p:tav>
                                        <p:tav tm="100000">
                                          <p:val>
                                            <p:strVal val="#ppt_x"/>
                                          </p:val>
                                        </p:tav>
                                      </p:tavLst>
                                    </p:anim>
                                    <p:anim calcmode="lin" valueType="num">
                                      <p:cBhvr>
                                        <p:cTn id="94" dur="500" fill="hold"/>
                                        <p:tgtEl>
                                          <p:spTgt spid="49"/>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100"/>
                                  </p:stCondLst>
                                  <p:childTnLst>
                                    <p:set>
                                      <p:cBhvr>
                                        <p:cTn id="96" dur="1" fill="hold">
                                          <p:stCondLst>
                                            <p:cond delay="0"/>
                                          </p:stCondLst>
                                        </p:cTn>
                                        <p:tgtEl>
                                          <p:spTgt spid="52"/>
                                        </p:tgtEl>
                                        <p:attrNameLst>
                                          <p:attrName>style.visibility</p:attrName>
                                        </p:attrNameLst>
                                      </p:cBhvr>
                                      <p:to>
                                        <p:strVal val="visible"/>
                                      </p:to>
                                    </p:set>
                                    <p:anim calcmode="lin" valueType="num">
                                      <p:cBhvr>
                                        <p:cTn id="97" dur="500" fill="hold"/>
                                        <p:tgtEl>
                                          <p:spTgt spid="52"/>
                                        </p:tgtEl>
                                        <p:attrNameLst>
                                          <p:attrName>ppt_w</p:attrName>
                                        </p:attrNameLst>
                                      </p:cBhvr>
                                      <p:tavLst>
                                        <p:tav tm="0">
                                          <p:val>
                                            <p:fltVal val="0"/>
                                          </p:val>
                                        </p:tav>
                                        <p:tav tm="100000">
                                          <p:val>
                                            <p:strVal val="#ppt_w"/>
                                          </p:val>
                                        </p:tav>
                                      </p:tavLst>
                                    </p:anim>
                                    <p:anim calcmode="lin" valueType="num">
                                      <p:cBhvr>
                                        <p:cTn id="98" dur="500" fill="hold"/>
                                        <p:tgtEl>
                                          <p:spTgt spid="52"/>
                                        </p:tgtEl>
                                        <p:attrNameLst>
                                          <p:attrName>ppt_h</p:attrName>
                                        </p:attrNameLst>
                                      </p:cBhvr>
                                      <p:tavLst>
                                        <p:tav tm="0">
                                          <p:val>
                                            <p:fltVal val="0"/>
                                          </p:val>
                                        </p:tav>
                                        <p:tav tm="100000">
                                          <p:val>
                                            <p:strVal val="#ppt_h"/>
                                          </p:val>
                                        </p:tav>
                                      </p:tavLst>
                                    </p:anim>
                                    <p:anim calcmode="lin" valueType="num">
                                      <p:cBhvr>
                                        <p:cTn id="99" dur="500" fill="hold"/>
                                        <p:tgtEl>
                                          <p:spTgt spid="52"/>
                                        </p:tgtEl>
                                        <p:attrNameLst>
                                          <p:attrName>ppt_x</p:attrName>
                                        </p:attrNameLst>
                                      </p:cBhvr>
                                      <p:tavLst>
                                        <p:tav tm="0">
                                          <p:val>
                                            <p:fltVal val="0.5"/>
                                          </p:val>
                                        </p:tav>
                                        <p:tav tm="100000">
                                          <p:val>
                                            <p:strVal val="#ppt_x"/>
                                          </p:val>
                                        </p:tav>
                                      </p:tavLst>
                                    </p:anim>
                                    <p:anim calcmode="lin" valueType="num">
                                      <p:cBhvr>
                                        <p:cTn id="100" dur="500" fill="hold"/>
                                        <p:tgtEl>
                                          <p:spTgt spid="52"/>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5"/>
                                        </p:tgtEl>
                                        <p:attrNameLst>
                                          <p:attrName>style.visibility</p:attrName>
                                        </p:attrNameLst>
                                      </p:cBhvr>
                                      <p:to>
                                        <p:strVal val="visible"/>
                                      </p:to>
                                    </p:set>
                                    <p:anim calcmode="lin" valueType="num">
                                      <p:cBhvr>
                                        <p:cTn id="103" dur="500" fill="hold"/>
                                        <p:tgtEl>
                                          <p:spTgt spid="55"/>
                                        </p:tgtEl>
                                        <p:attrNameLst>
                                          <p:attrName>ppt_w</p:attrName>
                                        </p:attrNameLst>
                                      </p:cBhvr>
                                      <p:tavLst>
                                        <p:tav tm="0">
                                          <p:val>
                                            <p:fltVal val="0"/>
                                          </p:val>
                                        </p:tav>
                                        <p:tav tm="100000">
                                          <p:val>
                                            <p:strVal val="#ppt_w"/>
                                          </p:val>
                                        </p:tav>
                                      </p:tavLst>
                                    </p:anim>
                                    <p:anim calcmode="lin" valueType="num">
                                      <p:cBhvr>
                                        <p:cTn id="104" dur="500" fill="hold"/>
                                        <p:tgtEl>
                                          <p:spTgt spid="55"/>
                                        </p:tgtEl>
                                        <p:attrNameLst>
                                          <p:attrName>ppt_h</p:attrName>
                                        </p:attrNameLst>
                                      </p:cBhvr>
                                      <p:tavLst>
                                        <p:tav tm="0">
                                          <p:val>
                                            <p:fltVal val="0"/>
                                          </p:val>
                                        </p:tav>
                                        <p:tav tm="100000">
                                          <p:val>
                                            <p:strVal val="#ppt_h"/>
                                          </p:val>
                                        </p:tav>
                                      </p:tavLst>
                                    </p:anim>
                                    <p:anim calcmode="lin" valueType="num">
                                      <p:cBhvr>
                                        <p:cTn id="105" dur="500" fill="hold"/>
                                        <p:tgtEl>
                                          <p:spTgt spid="55"/>
                                        </p:tgtEl>
                                        <p:attrNameLst>
                                          <p:attrName>ppt_x</p:attrName>
                                        </p:attrNameLst>
                                      </p:cBhvr>
                                      <p:tavLst>
                                        <p:tav tm="0">
                                          <p:val>
                                            <p:fltVal val="0.5"/>
                                          </p:val>
                                        </p:tav>
                                        <p:tav tm="100000">
                                          <p:val>
                                            <p:strVal val="#ppt_x"/>
                                          </p:val>
                                        </p:tav>
                                      </p:tavLst>
                                    </p:anim>
                                    <p:anim calcmode="lin" valueType="num">
                                      <p:cBhvr>
                                        <p:cTn id="106" dur="500" fill="hold"/>
                                        <p:tgtEl>
                                          <p:spTgt spid="55"/>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30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500" fill="hold"/>
                                        <p:tgtEl>
                                          <p:spTgt spid="58"/>
                                        </p:tgtEl>
                                        <p:attrNameLst>
                                          <p:attrName>ppt_w</p:attrName>
                                        </p:attrNameLst>
                                      </p:cBhvr>
                                      <p:tavLst>
                                        <p:tav tm="0">
                                          <p:val>
                                            <p:fltVal val="0"/>
                                          </p:val>
                                        </p:tav>
                                        <p:tav tm="100000">
                                          <p:val>
                                            <p:strVal val="#ppt_w"/>
                                          </p:val>
                                        </p:tav>
                                      </p:tavLst>
                                    </p:anim>
                                    <p:anim calcmode="lin" valueType="num">
                                      <p:cBhvr>
                                        <p:cTn id="110" dur="500" fill="hold"/>
                                        <p:tgtEl>
                                          <p:spTgt spid="58"/>
                                        </p:tgtEl>
                                        <p:attrNameLst>
                                          <p:attrName>ppt_h</p:attrName>
                                        </p:attrNameLst>
                                      </p:cBhvr>
                                      <p:tavLst>
                                        <p:tav tm="0">
                                          <p:val>
                                            <p:fltVal val="0"/>
                                          </p:val>
                                        </p:tav>
                                        <p:tav tm="100000">
                                          <p:val>
                                            <p:strVal val="#ppt_h"/>
                                          </p:val>
                                        </p:tav>
                                      </p:tavLst>
                                    </p:anim>
                                    <p:anim calcmode="lin" valueType="num">
                                      <p:cBhvr>
                                        <p:cTn id="111" dur="500" fill="hold"/>
                                        <p:tgtEl>
                                          <p:spTgt spid="58"/>
                                        </p:tgtEl>
                                        <p:attrNameLst>
                                          <p:attrName>ppt_x</p:attrName>
                                        </p:attrNameLst>
                                      </p:cBhvr>
                                      <p:tavLst>
                                        <p:tav tm="0">
                                          <p:val>
                                            <p:fltVal val="0.5"/>
                                          </p:val>
                                        </p:tav>
                                        <p:tav tm="100000">
                                          <p:val>
                                            <p:strVal val="#ppt_x"/>
                                          </p:val>
                                        </p:tav>
                                      </p:tavLst>
                                    </p:anim>
                                    <p:anim calcmode="lin" valueType="num">
                                      <p:cBhvr>
                                        <p:cTn id="112" dur="500" fill="hold"/>
                                        <p:tgtEl>
                                          <p:spTgt spid="58"/>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1"/>
                                        </p:tgtEl>
                                        <p:attrNameLst>
                                          <p:attrName>style.visibility</p:attrName>
                                        </p:attrNameLst>
                                      </p:cBhvr>
                                      <p:to>
                                        <p:strVal val="visible"/>
                                      </p:to>
                                    </p:set>
                                    <p:anim calcmode="lin" valueType="num">
                                      <p:cBhvr>
                                        <p:cTn id="115" dur="500" fill="hold"/>
                                        <p:tgtEl>
                                          <p:spTgt spid="61"/>
                                        </p:tgtEl>
                                        <p:attrNameLst>
                                          <p:attrName>ppt_w</p:attrName>
                                        </p:attrNameLst>
                                      </p:cBhvr>
                                      <p:tavLst>
                                        <p:tav tm="0">
                                          <p:val>
                                            <p:fltVal val="0"/>
                                          </p:val>
                                        </p:tav>
                                        <p:tav tm="100000">
                                          <p:val>
                                            <p:strVal val="#ppt_w"/>
                                          </p:val>
                                        </p:tav>
                                      </p:tavLst>
                                    </p:anim>
                                    <p:anim calcmode="lin" valueType="num">
                                      <p:cBhvr>
                                        <p:cTn id="116" dur="500" fill="hold"/>
                                        <p:tgtEl>
                                          <p:spTgt spid="61"/>
                                        </p:tgtEl>
                                        <p:attrNameLst>
                                          <p:attrName>ppt_h</p:attrName>
                                        </p:attrNameLst>
                                      </p:cBhvr>
                                      <p:tavLst>
                                        <p:tav tm="0">
                                          <p:val>
                                            <p:fltVal val="0"/>
                                          </p:val>
                                        </p:tav>
                                        <p:tav tm="100000">
                                          <p:val>
                                            <p:strVal val="#ppt_h"/>
                                          </p:val>
                                        </p:tav>
                                      </p:tavLst>
                                    </p:anim>
                                    <p:anim calcmode="lin" valueType="num">
                                      <p:cBhvr>
                                        <p:cTn id="117" dur="500" fill="hold"/>
                                        <p:tgtEl>
                                          <p:spTgt spid="61"/>
                                        </p:tgtEl>
                                        <p:attrNameLst>
                                          <p:attrName>ppt_x</p:attrName>
                                        </p:attrNameLst>
                                      </p:cBhvr>
                                      <p:tavLst>
                                        <p:tav tm="0">
                                          <p:val>
                                            <p:fltVal val="0.5"/>
                                          </p:val>
                                        </p:tav>
                                        <p:tav tm="100000">
                                          <p:val>
                                            <p:strVal val="#ppt_x"/>
                                          </p:val>
                                        </p:tav>
                                      </p:tavLst>
                                    </p:anim>
                                    <p:anim calcmode="lin" valueType="num">
                                      <p:cBhvr>
                                        <p:cTn id="118" dur="500" fill="hold"/>
                                        <p:tgtEl>
                                          <p:spTgt spid="61"/>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4"/>
                                        </p:tgtEl>
                                        <p:attrNameLst>
                                          <p:attrName>style.visibility</p:attrName>
                                        </p:attrNameLst>
                                      </p:cBhvr>
                                      <p:to>
                                        <p:strVal val="visible"/>
                                      </p:to>
                                    </p:set>
                                    <p:anim calcmode="lin" valueType="num">
                                      <p:cBhvr>
                                        <p:cTn id="121" dur="500" fill="hold"/>
                                        <p:tgtEl>
                                          <p:spTgt spid="64"/>
                                        </p:tgtEl>
                                        <p:attrNameLst>
                                          <p:attrName>ppt_w</p:attrName>
                                        </p:attrNameLst>
                                      </p:cBhvr>
                                      <p:tavLst>
                                        <p:tav tm="0">
                                          <p:val>
                                            <p:fltVal val="0"/>
                                          </p:val>
                                        </p:tav>
                                        <p:tav tm="100000">
                                          <p:val>
                                            <p:strVal val="#ppt_w"/>
                                          </p:val>
                                        </p:tav>
                                      </p:tavLst>
                                    </p:anim>
                                    <p:anim calcmode="lin" valueType="num">
                                      <p:cBhvr>
                                        <p:cTn id="122" dur="500" fill="hold"/>
                                        <p:tgtEl>
                                          <p:spTgt spid="64"/>
                                        </p:tgtEl>
                                        <p:attrNameLst>
                                          <p:attrName>ppt_h</p:attrName>
                                        </p:attrNameLst>
                                      </p:cBhvr>
                                      <p:tavLst>
                                        <p:tav tm="0">
                                          <p:val>
                                            <p:fltVal val="0"/>
                                          </p:val>
                                        </p:tav>
                                        <p:tav tm="100000">
                                          <p:val>
                                            <p:strVal val="#ppt_h"/>
                                          </p:val>
                                        </p:tav>
                                      </p:tavLst>
                                    </p:anim>
                                    <p:anim calcmode="lin" valueType="num">
                                      <p:cBhvr>
                                        <p:cTn id="123" dur="500" fill="hold"/>
                                        <p:tgtEl>
                                          <p:spTgt spid="64"/>
                                        </p:tgtEl>
                                        <p:attrNameLst>
                                          <p:attrName>ppt_x</p:attrName>
                                        </p:attrNameLst>
                                      </p:cBhvr>
                                      <p:tavLst>
                                        <p:tav tm="0">
                                          <p:val>
                                            <p:fltVal val="0.5"/>
                                          </p:val>
                                        </p:tav>
                                        <p:tav tm="100000">
                                          <p:val>
                                            <p:strVal val="#ppt_x"/>
                                          </p:val>
                                        </p:tav>
                                      </p:tavLst>
                                    </p:anim>
                                    <p:anim calcmode="lin" valueType="num">
                                      <p:cBhvr>
                                        <p:cTn id="124" dur="500" fill="hold"/>
                                        <p:tgtEl>
                                          <p:spTgt spid="64"/>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7"/>
                                        </p:tgtEl>
                                        <p:attrNameLst>
                                          <p:attrName>style.visibility</p:attrName>
                                        </p:attrNameLst>
                                      </p:cBhvr>
                                      <p:to>
                                        <p:strVal val="visible"/>
                                      </p:to>
                                    </p:set>
                                    <p:anim calcmode="lin" valueType="num">
                                      <p:cBhvr>
                                        <p:cTn id="127" dur="500" fill="hold"/>
                                        <p:tgtEl>
                                          <p:spTgt spid="67"/>
                                        </p:tgtEl>
                                        <p:attrNameLst>
                                          <p:attrName>ppt_w</p:attrName>
                                        </p:attrNameLst>
                                      </p:cBhvr>
                                      <p:tavLst>
                                        <p:tav tm="0">
                                          <p:val>
                                            <p:fltVal val="0"/>
                                          </p:val>
                                        </p:tav>
                                        <p:tav tm="100000">
                                          <p:val>
                                            <p:strVal val="#ppt_w"/>
                                          </p:val>
                                        </p:tav>
                                      </p:tavLst>
                                    </p:anim>
                                    <p:anim calcmode="lin" valueType="num">
                                      <p:cBhvr>
                                        <p:cTn id="128" dur="500" fill="hold"/>
                                        <p:tgtEl>
                                          <p:spTgt spid="67"/>
                                        </p:tgtEl>
                                        <p:attrNameLst>
                                          <p:attrName>ppt_h</p:attrName>
                                        </p:attrNameLst>
                                      </p:cBhvr>
                                      <p:tavLst>
                                        <p:tav tm="0">
                                          <p:val>
                                            <p:fltVal val="0"/>
                                          </p:val>
                                        </p:tav>
                                        <p:tav tm="100000">
                                          <p:val>
                                            <p:strVal val="#ppt_h"/>
                                          </p:val>
                                        </p:tav>
                                      </p:tavLst>
                                    </p:anim>
                                    <p:anim calcmode="lin" valueType="num">
                                      <p:cBhvr>
                                        <p:cTn id="129" dur="500" fill="hold"/>
                                        <p:tgtEl>
                                          <p:spTgt spid="67"/>
                                        </p:tgtEl>
                                        <p:attrNameLst>
                                          <p:attrName>ppt_x</p:attrName>
                                        </p:attrNameLst>
                                      </p:cBhvr>
                                      <p:tavLst>
                                        <p:tav tm="0">
                                          <p:val>
                                            <p:fltVal val="0.5"/>
                                          </p:val>
                                        </p:tav>
                                        <p:tav tm="100000">
                                          <p:val>
                                            <p:strVal val="#ppt_x"/>
                                          </p:val>
                                        </p:tav>
                                      </p:tavLst>
                                    </p:anim>
                                    <p:anim calcmode="lin" valueType="num">
                                      <p:cBhvr>
                                        <p:cTn id="130" dur="500" fill="hold"/>
                                        <p:tgtEl>
                                          <p:spTgt spid="67"/>
                                        </p:tgtEl>
                                        <p:attrNameLst>
                                          <p:attrName>ppt_y</p:attrName>
                                        </p:attrNameLst>
                                      </p:cBhvr>
                                      <p:tavLst>
                                        <p:tav tm="0">
                                          <p:val>
                                            <p:fltVal val="0.5"/>
                                          </p:val>
                                        </p:tav>
                                        <p:tav tm="100000">
                                          <p:val>
                                            <p:strVal val="#ppt_y"/>
                                          </p:val>
                                        </p:tav>
                                      </p:tavLst>
                                    </p:anim>
                                  </p:childTnLst>
                                </p:cTn>
                              </p:par>
                              <p:par>
                                <p:cTn id="131" presetID="23" presetClass="entr" presetSubtype="528" fill="hold" nodeType="withEffect">
                                  <p:stCondLst>
                                    <p:cond delay="300"/>
                                  </p:stCondLst>
                                  <p:childTnLst>
                                    <p:set>
                                      <p:cBhvr>
                                        <p:cTn id="132" dur="1" fill="hold">
                                          <p:stCondLst>
                                            <p:cond delay="0"/>
                                          </p:stCondLst>
                                        </p:cTn>
                                        <p:tgtEl>
                                          <p:spTgt spid="70"/>
                                        </p:tgtEl>
                                        <p:attrNameLst>
                                          <p:attrName>style.visibility</p:attrName>
                                        </p:attrNameLst>
                                      </p:cBhvr>
                                      <p:to>
                                        <p:strVal val="visible"/>
                                      </p:to>
                                    </p:set>
                                    <p:anim calcmode="lin" valueType="num">
                                      <p:cBhvr>
                                        <p:cTn id="133" dur="500" fill="hold"/>
                                        <p:tgtEl>
                                          <p:spTgt spid="70"/>
                                        </p:tgtEl>
                                        <p:attrNameLst>
                                          <p:attrName>ppt_w</p:attrName>
                                        </p:attrNameLst>
                                      </p:cBhvr>
                                      <p:tavLst>
                                        <p:tav tm="0">
                                          <p:val>
                                            <p:fltVal val="0"/>
                                          </p:val>
                                        </p:tav>
                                        <p:tav tm="100000">
                                          <p:val>
                                            <p:strVal val="#ppt_w"/>
                                          </p:val>
                                        </p:tav>
                                      </p:tavLst>
                                    </p:anim>
                                    <p:anim calcmode="lin" valueType="num">
                                      <p:cBhvr>
                                        <p:cTn id="134" dur="500" fill="hold"/>
                                        <p:tgtEl>
                                          <p:spTgt spid="70"/>
                                        </p:tgtEl>
                                        <p:attrNameLst>
                                          <p:attrName>ppt_h</p:attrName>
                                        </p:attrNameLst>
                                      </p:cBhvr>
                                      <p:tavLst>
                                        <p:tav tm="0">
                                          <p:val>
                                            <p:fltVal val="0"/>
                                          </p:val>
                                        </p:tav>
                                        <p:tav tm="100000">
                                          <p:val>
                                            <p:strVal val="#ppt_h"/>
                                          </p:val>
                                        </p:tav>
                                      </p:tavLst>
                                    </p:anim>
                                    <p:anim calcmode="lin" valueType="num">
                                      <p:cBhvr>
                                        <p:cTn id="135" dur="500" fill="hold"/>
                                        <p:tgtEl>
                                          <p:spTgt spid="70"/>
                                        </p:tgtEl>
                                        <p:attrNameLst>
                                          <p:attrName>ppt_x</p:attrName>
                                        </p:attrNameLst>
                                      </p:cBhvr>
                                      <p:tavLst>
                                        <p:tav tm="0">
                                          <p:val>
                                            <p:fltVal val="0.5"/>
                                          </p:val>
                                        </p:tav>
                                        <p:tav tm="100000">
                                          <p:val>
                                            <p:strVal val="#ppt_x"/>
                                          </p:val>
                                        </p:tav>
                                      </p:tavLst>
                                    </p:anim>
                                    <p:anim calcmode="lin" valueType="num">
                                      <p:cBhvr>
                                        <p:cTn id="136" dur="500" fill="hold"/>
                                        <p:tgtEl>
                                          <p:spTgt spid="70"/>
                                        </p:tgtEl>
                                        <p:attrNameLst>
                                          <p:attrName>ppt_y</p:attrName>
                                        </p:attrNameLst>
                                      </p:cBhvr>
                                      <p:tavLst>
                                        <p:tav tm="0">
                                          <p:val>
                                            <p:fltVal val="0.5"/>
                                          </p:val>
                                        </p:tav>
                                        <p:tav tm="100000">
                                          <p:val>
                                            <p:strVal val="#ppt_y"/>
                                          </p:val>
                                        </p:tav>
                                      </p:tavLst>
                                    </p:anim>
                                  </p:childTnLst>
                                </p:cTn>
                              </p:par>
                              <p:par>
                                <p:cTn id="137" presetID="23" presetClass="entr" presetSubtype="528" fill="hold" nodeType="withEffect">
                                  <p:stCondLst>
                                    <p:cond delay="600"/>
                                  </p:stCondLst>
                                  <p:childTnLst>
                                    <p:set>
                                      <p:cBhvr>
                                        <p:cTn id="138" dur="1" fill="hold">
                                          <p:stCondLst>
                                            <p:cond delay="0"/>
                                          </p:stCondLst>
                                        </p:cTn>
                                        <p:tgtEl>
                                          <p:spTgt spid="73"/>
                                        </p:tgtEl>
                                        <p:attrNameLst>
                                          <p:attrName>style.visibility</p:attrName>
                                        </p:attrNameLst>
                                      </p:cBhvr>
                                      <p:to>
                                        <p:strVal val="visible"/>
                                      </p:to>
                                    </p:set>
                                    <p:anim calcmode="lin" valueType="num">
                                      <p:cBhvr>
                                        <p:cTn id="139" dur="500" fill="hold"/>
                                        <p:tgtEl>
                                          <p:spTgt spid="73"/>
                                        </p:tgtEl>
                                        <p:attrNameLst>
                                          <p:attrName>ppt_w</p:attrName>
                                        </p:attrNameLst>
                                      </p:cBhvr>
                                      <p:tavLst>
                                        <p:tav tm="0">
                                          <p:val>
                                            <p:fltVal val="0"/>
                                          </p:val>
                                        </p:tav>
                                        <p:tav tm="100000">
                                          <p:val>
                                            <p:strVal val="#ppt_w"/>
                                          </p:val>
                                        </p:tav>
                                      </p:tavLst>
                                    </p:anim>
                                    <p:anim calcmode="lin" valueType="num">
                                      <p:cBhvr>
                                        <p:cTn id="140" dur="500" fill="hold"/>
                                        <p:tgtEl>
                                          <p:spTgt spid="73"/>
                                        </p:tgtEl>
                                        <p:attrNameLst>
                                          <p:attrName>ppt_h</p:attrName>
                                        </p:attrNameLst>
                                      </p:cBhvr>
                                      <p:tavLst>
                                        <p:tav tm="0">
                                          <p:val>
                                            <p:fltVal val="0"/>
                                          </p:val>
                                        </p:tav>
                                        <p:tav tm="100000">
                                          <p:val>
                                            <p:strVal val="#ppt_h"/>
                                          </p:val>
                                        </p:tav>
                                      </p:tavLst>
                                    </p:anim>
                                    <p:anim calcmode="lin" valueType="num">
                                      <p:cBhvr>
                                        <p:cTn id="141" dur="500" fill="hold"/>
                                        <p:tgtEl>
                                          <p:spTgt spid="73"/>
                                        </p:tgtEl>
                                        <p:attrNameLst>
                                          <p:attrName>ppt_x</p:attrName>
                                        </p:attrNameLst>
                                      </p:cBhvr>
                                      <p:tavLst>
                                        <p:tav tm="0">
                                          <p:val>
                                            <p:fltVal val="0.5"/>
                                          </p:val>
                                        </p:tav>
                                        <p:tav tm="100000">
                                          <p:val>
                                            <p:strVal val="#ppt_x"/>
                                          </p:val>
                                        </p:tav>
                                      </p:tavLst>
                                    </p:anim>
                                    <p:anim calcmode="lin" valueType="num">
                                      <p:cBhvr>
                                        <p:cTn id="142" dur="500" fill="hold"/>
                                        <p:tgtEl>
                                          <p:spTgt spid="73"/>
                                        </p:tgtEl>
                                        <p:attrNameLst>
                                          <p:attrName>ppt_y</p:attrName>
                                        </p:attrNameLst>
                                      </p:cBhvr>
                                      <p:tavLst>
                                        <p:tav tm="0">
                                          <p:val>
                                            <p:fltVal val="0.5"/>
                                          </p:val>
                                        </p:tav>
                                        <p:tav tm="100000">
                                          <p:val>
                                            <p:strVal val="#ppt_y"/>
                                          </p:val>
                                        </p:tav>
                                      </p:tavLst>
                                    </p:anim>
                                  </p:childTnLst>
                                </p:cTn>
                              </p:par>
                              <p:par>
                                <p:cTn id="143" presetID="23" presetClass="entr" presetSubtype="528" fill="hold" nodeType="withEffect">
                                  <p:stCondLst>
                                    <p:cond delay="600"/>
                                  </p:stCondLst>
                                  <p:childTnLst>
                                    <p:set>
                                      <p:cBhvr>
                                        <p:cTn id="144" dur="1" fill="hold">
                                          <p:stCondLst>
                                            <p:cond delay="0"/>
                                          </p:stCondLst>
                                        </p:cTn>
                                        <p:tgtEl>
                                          <p:spTgt spid="76"/>
                                        </p:tgtEl>
                                        <p:attrNameLst>
                                          <p:attrName>style.visibility</p:attrName>
                                        </p:attrNameLst>
                                      </p:cBhvr>
                                      <p:to>
                                        <p:strVal val="visible"/>
                                      </p:to>
                                    </p:set>
                                    <p:anim calcmode="lin" valueType="num">
                                      <p:cBhvr>
                                        <p:cTn id="145" dur="500" fill="hold"/>
                                        <p:tgtEl>
                                          <p:spTgt spid="76"/>
                                        </p:tgtEl>
                                        <p:attrNameLst>
                                          <p:attrName>ppt_w</p:attrName>
                                        </p:attrNameLst>
                                      </p:cBhvr>
                                      <p:tavLst>
                                        <p:tav tm="0">
                                          <p:val>
                                            <p:fltVal val="0"/>
                                          </p:val>
                                        </p:tav>
                                        <p:tav tm="100000">
                                          <p:val>
                                            <p:strVal val="#ppt_w"/>
                                          </p:val>
                                        </p:tav>
                                      </p:tavLst>
                                    </p:anim>
                                    <p:anim calcmode="lin" valueType="num">
                                      <p:cBhvr>
                                        <p:cTn id="146" dur="500" fill="hold"/>
                                        <p:tgtEl>
                                          <p:spTgt spid="76"/>
                                        </p:tgtEl>
                                        <p:attrNameLst>
                                          <p:attrName>ppt_h</p:attrName>
                                        </p:attrNameLst>
                                      </p:cBhvr>
                                      <p:tavLst>
                                        <p:tav tm="0">
                                          <p:val>
                                            <p:fltVal val="0"/>
                                          </p:val>
                                        </p:tav>
                                        <p:tav tm="100000">
                                          <p:val>
                                            <p:strVal val="#ppt_h"/>
                                          </p:val>
                                        </p:tav>
                                      </p:tavLst>
                                    </p:anim>
                                    <p:anim calcmode="lin" valueType="num">
                                      <p:cBhvr>
                                        <p:cTn id="147" dur="500" fill="hold"/>
                                        <p:tgtEl>
                                          <p:spTgt spid="76"/>
                                        </p:tgtEl>
                                        <p:attrNameLst>
                                          <p:attrName>ppt_x</p:attrName>
                                        </p:attrNameLst>
                                      </p:cBhvr>
                                      <p:tavLst>
                                        <p:tav tm="0">
                                          <p:val>
                                            <p:fltVal val="0.5"/>
                                          </p:val>
                                        </p:tav>
                                        <p:tav tm="100000">
                                          <p:val>
                                            <p:strVal val="#ppt_x"/>
                                          </p:val>
                                        </p:tav>
                                      </p:tavLst>
                                    </p:anim>
                                    <p:anim calcmode="lin" valueType="num">
                                      <p:cBhvr>
                                        <p:cTn id="148" dur="500" fill="hold"/>
                                        <p:tgtEl>
                                          <p:spTgt spid="76"/>
                                        </p:tgtEl>
                                        <p:attrNameLst>
                                          <p:attrName>ppt_y</p:attrName>
                                        </p:attrNameLst>
                                      </p:cBhvr>
                                      <p:tavLst>
                                        <p:tav tm="0">
                                          <p:val>
                                            <p:fltVal val="0.5"/>
                                          </p:val>
                                        </p:tav>
                                        <p:tav tm="100000">
                                          <p:val>
                                            <p:strVal val="#ppt_y"/>
                                          </p:val>
                                        </p:tav>
                                      </p:tavLst>
                                    </p:anim>
                                  </p:childTnLst>
                                </p:cTn>
                              </p:par>
                              <p:par>
                                <p:cTn id="149" presetID="26" presetClass="emph" presetSubtype="0" repeatCount="3000" fill="hold" nodeType="withEffect">
                                  <p:stCondLst>
                                    <p:cond delay="600"/>
                                  </p:stCondLst>
                                  <p:childTnLst>
                                    <p:animEffect transition="out" filter="fade">
                                      <p:cBhvr>
                                        <p:cTn id="150" dur="500" tmFilter="0, 0; .2, .5; .8, .5; 1, 0"/>
                                        <p:tgtEl>
                                          <p:spTgt spid="31"/>
                                        </p:tgtEl>
                                      </p:cBhvr>
                                    </p:animEffect>
                                    <p:animScale>
                                      <p:cBhvr>
                                        <p:cTn id="151" dur="250" autoRev="1" fill="hold"/>
                                        <p:tgtEl>
                                          <p:spTgt spid="31"/>
                                        </p:tgtEl>
                                      </p:cBhvr>
                                      <p:by x="105000" y="105000"/>
                                    </p:animScale>
                                  </p:childTnLst>
                                </p:cTn>
                              </p:par>
                              <p:par>
                                <p:cTn id="152" presetID="26" presetClass="emph" presetSubtype="0" repeatCount="3000" fill="hold" nodeType="withEffect">
                                  <p:stCondLst>
                                    <p:cond delay="710"/>
                                  </p:stCondLst>
                                  <p:childTnLst>
                                    <p:animEffect transition="out" filter="fade">
                                      <p:cBhvr>
                                        <p:cTn id="153" dur="500" tmFilter="0, 0; .2, .5; .8, .5; 1, 0"/>
                                        <p:tgtEl>
                                          <p:spTgt spid="61"/>
                                        </p:tgtEl>
                                      </p:cBhvr>
                                    </p:animEffect>
                                    <p:animScale>
                                      <p:cBhvr>
                                        <p:cTn id="154" dur="250" autoRev="1" fill="hold"/>
                                        <p:tgtEl>
                                          <p:spTgt spid="61"/>
                                        </p:tgtEl>
                                      </p:cBhvr>
                                      <p:by x="105000" y="105000"/>
                                    </p:animScale>
                                  </p:childTnLst>
                                </p:cTn>
                              </p:par>
                              <p:par>
                                <p:cTn id="155" presetID="26" presetClass="emph" presetSubtype="0" repeatCount="3000" fill="hold" nodeType="withEffect">
                                  <p:stCondLst>
                                    <p:cond delay="410"/>
                                  </p:stCondLst>
                                  <p:childTnLst>
                                    <p:animEffect transition="out" filter="fade">
                                      <p:cBhvr>
                                        <p:cTn id="156" dur="500" tmFilter="0, 0; .2, .5; .8, .5; 1, 0"/>
                                        <p:tgtEl>
                                          <p:spTgt spid="67"/>
                                        </p:tgtEl>
                                      </p:cBhvr>
                                    </p:animEffect>
                                    <p:animScale>
                                      <p:cBhvr>
                                        <p:cTn id="157" dur="250" autoRev="1" fill="hold"/>
                                        <p:tgtEl>
                                          <p:spTgt spid="67"/>
                                        </p:tgtEl>
                                      </p:cBhvr>
                                      <p:by x="105000" y="105000"/>
                                    </p:animScale>
                                  </p:childTnLst>
                                </p:cTn>
                              </p:par>
                              <p:par>
                                <p:cTn id="158" presetID="26" presetClass="emph" presetSubtype="0" repeatCount="3000" fill="hold" nodeType="withEffect">
                                  <p:stCondLst>
                                    <p:cond delay="810"/>
                                  </p:stCondLst>
                                  <p:childTnLst>
                                    <p:animEffect transition="out" filter="fade">
                                      <p:cBhvr>
                                        <p:cTn id="159" dur="500" tmFilter="0, 0; .2, .5; .8, .5; 1, 0"/>
                                        <p:tgtEl>
                                          <p:spTgt spid="70"/>
                                        </p:tgtEl>
                                      </p:cBhvr>
                                    </p:animEffect>
                                    <p:animScale>
                                      <p:cBhvr>
                                        <p:cTn id="160"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1" fill="hold" display="0">
                  <p:stCondLst>
                    <p:cond delay="indefinite"/>
                  </p:stCondLst>
                  <p:endCondLst>
                    <p:cond evt="onStopAudio" delay="0">
                      <p:tgtEl>
                        <p:sldTgt/>
                      </p:tgtEl>
                    </p:cond>
                  </p:endCondLst>
                </p:cTn>
                <p:tgtEl>
                  <p:spTgt spid="37"/>
                </p:tgtEl>
              </p:cMediaNode>
            </p:audio>
          </p:childTnLst>
        </p:cTn>
      </p:par>
    </p:tnLst>
    <p:bldLst>
      <p:bldP spid="45" grpId="0" animBg="1"/>
      <p:bldP spid="25" grpId="0"/>
      <p:bldP spid="46" grpId="0"/>
      <p:bldP spid="47" grpId="0"/>
      <p:bldP spid="7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2</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3147015"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研究方法与思路</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9" name="TextBox 39"/>
          <p:cNvSpPr>
            <a:spLocks noChangeArrowheads="1"/>
          </p:cNvSpPr>
          <p:nvPr/>
        </p:nvSpPr>
        <p:spPr bwMode="auto">
          <a:xfrm>
            <a:off x="4997859"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TextBox 40"/>
          <p:cNvSpPr>
            <a:spLocks noChangeArrowheads="1"/>
          </p:cNvSpPr>
          <p:nvPr/>
        </p:nvSpPr>
        <p:spPr bwMode="auto">
          <a:xfrm>
            <a:off x="4997859" y="3274566"/>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研究过程</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TextBox 41"/>
          <p:cNvSpPr>
            <a:spLocks noChangeArrowheads="1"/>
          </p:cNvSpPr>
          <p:nvPr/>
        </p:nvSpPr>
        <p:spPr bwMode="auto">
          <a:xfrm>
            <a:off x="4997859" y="3540471"/>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可行性说明</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3" name="TextBox 39"/>
          <p:cNvSpPr>
            <a:spLocks noChangeArrowheads="1"/>
          </p:cNvSpPr>
          <p:nvPr/>
        </p:nvSpPr>
        <p:spPr bwMode="auto">
          <a:xfrm>
            <a:off x="4997859"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研究思路</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2034175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3"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1"/>
          <p:cNvSpPr>
            <a:spLocks noChangeArrowheads="1"/>
          </p:cNvSpPr>
          <p:nvPr/>
        </p:nvSpPr>
        <p:spPr bwMode="auto">
          <a:xfrm>
            <a:off x="3460536" y="3435578"/>
            <a:ext cx="830867"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1" name="Oval 11"/>
          <p:cNvSpPr>
            <a:spLocks noChangeArrowheads="1"/>
          </p:cNvSpPr>
          <p:nvPr/>
        </p:nvSpPr>
        <p:spPr bwMode="auto">
          <a:xfrm>
            <a:off x="3460536" y="3435578"/>
            <a:ext cx="830867"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04</a:t>
            </a:r>
            <a:endParaRPr lang="zh-CN" altLang="en-US" sz="2400" dirty="0">
              <a:solidFill>
                <a:srgbClr val="0070C0"/>
              </a:solidFill>
              <a:latin typeface="微软雅黑" pitchFamily="34" charset="-122"/>
              <a:ea typeface="微软雅黑" pitchFamily="34" charset="-122"/>
            </a:endParaRPr>
          </a:p>
        </p:txBody>
      </p:sp>
      <p:sp>
        <p:nvSpPr>
          <p:cNvPr id="44" name="Oval 10"/>
          <p:cNvSpPr>
            <a:spLocks noChangeArrowheads="1"/>
          </p:cNvSpPr>
          <p:nvPr/>
        </p:nvSpPr>
        <p:spPr bwMode="auto">
          <a:xfrm>
            <a:off x="4787044" y="2701430"/>
            <a:ext cx="830389" cy="831238"/>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0" name="Oval 10"/>
          <p:cNvSpPr>
            <a:spLocks noChangeArrowheads="1"/>
          </p:cNvSpPr>
          <p:nvPr/>
        </p:nvSpPr>
        <p:spPr bwMode="auto">
          <a:xfrm>
            <a:off x="4790722" y="2701430"/>
            <a:ext cx="830389" cy="83123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03</a:t>
            </a:r>
            <a:endParaRPr lang="zh-CN" altLang="en-US" sz="2400" dirty="0">
              <a:solidFill>
                <a:srgbClr val="0070C0"/>
              </a:solidFill>
              <a:latin typeface="微软雅黑" pitchFamily="34" charset="-122"/>
              <a:ea typeface="微软雅黑" pitchFamily="34" charset="-122"/>
            </a:endParaRPr>
          </a:p>
        </p:txBody>
      </p:sp>
      <p:sp>
        <p:nvSpPr>
          <p:cNvPr id="45" name="Oval 9"/>
          <p:cNvSpPr>
            <a:spLocks noChangeArrowheads="1"/>
          </p:cNvSpPr>
          <p:nvPr/>
        </p:nvSpPr>
        <p:spPr bwMode="auto">
          <a:xfrm>
            <a:off x="3468877" y="1970151"/>
            <a:ext cx="830389"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9" name="Oval 9"/>
          <p:cNvSpPr>
            <a:spLocks noChangeArrowheads="1"/>
          </p:cNvSpPr>
          <p:nvPr/>
        </p:nvSpPr>
        <p:spPr bwMode="auto">
          <a:xfrm>
            <a:off x="3468876" y="1970151"/>
            <a:ext cx="830389"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02</a:t>
            </a:r>
            <a:endParaRPr lang="zh-CN" altLang="en-US" sz="2400" dirty="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4779765" y="1224524"/>
            <a:ext cx="830389" cy="831716"/>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8" name="Oval 8"/>
          <p:cNvSpPr>
            <a:spLocks noChangeArrowheads="1"/>
          </p:cNvSpPr>
          <p:nvPr/>
        </p:nvSpPr>
        <p:spPr bwMode="auto">
          <a:xfrm>
            <a:off x="4779764" y="1224524"/>
            <a:ext cx="830389" cy="83171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01</a:t>
            </a:r>
            <a:endParaRPr lang="zh-CN" altLang="en-US" sz="2400" dirty="0">
              <a:solidFill>
                <a:srgbClr val="0070C0"/>
              </a:solidFill>
              <a:latin typeface="微软雅黑" pitchFamily="34" charset="-122"/>
              <a:ea typeface="微软雅黑" pitchFamily="34" charset="-122"/>
            </a:endParaRPr>
          </a:p>
        </p:txBody>
      </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47" name="Freeform 7"/>
          <p:cNvSpPr>
            <a:spLocks/>
          </p:cNvSpPr>
          <p:nvPr/>
        </p:nvSpPr>
        <p:spPr bwMode="auto">
          <a:xfrm>
            <a:off x="4126134" y="1062868"/>
            <a:ext cx="877744" cy="3360342"/>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2" name="Oval 12"/>
          <p:cNvSpPr>
            <a:spLocks noChangeArrowheads="1"/>
          </p:cNvSpPr>
          <p:nvPr/>
        </p:nvSpPr>
        <p:spPr bwMode="auto">
          <a:xfrm>
            <a:off x="4382521" y="1417746"/>
            <a:ext cx="122932" cy="123395"/>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3" name="Oval 13"/>
          <p:cNvSpPr>
            <a:spLocks noChangeArrowheads="1"/>
          </p:cNvSpPr>
          <p:nvPr/>
        </p:nvSpPr>
        <p:spPr bwMode="auto">
          <a:xfrm>
            <a:off x="4658042" y="2334116"/>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4" name="Oval 14"/>
          <p:cNvSpPr>
            <a:spLocks noChangeArrowheads="1"/>
          </p:cNvSpPr>
          <p:nvPr/>
        </p:nvSpPr>
        <p:spPr bwMode="auto">
          <a:xfrm>
            <a:off x="4375824" y="3025698"/>
            <a:ext cx="122932"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5" name="Oval 15"/>
          <p:cNvSpPr>
            <a:spLocks noChangeArrowheads="1"/>
          </p:cNvSpPr>
          <p:nvPr/>
        </p:nvSpPr>
        <p:spPr bwMode="auto">
          <a:xfrm>
            <a:off x="4624080" y="3993721"/>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6" name="Line 16"/>
          <p:cNvSpPr>
            <a:spLocks noChangeShapeType="1"/>
          </p:cNvSpPr>
          <p:nvPr/>
        </p:nvSpPr>
        <p:spPr bwMode="auto">
          <a:xfrm flipH="1">
            <a:off x="3610967" y="1479922"/>
            <a:ext cx="77155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7" name="Line 17"/>
          <p:cNvSpPr>
            <a:spLocks noChangeShapeType="1"/>
          </p:cNvSpPr>
          <p:nvPr/>
        </p:nvSpPr>
        <p:spPr bwMode="auto">
          <a:xfrm flipH="1">
            <a:off x="4781453" y="2394857"/>
            <a:ext cx="771554"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8" name="Line 18"/>
          <p:cNvSpPr>
            <a:spLocks noChangeShapeType="1"/>
          </p:cNvSpPr>
          <p:nvPr/>
        </p:nvSpPr>
        <p:spPr bwMode="auto">
          <a:xfrm flipH="1">
            <a:off x="3283308" y="3087395"/>
            <a:ext cx="109347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9" name="Line 19"/>
          <p:cNvSpPr>
            <a:spLocks noChangeShapeType="1"/>
          </p:cNvSpPr>
          <p:nvPr/>
        </p:nvSpPr>
        <p:spPr bwMode="auto">
          <a:xfrm flipH="1">
            <a:off x="4746056" y="4055897"/>
            <a:ext cx="770597"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60" name="TextBox 59"/>
          <p:cNvSpPr txBox="1"/>
          <p:nvPr/>
        </p:nvSpPr>
        <p:spPr>
          <a:xfrm>
            <a:off x="1235676" y="1371607"/>
            <a:ext cx="2247722"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1" name="TextBox 60"/>
          <p:cNvSpPr txBox="1"/>
          <p:nvPr/>
        </p:nvSpPr>
        <p:spPr>
          <a:xfrm>
            <a:off x="2162432" y="1117620"/>
            <a:ext cx="1320966" cy="25391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研究方法一标题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78" name="TextBox 77"/>
          <p:cNvSpPr txBox="1"/>
          <p:nvPr/>
        </p:nvSpPr>
        <p:spPr>
          <a:xfrm>
            <a:off x="5692786" y="2284036"/>
            <a:ext cx="220318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9" name="TextBox 78"/>
          <p:cNvSpPr txBox="1"/>
          <p:nvPr/>
        </p:nvSpPr>
        <p:spPr>
          <a:xfrm>
            <a:off x="5692786" y="2030049"/>
            <a:ext cx="1202284" cy="25391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研究方法二标题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0" name="TextBox 79"/>
          <p:cNvSpPr txBox="1"/>
          <p:nvPr/>
        </p:nvSpPr>
        <p:spPr>
          <a:xfrm>
            <a:off x="815547" y="3007775"/>
            <a:ext cx="2352114"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1" name="TextBox 80"/>
          <p:cNvSpPr txBox="1"/>
          <p:nvPr/>
        </p:nvSpPr>
        <p:spPr>
          <a:xfrm>
            <a:off x="1989438" y="2753788"/>
            <a:ext cx="1178223" cy="22403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研究方法三标题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2" name="TextBox 81"/>
          <p:cNvSpPr txBox="1"/>
          <p:nvPr/>
        </p:nvSpPr>
        <p:spPr>
          <a:xfrm>
            <a:off x="5598246" y="3942587"/>
            <a:ext cx="2211223"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3" name="TextBox 82"/>
          <p:cNvSpPr txBox="1"/>
          <p:nvPr/>
        </p:nvSpPr>
        <p:spPr>
          <a:xfrm>
            <a:off x="5598247" y="3688600"/>
            <a:ext cx="1333894" cy="22403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研究方法四标题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187763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up)">
                                      <p:cBhvr>
                                        <p:cTn id="13" dur="4000"/>
                                        <p:tgtEl>
                                          <p:spTgt spid="47"/>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48"/>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43"/>
                                        </p:tgtEl>
                                        <p:attrNameLst>
                                          <p:attrName>style.visibility</p:attrName>
                                        </p:attrNameLst>
                                      </p:cBhvr>
                                      <p:to>
                                        <p:strVal val="visible"/>
                                      </p:to>
                                    </p:set>
                                  </p:childTnLst>
                                </p:cTn>
                              </p:par>
                              <p:par>
                                <p:cTn id="18" presetID="35" presetClass="path" presetSubtype="0" accel="50000" decel="50000" fill="hold" grpId="1" nodeType="withEffect">
                                  <p:stCondLst>
                                    <p:cond delay="500"/>
                                  </p:stCondLst>
                                  <p:childTnLst>
                                    <p:animMotion origin="layout" path="M -2.08333E-6 0 L -0.02252 0 " pathEditMode="relative" rAng="0" ptsTypes="AA">
                                      <p:cBhvr>
                                        <p:cTn id="19" dur="2000" fill="hold"/>
                                        <p:tgtEl>
                                          <p:spTgt spid="48"/>
                                        </p:tgtEl>
                                        <p:attrNameLst>
                                          <p:attrName>ppt_x</p:attrName>
                                          <p:attrName>ppt_y</p:attrName>
                                        </p:attrNameLst>
                                      </p:cBhvr>
                                      <p:rCtr x="-1133" y="0"/>
                                    </p:animMotion>
                                  </p:childTnLst>
                                </p:cTn>
                              </p:par>
                              <p:par>
                                <p:cTn id="20" presetID="10" presetClass="entr" presetSubtype="0"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right)">
                                      <p:cBhvr>
                                        <p:cTn id="25" dur="500"/>
                                        <p:tgtEl>
                                          <p:spTgt spid="56"/>
                                        </p:tgtEl>
                                      </p:cBhvr>
                                    </p:animEffect>
                                  </p:childTnLst>
                                </p:cTn>
                              </p:par>
                              <p:par>
                                <p:cTn id="26" presetID="12" presetClass="entr" presetSubtype="2" fill="hold" grpId="0" nodeType="withEffect">
                                  <p:stCondLst>
                                    <p:cond delay="100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p:tgtEl>
                                          <p:spTgt spid="61"/>
                                        </p:tgtEl>
                                        <p:attrNameLst>
                                          <p:attrName>ppt_x</p:attrName>
                                        </p:attrNameLst>
                                      </p:cBhvr>
                                      <p:tavLst>
                                        <p:tav tm="0">
                                          <p:val>
                                            <p:strVal val="#ppt_x+#ppt_w*1.125000"/>
                                          </p:val>
                                        </p:tav>
                                        <p:tav tm="100000">
                                          <p:val>
                                            <p:strVal val="#ppt_x"/>
                                          </p:val>
                                        </p:tav>
                                      </p:tavLst>
                                    </p:anim>
                                    <p:animEffect transition="in" filter="wipe(left)">
                                      <p:cBhvr>
                                        <p:cTn id="29" dur="500"/>
                                        <p:tgtEl>
                                          <p:spTgt spid="61"/>
                                        </p:tgtEl>
                                      </p:cBhvr>
                                    </p:animEffect>
                                  </p:childTnLst>
                                </p:cTn>
                              </p:par>
                              <p:par>
                                <p:cTn id="30" presetID="12" presetClass="entr" presetSubtype="2" fill="hold" grpId="0" nodeType="withEffect">
                                  <p:stCondLst>
                                    <p:cond delay="10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left)">
                                      <p:cBhvr>
                                        <p:cTn id="33" dur="500"/>
                                        <p:tgtEl>
                                          <p:spTgt spid="60"/>
                                        </p:tgtEl>
                                      </p:cBhvr>
                                    </p:animEffect>
                                  </p:childTnLst>
                                </p:cTn>
                              </p:par>
                              <p:par>
                                <p:cTn id="34" presetID="1" presetClass="entr" presetSubtype="0" fill="hold" grpId="0" nodeType="withEffect">
                                  <p:stCondLst>
                                    <p:cond delay="1500"/>
                                  </p:stCondLst>
                                  <p:childTnLst>
                                    <p:set>
                                      <p:cBhvr>
                                        <p:cTn id="35" dur="1" fill="hold">
                                          <p:stCondLst>
                                            <p:cond delay="0"/>
                                          </p:stCondLst>
                                        </p:cTn>
                                        <p:tgtEl>
                                          <p:spTgt spid="49"/>
                                        </p:tgtEl>
                                        <p:attrNameLst>
                                          <p:attrName>style.visibility</p:attrName>
                                        </p:attrNameLst>
                                      </p:cBhvr>
                                      <p:to>
                                        <p:strVal val="visible"/>
                                      </p:to>
                                    </p:set>
                                  </p:childTnLst>
                                </p:cTn>
                              </p:par>
                              <p:par>
                                <p:cTn id="36" presetID="1" presetClass="entr" presetSubtype="0" fill="hold" grpId="0" nodeType="withEffect">
                                  <p:stCondLst>
                                    <p:cond delay="1500"/>
                                  </p:stCondLst>
                                  <p:childTnLst>
                                    <p:set>
                                      <p:cBhvr>
                                        <p:cTn id="37" dur="1" fill="hold">
                                          <p:stCondLst>
                                            <p:cond delay="0"/>
                                          </p:stCondLst>
                                        </p:cTn>
                                        <p:tgtEl>
                                          <p:spTgt spid="45"/>
                                        </p:tgtEl>
                                        <p:attrNameLst>
                                          <p:attrName>style.visibility</p:attrName>
                                        </p:attrNameLst>
                                      </p:cBhvr>
                                      <p:to>
                                        <p:strVal val="visible"/>
                                      </p:to>
                                    </p:set>
                                  </p:childTnLst>
                                </p:cTn>
                              </p:par>
                              <p:par>
                                <p:cTn id="38" presetID="63" presetClass="path" presetSubtype="0" accel="50000" decel="50000" fill="hold" grpId="1" nodeType="withEffect">
                                  <p:stCondLst>
                                    <p:cond delay="1500"/>
                                  </p:stCondLst>
                                  <p:childTnLst>
                                    <p:animMotion origin="layout" path="M -2.08333E-6 2.59259E-6 L 0.025 2.59259E-6 " pathEditMode="relative" rAng="0" ptsTypes="AA">
                                      <p:cBhvr>
                                        <p:cTn id="39" dur="2000" fill="hold"/>
                                        <p:tgtEl>
                                          <p:spTgt spid="49"/>
                                        </p:tgtEl>
                                        <p:attrNameLst>
                                          <p:attrName>ppt_x</p:attrName>
                                          <p:attrName>ppt_y</p:attrName>
                                        </p:attrNameLst>
                                      </p:cBhvr>
                                      <p:rCtr x="1250" y="0"/>
                                    </p:animMotion>
                                  </p:childTnLst>
                                </p:cTn>
                              </p:par>
                              <p:par>
                                <p:cTn id="40" presetID="10" presetClass="entr" presetSubtype="0" fill="hold" grpId="0" nodeType="withEffect">
                                  <p:stCondLst>
                                    <p:cond delay="150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par>
                                <p:cTn id="46" presetID="12" presetClass="entr" presetSubtype="8" fill="hold" grpId="0" nodeType="withEffect">
                                  <p:stCondLst>
                                    <p:cond delay="200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p:tgtEl>
                                          <p:spTgt spid="79"/>
                                        </p:tgtEl>
                                        <p:attrNameLst>
                                          <p:attrName>ppt_x</p:attrName>
                                        </p:attrNameLst>
                                      </p:cBhvr>
                                      <p:tavLst>
                                        <p:tav tm="0">
                                          <p:val>
                                            <p:strVal val="#ppt_x-#ppt_w*1.125000"/>
                                          </p:val>
                                        </p:tav>
                                        <p:tav tm="100000">
                                          <p:val>
                                            <p:strVal val="#ppt_x"/>
                                          </p:val>
                                        </p:tav>
                                      </p:tavLst>
                                    </p:anim>
                                    <p:animEffect transition="in" filter="wipe(right)">
                                      <p:cBhvr>
                                        <p:cTn id="49" dur="500"/>
                                        <p:tgtEl>
                                          <p:spTgt spid="79"/>
                                        </p:tgtEl>
                                      </p:cBhvr>
                                    </p:animEffect>
                                  </p:childTnLst>
                                </p:cTn>
                              </p:par>
                              <p:par>
                                <p:cTn id="50" presetID="12" presetClass="entr" presetSubtype="8" fill="hold" grpId="0" nodeType="withEffect">
                                  <p:stCondLst>
                                    <p:cond delay="200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p:tgtEl>
                                          <p:spTgt spid="78"/>
                                        </p:tgtEl>
                                        <p:attrNameLst>
                                          <p:attrName>ppt_x</p:attrName>
                                        </p:attrNameLst>
                                      </p:cBhvr>
                                      <p:tavLst>
                                        <p:tav tm="0">
                                          <p:val>
                                            <p:strVal val="#ppt_x-#ppt_w*1.125000"/>
                                          </p:val>
                                        </p:tav>
                                        <p:tav tm="100000">
                                          <p:val>
                                            <p:strVal val="#ppt_x"/>
                                          </p:val>
                                        </p:tav>
                                      </p:tavLst>
                                    </p:anim>
                                    <p:animEffect transition="in" filter="wipe(right)">
                                      <p:cBhvr>
                                        <p:cTn id="53" dur="500"/>
                                        <p:tgtEl>
                                          <p:spTgt spid="78"/>
                                        </p:tgtEl>
                                      </p:cBhvr>
                                    </p:animEffect>
                                  </p:childTnLst>
                                </p:cTn>
                              </p:par>
                              <p:par>
                                <p:cTn id="54" presetID="1" presetClass="entr" presetSubtype="0" fill="hold" grpId="0" nodeType="withEffect">
                                  <p:stCondLst>
                                    <p:cond delay="2500"/>
                                  </p:stCondLst>
                                  <p:childTnLst>
                                    <p:set>
                                      <p:cBhvr>
                                        <p:cTn id="55" dur="1" fill="hold">
                                          <p:stCondLst>
                                            <p:cond delay="0"/>
                                          </p:stCondLst>
                                        </p:cTn>
                                        <p:tgtEl>
                                          <p:spTgt spid="50"/>
                                        </p:tgtEl>
                                        <p:attrNameLst>
                                          <p:attrName>style.visibility</p:attrName>
                                        </p:attrNameLst>
                                      </p:cBhvr>
                                      <p:to>
                                        <p:strVal val="visible"/>
                                      </p:to>
                                    </p:set>
                                  </p:childTnLst>
                                </p:cTn>
                              </p:par>
                              <p:par>
                                <p:cTn id="56" presetID="1" presetClass="entr" presetSubtype="0" fill="hold" grpId="0" nodeType="withEffect">
                                  <p:stCondLst>
                                    <p:cond delay="2500"/>
                                  </p:stCondLst>
                                  <p:childTnLst>
                                    <p:set>
                                      <p:cBhvr>
                                        <p:cTn id="57" dur="1" fill="hold">
                                          <p:stCondLst>
                                            <p:cond delay="0"/>
                                          </p:stCondLst>
                                        </p:cTn>
                                        <p:tgtEl>
                                          <p:spTgt spid="44"/>
                                        </p:tgtEl>
                                        <p:attrNameLst>
                                          <p:attrName>style.visibility</p:attrName>
                                        </p:attrNameLst>
                                      </p:cBhvr>
                                      <p:to>
                                        <p:strVal val="visible"/>
                                      </p:to>
                                    </p:set>
                                  </p:childTnLst>
                                </p:cTn>
                              </p:par>
                              <p:par>
                                <p:cTn id="58" presetID="35" presetClass="path" presetSubtype="0" accel="50000" decel="50000" fill="hold" grpId="1" nodeType="withEffect">
                                  <p:stCondLst>
                                    <p:cond delay="2500"/>
                                  </p:stCondLst>
                                  <p:childTnLst>
                                    <p:animMotion origin="layout" path="M -2.08333E-6 0 L -0.02252 0 " pathEditMode="relative" rAng="0" ptsTypes="AA">
                                      <p:cBhvr>
                                        <p:cTn id="59" dur="2000" fill="hold"/>
                                        <p:tgtEl>
                                          <p:spTgt spid="50"/>
                                        </p:tgtEl>
                                        <p:attrNameLst>
                                          <p:attrName>ppt_x</p:attrName>
                                          <p:attrName>ppt_y</p:attrName>
                                        </p:attrNameLst>
                                      </p:cBhvr>
                                      <p:rCtr x="-1133" y="0"/>
                                    </p:animMotion>
                                  </p:childTnLst>
                                </p:cTn>
                              </p:par>
                              <p:par>
                                <p:cTn id="60" presetID="10" presetClass="entr" presetSubtype="0" fill="hold" grpId="0" nodeType="withEffect">
                                  <p:stCondLst>
                                    <p:cond delay="250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par>
                                <p:cTn id="63" presetID="22" presetClass="entr" presetSubtype="2" fill="hold" grpId="0" nodeType="withEffect">
                                  <p:stCondLst>
                                    <p:cond delay="250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81"/>
                                        </p:tgtEl>
                                        <p:attrNameLst>
                                          <p:attrName>style.visibility</p:attrName>
                                        </p:attrNameLst>
                                      </p:cBhvr>
                                      <p:to>
                                        <p:strVal val="visible"/>
                                      </p:to>
                                    </p:set>
                                    <p:anim calcmode="lin" valueType="num">
                                      <p:cBhvr additive="base">
                                        <p:cTn id="68" dur="500"/>
                                        <p:tgtEl>
                                          <p:spTgt spid="81"/>
                                        </p:tgtEl>
                                        <p:attrNameLst>
                                          <p:attrName>ppt_x</p:attrName>
                                        </p:attrNameLst>
                                      </p:cBhvr>
                                      <p:tavLst>
                                        <p:tav tm="0">
                                          <p:val>
                                            <p:strVal val="#ppt_x+#ppt_w*1.125000"/>
                                          </p:val>
                                        </p:tav>
                                        <p:tav tm="100000">
                                          <p:val>
                                            <p:strVal val="#ppt_x"/>
                                          </p:val>
                                        </p:tav>
                                      </p:tavLst>
                                    </p:anim>
                                    <p:animEffect transition="in" filter="wipe(left)">
                                      <p:cBhvr>
                                        <p:cTn id="69" dur="500"/>
                                        <p:tgtEl>
                                          <p:spTgt spid="81"/>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p:tgtEl>
                                          <p:spTgt spid="80"/>
                                        </p:tgtEl>
                                        <p:attrNameLst>
                                          <p:attrName>ppt_x</p:attrName>
                                        </p:attrNameLst>
                                      </p:cBhvr>
                                      <p:tavLst>
                                        <p:tav tm="0">
                                          <p:val>
                                            <p:strVal val="#ppt_x+#ppt_w*1.125000"/>
                                          </p:val>
                                        </p:tav>
                                        <p:tav tm="100000">
                                          <p:val>
                                            <p:strVal val="#ppt_x"/>
                                          </p:val>
                                        </p:tav>
                                      </p:tavLst>
                                    </p:anim>
                                    <p:animEffect transition="in" filter="wipe(left)">
                                      <p:cBhvr>
                                        <p:cTn id="73" dur="500"/>
                                        <p:tgtEl>
                                          <p:spTgt spid="80"/>
                                        </p:tgtEl>
                                      </p:cBhvr>
                                    </p:animEffect>
                                  </p:childTnLst>
                                </p:cTn>
                              </p:par>
                              <p:par>
                                <p:cTn id="74" presetID="1" presetClass="entr" presetSubtype="0" fill="hold" grpId="0" nodeType="withEffect">
                                  <p:stCondLst>
                                    <p:cond delay="3500"/>
                                  </p:stCondLst>
                                  <p:childTnLst>
                                    <p:set>
                                      <p:cBhvr>
                                        <p:cTn id="75" dur="1" fill="hold">
                                          <p:stCondLst>
                                            <p:cond delay="0"/>
                                          </p:stCondLst>
                                        </p:cTn>
                                        <p:tgtEl>
                                          <p:spTgt spid="51"/>
                                        </p:tgtEl>
                                        <p:attrNameLst>
                                          <p:attrName>style.visibility</p:attrName>
                                        </p:attrNameLst>
                                      </p:cBhvr>
                                      <p:to>
                                        <p:strVal val="visible"/>
                                      </p:to>
                                    </p:set>
                                  </p:childTnLst>
                                </p:cTn>
                              </p:par>
                              <p:par>
                                <p:cTn id="76" presetID="1" presetClass="entr" presetSubtype="0" fill="hold" grpId="0" nodeType="withEffect">
                                  <p:stCondLst>
                                    <p:cond delay="3500"/>
                                  </p:stCondLst>
                                  <p:childTnLst>
                                    <p:set>
                                      <p:cBhvr>
                                        <p:cTn id="77" dur="1" fill="hold">
                                          <p:stCondLst>
                                            <p:cond delay="0"/>
                                          </p:stCondLst>
                                        </p:cTn>
                                        <p:tgtEl>
                                          <p:spTgt spid="46"/>
                                        </p:tgtEl>
                                        <p:attrNameLst>
                                          <p:attrName>style.visibility</p:attrName>
                                        </p:attrNameLst>
                                      </p:cBhvr>
                                      <p:to>
                                        <p:strVal val="visible"/>
                                      </p:to>
                                    </p:set>
                                  </p:childTnLst>
                                </p:cTn>
                              </p:par>
                              <p:par>
                                <p:cTn id="78" presetID="63" presetClass="path" presetSubtype="0" accel="50000" decel="50000" fill="hold" grpId="1" nodeType="withEffect">
                                  <p:stCondLst>
                                    <p:cond delay="3500"/>
                                  </p:stCondLst>
                                  <p:childTnLst>
                                    <p:animMotion origin="layout" path="M -2.08333E-6 2.59259E-6 L 0.025 2.59259E-6 " pathEditMode="relative" rAng="0" ptsTypes="AA">
                                      <p:cBhvr>
                                        <p:cTn id="79" dur="2000" fill="hold"/>
                                        <p:tgtEl>
                                          <p:spTgt spid="51"/>
                                        </p:tgtEl>
                                        <p:attrNameLst>
                                          <p:attrName>ppt_x</p:attrName>
                                          <p:attrName>ppt_y</p:attrName>
                                        </p:attrNameLst>
                                      </p:cBhvr>
                                      <p:rCtr x="1250" y="0"/>
                                    </p:animMotion>
                                  </p:childTnLst>
                                </p:cTn>
                              </p:par>
                              <p:par>
                                <p:cTn id="80" presetID="10" presetClass="entr" presetSubtype="0" fill="hold" grpId="0" nodeType="withEffect">
                                  <p:stCondLst>
                                    <p:cond delay="350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par>
                                <p:cTn id="83" presetID="22" presetClass="entr" presetSubtype="8" fill="hold" grpId="0" nodeType="withEffect">
                                  <p:stCondLst>
                                    <p:cond delay="350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12" presetClass="entr" presetSubtype="8" fill="hold" grpId="0" nodeType="withEffect">
                                  <p:stCondLst>
                                    <p:cond delay="400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p:tgtEl>
                                          <p:spTgt spid="83"/>
                                        </p:tgtEl>
                                        <p:attrNameLst>
                                          <p:attrName>ppt_x</p:attrName>
                                        </p:attrNameLst>
                                      </p:cBhvr>
                                      <p:tavLst>
                                        <p:tav tm="0">
                                          <p:val>
                                            <p:strVal val="#ppt_x-#ppt_w*1.125000"/>
                                          </p:val>
                                        </p:tav>
                                        <p:tav tm="100000">
                                          <p:val>
                                            <p:strVal val="#ppt_x"/>
                                          </p:val>
                                        </p:tav>
                                      </p:tavLst>
                                    </p:anim>
                                    <p:animEffect transition="in" filter="wipe(right)">
                                      <p:cBhvr>
                                        <p:cTn id="89" dur="500"/>
                                        <p:tgtEl>
                                          <p:spTgt spid="83"/>
                                        </p:tgtEl>
                                      </p:cBhvr>
                                    </p:animEffect>
                                  </p:childTnLst>
                                </p:cTn>
                              </p:par>
                              <p:par>
                                <p:cTn id="90" presetID="12" presetClass="entr" presetSubtype="8" fill="hold" grpId="0" nodeType="withEffect">
                                  <p:stCondLst>
                                    <p:cond delay="4000"/>
                                  </p:stCondLst>
                                  <p:childTnLst>
                                    <p:set>
                                      <p:cBhvr>
                                        <p:cTn id="91" dur="1" fill="hold">
                                          <p:stCondLst>
                                            <p:cond delay="0"/>
                                          </p:stCondLst>
                                        </p:cTn>
                                        <p:tgtEl>
                                          <p:spTgt spid="82"/>
                                        </p:tgtEl>
                                        <p:attrNameLst>
                                          <p:attrName>style.visibility</p:attrName>
                                        </p:attrNameLst>
                                      </p:cBhvr>
                                      <p:to>
                                        <p:strVal val="visible"/>
                                      </p:to>
                                    </p:set>
                                    <p:anim calcmode="lin" valueType="num">
                                      <p:cBhvr additive="base">
                                        <p:cTn id="92" dur="500"/>
                                        <p:tgtEl>
                                          <p:spTgt spid="82"/>
                                        </p:tgtEl>
                                        <p:attrNameLst>
                                          <p:attrName>ppt_x</p:attrName>
                                        </p:attrNameLst>
                                      </p:cBhvr>
                                      <p:tavLst>
                                        <p:tav tm="0">
                                          <p:val>
                                            <p:strVal val="#ppt_x-#ppt_w*1.125000"/>
                                          </p:val>
                                        </p:tav>
                                        <p:tav tm="100000">
                                          <p:val>
                                            <p:strVal val="#ppt_x"/>
                                          </p:val>
                                        </p:tav>
                                      </p:tavLst>
                                    </p:anim>
                                    <p:animEffect transition="in" filter="wipe(right)">
                                      <p:cBhvr>
                                        <p:cTn id="9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51" grpId="1" animBg="1"/>
      <p:bldP spid="44" grpId="0" animBg="1"/>
      <p:bldP spid="50" grpId="0" animBg="1"/>
      <p:bldP spid="50" grpId="1" animBg="1"/>
      <p:bldP spid="45" grpId="0" animBg="1"/>
      <p:bldP spid="49" grpId="0" animBg="1"/>
      <p:bldP spid="49" grpId="1" animBg="1"/>
      <p:bldP spid="43" grpId="0" animBg="1"/>
      <p:bldP spid="48" grpId="0" animBg="1"/>
      <p:bldP spid="48" grpId="1" animBg="1"/>
      <p:bldP spid="36" grpId="0"/>
      <p:bldP spid="47"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研究思路</a:t>
            </a:r>
          </a:p>
        </p:txBody>
      </p:sp>
      <p:sp>
        <p:nvSpPr>
          <p:cNvPr id="68" name="Oval 4"/>
          <p:cNvSpPr>
            <a:spLocks noChangeArrowheads="1"/>
          </p:cNvSpPr>
          <p:nvPr/>
        </p:nvSpPr>
        <p:spPr bwMode="auto">
          <a:xfrm>
            <a:off x="4240259" y="951570"/>
            <a:ext cx="914254" cy="91401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69" name="Oval 4"/>
          <p:cNvSpPr>
            <a:spLocks noChangeArrowheads="1"/>
          </p:cNvSpPr>
          <p:nvPr/>
        </p:nvSpPr>
        <p:spPr bwMode="auto">
          <a:xfrm>
            <a:off x="4240259" y="951570"/>
            <a:ext cx="914254" cy="914015"/>
          </a:xfrm>
          <a:prstGeom prst="ellipse">
            <a:avLst/>
          </a:pr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0" name="Oval 4"/>
          <p:cNvSpPr>
            <a:spLocks noChangeArrowheads="1"/>
          </p:cNvSpPr>
          <p:nvPr/>
        </p:nvSpPr>
        <p:spPr bwMode="auto">
          <a:xfrm>
            <a:off x="3223518" y="1364784"/>
            <a:ext cx="1250812" cy="125048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1" name="Oval 4"/>
          <p:cNvSpPr>
            <a:spLocks noChangeArrowheads="1"/>
          </p:cNvSpPr>
          <p:nvPr/>
        </p:nvSpPr>
        <p:spPr bwMode="auto">
          <a:xfrm>
            <a:off x="3223518" y="1738181"/>
            <a:ext cx="1250812" cy="877088"/>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2" name="Oval 4"/>
          <p:cNvSpPr>
            <a:spLocks noChangeArrowheads="1"/>
          </p:cNvSpPr>
          <p:nvPr/>
        </p:nvSpPr>
        <p:spPr bwMode="auto">
          <a:xfrm>
            <a:off x="2043636" y="1939123"/>
            <a:ext cx="1541604" cy="154140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3" name="Oval 4"/>
          <p:cNvSpPr>
            <a:spLocks noChangeArrowheads="1"/>
          </p:cNvSpPr>
          <p:nvPr/>
        </p:nvSpPr>
        <p:spPr bwMode="auto">
          <a:xfrm>
            <a:off x="2043636" y="2696884"/>
            <a:ext cx="1541604" cy="78364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4" name="Oval 4"/>
          <p:cNvSpPr>
            <a:spLocks noChangeArrowheads="1"/>
          </p:cNvSpPr>
          <p:nvPr/>
        </p:nvSpPr>
        <p:spPr bwMode="auto">
          <a:xfrm>
            <a:off x="650446" y="2676852"/>
            <a:ext cx="1892150" cy="189190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5" name="Oval 4"/>
          <p:cNvSpPr>
            <a:spLocks noChangeArrowheads="1"/>
          </p:cNvSpPr>
          <p:nvPr/>
        </p:nvSpPr>
        <p:spPr bwMode="auto">
          <a:xfrm>
            <a:off x="813466" y="4153626"/>
            <a:ext cx="1566112" cy="41513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6" name="TextBox 75"/>
          <p:cNvSpPr txBox="1"/>
          <p:nvPr/>
        </p:nvSpPr>
        <p:spPr>
          <a:xfrm>
            <a:off x="1123315" y="3426596"/>
            <a:ext cx="946413" cy="392415"/>
          </a:xfrm>
          <a:prstGeom prst="rect">
            <a:avLst/>
          </a:prstGeom>
          <a:noFill/>
        </p:spPr>
        <p:txBody>
          <a:bodyPr wrap="none" lIns="68580" tIns="34290" rIns="68580" bIns="34290" rtlCol="0" anchor="ctr">
            <a:spAutoFit/>
          </a:bodyPr>
          <a:lstStyle/>
          <a:p>
            <a:r>
              <a:rPr lang="zh-CN" altLang="en-US" sz="2100" dirty="0" smtClean="0">
                <a:solidFill>
                  <a:srgbClr val="0070C0"/>
                </a:solidFill>
                <a:latin typeface="微软雅黑" pitchFamily="34" charset="-122"/>
                <a:ea typeface="微软雅黑" pitchFamily="34" charset="-122"/>
              </a:rPr>
              <a:t>思路</a:t>
            </a:r>
            <a:r>
              <a:rPr lang="zh-CN" altLang="en-US" sz="2100" dirty="0">
                <a:solidFill>
                  <a:srgbClr val="0070C0"/>
                </a:solidFill>
                <a:latin typeface="微软雅黑" pitchFamily="34" charset="-122"/>
                <a:ea typeface="微软雅黑" pitchFamily="34" charset="-122"/>
              </a:rPr>
              <a:t>一</a:t>
            </a:r>
          </a:p>
        </p:txBody>
      </p:sp>
      <p:sp>
        <p:nvSpPr>
          <p:cNvPr id="77" name="TextBox 76"/>
          <p:cNvSpPr txBox="1"/>
          <p:nvPr/>
        </p:nvSpPr>
        <p:spPr>
          <a:xfrm>
            <a:off x="2398940" y="2245936"/>
            <a:ext cx="830997" cy="346249"/>
          </a:xfrm>
          <a:prstGeom prst="rect">
            <a:avLst/>
          </a:prstGeom>
          <a:noFill/>
        </p:spPr>
        <p:txBody>
          <a:bodyPr wrap="none" lIns="68580" tIns="34290" rIns="68580" bIns="34290" rtlCol="0" anchor="ctr">
            <a:spAutoFit/>
          </a:bodyPr>
          <a:lstStyle/>
          <a:p>
            <a:r>
              <a:rPr lang="zh-CN" altLang="en-US" dirty="0" smtClean="0">
                <a:solidFill>
                  <a:srgbClr val="0070C0"/>
                </a:solidFill>
                <a:latin typeface="微软雅黑" pitchFamily="34" charset="-122"/>
                <a:ea typeface="微软雅黑" pitchFamily="34" charset="-122"/>
              </a:rPr>
              <a:t>思路二</a:t>
            </a:r>
            <a:endParaRPr lang="zh-CN" altLang="en-US" dirty="0">
              <a:solidFill>
                <a:srgbClr val="0070C0"/>
              </a:solidFill>
              <a:latin typeface="微软雅黑" pitchFamily="34" charset="-122"/>
              <a:ea typeface="微软雅黑" pitchFamily="34" charset="-122"/>
            </a:endParaRPr>
          </a:p>
        </p:txBody>
      </p:sp>
      <p:sp>
        <p:nvSpPr>
          <p:cNvPr id="84" name="TextBox 83"/>
          <p:cNvSpPr txBox="1"/>
          <p:nvPr/>
        </p:nvSpPr>
        <p:spPr>
          <a:xfrm>
            <a:off x="3491134" y="1853558"/>
            <a:ext cx="715581" cy="300082"/>
          </a:xfrm>
          <a:prstGeom prst="rect">
            <a:avLst/>
          </a:prstGeom>
          <a:noFill/>
        </p:spPr>
        <p:txBody>
          <a:bodyPr wrap="none" lIns="68580" tIns="34290" rIns="68580" bIns="34290" rtlCol="0" anchor="ctr">
            <a:spAutoFit/>
          </a:bodyPr>
          <a:lstStyle/>
          <a:p>
            <a:r>
              <a:rPr lang="zh-CN" altLang="en-US" sz="1500" dirty="0" smtClean="0">
                <a:solidFill>
                  <a:schemeClr val="bg1"/>
                </a:solidFill>
                <a:latin typeface="微软雅黑" pitchFamily="34" charset="-122"/>
                <a:ea typeface="微软雅黑" pitchFamily="34" charset="-122"/>
              </a:rPr>
              <a:t>思路三</a:t>
            </a:r>
            <a:endParaRPr lang="zh-CN" altLang="en-US" sz="1500" dirty="0">
              <a:solidFill>
                <a:schemeClr val="bg1"/>
              </a:solidFill>
              <a:latin typeface="微软雅黑" pitchFamily="34" charset="-122"/>
              <a:ea typeface="微软雅黑" pitchFamily="34" charset="-122"/>
            </a:endParaRPr>
          </a:p>
        </p:txBody>
      </p:sp>
      <p:cxnSp>
        <p:nvCxnSpPr>
          <p:cNvPr id="85" name="直接连接符 84"/>
          <p:cNvCxnSpPr/>
          <p:nvPr/>
        </p:nvCxnSpPr>
        <p:spPr>
          <a:xfrm>
            <a:off x="4698652" y="1535535"/>
            <a:ext cx="803934"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6" name="直接连接符 85"/>
          <p:cNvCxnSpPr/>
          <p:nvPr/>
        </p:nvCxnSpPr>
        <p:spPr>
          <a:xfrm>
            <a:off x="3840549" y="2224549"/>
            <a:ext cx="1662037"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7" name="直接连接符 86"/>
          <p:cNvCxnSpPr/>
          <p:nvPr/>
        </p:nvCxnSpPr>
        <p:spPr>
          <a:xfrm>
            <a:off x="2779050" y="3009564"/>
            <a:ext cx="2723536"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8" name="直接连接符 87"/>
          <p:cNvCxnSpPr/>
          <p:nvPr/>
        </p:nvCxnSpPr>
        <p:spPr>
          <a:xfrm>
            <a:off x="1596522" y="3827387"/>
            <a:ext cx="3906064"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89" name="TextBox 88"/>
          <p:cNvSpPr txBox="1"/>
          <p:nvPr/>
        </p:nvSpPr>
        <p:spPr>
          <a:xfrm>
            <a:off x="5565632" y="3622804"/>
            <a:ext cx="2733267" cy="42934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0" name="TextBox 89"/>
          <p:cNvSpPr txBox="1"/>
          <p:nvPr/>
        </p:nvSpPr>
        <p:spPr>
          <a:xfrm>
            <a:off x="5565632" y="2817548"/>
            <a:ext cx="2733267" cy="41177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50000"/>
                    <a:lumOff val="50000"/>
                  </a:schemeClr>
                </a:solidFill>
                <a:latin typeface="微软雅黑" pitchFamily="34" charset="-122"/>
                <a:ea typeface="微软雅黑" pitchFamily="34" charset="-122"/>
              </a:rPr>
              <a:t>选择粘贴，并选择只保留文字。</a:t>
            </a:r>
          </a:p>
        </p:txBody>
      </p:sp>
      <p:sp>
        <p:nvSpPr>
          <p:cNvPr id="91" name="TextBox 90"/>
          <p:cNvSpPr txBox="1"/>
          <p:nvPr/>
        </p:nvSpPr>
        <p:spPr>
          <a:xfrm>
            <a:off x="5565632" y="2012292"/>
            <a:ext cx="2733267" cy="41177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50000"/>
                    <a:lumOff val="50000"/>
                  </a:schemeClr>
                </a:solidFill>
                <a:latin typeface="微软雅黑" pitchFamily="34" charset="-122"/>
                <a:ea typeface="微软雅黑" pitchFamily="34" charset="-122"/>
              </a:rPr>
              <a:t>选择粘贴，并选择只保留文字。</a:t>
            </a:r>
          </a:p>
        </p:txBody>
      </p:sp>
      <p:sp>
        <p:nvSpPr>
          <p:cNvPr id="92" name="TextBox 91"/>
          <p:cNvSpPr txBox="1"/>
          <p:nvPr/>
        </p:nvSpPr>
        <p:spPr>
          <a:xfrm>
            <a:off x="5565632" y="1361834"/>
            <a:ext cx="2733267" cy="42934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3" name="TextBox 92"/>
          <p:cNvSpPr txBox="1"/>
          <p:nvPr/>
        </p:nvSpPr>
        <p:spPr>
          <a:xfrm>
            <a:off x="4397304" y="1281619"/>
            <a:ext cx="600164" cy="253916"/>
          </a:xfrm>
          <a:prstGeom prst="rect">
            <a:avLst/>
          </a:prstGeom>
          <a:noFill/>
        </p:spPr>
        <p:txBody>
          <a:bodyPr wrap="none" lIns="68580" tIns="34290" rIns="68580" bIns="34290" rtlCol="0" anchor="ctr">
            <a:spAutoFit/>
          </a:bodyPr>
          <a:lstStyle/>
          <a:p>
            <a:r>
              <a:rPr lang="zh-CN" altLang="en-US" sz="1200" dirty="0" smtClean="0">
                <a:solidFill>
                  <a:schemeClr val="bg1"/>
                </a:solidFill>
                <a:latin typeface="微软雅黑" pitchFamily="34" charset="-122"/>
                <a:ea typeface="微软雅黑" pitchFamily="34" charset="-122"/>
              </a:rPr>
              <a:t>思路四</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3149132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1" fill="hold" grpId="0" nodeType="afterEffect" p14:presetBounceEnd="42000">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14:bounceEnd="42000">
                                          <p:cBhvr additive="base">
                                            <p:cTn id="13" dur="500" fill="hold"/>
                                            <p:tgtEl>
                                              <p:spTgt spid="68"/>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6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14:presetBounceEnd="42000">
                                      <p:stCondLst>
                                        <p:cond delay="200"/>
                                      </p:stCondLst>
                                      <p:childTnLst>
                                        <p:set>
                                          <p:cBhvr>
                                            <p:cTn id="16" dur="1" fill="hold">
                                              <p:stCondLst>
                                                <p:cond delay="0"/>
                                              </p:stCondLst>
                                            </p:cTn>
                                            <p:tgtEl>
                                              <p:spTgt spid="70"/>
                                            </p:tgtEl>
                                            <p:attrNameLst>
                                              <p:attrName>style.visibility</p:attrName>
                                            </p:attrNameLst>
                                          </p:cBhvr>
                                          <p:to>
                                            <p:strVal val="visible"/>
                                          </p:to>
                                        </p:set>
                                        <p:anim calcmode="lin" valueType="num" p14:bounceEnd="42000">
                                          <p:cBhvr additive="base">
                                            <p:cTn id="17" dur="500" fill="hold"/>
                                            <p:tgtEl>
                                              <p:spTgt spid="70"/>
                                            </p:tgtEl>
                                            <p:attrNameLst>
                                              <p:attrName>ppt_x</p:attrName>
                                            </p:attrNameLst>
                                          </p:cBhvr>
                                          <p:tavLst>
                                            <p:tav tm="0">
                                              <p:val>
                                                <p:strVal val="#ppt_x"/>
                                              </p:val>
                                            </p:tav>
                                            <p:tav tm="100000">
                                              <p:val>
                                                <p:strVal val="#ppt_x"/>
                                              </p:val>
                                            </p:tav>
                                          </p:tavLst>
                                        </p:anim>
                                        <p:anim calcmode="lin" valueType="num" p14:bounceEnd="42000">
                                          <p:cBhvr additive="base">
                                            <p:cTn id="18" dur="500" fill="hold"/>
                                            <p:tgtEl>
                                              <p:spTgt spid="7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14:presetBounceEnd="42000">
                                      <p:stCondLst>
                                        <p:cond delay="400"/>
                                      </p:stCondLst>
                                      <p:childTnLst>
                                        <p:set>
                                          <p:cBhvr>
                                            <p:cTn id="20" dur="1" fill="hold">
                                              <p:stCondLst>
                                                <p:cond delay="0"/>
                                              </p:stCondLst>
                                            </p:cTn>
                                            <p:tgtEl>
                                              <p:spTgt spid="72"/>
                                            </p:tgtEl>
                                            <p:attrNameLst>
                                              <p:attrName>style.visibility</p:attrName>
                                            </p:attrNameLst>
                                          </p:cBhvr>
                                          <p:to>
                                            <p:strVal val="visible"/>
                                          </p:to>
                                        </p:set>
                                        <p:anim calcmode="lin" valueType="num" p14:bounceEnd="42000">
                                          <p:cBhvr additive="base">
                                            <p:cTn id="21" dur="500" fill="hold"/>
                                            <p:tgtEl>
                                              <p:spTgt spid="72"/>
                                            </p:tgtEl>
                                            <p:attrNameLst>
                                              <p:attrName>ppt_x</p:attrName>
                                            </p:attrNameLst>
                                          </p:cBhvr>
                                          <p:tavLst>
                                            <p:tav tm="0">
                                              <p:val>
                                                <p:strVal val="#ppt_x"/>
                                              </p:val>
                                            </p:tav>
                                            <p:tav tm="100000">
                                              <p:val>
                                                <p:strVal val="#ppt_x"/>
                                              </p:val>
                                            </p:tav>
                                          </p:tavLst>
                                        </p:anim>
                                        <p:anim calcmode="lin" valueType="num" p14:bounceEnd="42000">
                                          <p:cBhvr additive="base">
                                            <p:cTn id="22" dur="500" fill="hold"/>
                                            <p:tgtEl>
                                              <p:spTgt spid="7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14:presetBounceEnd="42000">
                                      <p:stCondLst>
                                        <p:cond delay="600"/>
                                      </p:stCondLst>
                                      <p:childTnLst>
                                        <p:set>
                                          <p:cBhvr>
                                            <p:cTn id="24" dur="1" fill="hold">
                                              <p:stCondLst>
                                                <p:cond delay="0"/>
                                              </p:stCondLst>
                                            </p:cTn>
                                            <p:tgtEl>
                                              <p:spTgt spid="74"/>
                                            </p:tgtEl>
                                            <p:attrNameLst>
                                              <p:attrName>style.visibility</p:attrName>
                                            </p:attrNameLst>
                                          </p:cBhvr>
                                          <p:to>
                                            <p:strVal val="visible"/>
                                          </p:to>
                                        </p:set>
                                        <p:anim calcmode="lin" valueType="num" p14:bounceEnd="42000">
                                          <p:cBhvr additive="base">
                                            <p:cTn id="25" dur="500" fill="hold"/>
                                            <p:tgtEl>
                                              <p:spTgt spid="74"/>
                                            </p:tgtEl>
                                            <p:attrNameLst>
                                              <p:attrName>ppt_x</p:attrName>
                                            </p:attrNameLst>
                                          </p:cBhvr>
                                          <p:tavLst>
                                            <p:tav tm="0">
                                              <p:val>
                                                <p:strVal val="#ppt_x"/>
                                              </p:val>
                                            </p:tav>
                                            <p:tav tm="100000">
                                              <p:val>
                                                <p:strVal val="#ppt_x"/>
                                              </p:val>
                                            </p:tav>
                                          </p:tavLst>
                                        </p:anim>
                                        <p:anim calcmode="lin" valueType="num" p14:bounceEnd="42000">
                                          <p:cBhvr additive="base">
                                            <p:cTn id="26" dur="500" fill="hold"/>
                                            <p:tgtEl>
                                              <p:spTgt spid="74"/>
                                            </p:tgtEl>
                                            <p:attrNameLst>
                                              <p:attrName>ppt_y</p:attrName>
                                            </p:attrNameLst>
                                          </p:cBhvr>
                                          <p:tavLst>
                                            <p:tav tm="0">
                                              <p:val>
                                                <p:strVal val="0-#ppt_h/2"/>
                                              </p:val>
                                            </p:tav>
                                            <p:tav tm="100000">
                                              <p:val>
                                                <p:strVal val="#ppt_y"/>
                                              </p:val>
                                            </p:tav>
                                          </p:tavLst>
                                        </p:anim>
                                      </p:childTnLst>
                                    </p:cTn>
                                  </p:par>
                                </p:childTnLst>
                              </p:cTn>
                            </p:par>
                            <p:par>
                              <p:cTn id="27" fill="hold">
                                <p:stCondLst>
                                  <p:cond delay="1600"/>
                                </p:stCondLst>
                                <p:childTnLst>
                                  <p:par>
                                    <p:cTn id="28" presetID="22" presetClass="entr" presetSubtype="4"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21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left)">
                                          <p:cBhvr>
                                            <p:cTn id="40" dur="500"/>
                                            <p:tgtEl>
                                              <p:spTgt spid="88"/>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4100"/>
                                </p:stCondLst>
                                <p:childTnLst>
                                  <p:par>
                                    <p:cTn id="46" presetID="2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down)">
                                          <p:cBhvr>
                                            <p:cTn id="48" dur="500"/>
                                            <p:tgtEl>
                                              <p:spTgt spid="73"/>
                                            </p:tgtEl>
                                          </p:cBhvr>
                                        </p:animEffect>
                                      </p:childTnLst>
                                    </p:cTn>
                                  </p:par>
                                </p:childTnLst>
                              </p:cTn>
                            </p:par>
                            <p:par>
                              <p:cTn id="49" fill="hold">
                                <p:stCondLst>
                                  <p:cond delay="4600"/>
                                </p:stCondLst>
                                <p:childTnLst>
                                  <p:par>
                                    <p:cTn id="50" presetID="42" presetClass="entr" presetSubtype="0"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22" presetClass="entr" presetSubtype="8"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left)">
                                          <p:cBhvr>
                                            <p:cTn id="58" dur="500"/>
                                            <p:tgtEl>
                                              <p:spTgt spid="87"/>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wipe(left)">
                                          <p:cBhvr>
                                            <p:cTn id="62" dur="500"/>
                                            <p:tgtEl>
                                              <p:spTgt spid="90"/>
                                            </p:tgtEl>
                                          </p:cBhvr>
                                        </p:animEffect>
                                      </p:childTnLst>
                                    </p:cTn>
                                  </p:par>
                                </p:childTnLst>
                              </p:cTn>
                            </p:par>
                            <p:par>
                              <p:cTn id="63" fill="hold">
                                <p:stCondLst>
                                  <p:cond delay="6600"/>
                                </p:stCondLst>
                                <p:childTnLst>
                                  <p:par>
                                    <p:cTn id="64" presetID="22" presetClass="entr" presetSubtype="4"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500"/>
                                            <p:tgtEl>
                                              <p:spTgt spid="71"/>
                                            </p:tgtEl>
                                          </p:cBhvr>
                                        </p:animEffect>
                                      </p:childTnLst>
                                    </p:cTn>
                                  </p:par>
                                </p:childTnLst>
                              </p:cTn>
                            </p:par>
                            <p:par>
                              <p:cTn id="67" fill="hold">
                                <p:stCondLst>
                                  <p:cond delay="7100"/>
                                </p:stCondLst>
                                <p:childTnLst>
                                  <p:par>
                                    <p:cTn id="68" presetID="42"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8100"/>
                                </p:stCondLst>
                                <p:childTnLst>
                                  <p:par>
                                    <p:cTn id="74" presetID="2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par>
                              <p:cTn id="77" fill="hold">
                                <p:stCondLst>
                                  <p:cond delay="8600"/>
                                </p:stCondLst>
                                <p:childTnLst>
                                  <p:par>
                                    <p:cTn id="78" presetID="22" presetClass="entr" presetSubtype="8" fill="hold" grpId="0"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wipe(left)">
                                          <p:cBhvr>
                                            <p:cTn id="80" dur="500"/>
                                            <p:tgtEl>
                                              <p:spTgt spid="91"/>
                                            </p:tgtEl>
                                          </p:cBhvr>
                                        </p:animEffect>
                                      </p:childTnLst>
                                    </p:cTn>
                                  </p:par>
                                </p:childTnLst>
                              </p:cTn>
                            </p:par>
                            <p:par>
                              <p:cTn id="81" fill="hold">
                                <p:stCondLst>
                                  <p:cond delay="9100"/>
                                </p:stCondLst>
                                <p:childTnLst>
                                  <p:par>
                                    <p:cTn id="82" presetID="22" presetClass="entr" presetSubtype="4"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down)">
                                          <p:cBhvr>
                                            <p:cTn id="84" dur="500"/>
                                            <p:tgtEl>
                                              <p:spTgt spid="69"/>
                                            </p:tgtEl>
                                          </p:cBhvr>
                                        </p:animEffect>
                                      </p:childTnLst>
                                    </p:cTn>
                                  </p:par>
                                </p:childTnLst>
                              </p:cTn>
                            </p:par>
                            <p:par>
                              <p:cTn id="85" fill="hold">
                                <p:stCondLst>
                                  <p:cond delay="9600"/>
                                </p:stCondLst>
                                <p:childTnLst>
                                  <p:par>
                                    <p:cTn id="86" presetID="42" presetClass="entr" presetSubtype="0"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1000"/>
                                            <p:tgtEl>
                                              <p:spTgt spid="93"/>
                                            </p:tgtEl>
                                          </p:cBhvr>
                                        </p:animEffect>
                                        <p:anim calcmode="lin" valueType="num">
                                          <p:cBhvr>
                                            <p:cTn id="89" dur="1000" fill="hold"/>
                                            <p:tgtEl>
                                              <p:spTgt spid="93"/>
                                            </p:tgtEl>
                                            <p:attrNameLst>
                                              <p:attrName>ppt_x</p:attrName>
                                            </p:attrNameLst>
                                          </p:cBhvr>
                                          <p:tavLst>
                                            <p:tav tm="0">
                                              <p:val>
                                                <p:strVal val="#ppt_x"/>
                                              </p:val>
                                            </p:tav>
                                            <p:tav tm="100000">
                                              <p:val>
                                                <p:strVal val="#ppt_x"/>
                                              </p:val>
                                            </p:tav>
                                          </p:tavLst>
                                        </p:anim>
                                        <p:anim calcmode="lin" valueType="num">
                                          <p:cBhvr>
                                            <p:cTn id="90" dur="1000" fill="hold"/>
                                            <p:tgtEl>
                                              <p:spTgt spid="93"/>
                                            </p:tgtEl>
                                            <p:attrNameLst>
                                              <p:attrName>ppt_y</p:attrName>
                                            </p:attrNameLst>
                                          </p:cBhvr>
                                          <p:tavLst>
                                            <p:tav tm="0">
                                              <p:val>
                                                <p:strVal val="#ppt_y+.1"/>
                                              </p:val>
                                            </p:tav>
                                            <p:tav tm="100000">
                                              <p:val>
                                                <p:strVal val="#ppt_y"/>
                                              </p:val>
                                            </p:tav>
                                          </p:tavLst>
                                        </p:anim>
                                      </p:childTnLst>
                                    </p:cTn>
                                  </p:par>
                                </p:childTnLst>
                              </p:cTn>
                            </p:par>
                            <p:par>
                              <p:cTn id="91" fill="hold">
                                <p:stCondLst>
                                  <p:cond delay="10600"/>
                                </p:stCondLst>
                                <p:childTnLst>
                                  <p:par>
                                    <p:cTn id="92" presetID="22" presetClass="entr" presetSubtype="8" fill="hold"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childTnLst>
                              </p:cTn>
                            </p:par>
                            <p:par>
                              <p:cTn id="95" fill="hold">
                                <p:stCondLst>
                                  <p:cond delay="111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8" grpId="0" animBg="1"/>
          <p:bldP spid="69" grpId="0" animBg="1"/>
          <p:bldP spid="70" grpId="0" animBg="1"/>
          <p:bldP spid="71" grpId="0" animBg="1"/>
          <p:bldP spid="72" grpId="0" animBg="1"/>
          <p:bldP spid="73" grpId="0" animBg="1"/>
          <p:bldP spid="74" grpId="0" animBg="1"/>
          <p:bldP spid="75" grpId="0" animBg="1"/>
          <p:bldP spid="76" grpId="0"/>
          <p:bldP spid="77" grpId="0"/>
          <p:bldP spid="84" grpId="0"/>
          <p:bldP spid="89" grpId="0"/>
          <p:bldP spid="90" grpId="0"/>
          <p:bldP spid="91" grpId="0"/>
          <p:bldP spid="92" grpId="0"/>
          <p:bldP spid="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ppt_x"/>
                                              </p:val>
                                            </p:tav>
                                            <p:tav tm="100000">
                                              <p:val>
                                                <p:strVal val="#ppt_x"/>
                                              </p:val>
                                            </p:tav>
                                          </p:tavLst>
                                        </p:anim>
                                        <p:anim calcmode="lin" valueType="num">
                                          <p:cBhvr additive="base">
                                            <p:cTn id="14" dur="500" fill="hold"/>
                                            <p:tgtEl>
                                              <p:spTgt spid="6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0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ppt_x"/>
                                              </p:val>
                                            </p:tav>
                                            <p:tav tm="100000">
                                              <p:val>
                                                <p:strVal val="#ppt_x"/>
                                              </p:val>
                                            </p:tav>
                                          </p:tavLst>
                                        </p:anim>
                                        <p:anim calcmode="lin" valueType="num">
                                          <p:cBhvr additive="base">
                                            <p:cTn id="18" dur="500" fill="hold"/>
                                            <p:tgtEl>
                                              <p:spTgt spid="7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40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ppt_x"/>
                                              </p:val>
                                            </p:tav>
                                            <p:tav tm="100000">
                                              <p:val>
                                                <p:strVal val="#ppt_x"/>
                                              </p:val>
                                            </p:tav>
                                          </p:tavLst>
                                        </p:anim>
                                        <p:anim calcmode="lin" valueType="num">
                                          <p:cBhvr additive="base">
                                            <p:cTn id="22" dur="500" fill="hold"/>
                                            <p:tgtEl>
                                              <p:spTgt spid="7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60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ppt_x"/>
                                              </p:val>
                                            </p:tav>
                                            <p:tav tm="100000">
                                              <p:val>
                                                <p:strVal val="#ppt_x"/>
                                              </p:val>
                                            </p:tav>
                                          </p:tavLst>
                                        </p:anim>
                                        <p:anim calcmode="lin" valueType="num">
                                          <p:cBhvr additive="base">
                                            <p:cTn id="26" dur="500" fill="hold"/>
                                            <p:tgtEl>
                                              <p:spTgt spid="74"/>
                                            </p:tgtEl>
                                            <p:attrNameLst>
                                              <p:attrName>ppt_y</p:attrName>
                                            </p:attrNameLst>
                                          </p:cBhvr>
                                          <p:tavLst>
                                            <p:tav tm="0">
                                              <p:val>
                                                <p:strVal val="0-#ppt_h/2"/>
                                              </p:val>
                                            </p:tav>
                                            <p:tav tm="100000">
                                              <p:val>
                                                <p:strVal val="#ppt_y"/>
                                              </p:val>
                                            </p:tav>
                                          </p:tavLst>
                                        </p:anim>
                                      </p:childTnLst>
                                    </p:cTn>
                                  </p:par>
                                </p:childTnLst>
                              </p:cTn>
                            </p:par>
                            <p:par>
                              <p:cTn id="27" fill="hold">
                                <p:stCondLst>
                                  <p:cond delay="1600"/>
                                </p:stCondLst>
                                <p:childTnLst>
                                  <p:par>
                                    <p:cTn id="28" presetID="22" presetClass="entr" presetSubtype="4"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21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left)">
                                          <p:cBhvr>
                                            <p:cTn id="40" dur="500"/>
                                            <p:tgtEl>
                                              <p:spTgt spid="88"/>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4100"/>
                                </p:stCondLst>
                                <p:childTnLst>
                                  <p:par>
                                    <p:cTn id="46" presetID="2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down)">
                                          <p:cBhvr>
                                            <p:cTn id="48" dur="500"/>
                                            <p:tgtEl>
                                              <p:spTgt spid="73"/>
                                            </p:tgtEl>
                                          </p:cBhvr>
                                        </p:animEffect>
                                      </p:childTnLst>
                                    </p:cTn>
                                  </p:par>
                                </p:childTnLst>
                              </p:cTn>
                            </p:par>
                            <p:par>
                              <p:cTn id="49" fill="hold">
                                <p:stCondLst>
                                  <p:cond delay="4600"/>
                                </p:stCondLst>
                                <p:childTnLst>
                                  <p:par>
                                    <p:cTn id="50" presetID="42" presetClass="entr" presetSubtype="0"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22" presetClass="entr" presetSubtype="8"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left)">
                                          <p:cBhvr>
                                            <p:cTn id="58" dur="500"/>
                                            <p:tgtEl>
                                              <p:spTgt spid="87"/>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wipe(left)">
                                          <p:cBhvr>
                                            <p:cTn id="62" dur="500"/>
                                            <p:tgtEl>
                                              <p:spTgt spid="90"/>
                                            </p:tgtEl>
                                          </p:cBhvr>
                                        </p:animEffect>
                                      </p:childTnLst>
                                    </p:cTn>
                                  </p:par>
                                </p:childTnLst>
                              </p:cTn>
                            </p:par>
                            <p:par>
                              <p:cTn id="63" fill="hold">
                                <p:stCondLst>
                                  <p:cond delay="6600"/>
                                </p:stCondLst>
                                <p:childTnLst>
                                  <p:par>
                                    <p:cTn id="64" presetID="22" presetClass="entr" presetSubtype="4"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500"/>
                                            <p:tgtEl>
                                              <p:spTgt spid="71"/>
                                            </p:tgtEl>
                                          </p:cBhvr>
                                        </p:animEffect>
                                      </p:childTnLst>
                                    </p:cTn>
                                  </p:par>
                                </p:childTnLst>
                              </p:cTn>
                            </p:par>
                            <p:par>
                              <p:cTn id="67" fill="hold">
                                <p:stCondLst>
                                  <p:cond delay="7100"/>
                                </p:stCondLst>
                                <p:childTnLst>
                                  <p:par>
                                    <p:cTn id="68" presetID="42"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8100"/>
                                </p:stCondLst>
                                <p:childTnLst>
                                  <p:par>
                                    <p:cTn id="74" presetID="2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par>
                              <p:cTn id="77" fill="hold">
                                <p:stCondLst>
                                  <p:cond delay="8600"/>
                                </p:stCondLst>
                                <p:childTnLst>
                                  <p:par>
                                    <p:cTn id="78" presetID="22" presetClass="entr" presetSubtype="8" fill="hold" grpId="0"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wipe(left)">
                                          <p:cBhvr>
                                            <p:cTn id="80" dur="500"/>
                                            <p:tgtEl>
                                              <p:spTgt spid="91"/>
                                            </p:tgtEl>
                                          </p:cBhvr>
                                        </p:animEffect>
                                      </p:childTnLst>
                                    </p:cTn>
                                  </p:par>
                                </p:childTnLst>
                              </p:cTn>
                            </p:par>
                            <p:par>
                              <p:cTn id="81" fill="hold">
                                <p:stCondLst>
                                  <p:cond delay="9100"/>
                                </p:stCondLst>
                                <p:childTnLst>
                                  <p:par>
                                    <p:cTn id="82" presetID="22" presetClass="entr" presetSubtype="4"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down)">
                                          <p:cBhvr>
                                            <p:cTn id="84" dur="500"/>
                                            <p:tgtEl>
                                              <p:spTgt spid="69"/>
                                            </p:tgtEl>
                                          </p:cBhvr>
                                        </p:animEffect>
                                      </p:childTnLst>
                                    </p:cTn>
                                  </p:par>
                                </p:childTnLst>
                              </p:cTn>
                            </p:par>
                            <p:par>
                              <p:cTn id="85" fill="hold">
                                <p:stCondLst>
                                  <p:cond delay="9600"/>
                                </p:stCondLst>
                                <p:childTnLst>
                                  <p:par>
                                    <p:cTn id="86" presetID="42" presetClass="entr" presetSubtype="0"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1000"/>
                                            <p:tgtEl>
                                              <p:spTgt spid="93"/>
                                            </p:tgtEl>
                                          </p:cBhvr>
                                        </p:animEffect>
                                        <p:anim calcmode="lin" valueType="num">
                                          <p:cBhvr>
                                            <p:cTn id="89" dur="1000" fill="hold"/>
                                            <p:tgtEl>
                                              <p:spTgt spid="93"/>
                                            </p:tgtEl>
                                            <p:attrNameLst>
                                              <p:attrName>ppt_x</p:attrName>
                                            </p:attrNameLst>
                                          </p:cBhvr>
                                          <p:tavLst>
                                            <p:tav tm="0">
                                              <p:val>
                                                <p:strVal val="#ppt_x"/>
                                              </p:val>
                                            </p:tav>
                                            <p:tav tm="100000">
                                              <p:val>
                                                <p:strVal val="#ppt_x"/>
                                              </p:val>
                                            </p:tav>
                                          </p:tavLst>
                                        </p:anim>
                                        <p:anim calcmode="lin" valueType="num">
                                          <p:cBhvr>
                                            <p:cTn id="90" dur="1000" fill="hold"/>
                                            <p:tgtEl>
                                              <p:spTgt spid="93"/>
                                            </p:tgtEl>
                                            <p:attrNameLst>
                                              <p:attrName>ppt_y</p:attrName>
                                            </p:attrNameLst>
                                          </p:cBhvr>
                                          <p:tavLst>
                                            <p:tav tm="0">
                                              <p:val>
                                                <p:strVal val="#ppt_y+.1"/>
                                              </p:val>
                                            </p:tav>
                                            <p:tav tm="100000">
                                              <p:val>
                                                <p:strVal val="#ppt_y"/>
                                              </p:val>
                                            </p:tav>
                                          </p:tavLst>
                                        </p:anim>
                                      </p:childTnLst>
                                    </p:cTn>
                                  </p:par>
                                </p:childTnLst>
                              </p:cTn>
                            </p:par>
                            <p:par>
                              <p:cTn id="91" fill="hold">
                                <p:stCondLst>
                                  <p:cond delay="10600"/>
                                </p:stCondLst>
                                <p:childTnLst>
                                  <p:par>
                                    <p:cTn id="92" presetID="22" presetClass="entr" presetSubtype="8" fill="hold"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childTnLst>
                              </p:cTn>
                            </p:par>
                            <p:par>
                              <p:cTn id="95" fill="hold">
                                <p:stCondLst>
                                  <p:cond delay="111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8" grpId="0" animBg="1"/>
          <p:bldP spid="69" grpId="0" animBg="1"/>
          <p:bldP spid="70" grpId="0" animBg="1"/>
          <p:bldP spid="71" grpId="0" animBg="1"/>
          <p:bldP spid="72" grpId="0" animBg="1"/>
          <p:bldP spid="73" grpId="0" animBg="1"/>
          <p:bldP spid="74" grpId="0" animBg="1"/>
          <p:bldP spid="75" grpId="0" animBg="1"/>
          <p:bldP spid="76" grpId="0"/>
          <p:bldP spid="77" grpId="0"/>
          <p:bldP spid="84" grpId="0"/>
          <p:bldP spid="89" grpId="0"/>
          <p:bldP spid="90" grpId="0"/>
          <p:bldP spid="91" grpId="0"/>
          <p:bldP spid="92" grpId="0"/>
          <p:bldP spid="9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23" name="TextBox 22"/>
          <p:cNvSpPr txBox="1"/>
          <p:nvPr/>
        </p:nvSpPr>
        <p:spPr>
          <a:xfrm>
            <a:off x="791088"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4" name="TextBox 23"/>
          <p:cNvSpPr txBox="1"/>
          <p:nvPr/>
        </p:nvSpPr>
        <p:spPr>
          <a:xfrm>
            <a:off x="6300417"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5" name="TextBox 24"/>
          <p:cNvSpPr txBox="1"/>
          <p:nvPr/>
        </p:nvSpPr>
        <p:spPr>
          <a:xfrm>
            <a:off x="791088"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6" name="TextBox 25"/>
          <p:cNvSpPr txBox="1"/>
          <p:nvPr/>
        </p:nvSpPr>
        <p:spPr>
          <a:xfrm>
            <a:off x="6300417"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grpSp>
        <p:nvGrpSpPr>
          <p:cNvPr id="27" name="组合 26"/>
          <p:cNvGrpSpPr/>
          <p:nvPr/>
        </p:nvGrpSpPr>
        <p:grpSpPr>
          <a:xfrm>
            <a:off x="3969791" y="2215117"/>
            <a:ext cx="567456" cy="567383"/>
            <a:chOff x="3570825" y="3196716"/>
            <a:chExt cx="756510" cy="756510"/>
          </a:xfrm>
          <a:effectLst/>
        </p:grpSpPr>
        <p:sp>
          <p:nvSpPr>
            <p:cNvPr id="28" name="泪滴形 27"/>
            <p:cNvSpPr/>
            <p:nvPr/>
          </p:nvSpPr>
          <p:spPr>
            <a:xfrm rot="5400000">
              <a:off x="3570825"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29" name="TextBox 28"/>
            <p:cNvSpPr txBox="1"/>
            <p:nvPr/>
          </p:nvSpPr>
          <p:spPr>
            <a:xfrm>
              <a:off x="3710583" y="3328751"/>
              <a:ext cx="476993"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A</a:t>
              </a:r>
              <a:endParaRPr lang="zh-CN" altLang="en-US"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06744" y="2215117"/>
            <a:ext cx="567456" cy="567383"/>
            <a:chOff x="4419984" y="3196716"/>
            <a:chExt cx="756510" cy="756510"/>
          </a:xfrm>
          <a:solidFill>
            <a:srgbClr val="CE0000"/>
          </a:solidFill>
          <a:effectLst/>
        </p:grpSpPr>
        <p:sp>
          <p:nvSpPr>
            <p:cNvPr id="31" name="泪滴形 30"/>
            <p:cNvSpPr/>
            <p:nvPr/>
          </p:nvSpPr>
          <p:spPr>
            <a:xfrm rot="10800000">
              <a:off x="4419984"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2" name="TextBox 31"/>
            <p:cNvSpPr txBox="1"/>
            <p:nvPr/>
          </p:nvSpPr>
          <p:spPr>
            <a:xfrm>
              <a:off x="4570429" y="3328752"/>
              <a:ext cx="455621" cy="492442"/>
            </a:xfrm>
            <a:prstGeom prst="rect">
              <a:avLst/>
            </a:prstGeom>
            <a:noFill/>
            <a:ln>
              <a:noFill/>
            </a:ln>
          </p:spPr>
          <p:txBody>
            <a:bodyPr wrap="none" rtlCol="0" anchor="ctr">
              <a:spAutoFit/>
            </a:bodyPr>
            <a:lstStyle/>
            <a:p>
              <a:pPr algn="ctr"/>
              <a:r>
                <a:rPr lang="en-US" altLang="zh-CN" b="1" dirty="0">
                  <a:solidFill>
                    <a:schemeClr val="bg1"/>
                  </a:solidFill>
                  <a:latin typeface="微软雅黑" pitchFamily="34" charset="-122"/>
                  <a:ea typeface="微软雅黑" pitchFamily="34" charset="-122"/>
                </a:rPr>
                <a:t>B</a:t>
              </a:r>
              <a:endParaRPr lang="zh-CN" altLang="en-US"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3969791" y="2853280"/>
            <a:ext cx="567456" cy="567383"/>
            <a:chOff x="3570825" y="4047600"/>
            <a:chExt cx="756510" cy="756510"/>
          </a:xfrm>
          <a:effectLst/>
        </p:grpSpPr>
        <p:sp>
          <p:nvSpPr>
            <p:cNvPr id="34" name="泪滴形 33"/>
            <p:cNvSpPr/>
            <p:nvPr/>
          </p:nvSpPr>
          <p:spPr>
            <a:xfrm>
              <a:off x="3570825"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5" name="TextBox 34"/>
            <p:cNvSpPr txBox="1"/>
            <p:nvPr/>
          </p:nvSpPr>
          <p:spPr>
            <a:xfrm>
              <a:off x="3722337" y="4179633"/>
              <a:ext cx="453485"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C</a:t>
              </a:r>
              <a:endParaRPr lang="zh-CN" altLang="en-US" b="1" dirty="0">
                <a:solidFill>
                  <a:schemeClr val="bg1"/>
                </a:solidFill>
                <a:latin typeface="微软雅黑" pitchFamily="34" charset="-122"/>
                <a:ea typeface="微软雅黑" pitchFamily="34" charset="-122"/>
              </a:endParaRPr>
            </a:p>
          </p:txBody>
        </p:sp>
      </p:grpSp>
      <p:grpSp>
        <p:nvGrpSpPr>
          <p:cNvPr id="37" name="组合 36"/>
          <p:cNvGrpSpPr/>
          <p:nvPr/>
        </p:nvGrpSpPr>
        <p:grpSpPr>
          <a:xfrm>
            <a:off x="4606744" y="2853280"/>
            <a:ext cx="567456" cy="567383"/>
            <a:chOff x="4419984" y="4047600"/>
            <a:chExt cx="756510" cy="756510"/>
          </a:xfrm>
          <a:effectLst/>
        </p:grpSpPr>
        <p:sp>
          <p:nvSpPr>
            <p:cNvPr id="38" name="泪滴形 37"/>
            <p:cNvSpPr/>
            <p:nvPr/>
          </p:nvSpPr>
          <p:spPr>
            <a:xfrm rot="16200000">
              <a:off x="4419984"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9" name="TextBox 38"/>
            <p:cNvSpPr txBox="1"/>
            <p:nvPr/>
          </p:nvSpPr>
          <p:spPr>
            <a:xfrm>
              <a:off x="4553331" y="4179633"/>
              <a:ext cx="489814"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D</a:t>
              </a:r>
              <a:endParaRPr lang="zh-CN" altLang="en-US" b="1" dirty="0">
                <a:solidFill>
                  <a:schemeClr val="bg1"/>
                </a:solidFill>
                <a:latin typeface="微软雅黑" pitchFamily="34" charset="-122"/>
                <a:ea typeface="微软雅黑" pitchFamily="34" charset="-122"/>
              </a:endParaRPr>
            </a:p>
          </p:txBody>
        </p:sp>
      </p:grpSp>
      <p:sp>
        <p:nvSpPr>
          <p:cNvPr id="40" name="椭圆 39"/>
          <p:cNvSpPr/>
          <p:nvPr/>
        </p:nvSpPr>
        <p:spPr>
          <a:xfrm>
            <a:off x="312955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1" name="椭圆 40"/>
          <p:cNvSpPr/>
          <p:nvPr/>
        </p:nvSpPr>
        <p:spPr>
          <a:xfrm>
            <a:off x="491198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2" name="椭圆 41"/>
          <p:cNvSpPr/>
          <p:nvPr/>
        </p:nvSpPr>
        <p:spPr>
          <a:xfrm>
            <a:off x="312955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3" name="椭圆 42"/>
          <p:cNvSpPr/>
          <p:nvPr/>
        </p:nvSpPr>
        <p:spPr>
          <a:xfrm>
            <a:off x="491198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3421188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53" presetClass="entr" presetSubtype="16" fill="hold" nodeType="withEffect">
                                  <p:stCondLst>
                                    <p:cond delay="10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53" presetClass="entr" presetSubtype="16"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23" presetClass="entr" presetSubtype="16"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300" fill="hold"/>
                                        <p:tgtEl>
                                          <p:spTgt spid="40"/>
                                        </p:tgtEl>
                                        <p:attrNameLst>
                                          <p:attrName>ppt_w</p:attrName>
                                        </p:attrNameLst>
                                      </p:cBhvr>
                                      <p:tavLst>
                                        <p:tav tm="0">
                                          <p:val>
                                            <p:fltVal val="0"/>
                                          </p:val>
                                        </p:tav>
                                        <p:tav tm="100000">
                                          <p:val>
                                            <p:strVal val="#ppt_w"/>
                                          </p:val>
                                        </p:tav>
                                      </p:tavLst>
                                    </p:anim>
                                    <p:anim calcmode="lin" valueType="num">
                                      <p:cBhvr>
                                        <p:cTn id="34" dur="300" fill="hold"/>
                                        <p:tgtEl>
                                          <p:spTgt spid="40"/>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750"/>
                                  </p:stCondLst>
                                  <p:childTnLst>
                                    <p:animScale>
                                      <p:cBhvr>
                                        <p:cTn id="36" dur="200" fill="hold"/>
                                        <p:tgtEl>
                                          <p:spTgt spid="40"/>
                                        </p:tgtEl>
                                      </p:cBhvr>
                                      <p:by x="110000" y="110000"/>
                                    </p:animScale>
                                  </p:childTnLst>
                                </p:cTn>
                              </p:par>
                              <p:par>
                                <p:cTn id="37" presetID="23" presetClass="entr" presetSubtype="16" fill="hold" grpId="0" nodeType="withEffect">
                                  <p:stCondLst>
                                    <p:cond delay="750"/>
                                  </p:stCondLst>
                                  <p:childTnLst>
                                    <p:set>
                                      <p:cBhvr>
                                        <p:cTn id="38" dur="1" fill="hold">
                                          <p:stCondLst>
                                            <p:cond delay="0"/>
                                          </p:stCondLst>
                                        </p:cTn>
                                        <p:tgtEl>
                                          <p:spTgt spid="41"/>
                                        </p:tgtEl>
                                        <p:attrNameLst>
                                          <p:attrName>style.visibility</p:attrName>
                                        </p:attrNameLst>
                                      </p:cBhvr>
                                      <p:to>
                                        <p:strVal val="visible"/>
                                      </p:to>
                                    </p:set>
                                    <p:anim calcmode="lin" valueType="num">
                                      <p:cBhvr>
                                        <p:cTn id="39" dur="300" fill="hold"/>
                                        <p:tgtEl>
                                          <p:spTgt spid="41"/>
                                        </p:tgtEl>
                                        <p:attrNameLst>
                                          <p:attrName>ppt_w</p:attrName>
                                        </p:attrNameLst>
                                      </p:cBhvr>
                                      <p:tavLst>
                                        <p:tav tm="0">
                                          <p:val>
                                            <p:fltVal val="0"/>
                                          </p:val>
                                        </p:tav>
                                        <p:tav tm="100000">
                                          <p:val>
                                            <p:strVal val="#ppt_w"/>
                                          </p:val>
                                        </p:tav>
                                      </p:tavLst>
                                    </p:anim>
                                    <p:anim calcmode="lin" valueType="num">
                                      <p:cBhvr>
                                        <p:cTn id="40" dur="300" fill="hold"/>
                                        <p:tgtEl>
                                          <p:spTgt spid="41"/>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000"/>
                                  </p:stCondLst>
                                  <p:childTnLst>
                                    <p:animScale>
                                      <p:cBhvr>
                                        <p:cTn id="42" dur="200" fill="hold"/>
                                        <p:tgtEl>
                                          <p:spTgt spid="41"/>
                                        </p:tgtEl>
                                      </p:cBhvr>
                                      <p:by x="110000" y="110000"/>
                                    </p:animScale>
                                  </p:childTnLst>
                                </p:cTn>
                              </p:par>
                              <p:par>
                                <p:cTn id="43" presetID="23" presetClass="entr" presetSubtype="16" fill="hold" grpId="0" nodeType="withEffect">
                                  <p:stCondLst>
                                    <p:cond delay="10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300" fill="hold"/>
                                        <p:tgtEl>
                                          <p:spTgt spid="42"/>
                                        </p:tgtEl>
                                        <p:attrNameLst>
                                          <p:attrName>ppt_w</p:attrName>
                                        </p:attrNameLst>
                                      </p:cBhvr>
                                      <p:tavLst>
                                        <p:tav tm="0">
                                          <p:val>
                                            <p:fltVal val="0"/>
                                          </p:val>
                                        </p:tav>
                                        <p:tav tm="100000">
                                          <p:val>
                                            <p:strVal val="#ppt_w"/>
                                          </p:val>
                                        </p:tav>
                                      </p:tavLst>
                                    </p:anim>
                                    <p:anim calcmode="lin" valueType="num">
                                      <p:cBhvr>
                                        <p:cTn id="46" dur="300" fill="hold"/>
                                        <p:tgtEl>
                                          <p:spTgt spid="42"/>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250"/>
                                  </p:stCondLst>
                                  <p:childTnLst>
                                    <p:animScale>
                                      <p:cBhvr>
                                        <p:cTn id="48" dur="200" fill="hold"/>
                                        <p:tgtEl>
                                          <p:spTgt spid="42"/>
                                        </p:tgtEl>
                                      </p:cBhvr>
                                      <p:by x="110000" y="110000"/>
                                    </p:animScale>
                                  </p:childTnLst>
                                </p:cTn>
                              </p:par>
                              <p:par>
                                <p:cTn id="49" presetID="23" presetClass="entr" presetSubtype="16" fill="hold" grpId="0" nodeType="withEffect">
                                  <p:stCondLst>
                                    <p:cond delay="1250"/>
                                  </p:stCondLst>
                                  <p:childTnLst>
                                    <p:set>
                                      <p:cBhvr>
                                        <p:cTn id="50" dur="1" fill="hold">
                                          <p:stCondLst>
                                            <p:cond delay="0"/>
                                          </p:stCondLst>
                                        </p:cTn>
                                        <p:tgtEl>
                                          <p:spTgt spid="43"/>
                                        </p:tgtEl>
                                        <p:attrNameLst>
                                          <p:attrName>style.visibility</p:attrName>
                                        </p:attrNameLst>
                                      </p:cBhvr>
                                      <p:to>
                                        <p:strVal val="visible"/>
                                      </p:to>
                                    </p:set>
                                    <p:anim calcmode="lin" valueType="num">
                                      <p:cBhvr>
                                        <p:cTn id="51" dur="300" fill="hold"/>
                                        <p:tgtEl>
                                          <p:spTgt spid="43"/>
                                        </p:tgtEl>
                                        <p:attrNameLst>
                                          <p:attrName>ppt_w</p:attrName>
                                        </p:attrNameLst>
                                      </p:cBhvr>
                                      <p:tavLst>
                                        <p:tav tm="0">
                                          <p:val>
                                            <p:fltVal val="0"/>
                                          </p:val>
                                        </p:tav>
                                        <p:tav tm="100000">
                                          <p:val>
                                            <p:strVal val="#ppt_w"/>
                                          </p:val>
                                        </p:tav>
                                      </p:tavLst>
                                    </p:anim>
                                    <p:anim calcmode="lin" valueType="num">
                                      <p:cBhvr>
                                        <p:cTn id="52" dur="300" fill="hold"/>
                                        <p:tgtEl>
                                          <p:spTgt spid="43"/>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500"/>
                                  </p:stCondLst>
                                  <p:childTnLst>
                                    <p:animScale>
                                      <p:cBhvr>
                                        <p:cTn id="54" dur="200" fill="hold"/>
                                        <p:tgtEl>
                                          <p:spTgt spid="43"/>
                                        </p:tgtEl>
                                      </p:cBhvr>
                                      <p:by x="110000" y="110000"/>
                                    </p:animScale>
                                  </p:childTnLst>
                                </p:cTn>
                              </p:par>
                            </p:childTnLst>
                          </p:cTn>
                        </p:par>
                        <p:par>
                          <p:cTn id="55" fill="hold">
                            <p:stCondLst>
                              <p:cond delay="2400"/>
                            </p:stCondLst>
                            <p:childTnLst>
                              <p:par>
                                <p:cTn id="56" presetID="2" presetClass="entr" presetSubtype="6" ac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2" accel="10000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par>
                                <p:cTn id="64" presetID="2" presetClass="entr" presetSubtype="3" accel="10000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0-#ppt_h/2"/>
                                          </p:val>
                                        </p:tav>
                                        <p:tav tm="100000">
                                          <p:val>
                                            <p:strVal val="#ppt_y"/>
                                          </p:val>
                                        </p:tav>
                                      </p:tavLst>
                                    </p:anim>
                                  </p:childTnLst>
                                </p:cTn>
                              </p:par>
                              <p:par>
                                <p:cTn id="68" presetID="2" presetClass="entr" presetSubtype="9" accel="10000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0-#ppt_w/2"/>
                                          </p:val>
                                        </p:tav>
                                        <p:tav tm="100000">
                                          <p:val>
                                            <p:strVal val="#ppt_x"/>
                                          </p:val>
                                        </p:tav>
                                      </p:tavLst>
                                    </p:anim>
                                    <p:anim calcmode="lin" valueType="num">
                                      <p:cBhvr additive="base">
                                        <p:cTn id="71"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3" grpId="0"/>
      <p:bldP spid="24" grpId="0"/>
      <p:bldP spid="25" grpId="0"/>
      <p:bldP spid="26"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研究过程</a:t>
            </a:r>
          </a:p>
        </p:txBody>
      </p:sp>
      <p:cxnSp>
        <p:nvCxnSpPr>
          <p:cNvPr id="44" name="直接连接符 43"/>
          <p:cNvCxnSpPr/>
          <p:nvPr/>
        </p:nvCxnSpPr>
        <p:spPr>
          <a:xfrm>
            <a:off x="0" y="2144471"/>
            <a:ext cx="9108504" cy="0"/>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996217" y="1730743"/>
            <a:ext cx="792088" cy="792088"/>
            <a:chOff x="3996217" y="1730743"/>
            <a:chExt cx="792088" cy="792088"/>
          </a:xfrm>
        </p:grpSpPr>
        <p:sp>
          <p:nvSpPr>
            <p:cNvPr id="46" name="椭圆 45"/>
            <p:cNvSpPr/>
            <p:nvPr/>
          </p:nvSpPr>
          <p:spPr>
            <a:xfrm>
              <a:off x="3996217" y="1730743"/>
              <a:ext cx="792088" cy="7920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7" name="矩形 15"/>
            <p:cNvSpPr>
              <a:spLocks noChangeArrowheads="1"/>
            </p:cNvSpPr>
            <p:nvPr/>
          </p:nvSpPr>
          <p:spPr bwMode="auto">
            <a:xfrm>
              <a:off x="4094744" y="1779662"/>
              <a:ext cx="595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三</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8" name="组合 47"/>
          <p:cNvGrpSpPr/>
          <p:nvPr/>
        </p:nvGrpSpPr>
        <p:grpSpPr>
          <a:xfrm>
            <a:off x="5532235" y="1689373"/>
            <a:ext cx="900100" cy="900100"/>
            <a:chOff x="5532235" y="1689373"/>
            <a:chExt cx="900100" cy="900100"/>
          </a:xfrm>
        </p:grpSpPr>
        <p:sp>
          <p:nvSpPr>
            <p:cNvPr id="49" name="椭圆 48"/>
            <p:cNvSpPr/>
            <p:nvPr/>
          </p:nvSpPr>
          <p:spPr>
            <a:xfrm>
              <a:off x="5532235" y="1689373"/>
              <a:ext cx="900100" cy="9001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0" name="矩形 15"/>
            <p:cNvSpPr>
              <a:spLocks noChangeArrowheads="1"/>
            </p:cNvSpPr>
            <p:nvPr/>
          </p:nvSpPr>
          <p:spPr bwMode="auto">
            <a:xfrm>
              <a:off x="5688563" y="1779662"/>
              <a:ext cx="595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四</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1" name="组合 50"/>
          <p:cNvGrpSpPr/>
          <p:nvPr/>
        </p:nvGrpSpPr>
        <p:grpSpPr>
          <a:xfrm>
            <a:off x="7308304" y="1622731"/>
            <a:ext cx="1008112" cy="1008112"/>
            <a:chOff x="7308304" y="1622731"/>
            <a:chExt cx="1008112" cy="1008112"/>
          </a:xfrm>
        </p:grpSpPr>
        <p:sp>
          <p:nvSpPr>
            <p:cNvPr id="52" name="椭圆 51"/>
            <p:cNvSpPr/>
            <p:nvPr/>
          </p:nvSpPr>
          <p:spPr>
            <a:xfrm>
              <a:off x="7308304" y="1622731"/>
              <a:ext cx="1008112" cy="100811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3" name="矩形 15"/>
            <p:cNvSpPr>
              <a:spLocks noChangeArrowheads="1"/>
            </p:cNvSpPr>
            <p:nvPr/>
          </p:nvSpPr>
          <p:spPr bwMode="auto">
            <a:xfrm>
              <a:off x="7489195" y="1779662"/>
              <a:ext cx="64633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五</a:t>
              </a:r>
              <a:endParaRPr lang="en-US" altLang="zh-CN"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4" name="组合 53"/>
          <p:cNvGrpSpPr/>
          <p:nvPr/>
        </p:nvGrpSpPr>
        <p:grpSpPr>
          <a:xfrm>
            <a:off x="1244155" y="1902065"/>
            <a:ext cx="496705" cy="574596"/>
            <a:chOff x="1244155" y="1902065"/>
            <a:chExt cx="496705" cy="574596"/>
          </a:xfrm>
        </p:grpSpPr>
        <p:sp>
          <p:nvSpPr>
            <p:cNvPr id="55" name="椭圆 54"/>
            <p:cNvSpPr/>
            <p:nvPr/>
          </p:nvSpPr>
          <p:spPr>
            <a:xfrm>
              <a:off x="1244155" y="1902065"/>
              <a:ext cx="496705" cy="49670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6" name="矩形 15"/>
            <p:cNvSpPr>
              <a:spLocks noChangeArrowheads="1"/>
            </p:cNvSpPr>
            <p:nvPr/>
          </p:nvSpPr>
          <p:spPr bwMode="auto">
            <a:xfrm>
              <a:off x="1255194" y="1944208"/>
              <a:ext cx="46679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1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1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1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一</a:t>
              </a:r>
              <a:endParaRPr lang="en-US" altLang="zh-CN" sz="11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7" name="组合 56"/>
          <p:cNvGrpSpPr/>
          <p:nvPr/>
        </p:nvGrpSpPr>
        <p:grpSpPr>
          <a:xfrm>
            <a:off x="2632246" y="1759061"/>
            <a:ext cx="661063" cy="714910"/>
            <a:chOff x="2632246" y="1759061"/>
            <a:chExt cx="661063" cy="714910"/>
          </a:xfrm>
        </p:grpSpPr>
        <p:sp>
          <p:nvSpPr>
            <p:cNvPr id="58" name="椭圆 57"/>
            <p:cNvSpPr/>
            <p:nvPr/>
          </p:nvSpPr>
          <p:spPr>
            <a:xfrm>
              <a:off x="2632246" y="1759061"/>
              <a:ext cx="661063" cy="66106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9" name="矩形 15"/>
            <p:cNvSpPr>
              <a:spLocks noChangeArrowheads="1"/>
            </p:cNvSpPr>
            <p:nvPr/>
          </p:nvSpPr>
          <p:spPr bwMode="auto">
            <a:xfrm>
              <a:off x="2709483" y="1821485"/>
              <a:ext cx="54373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4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二</a:t>
              </a:r>
              <a:endParaRPr lang="en-US" altLang="zh-CN"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0" name="组合 59"/>
          <p:cNvGrpSpPr/>
          <p:nvPr/>
        </p:nvGrpSpPr>
        <p:grpSpPr>
          <a:xfrm>
            <a:off x="827584" y="3083203"/>
            <a:ext cx="1327870" cy="626311"/>
            <a:chOff x="854141" y="1597841"/>
            <a:chExt cx="1327870" cy="626311"/>
          </a:xfrm>
        </p:grpSpPr>
        <p:sp>
          <p:nvSpPr>
            <p:cNvPr id="61"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63" name="直接连接符 62"/>
          <p:cNvCxnSpPr/>
          <p:nvPr/>
        </p:nvCxnSpPr>
        <p:spPr>
          <a:xfrm flipV="1">
            <a:off x="1449577"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2380034" y="3083203"/>
            <a:ext cx="1327870" cy="626311"/>
            <a:chOff x="854141" y="1597841"/>
            <a:chExt cx="1327870" cy="626311"/>
          </a:xfrm>
        </p:grpSpPr>
        <p:sp>
          <p:nvSpPr>
            <p:cNvPr id="65"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67" name="直接连接符 66"/>
          <p:cNvCxnSpPr/>
          <p:nvPr/>
        </p:nvCxnSpPr>
        <p:spPr>
          <a:xfrm flipV="1">
            <a:off x="3002027"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3728326" y="3083203"/>
            <a:ext cx="1327870" cy="626311"/>
            <a:chOff x="854141" y="1597841"/>
            <a:chExt cx="1327870" cy="626311"/>
          </a:xfrm>
        </p:grpSpPr>
        <p:sp>
          <p:nvSpPr>
            <p:cNvPr id="69"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1" name="直接连接符 70"/>
          <p:cNvCxnSpPr/>
          <p:nvPr/>
        </p:nvCxnSpPr>
        <p:spPr>
          <a:xfrm flipV="1">
            <a:off x="4350319"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364088" y="3083203"/>
            <a:ext cx="1327870" cy="626311"/>
            <a:chOff x="854141" y="1597841"/>
            <a:chExt cx="1327870" cy="626311"/>
          </a:xfrm>
        </p:grpSpPr>
        <p:sp>
          <p:nvSpPr>
            <p:cNvPr id="73"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5" name="直接连接符 74"/>
          <p:cNvCxnSpPr/>
          <p:nvPr/>
        </p:nvCxnSpPr>
        <p:spPr>
          <a:xfrm flipV="1">
            <a:off x="5986081"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7198746" y="3083203"/>
            <a:ext cx="1327870" cy="626311"/>
            <a:chOff x="854141" y="1597841"/>
            <a:chExt cx="1327870" cy="626311"/>
          </a:xfrm>
        </p:grpSpPr>
        <p:sp>
          <p:nvSpPr>
            <p:cNvPr id="77"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9" name="直接连接符 78"/>
          <p:cNvCxnSpPr/>
          <p:nvPr/>
        </p:nvCxnSpPr>
        <p:spPr>
          <a:xfrm flipV="1">
            <a:off x="7820739"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96733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300" fill="hold"/>
                                        <p:tgtEl>
                                          <p:spTgt spid="54"/>
                                        </p:tgtEl>
                                        <p:attrNameLst>
                                          <p:attrName>ppt_w</p:attrName>
                                        </p:attrNameLst>
                                      </p:cBhvr>
                                      <p:tavLst>
                                        <p:tav tm="0">
                                          <p:val>
                                            <p:fltVal val="0"/>
                                          </p:val>
                                        </p:tav>
                                        <p:tav tm="100000">
                                          <p:val>
                                            <p:strVal val="#ppt_w"/>
                                          </p:val>
                                        </p:tav>
                                      </p:tavLst>
                                    </p:anim>
                                    <p:anim calcmode="lin" valueType="num">
                                      <p:cBhvr>
                                        <p:cTn id="18" dur="300" fill="hold"/>
                                        <p:tgtEl>
                                          <p:spTgt spid="54"/>
                                        </p:tgtEl>
                                        <p:attrNameLst>
                                          <p:attrName>ppt_h</p:attrName>
                                        </p:attrNameLst>
                                      </p:cBhvr>
                                      <p:tavLst>
                                        <p:tav tm="0">
                                          <p:val>
                                            <p:fltVal val="0"/>
                                          </p:val>
                                        </p:tav>
                                        <p:tav tm="100000">
                                          <p:val>
                                            <p:strVal val="#ppt_h"/>
                                          </p:val>
                                        </p:tav>
                                      </p:tavLst>
                                    </p:anim>
                                    <p:animEffect transition="in" filter="fade">
                                      <p:cBhvr>
                                        <p:cTn id="19" dur="300"/>
                                        <p:tgtEl>
                                          <p:spTgt spid="54"/>
                                        </p:tgtEl>
                                      </p:cBhvr>
                                    </p:animEffect>
                                  </p:childTnLst>
                                </p:cTn>
                              </p:par>
                            </p:childTnLst>
                          </p:cTn>
                        </p:par>
                        <p:par>
                          <p:cTn id="20" fill="hold">
                            <p:stCondLst>
                              <p:cond delay="1300"/>
                            </p:stCondLst>
                            <p:childTnLst>
                              <p:par>
                                <p:cTn id="21" presetID="53" presetClass="entr" presetSubtype="16"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300" fill="hold"/>
                                        <p:tgtEl>
                                          <p:spTgt spid="57"/>
                                        </p:tgtEl>
                                        <p:attrNameLst>
                                          <p:attrName>ppt_w</p:attrName>
                                        </p:attrNameLst>
                                      </p:cBhvr>
                                      <p:tavLst>
                                        <p:tav tm="0">
                                          <p:val>
                                            <p:fltVal val="0"/>
                                          </p:val>
                                        </p:tav>
                                        <p:tav tm="100000">
                                          <p:val>
                                            <p:strVal val="#ppt_w"/>
                                          </p:val>
                                        </p:tav>
                                      </p:tavLst>
                                    </p:anim>
                                    <p:anim calcmode="lin" valueType="num">
                                      <p:cBhvr>
                                        <p:cTn id="24" dur="300" fill="hold"/>
                                        <p:tgtEl>
                                          <p:spTgt spid="57"/>
                                        </p:tgtEl>
                                        <p:attrNameLst>
                                          <p:attrName>ppt_h</p:attrName>
                                        </p:attrNameLst>
                                      </p:cBhvr>
                                      <p:tavLst>
                                        <p:tav tm="0">
                                          <p:val>
                                            <p:fltVal val="0"/>
                                          </p:val>
                                        </p:tav>
                                        <p:tav tm="100000">
                                          <p:val>
                                            <p:strVal val="#ppt_h"/>
                                          </p:val>
                                        </p:tav>
                                      </p:tavLst>
                                    </p:anim>
                                    <p:animEffect transition="in" filter="fade">
                                      <p:cBhvr>
                                        <p:cTn id="25" dur="300"/>
                                        <p:tgtEl>
                                          <p:spTgt spid="57"/>
                                        </p:tgtEl>
                                      </p:cBhvr>
                                    </p:animEffect>
                                  </p:childTnLst>
                                </p:cTn>
                              </p:par>
                            </p:childTnLst>
                          </p:cTn>
                        </p:par>
                        <p:par>
                          <p:cTn id="26" fill="hold">
                            <p:stCondLst>
                              <p:cond delay="1600"/>
                            </p:stCondLst>
                            <p:childTnLst>
                              <p:par>
                                <p:cTn id="27" presetID="53" presetClass="entr" presetSubtype="16"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300" fill="hold"/>
                                        <p:tgtEl>
                                          <p:spTgt spid="45"/>
                                        </p:tgtEl>
                                        <p:attrNameLst>
                                          <p:attrName>ppt_w</p:attrName>
                                        </p:attrNameLst>
                                      </p:cBhvr>
                                      <p:tavLst>
                                        <p:tav tm="0">
                                          <p:val>
                                            <p:fltVal val="0"/>
                                          </p:val>
                                        </p:tav>
                                        <p:tav tm="100000">
                                          <p:val>
                                            <p:strVal val="#ppt_w"/>
                                          </p:val>
                                        </p:tav>
                                      </p:tavLst>
                                    </p:anim>
                                    <p:anim calcmode="lin" valueType="num">
                                      <p:cBhvr>
                                        <p:cTn id="30" dur="300" fill="hold"/>
                                        <p:tgtEl>
                                          <p:spTgt spid="45"/>
                                        </p:tgtEl>
                                        <p:attrNameLst>
                                          <p:attrName>ppt_h</p:attrName>
                                        </p:attrNameLst>
                                      </p:cBhvr>
                                      <p:tavLst>
                                        <p:tav tm="0">
                                          <p:val>
                                            <p:fltVal val="0"/>
                                          </p:val>
                                        </p:tav>
                                        <p:tav tm="100000">
                                          <p:val>
                                            <p:strVal val="#ppt_h"/>
                                          </p:val>
                                        </p:tav>
                                      </p:tavLst>
                                    </p:anim>
                                    <p:animEffect transition="in" filter="fade">
                                      <p:cBhvr>
                                        <p:cTn id="31" dur="300"/>
                                        <p:tgtEl>
                                          <p:spTgt spid="45"/>
                                        </p:tgtEl>
                                      </p:cBhvr>
                                    </p:animEffect>
                                  </p:childTnLst>
                                </p:cTn>
                              </p:par>
                            </p:childTnLst>
                          </p:cTn>
                        </p:par>
                        <p:par>
                          <p:cTn id="32" fill="hold">
                            <p:stCondLst>
                              <p:cond delay="1900"/>
                            </p:stCondLst>
                            <p:childTnLst>
                              <p:par>
                                <p:cTn id="33" presetID="53" presetClass="entr" presetSubtype="16"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300" fill="hold"/>
                                        <p:tgtEl>
                                          <p:spTgt spid="48"/>
                                        </p:tgtEl>
                                        <p:attrNameLst>
                                          <p:attrName>ppt_w</p:attrName>
                                        </p:attrNameLst>
                                      </p:cBhvr>
                                      <p:tavLst>
                                        <p:tav tm="0">
                                          <p:val>
                                            <p:fltVal val="0"/>
                                          </p:val>
                                        </p:tav>
                                        <p:tav tm="100000">
                                          <p:val>
                                            <p:strVal val="#ppt_w"/>
                                          </p:val>
                                        </p:tav>
                                      </p:tavLst>
                                    </p:anim>
                                    <p:anim calcmode="lin" valueType="num">
                                      <p:cBhvr>
                                        <p:cTn id="36" dur="300" fill="hold"/>
                                        <p:tgtEl>
                                          <p:spTgt spid="48"/>
                                        </p:tgtEl>
                                        <p:attrNameLst>
                                          <p:attrName>ppt_h</p:attrName>
                                        </p:attrNameLst>
                                      </p:cBhvr>
                                      <p:tavLst>
                                        <p:tav tm="0">
                                          <p:val>
                                            <p:fltVal val="0"/>
                                          </p:val>
                                        </p:tav>
                                        <p:tav tm="100000">
                                          <p:val>
                                            <p:strVal val="#ppt_h"/>
                                          </p:val>
                                        </p:tav>
                                      </p:tavLst>
                                    </p:anim>
                                    <p:animEffect transition="in" filter="fade">
                                      <p:cBhvr>
                                        <p:cTn id="37" dur="300"/>
                                        <p:tgtEl>
                                          <p:spTgt spid="48"/>
                                        </p:tgtEl>
                                      </p:cBhvr>
                                    </p:animEffect>
                                  </p:childTnLst>
                                </p:cTn>
                              </p:par>
                            </p:childTnLst>
                          </p:cTn>
                        </p:par>
                        <p:par>
                          <p:cTn id="38" fill="hold">
                            <p:stCondLst>
                              <p:cond delay="2200"/>
                            </p:stCondLst>
                            <p:childTnLst>
                              <p:par>
                                <p:cTn id="39" presetID="53" presetClass="entr" presetSubtype="16"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300" fill="hold"/>
                                        <p:tgtEl>
                                          <p:spTgt spid="51"/>
                                        </p:tgtEl>
                                        <p:attrNameLst>
                                          <p:attrName>ppt_w</p:attrName>
                                        </p:attrNameLst>
                                      </p:cBhvr>
                                      <p:tavLst>
                                        <p:tav tm="0">
                                          <p:val>
                                            <p:fltVal val="0"/>
                                          </p:val>
                                        </p:tav>
                                        <p:tav tm="100000">
                                          <p:val>
                                            <p:strVal val="#ppt_w"/>
                                          </p:val>
                                        </p:tav>
                                      </p:tavLst>
                                    </p:anim>
                                    <p:anim calcmode="lin" valueType="num">
                                      <p:cBhvr>
                                        <p:cTn id="42" dur="300" fill="hold"/>
                                        <p:tgtEl>
                                          <p:spTgt spid="51"/>
                                        </p:tgtEl>
                                        <p:attrNameLst>
                                          <p:attrName>ppt_h</p:attrName>
                                        </p:attrNameLst>
                                      </p:cBhvr>
                                      <p:tavLst>
                                        <p:tav tm="0">
                                          <p:val>
                                            <p:fltVal val="0"/>
                                          </p:val>
                                        </p:tav>
                                        <p:tav tm="100000">
                                          <p:val>
                                            <p:strVal val="#ppt_h"/>
                                          </p:val>
                                        </p:tav>
                                      </p:tavLst>
                                    </p:anim>
                                    <p:animEffect transition="in" filter="fade">
                                      <p:cBhvr>
                                        <p:cTn id="43" dur="300"/>
                                        <p:tgtEl>
                                          <p:spTgt spid="51"/>
                                        </p:tgtEl>
                                      </p:cBhvr>
                                    </p:animEffect>
                                  </p:childTnLst>
                                </p:cTn>
                              </p:par>
                            </p:childTnLst>
                          </p:cTn>
                        </p:par>
                        <p:par>
                          <p:cTn id="44" fill="hold">
                            <p:stCondLst>
                              <p:cond delay="2500"/>
                            </p:stCondLst>
                            <p:childTnLst>
                              <p:par>
                                <p:cTn id="45" presetID="47" presetClass="entr" presetSubtype="0"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anim calcmode="lin" valueType="num">
                                      <p:cBhvr>
                                        <p:cTn id="48" dur="500" fill="hold"/>
                                        <p:tgtEl>
                                          <p:spTgt spid="60"/>
                                        </p:tgtEl>
                                        <p:attrNameLst>
                                          <p:attrName>ppt_x</p:attrName>
                                        </p:attrNameLst>
                                      </p:cBhvr>
                                      <p:tavLst>
                                        <p:tav tm="0">
                                          <p:val>
                                            <p:strVal val="#ppt_x"/>
                                          </p:val>
                                        </p:tav>
                                        <p:tav tm="100000">
                                          <p:val>
                                            <p:strVal val="#ppt_x"/>
                                          </p:val>
                                        </p:tav>
                                      </p:tavLst>
                                    </p:anim>
                                    <p:anim calcmode="lin" valueType="num">
                                      <p:cBhvr>
                                        <p:cTn id="49" dur="500" fill="hold"/>
                                        <p:tgtEl>
                                          <p:spTgt spid="6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anim calcmode="lin" valueType="num">
                                      <p:cBhvr>
                                        <p:cTn id="53" dur="500" fill="hold"/>
                                        <p:tgtEl>
                                          <p:spTgt spid="63"/>
                                        </p:tgtEl>
                                        <p:attrNameLst>
                                          <p:attrName>ppt_x</p:attrName>
                                        </p:attrNameLst>
                                      </p:cBhvr>
                                      <p:tavLst>
                                        <p:tav tm="0">
                                          <p:val>
                                            <p:strVal val="#ppt_x"/>
                                          </p:val>
                                        </p:tav>
                                        <p:tav tm="100000">
                                          <p:val>
                                            <p:strVal val="#ppt_x"/>
                                          </p:val>
                                        </p:tav>
                                      </p:tavLst>
                                    </p:anim>
                                    <p:anim calcmode="lin" valueType="num">
                                      <p:cBhvr>
                                        <p:cTn id="54" dur="500" fill="hold"/>
                                        <p:tgtEl>
                                          <p:spTgt spid="63"/>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7" presetClass="entr" presetSubtype="0"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anim calcmode="lin" valueType="num">
                                      <p:cBhvr>
                                        <p:cTn id="59" dur="500" fill="hold"/>
                                        <p:tgtEl>
                                          <p:spTgt spid="64"/>
                                        </p:tgtEl>
                                        <p:attrNameLst>
                                          <p:attrName>ppt_x</p:attrName>
                                        </p:attrNameLst>
                                      </p:cBhvr>
                                      <p:tavLst>
                                        <p:tav tm="0">
                                          <p:val>
                                            <p:strVal val="#ppt_x"/>
                                          </p:val>
                                        </p:tav>
                                        <p:tav tm="100000">
                                          <p:val>
                                            <p:strVal val="#ppt_x"/>
                                          </p:val>
                                        </p:tav>
                                      </p:tavLst>
                                    </p:anim>
                                    <p:anim calcmode="lin" valueType="num">
                                      <p:cBhvr>
                                        <p:cTn id="60" dur="500" fill="hold"/>
                                        <p:tgtEl>
                                          <p:spTgt spid="6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500"/>
                                        <p:tgtEl>
                                          <p:spTgt spid="67"/>
                                        </p:tgtEl>
                                      </p:cBhvr>
                                    </p:animEffect>
                                    <p:anim calcmode="lin" valueType="num">
                                      <p:cBhvr>
                                        <p:cTn id="64" dur="500" fill="hold"/>
                                        <p:tgtEl>
                                          <p:spTgt spid="67"/>
                                        </p:tgtEl>
                                        <p:attrNameLst>
                                          <p:attrName>ppt_x</p:attrName>
                                        </p:attrNameLst>
                                      </p:cBhvr>
                                      <p:tavLst>
                                        <p:tav tm="0">
                                          <p:val>
                                            <p:strVal val="#ppt_x"/>
                                          </p:val>
                                        </p:tav>
                                        <p:tav tm="100000">
                                          <p:val>
                                            <p:strVal val="#ppt_x"/>
                                          </p:val>
                                        </p:tav>
                                      </p:tavLst>
                                    </p:anim>
                                    <p:anim calcmode="lin" valueType="num">
                                      <p:cBhvr>
                                        <p:cTn id="65" dur="500" fill="hold"/>
                                        <p:tgtEl>
                                          <p:spTgt spid="67"/>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anim calcmode="lin" valueType="num">
                                      <p:cBhvr>
                                        <p:cTn id="70" dur="500" fill="hold"/>
                                        <p:tgtEl>
                                          <p:spTgt spid="68"/>
                                        </p:tgtEl>
                                        <p:attrNameLst>
                                          <p:attrName>ppt_x</p:attrName>
                                        </p:attrNameLst>
                                      </p:cBhvr>
                                      <p:tavLst>
                                        <p:tav tm="0">
                                          <p:val>
                                            <p:strVal val="#ppt_x"/>
                                          </p:val>
                                        </p:tav>
                                        <p:tav tm="100000">
                                          <p:val>
                                            <p:strVal val="#ppt_x"/>
                                          </p:val>
                                        </p:tav>
                                      </p:tavLst>
                                    </p:anim>
                                    <p:anim calcmode="lin" valueType="num">
                                      <p:cBhvr>
                                        <p:cTn id="71" dur="500" fill="hold"/>
                                        <p:tgtEl>
                                          <p:spTgt spid="68"/>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anim calcmode="lin" valueType="num">
                                      <p:cBhvr>
                                        <p:cTn id="75" dur="500" fill="hold"/>
                                        <p:tgtEl>
                                          <p:spTgt spid="71"/>
                                        </p:tgtEl>
                                        <p:attrNameLst>
                                          <p:attrName>ppt_x</p:attrName>
                                        </p:attrNameLst>
                                      </p:cBhvr>
                                      <p:tavLst>
                                        <p:tav tm="0">
                                          <p:val>
                                            <p:strVal val="#ppt_x"/>
                                          </p:val>
                                        </p:tav>
                                        <p:tav tm="100000">
                                          <p:val>
                                            <p:strVal val="#ppt_x"/>
                                          </p:val>
                                        </p:tav>
                                      </p:tavLst>
                                    </p:anim>
                                    <p:anim calcmode="lin" valueType="num">
                                      <p:cBhvr>
                                        <p:cTn id="76" dur="500" fill="hold"/>
                                        <p:tgtEl>
                                          <p:spTgt spid="71"/>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7"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anim calcmode="lin" valueType="num">
                                      <p:cBhvr>
                                        <p:cTn id="81" dur="500" fill="hold"/>
                                        <p:tgtEl>
                                          <p:spTgt spid="72"/>
                                        </p:tgtEl>
                                        <p:attrNameLst>
                                          <p:attrName>ppt_x</p:attrName>
                                        </p:attrNameLst>
                                      </p:cBhvr>
                                      <p:tavLst>
                                        <p:tav tm="0">
                                          <p:val>
                                            <p:strVal val="#ppt_x"/>
                                          </p:val>
                                        </p:tav>
                                        <p:tav tm="100000">
                                          <p:val>
                                            <p:strVal val="#ppt_x"/>
                                          </p:val>
                                        </p:tav>
                                      </p:tavLst>
                                    </p:anim>
                                    <p:anim calcmode="lin" valueType="num">
                                      <p:cBhvr>
                                        <p:cTn id="82" dur="500" fill="hold"/>
                                        <p:tgtEl>
                                          <p:spTgt spid="72"/>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anim calcmode="lin" valueType="num">
                                      <p:cBhvr>
                                        <p:cTn id="86" dur="500" fill="hold"/>
                                        <p:tgtEl>
                                          <p:spTgt spid="75"/>
                                        </p:tgtEl>
                                        <p:attrNameLst>
                                          <p:attrName>ppt_x</p:attrName>
                                        </p:attrNameLst>
                                      </p:cBhvr>
                                      <p:tavLst>
                                        <p:tav tm="0">
                                          <p:val>
                                            <p:strVal val="#ppt_x"/>
                                          </p:val>
                                        </p:tav>
                                        <p:tav tm="100000">
                                          <p:val>
                                            <p:strVal val="#ppt_x"/>
                                          </p:val>
                                        </p:tav>
                                      </p:tavLst>
                                    </p:anim>
                                    <p:anim calcmode="lin" valueType="num">
                                      <p:cBhvr>
                                        <p:cTn id="87" dur="500" fill="hold"/>
                                        <p:tgtEl>
                                          <p:spTgt spid="75"/>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47" presetClass="entr" presetSubtype="0" fill="hold"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anim calcmode="lin" valueType="num">
                                      <p:cBhvr>
                                        <p:cTn id="92" dur="500" fill="hold"/>
                                        <p:tgtEl>
                                          <p:spTgt spid="76"/>
                                        </p:tgtEl>
                                        <p:attrNameLst>
                                          <p:attrName>ppt_x</p:attrName>
                                        </p:attrNameLst>
                                      </p:cBhvr>
                                      <p:tavLst>
                                        <p:tav tm="0">
                                          <p:val>
                                            <p:strVal val="#ppt_x"/>
                                          </p:val>
                                        </p:tav>
                                        <p:tav tm="100000">
                                          <p:val>
                                            <p:strVal val="#ppt_x"/>
                                          </p:val>
                                        </p:tav>
                                      </p:tavLst>
                                    </p:anim>
                                    <p:anim calcmode="lin" valueType="num">
                                      <p:cBhvr>
                                        <p:cTn id="93" dur="500" fill="hold"/>
                                        <p:tgtEl>
                                          <p:spTgt spid="76"/>
                                        </p:tgtEl>
                                        <p:attrNameLst>
                                          <p:attrName>ppt_y</p:attrName>
                                        </p:attrNameLst>
                                      </p:cBhvr>
                                      <p:tavLst>
                                        <p:tav tm="0">
                                          <p:val>
                                            <p:strVal val="#ppt_y-.1"/>
                                          </p:val>
                                        </p:tav>
                                        <p:tav tm="100000">
                                          <p:val>
                                            <p:strVal val="#ppt_y"/>
                                          </p:val>
                                        </p:tav>
                                      </p:tavLst>
                                    </p:anim>
                                  </p:childTnLst>
                                </p:cTn>
                              </p:par>
                              <p:par>
                                <p:cTn id="94" presetID="47" presetClass="entr" presetSubtype="0" fill="hold" nodeType="with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anim calcmode="lin" valueType="num">
                                      <p:cBhvr>
                                        <p:cTn id="97" dur="500" fill="hold"/>
                                        <p:tgtEl>
                                          <p:spTgt spid="79"/>
                                        </p:tgtEl>
                                        <p:attrNameLst>
                                          <p:attrName>ppt_x</p:attrName>
                                        </p:attrNameLst>
                                      </p:cBhvr>
                                      <p:tavLst>
                                        <p:tav tm="0">
                                          <p:val>
                                            <p:strVal val="#ppt_x"/>
                                          </p:val>
                                        </p:tav>
                                        <p:tav tm="100000">
                                          <p:val>
                                            <p:strVal val="#ppt_x"/>
                                          </p:val>
                                        </p:tav>
                                      </p:tavLst>
                                    </p:anim>
                                    <p:anim calcmode="lin" valueType="num">
                                      <p:cBhvr>
                                        <p:cTn id="98"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614046" y="227424"/>
            <a:ext cx="1915909"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可行性说明</a:t>
            </a:r>
          </a:p>
        </p:txBody>
      </p:sp>
      <p:sp>
        <p:nvSpPr>
          <p:cNvPr id="39" name="任意多边形 38"/>
          <p:cNvSpPr/>
          <p:nvPr/>
        </p:nvSpPr>
        <p:spPr>
          <a:xfrm>
            <a:off x="2760250" y="1669334"/>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p>
        </p:txBody>
      </p:sp>
      <p:grpSp>
        <p:nvGrpSpPr>
          <p:cNvPr id="5" name="组合 4"/>
          <p:cNvGrpSpPr/>
          <p:nvPr/>
        </p:nvGrpSpPr>
        <p:grpSpPr>
          <a:xfrm>
            <a:off x="3854676" y="2345483"/>
            <a:ext cx="1589862" cy="1589862"/>
            <a:chOff x="3928818" y="2283698"/>
            <a:chExt cx="1589862" cy="1589862"/>
          </a:xfrm>
        </p:grpSpPr>
        <p:sp>
          <p:nvSpPr>
            <p:cNvPr id="40" name="椭圆 39"/>
            <p:cNvSpPr/>
            <p:nvPr/>
          </p:nvSpPr>
          <p:spPr>
            <a:xfrm>
              <a:off x="3928818" y="2283698"/>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文本框 15"/>
            <p:cNvSpPr txBox="1">
              <a:spLocks noChangeArrowheads="1"/>
            </p:cNvSpPr>
            <p:nvPr/>
          </p:nvSpPr>
          <p:spPr bwMode="auto">
            <a:xfrm>
              <a:off x="4129480" y="2892065"/>
              <a:ext cx="1210588" cy="400110"/>
            </a:xfrm>
            <a:prstGeom prst="rect">
              <a:avLst/>
            </a:prstGeom>
            <a:noFill/>
            <a:ln w="9525">
              <a:noFill/>
              <a:miter lim="800000"/>
              <a:headEnd/>
              <a:tailEnd/>
            </a:ln>
          </p:spPr>
          <p:txBody>
            <a:bodyPr wrap="none">
              <a:spAutoFit/>
            </a:bodyPr>
            <a:lstStyle/>
            <a:p>
              <a:r>
                <a:rPr lang="zh-CN" altLang="en-US" sz="2000" dirty="0" smtClean="0">
                  <a:solidFill>
                    <a:srgbClr val="0070C0"/>
                  </a:solidFill>
                  <a:latin typeface="微软雅黑" pitchFamily="34" charset="-122"/>
                  <a:ea typeface="微软雅黑" pitchFamily="34" charset="-122"/>
                </a:rPr>
                <a:t>标题文字</a:t>
              </a:r>
              <a:endParaRPr lang="zh-CN" altLang="en-US" sz="2000" dirty="0">
                <a:solidFill>
                  <a:srgbClr val="0070C0"/>
                </a:solidFill>
                <a:latin typeface="微软雅黑" pitchFamily="34" charset="-122"/>
                <a:ea typeface="微软雅黑" pitchFamily="34" charset="-122"/>
              </a:endParaRPr>
            </a:p>
          </p:txBody>
        </p:sp>
      </p:grpSp>
      <p:grpSp>
        <p:nvGrpSpPr>
          <p:cNvPr id="3" name="组合 2"/>
          <p:cNvGrpSpPr/>
          <p:nvPr/>
        </p:nvGrpSpPr>
        <p:grpSpPr>
          <a:xfrm>
            <a:off x="5218139" y="1225676"/>
            <a:ext cx="1233514" cy="1233513"/>
            <a:chOff x="5292281" y="1163891"/>
            <a:chExt cx="1233514" cy="1233513"/>
          </a:xfrm>
        </p:grpSpPr>
        <p:sp>
          <p:nvSpPr>
            <p:cNvPr id="42" name="椭圆 41"/>
            <p:cNvSpPr/>
            <p:nvPr/>
          </p:nvSpPr>
          <p:spPr>
            <a:xfrm>
              <a:off x="5292281" y="1163891"/>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3" name="文本框 16"/>
            <p:cNvSpPr txBox="1">
              <a:spLocks noChangeArrowheads="1"/>
            </p:cNvSpPr>
            <p:nvPr/>
          </p:nvSpPr>
          <p:spPr bwMode="auto">
            <a:xfrm>
              <a:off x="5452799" y="1629154"/>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4" name="组合 3"/>
          <p:cNvGrpSpPr/>
          <p:nvPr/>
        </p:nvGrpSpPr>
        <p:grpSpPr>
          <a:xfrm>
            <a:off x="5940988" y="3051073"/>
            <a:ext cx="1208133" cy="1208133"/>
            <a:chOff x="6015130" y="2989288"/>
            <a:chExt cx="1208133" cy="1208133"/>
          </a:xfrm>
        </p:grpSpPr>
        <p:sp>
          <p:nvSpPr>
            <p:cNvPr id="82" name="椭圆 81"/>
            <p:cNvSpPr/>
            <p:nvPr/>
          </p:nvSpPr>
          <p:spPr>
            <a:xfrm>
              <a:off x="6015130" y="2989288"/>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文本框 19"/>
            <p:cNvSpPr txBox="1">
              <a:spLocks noChangeArrowheads="1"/>
            </p:cNvSpPr>
            <p:nvPr/>
          </p:nvSpPr>
          <p:spPr bwMode="auto">
            <a:xfrm>
              <a:off x="6144596" y="3434788"/>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
        <p:nvSpPr>
          <p:cNvPr id="84" name="椭圆 83"/>
          <p:cNvSpPr/>
          <p:nvPr/>
        </p:nvSpPr>
        <p:spPr>
          <a:xfrm>
            <a:off x="5305450" y="3974939"/>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5" name="椭圆 84"/>
          <p:cNvSpPr/>
          <p:nvPr/>
        </p:nvSpPr>
        <p:spPr>
          <a:xfrm>
            <a:off x="1494248" y="2720106"/>
            <a:ext cx="506604" cy="506603"/>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6" name="椭圆 85"/>
          <p:cNvSpPr/>
          <p:nvPr/>
        </p:nvSpPr>
        <p:spPr>
          <a:xfrm>
            <a:off x="6854702" y="1641923"/>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椭圆 86"/>
          <p:cNvSpPr/>
          <p:nvPr/>
        </p:nvSpPr>
        <p:spPr>
          <a:xfrm>
            <a:off x="7478058" y="3277471"/>
            <a:ext cx="336044" cy="33604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8" name="椭圆 87"/>
          <p:cNvSpPr/>
          <p:nvPr/>
        </p:nvSpPr>
        <p:spPr>
          <a:xfrm>
            <a:off x="3959245" y="1365779"/>
            <a:ext cx="465994" cy="46599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2" name="组合 1"/>
          <p:cNvGrpSpPr/>
          <p:nvPr/>
        </p:nvGrpSpPr>
        <p:grpSpPr>
          <a:xfrm>
            <a:off x="2341972" y="1503851"/>
            <a:ext cx="1015238" cy="1015238"/>
            <a:chOff x="2416114" y="1442066"/>
            <a:chExt cx="1015238" cy="1015238"/>
          </a:xfrm>
        </p:grpSpPr>
        <p:sp>
          <p:nvSpPr>
            <p:cNvPr id="80" name="椭圆 79"/>
            <p:cNvSpPr/>
            <p:nvPr/>
          </p:nvSpPr>
          <p:spPr>
            <a:xfrm>
              <a:off x="2416114" y="1442066"/>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文本框 19"/>
            <p:cNvSpPr txBox="1">
              <a:spLocks noChangeArrowheads="1"/>
            </p:cNvSpPr>
            <p:nvPr/>
          </p:nvSpPr>
          <p:spPr bwMode="auto">
            <a:xfrm>
              <a:off x="2448670" y="1804357"/>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6" name="组合 5"/>
          <p:cNvGrpSpPr/>
          <p:nvPr/>
        </p:nvGrpSpPr>
        <p:grpSpPr>
          <a:xfrm>
            <a:off x="2253646" y="3140414"/>
            <a:ext cx="1103564" cy="1103563"/>
            <a:chOff x="2327788" y="3078629"/>
            <a:chExt cx="1103564" cy="1103563"/>
          </a:xfrm>
        </p:grpSpPr>
        <p:sp>
          <p:nvSpPr>
            <p:cNvPr id="81" name="椭圆 80"/>
            <p:cNvSpPr/>
            <p:nvPr/>
          </p:nvSpPr>
          <p:spPr>
            <a:xfrm>
              <a:off x="2327788" y="3078629"/>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0" name="文本框 16"/>
            <p:cNvSpPr txBox="1">
              <a:spLocks noChangeArrowheads="1"/>
            </p:cNvSpPr>
            <p:nvPr/>
          </p:nvSpPr>
          <p:spPr bwMode="auto">
            <a:xfrm>
              <a:off x="2402516" y="3444440"/>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3998813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ppt_w"/>
                                          </p:val>
                                        </p:tav>
                                        <p:tav tm="100000">
                                          <p:val>
                                            <p:strVal val="#ppt_w"/>
                                          </p:val>
                                        </p:tav>
                                      </p:tavLst>
                                    </p:anim>
                                    <p:anim calcmode="lin" valueType="num">
                                      <p:cBhvr>
                                        <p:cTn id="20" dur="500" fill="hold"/>
                                        <p:tgtEl>
                                          <p:spTgt spid="2"/>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ppt_w"/>
                                          </p:val>
                                        </p:tav>
                                        <p:tav tm="100000">
                                          <p:val>
                                            <p:strVal val="#ppt_w"/>
                                          </p:val>
                                        </p:tav>
                                      </p:tavLst>
                                    </p:anim>
                                    <p:anim calcmode="lin" valueType="num">
                                      <p:cBhvr>
                                        <p:cTn id="24" dur="500" fill="hold"/>
                                        <p:tgtEl>
                                          <p:spTgt spid="6"/>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strVal val="4*#ppt_w"/>
                                          </p:val>
                                        </p:tav>
                                        <p:tav tm="100000">
                                          <p:val>
                                            <p:strVal val="#ppt_w"/>
                                          </p:val>
                                        </p:tav>
                                      </p:tavLst>
                                    </p:anim>
                                    <p:anim calcmode="lin" valueType="num">
                                      <p:cBhvr>
                                        <p:cTn id="28" dur="500" fill="hold"/>
                                        <p:tgtEl>
                                          <p:spTgt spid="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strVal val="4*#ppt_w"/>
                                          </p:val>
                                        </p:tav>
                                        <p:tav tm="100000">
                                          <p:val>
                                            <p:strVal val="#ppt_w"/>
                                          </p:val>
                                        </p:tav>
                                      </p:tavLst>
                                    </p:anim>
                                    <p:anim calcmode="lin" valueType="num">
                                      <p:cBhvr>
                                        <p:cTn id="32" dur="500" fill="hold"/>
                                        <p:tgtEl>
                                          <p:spTgt spid="3"/>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strVal val="4*#ppt_w"/>
                                          </p:val>
                                        </p:tav>
                                        <p:tav tm="100000">
                                          <p:val>
                                            <p:strVal val="#ppt_w"/>
                                          </p:val>
                                        </p:tav>
                                      </p:tavLst>
                                    </p:anim>
                                    <p:anim calcmode="lin" valueType="num">
                                      <p:cBhvr>
                                        <p:cTn id="36" dur="500" fill="hold"/>
                                        <p:tgtEl>
                                          <p:spTgt spid="4"/>
                                        </p:tgtEl>
                                        <p:attrNameLst>
                                          <p:attrName>ppt_h</p:attrName>
                                        </p:attrNameLst>
                                      </p:cBhvr>
                                      <p:tavLst>
                                        <p:tav tm="0">
                                          <p:val>
                                            <p:strVal val="4*#ppt_h"/>
                                          </p:val>
                                        </p:tav>
                                        <p:tav tm="100000">
                                          <p:val>
                                            <p:strVal val="#ppt_h"/>
                                          </p:val>
                                        </p:tav>
                                      </p:tavLst>
                                    </p:anim>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350" fill="hold"/>
                                        <p:tgtEl>
                                          <p:spTgt spid="84"/>
                                        </p:tgtEl>
                                        <p:attrNameLst>
                                          <p:attrName>ppt_w</p:attrName>
                                        </p:attrNameLst>
                                      </p:cBhvr>
                                      <p:tavLst>
                                        <p:tav tm="0">
                                          <p:val>
                                            <p:fltVal val="0"/>
                                          </p:val>
                                        </p:tav>
                                        <p:tav tm="100000">
                                          <p:val>
                                            <p:strVal val="#ppt_w"/>
                                          </p:val>
                                        </p:tav>
                                      </p:tavLst>
                                    </p:anim>
                                    <p:anim calcmode="lin" valueType="num">
                                      <p:cBhvr>
                                        <p:cTn id="41" dur="350" fill="hold"/>
                                        <p:tgtEl>
                                          <p:spTgt spid="84"/>
                                        </p:tgtEl>
                                        <p:attrNameLst>
                                          <p:attrName>ppt_h</p:attrName>
                                        </p:attrNameLst>
                                      </p:cBhvr>
                                      <p:tavLst>
                                        <p:tav tm="0">
                                          <p:val>
                                            <p:fltVal val="0"/>
                                          </p:val>
                                        </p:tav>
                                        <p:tav tm="100000">
                                          <p:val>
                                            <p:strVal val="#ppt_h"/>
                                          </p:val>
                                        </p:tav>
                                      </p:tavLst>
                                    </p:anim>
                                  </p:childTnLst>
                                </p:cTn>
                              </p:par>
                            </p:childTnLst>
                          </p:cTn>
                        </p:par>
                        <p:par>
                          <p:cTn id="42" fill="hold">
                            <p:stCondLst>
                              <p:cond delay="1850"/>
                            </p:stCondLst>
                            <p:childTnLst>
                              <p:par>
                                <p:cTn id="43" presetID="23" presetClass="entr" presetSubtype="16"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p:cTn id="45" dur="350" fill="hold"/>
                                        <p:tgtEl>
                                          <p:spTgt spid="85"/>
                                        </p:tgtEl>
                                        <p:attrNameLst>
                                          <p:attrName>ppt_w</p:attrName>
                                        </p:attrNameLst>
                                      </p:cBhvr>
                                      <p:tavLst>
                                        <p:tav tm="0">
                                          <p:val>
                                            <p:fltVal val="0"/>
                                          </p:val>
                                        </p:tav>
                                        <p:tav tm="100000">
                                          <p:val>
                                            <p:strVal val="#ppt_w"/>
                                          </p:val>
                                        </p:tav>
                                      </p:tavLst>
                                    </p:anim>
                                    <p:anim calcmode="lin" valueType="num">
                                      <p:cBhvr>
                                        <p:cTn id="46" dur="350" fill="hold"/>
                                        <p:tgtEl>
                                          <p:spTgt spid="85"/>
                                        </p:tgtEl>
                                        <p:attrNameLst>
                                          <p:attrName>ppt_h</p:attrName>
                                        </p:attrNameLst>
                                      </p:cBhvr>
                                      <p:tavLst>
                                        <p:tav tm="0">
                                          <p:val>
                                            <p:fltVal val="0"/>
                                          </p:val>
                                        </p:tav>
                                        <p:tav tm="100000">
                                          <p:val>
                                            <p:strVal val="#ppt_h"/>
                                          </p:val>
                                        </p:tav>
                                      </p:tavLst>
                                    </p:anim>
                                  </p:childTnLst>
                                </p:cTn>
                              </p:par>
                            </p:childTnLst>
                          </p:cTn>
                        </p:par>
                        <p:par>
                          <p:cTn id="47" fill="hold">
                            <p:stCondLst>
                              <p:cond delay="2200"/>
                            </p:stCondLst>
                            <p:childTnLst>
                              <p:par>
                                <p:cTn id="48" presetID="23" presetClass="entr" presetSubtype="16"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p:cTn id="50" dur="350" fill="hold"/>
                                        <p:tgtEl>
                                          <p:spTgt spid="86"/>
                                        </p:tgtEl>
                                        <p:attrNameLst>
                                          <p:attrName>ppt_w</p:attrName>
                                        </p:attrNameLst>
                                      </p:cBhvr>
                                      <p:tavLst>
                                        <p:tav tm="0">
                                          <p:val>
                                            <p:fltVal val="0"/>
                                          </p:val>
                                        </p:tav>
                                        <p:tav tm="100000">
                                          <p:val>
                                            <p:strVal val="#ppt_w"/>
                                          </p:val>
                                        </p:tav>
                                      </p:tavLst>
                                    </p:anim>
                                    <p:anim calcmode="lin" valueType="num">
                                      <p:cBhvr>
                                        <p:cTn id="51" dur="350" fill="hold"/>
                                        <p:tgtEl>
                                          <p:spTgt spid="86"/>
                                        </p:tgtEl>
                                        <p:attrNameLst>
                                          <p:attrName>ppt_h</p:attrName>
                                        </p:attrNameLst>
                                      </p:cBhvr>
                                      <p:tavLst>
                                        <p:tav tm="0">
                                          <p:val>
                                            <p:fltVal val="0"/>
                                          </p:val>
                                        </p:tav>
                                        <p:tav tm="100000">
                                          <p:val>
                                            <p:strVal val="#ppt_h"/>
                                          </p:val>
                                        </p:tav>
                                      </p:tavLst>
                                    </p:anim>
                                  </p:childTnLst>
                                </p:cTn>
                              </p:par>
                            </p:childTnLst>
                          </p:cTn>
                        </p:par>
                        <p:par>
                          <p:cTn id="52" fill="hold">
                            <p:stCondLst>
                              <p:cond delay="2550"/>
                            </p:stCondLst>
                            <p:childTnLst>
                              <p:par>
                                <p:cTn id="53" presetID="23" presetClass="entr" presetSubtype="16"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p:cTn id="55" dur="350" fill="hold"/>
                                        <p:tgtEl>
                                          <p:spTgt spid="87"/>
                                        </p:tgtEl>
                                        <p:attrNameLst>
                                          <p:attrName>ppt_w</p:attrName>
                                        </p:attrNameLst>
                                      </p:cBhvr>
                                      <p:tavLst>
                                        <p:tav tm="0">
                                          <p:val>
                                            <p:fltVal val="0"/>
                                          </p:val>
                                        </p:tav>
                                        <p:tav tm="100000">
                                          <p:val>
                                            <p:strVal val="#ppt_w"/>
                                          </p:val>
                                        </p:tav>
                                      </p:tavLst>
                                    </p:anim>
                                    <p:anim calcmode="lin" valueType="num">
                                      <p:cBhvr>
                                        <p:cTn id="56" dur="350" fill="hold"/>
                                        <p:tgtEl>
                                          <p:spTgt spid="87"/>
                                        </p:tgtEl>
                                        <p:attrNameLst>
                                          <p:attrName>ppt_h</p:attrName>
                                        </p:attrNameLst>
                                      </p:cBhvr>
                                      <p:tavLst>
                                        <p:tav tm="0">
                                          <p:val>
                                            <p:fltVal val="0"/>
                                          </p:val>
                                        </p:tav>
                                        <p:tav tm="100000">
                                          <p:val>
                                            <p:strVal val="#ppt_h"/>
                                          </p:val>
                                        </p:tav>
                                      </p:tavLst>
                                    </p:anim>
                                  </p:childTnLst>
                                </p:cTn>
                              </p:par>
                            </p:childTnLst>
                          </p:cTn>
                        </p:par>
                        <p:par>
                          <p:cTn id="57" fill="hold">
                            <p:stCondLst>
                              <p:cond delay="2900"/>
                            </p:stCondLst>
                            <p:childTnLst>
                              <p:par>
                                <p:cTn id="58" presetID="23" presetClass="entr" presetSubtype="16"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p:cTn id="60" dur="350" fill="hold"/>
                                        <p:tgtEl>
                                          <p:spTgt spid="88"/>
                                        </p:tgtEl>
                                        <p:attrNameLst>
                                          <p:attrName>ppt_w</p:attrName>
                                        </p:attrNameLst>
                                      </p:cBhvr>
                                      <p:tavLst>
                                        <p:tav tm="0">
                                          <p:val>
                                            <p:fltVal val="0"/>
                                          </p:val>
                                        </p:tav>
                                        <p:tav tm="100000">
                                          <p:val>
                                            <p:strVal val="#ppt_w"/>
                                          </p:val>
                                        </p:tav>
                                      </p:tavLst>
                                    </p:anim>
                                    <p:anim calcmode="lin" valueType="num">
                                      <p:cBhvr>
                                        <p:cTn id="61" dur="35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animBg="1"/>
      <p:bldP spid="84" grpId="0" animBg="1"/>
      <p:bldP spid="85" grpId="0" animBg="1"/>
      <p:bldP spid="86" grpId="0" animBg="1"/>
      <p:bldP spid="87" grpId="0" animBg="1"/>
      <p:bldP spid="8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3</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73167" y="1773787"/>
            <a:ext cx="3570208"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关键技术实践难点</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关键技术</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案例对比分析</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实践难点</a:t>
            </a:r>
          </a:p>
        </p:txBody>
      </p:sp>
    </p:spTree>
    <p:extLst>
      <p:ext uri="{BB962C8B-B14F-4D97-AF65-F5344CB8AC3E}">
        <p14:creationId xmlns:p14="http://schemas.microsoft.com/office/powerpoint/2010/main" val="195073627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关键技术</a:t>
            </a:r>
          </a:p>
        </p:txBody>
      </p:sp>
      <p:grpSp>
        <p:nvGrpSpPr>
          <p:cNvPr id="115" name="组合 114"/>
          <p:cNvGrpSpPr/>
          <p:nvPr/>
        </p:nvGrpSpPr>
        <p:grpSpPr>
          <a:xfrm rot="7971300">
            <a:off x="1659682" y="3473097"/>
            <a:ext cx="759550" cy="986833"/>
            <a:chOff x="4020870" y="2194485"/>
            <a:chExt cx="1102258" cy="1432090"/>
          </a:xfrm>
          <a:effectLst>
            <a:outerShdw blurRad="444500" dist="254000" dir="8100000" algn="tr" rotWithShape="0">
              <a:prstClr val="black">
                <a:alpha val="50000"/>
              </a:prstClr>
            </a:outerShdw>
          </a:effectLst>
        </p:grpSpPr>
        <p:sp>
          <p:nvSpPr>
            <p:cNvPr id="1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8" name="组合 117"/>
          <p:cNvGrpSpPr/>
          <p:nvPr/>
        </p:nvGrpSpPr>
        <p:grpSpPr>
          <a:xfrm rot="10166396">
            <a:off x="3613320" y="1776904"/>
            <a:ext cx="759550" cy="986833"/>
            <a:chOff x="4020870" y="2194485"/>
            <a:chExt cx="1102258" cy="1432090"/>
          </a:xfrm>
          <a:effectLst>
            <a:outerShdw blurRad="444500" dist="254000" dir="8100000" algn="tr" rotWithShape="0">
              <a:prstClr val="black">
                <a:alpha val="50000"/>
              </a:prstClr>
            </a:outerShdw>
          </a:effectLst>
        </p:grpSpPr>
        <p:sp>
          <p:nvSpPr>
            <p:cNvPr id="1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1" name="组合 120"/>
          <p:cNvGrpSpPr/>
          <p:nvPr/>
        </p:nvGrpSpPr>
        <p:grpSpPr>
          <a:xfrm rot="13500000">
            <a:off x="6243572" y="2537502"/>
            <a:ext cx="759550" cy="986833"/>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4" name="空心弧 123"/>
          <p:cNvSpPr/>
          <p:nvPr/>
        </p:nvSpPr>
        <p:spPr>
          <a:xfrm>
            <a:off x="2384053" y="2826451"/>
            <a:ext cx="4239295" cy="4239295"/>
          </a:xfrm>
          <a:prstGeom prst="blockArc">
            <a:avLst>
              <a:gd name="adj1" fmla="val 10800000"/>
              <a:gd name="adj2" fmla="val 1"/>
              <a:gd name="adj3" fmla="val 3011"/>
            </a:avLst>
          </a:prstGeom>
          <a:gradFill>
            <a:gsLst>
              <a:gs pos="50000">
                <a:srgbClr val="007AD0">
                  <a:lumMod val="70000"/>
                  <a:lumOff val="30000"/>
                </a:srgbClr>
              </a:gs>
              <a:gs pos="100000">
                <a:srgbClr val="0070C0"/>
              </a:gs>
              <a:gs pos="0">
                <a:srgbClr val="0070C0">
                  <a:lumMod val="90000"/>
                  <a:lumOff val="10000"/>
                </a:srgbClr>
              </a:gs>
            </a:gsLst>
            <a:lin ang="2700000" scaled="1"/>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25" name="组合 124"/>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1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8" name="组合 127"/>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1" name="组合 130"/>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4" name="组合 133"/>
          <p:cNvGrpSpPr/>
          <p:nvPr/>
        </p:nvGrpSpPr>
        <p:grpSpPr>
          <a:xfrm>
            <a:off x="3657545" y="3232969"/>
            <a:ext cx="1612681" cy="1612685"/>
            <a:chOff x="3851771" y="1163107"/>
            <a:chExt cx="1402358" cy="1402358"/>
          </a:xfrm>
        </p:grpSpPr>
        <p:grpSp>
          <p:nvGrpSpPr>
            <p:cNvPr id="135" name="组合 13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38" name="椭圆 13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136" name="TextBox 135"/>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070C0"/>
                  </a:solidFill>
                  <a:latin typeface="方正兰亭粗黑简体" panose="02000000000000000000" pitchFamily="2" charset="-122"/>
                  <a:ea typeface="方正兰亭粗黑简体" panose="02000000000000000000" pitchFamily="2" charset="-122"/>
                </a:rPr>
                <a:t>关键技术</a:t>
              </a:r>
              <a:endParaRPr lang="zh-CN" altLang="en-US" sz="3600" spc="300" dirty="0">
                <a:solidFill>
                  <a:srgbClr val="0070C0"/>
                </a:solidFill>
                <a:latin typeface="方正兰亭粗黑简体" panose="02000000000000000000" pitchFamily="2" charset="-122"/>
                <a:ea typeface="方正兰亭粗黑简体" panose="02000000000000000000" pitchFamily="2" charset="-122"/>
              </a:endParaRPr>
            </a:p>
          </p:txBody>
        </p:sp>
      </p:grpSp>
      <p:sp>
        <p:nvSpPr>
          <p:cNvPr id="139" name="TextBox 138"/>
          <p:cNvSpPr txBox="1"/>
          <p:nvPr/>
        </p:nvSpPr>
        <p:spPr>
          <a:xfrm>
            <a:off x="1857385" y="3867150"/>
            <a:ext cx="45719" cy="369332"/>
          </a:xfrm>
          <a:prstGeom prst="rect">
            <a:avLst/>
          </a:prstGeom>
          <a:noFill/>
        </p:spPr>
        <p:txBody>
          <a:bodyPr wrap="square" rtlCol="0">
            <a:spAutoFit/>
          </a:bodyPr>
          <a:lstStyle/>
          <a:p>
            <a:endParaRPr lang="zh-CN" altLang="en-US" dirty="0">
              <a:solidFill>
                <a:schemeClr val="tx1">
                  <a:lumMod val="75000"/>
                  <a:lumOff val="25000"/>
                </a:schemeClr>
              </a:solidFill>
            </a:endParaRPr>
          </a:p>
        </p:txBody>
      </p:sp>
      <p:sp>
        <p:nvSpPr>
          <p:cNvPr id="140" name="TextBox 139"/>
          <p:cNvSpPr txBox="1"/>
          <p:nvPr/>
        </p:nvSpPr>
        <p:spPr>
          <a:xfrm>
            <a:off x="2520241" y="2456750"/>
            <a:ext cx="45076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2</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1" name="TextBox 140"/>
          <p:cNvSpPr txBox="1"/>
          <p:nvPr/>
        </p:nvSpPr>
        <p:spPr>
          <a:xfrm>
            <a:off x="5232126" y="2050921"/>
            <a:ext cx="457176"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4</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2" name="TextBox 141"/>
          <p:cNvSpPr txBox="1"/>
          <p:nvPr/>
        </p:nvSpPr>
        <p:spPr>
          <a:xfrm>
            <a:off x="6869466" y="3625522"/>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6</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3" name="TextBox 142"/>
          <p:cNvSpPr txBox="1"/>
          <p:nvPr/>
        </p:nvSpPr>
        <p:spPr>
          <a:xfrm>
            <a:off x="6486179" y="2678639"/>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5</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4" name="TextBox 143"/>
          <p:cNvSpPr txBox="1"/>
          <p:nvPr/>
        </p:nvSpPr>
        <p:spPr>
          <a:xfrm>
            <a:off x="3726906" y="1896854"/>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3</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5" name="TextBox 144"/>
          <p:cNvSpPr txBox="1"/>
          <p:nvPr/>
        </p:nvSpPr>
        <p:spPr>
          <a:xfrm>
            <a:off x="1761042" y="3634068"/>
            <a:ext cx="43473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1</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6" name="TextBox 145"/>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7" name="TextBox 146"/>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8" name="TextBox 147"/>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9" name="TextBox 148"/>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0" name="TextBox 149"/>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1" name="TextBox 150"/>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Tree>
    <p:extLst>
      <p:ext uri="{BB962C8B-B14F-4D97-AF65-F5344CB8AC3E}">
        <p14:creationId xmlns:p14="http://schemas.microsoft.com/office/powerpoint/2010/main" val="106627513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14:presetBounceEnd="40000">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14:bounceEnd="40000">
                                          <p:cBhvr additive="base">
                                            <p:cTn id="16"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40000">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14:bounceEnd="40000">
                                          <p:cBhvr additive="base">
                                            <p:cTn id="20" dur="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14:bounceEnd="40000">
                                          <p:cBhvr additive="base">
                                            <p:cTn id="24" dur="500" fill="hold"/>
                                            <p:tgtEl>
                                              <p:spTgt spid="131"/>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14:bounceEnd="40000">
                                          <p:cBhvr additive="base">
                                            <p:cTn id="28" dur="500" fill="hold"/>
                                            <p:tgtEl>
                                              <p:spTgt spid="115"/>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40000">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14:bounceEnd="40000">
                                          <p:cBhvr additive="base">
                                            <p:cTn id="32" dur="500" fill="hold"/>
                                            <p:tgtEl>
                                              <p:spTgt spid="118"/>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40000">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14:bounceEnd="40000">
                                          <p:cBhvr additive="base">
                                            <p:cTn id="36" dur="500" fill="hold"/>
                                            <p:tgtEl>
                                              <p:spTgt spid="12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14:presetBounceEnd="44000">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14:bounceEnd="44000">
                                          <p:cBhvr additive="base">
                                            <p:cTn id="60" dur="500" fill="hold"/>
                                            <p:tgtEl>
                                              <p:spTgt spid="134"/>
                                            </p:tgtEl>
                                            <p:attrNameLst>
                                              <p:attrName>ppt_x</p:attrName>
                                            </p:attrNameLst>
                                          </p:cBhvr>
                                          <p:tavLst>
                                            <p:tav tm="0">
                                              <p:val>
                                                <p:strVal val="#ppt_x"/>
                                              </p:val>
                                            </p:tav>
                                            <p:tav tm="100000">
                                              <p:val>
                                                <p:strVal val="#ppt_x"/>
                                              </p:val>
                                            </p:tav>
                                          </p:tavLst>
                                        </p:anim>
                                        <p:anim calcmode="lin" valueType="num" p14:bounceEnd="44000">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cBhvr additive="base">
                                            <p:cTn id="16" dur="500" fill="hold"/>
                                            <p:tgtEl>
                                              <p:spTgt spid="125"/>
                                            </p:tgtEl>
                                            <p:attrNameLst>
                                              <p:attrName>ppt_x</p:attrName>
                                            </p:attrNameLst>
                                          </p:cBhvr>
                                          <p:tavLst>
                                            <p:tav tm="0">
                                              <p:val>
                                                <p:strVal val="1+#ppt_w/2"/>
                                              </p:val>
                                            </p:tav>
                                            <p:tav tm="100000">
                                              <p:val>
                                                <p:strVal val="#ppt_x"/>
                                              </p:val>
                                            </p:tav>
                                          </p:tavLst>
                                        </p:anim>
                                        <p:anim calcmode="lin" valueType="num">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cBhvr additive="base">
                                            <p:cTn id="20" dur="500" fill="hold"/>
                                            <p:tgtEl>
                                              <p:spTgt spid="128"/>
                                            </p:tgtEl>
                                            <p:attrNameLst>
                                              <p:attrName>ppt_x</p:attrName>
                                            </p:attrNameLst>
                                          </p:cBhvr>
                                          <p:tavLst>
                                            <p:tav tm="0">
                                              <p:val>
                                                <p:strVal val="1+#ppt_w/2"/>
                                              </p:val>
                                            </p:tav>
                                            <p:tav tm="100000">
                                              <p:val>
                                                <p:strVal val="#ppt_x"/>
                                              </p:val>
                                            </p:tav>
                                          </p:tavLst>
                                        </p:anim>
                                        <p:anim calcmode="lin" valueType="num">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cBhvr additive="base">
                                            <p:cTn id="24" dur="500" fill="hold"/>
                                            <p:tgtEl>
                                              <p:spTgt spid="131"/>
                                            </p:tgtEl>
                                            <p:attrNameLst>
                                              <p:attrName>ppt_x</p:attrName>
                                            </p:attrNameLst>
                                          </p:cBhvr>
                                          <p:tavLst>
                                            <p:tav tm="0">
                                              <p:val>
                                                <p:strVal val="1+#ppt_w/2"/>
                                              </p:val>
                                            </p:tav>
                                            <p:tav tm="100000">
                                              <p:val>
                                                <p:strVal val="#ppt_x"/>
                                              </p:val>
                                            </p:tav>
                                          </p:tavLst>
                                        </p:anim>
                                        <p:anim calcmode="lin" valueType="num">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cBhvr additive="base">
                                            <p:cTn id="28" dur="500" fill="hold"/>
                                            <p:tgtEl>
                                              <p:spTgt spid="115"/>
                                            </p:tgtEl>
                                            <p:attrNameLst>
                                              <p:attrName>ppt_x</p:attrName>
                                            </p:attrNameLst>
                                          </p:cBhvr>
                                          <p:tavLst>
                                            <p:tav tm="0">
                                              <p:val>
                                                <p:strVal val="1+#ppt_w/2"/>
                                              </p:val>
                                            </p:tav>
                                            <p:tav tm="100000">
                                              <p:val>
                                                <p:strVal val="#ppt_x"/>
                                              </p:val>
                                            </p:tav>
                                          </p:tavLst>
                                        </p:anim>
                                        <p:anim calcmode="lin" valueType="num">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cBhvr additive="base">
                                            <p:cTn id="32" dur="500" fill="hold"/>
                                            <p:tgtEl>
                                              <p:spTgt spid="118"/>
                                            </p:tgtEl>
                                            <p:attrNameLst>
                                              <p:attrName>ppt_x</p:attrName>
                                            </p:attrNameLst>
                                          </p:cBhvr>
                                          <p:tavLst>
                                            <p:tav tm="0">
                                              <p:val>
                                                <p:strVal val="1+#ppt_w/2"/>
                                              </p:val>
                                            </p:tav>
                                            <p:tav tm="100000">
                                              <p:val>
                                                <p:strVal val="#ppt_x"/>
                                              </p:val>
                                            </p:tav>
                                          </p:tavLst>
                                        </p:anim>
                                        <p:anim calcmode="lin" valueType="num">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1+#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cBhvr additive="base">
                                            <p:cTn id="60" dur="500" fill="hold"/>
                                            <p:tgtEl>
                                              <p:spTgt spid="134"/>
                                            </p:tgtEl>
                                            <p:attrNameLst>
                                              <p:attrName>ppt_x</p:attrName>
                                            </p:attrNameLst>
                                          </p:cBhvr>
                                          <p:tavLst>
                                            <p:tav tm="0">
                                              <p:val>
                                                <p:strVal val="#ppt_x"/>
                                              </p:val>
                                            </p:tav>
                                            <p:tav tm="100000">
                                              <p:val>
                                                <p:strVal val="#ppt_x"/>
                                              </p:val>
                                            </p:tav>
                                          </p:tavLst>
                                        </p:anim>
                                        <p:anim calcmode="lin" valueType="num">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实践重点</a:t>
            </a:r>
          </a:p>
        </p:txBody>
      </p:sp>
      <p:grpSp>
        <p:nvGrpSpPr>
          <p:cNvPr id="40" name="组合 39"/>
          <p:cNvGrpSpPr/>
          <p:nvPr/>
        </p:nvGrpSpPr>
        <p:grpSpPr>
          <a:xfrm>
            <a:off x="1403648" y="1875483"/>
            <a:ext cx="1169410" cy="1008112"/>
            <a:chOff x="1403648" y="1851670"/>
            <a:chExt cx="1169410" cy="1008112"/>
          </a:xfrm>
        </p:grpSpPr>
        <p:sp>
          <p:nvSpPr>
            <p:cNvPr id="41" name="六边形 40"/>
            <p:cNvSpPr/>
            <p:nvPr/>
          </p:nvSpPr>
          <p:spPr>
            <a:xfrm>
              <a:off x="1403648"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矩形 15"/>
            <p:cNvSpPr>
              <a:spLocks noChangeArrowheads="1"/>
            </p:cNvSpPr>
            <p:nvPr/>
          </p:nvSpPr>
          <p:spPr bwMode="auto">
            <a:xfrm>
              <a:off x="1581201" y="2119988"/>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3" name="组合 42"/>
          <p:cNvGrpSpPr/>
          <p:nvPr/>
        </p:nvGrpSpPr>
        <p:grpSpPr>
          <a:xfrm>
            <a:off x="1403648" y="3928060"/>
            <a:ext cx="1169410" cy="1008112"/>
            <a:chOff x="3851920" y="1851670"/>
            <a:chExt cx="1169410" cy="1008112"/>
          </a:xfrm>
        </p:grpSpPr>
        <p:sp>
          <p:nvSpPr>
            <p:cNvPr id="44" name="六边形 43"/>
            <p:cNvSpPr/>
            <p:nvPr/>
          </p:nvSpPr>
          <p:spPr>
            <a:xfrm>
              <a:off x="3851920"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15"/>
            <p:cNvSpPr>
              <a:spLocks noChangeArrowheads="1"/>
            </p:cNvSpPr>
            <p:nvPr/>
          </p:nvSpPr>
          <p:spPr bwMode="auto">
            <a:xfrm>
              <a:off x="3926881" y="2119988"/>
              <a:ext cx="1005403"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团队建设</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6" name="组合 45"/>
          <p:cNvGrpSpPr/>
          <p:nvPr/>
        </p:nvGrpSpPr>
        <p:grpSpPr>
          <a:xfrm>
            <a:off x="2627784" y="2901771"/>
            <a:ext cx="1169410" cy="1008112"/>
            <a:chOff x="2627784" y="2591464"/>
            <a:chExt cx="1169410" cy="1008112"/>
          </a:xfrm>
        </p:grpSpPr>
        <p:sp>
          <p:nvSpPr>
            <p:cNvPr id="47" name="六边形 46"/>
            <p:cNvSpPr/>
            <p:nvPr/>
          </p:nvSpPr>
          <p:spPr>
            <a:xfrm>
              <a:off x="2627784"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矩形 15"/>
            <p:cNvSpPr>
              <a:spLocks noChangeArrowheads="1"/>
            </p:cNvSpPr>
            <p:nvPr/>
          </p:nvSpPr>
          <p:spPr bwMode="auto">
            <a:xfrm>
              <a:off x="2728392" y="2859782"/>
              <a:ext cx="954107"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2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9" name="组合 48"/>
          <p:cNvGrpSpPr/>
          <p:nvPr/>
        </p:nvGrpSpPr>
        <p:grpSpPr>
          <a:xfrm>
            <a:off x="2538494" y="849195"/>
            <a:ext cx="1169410" cy="1008112"/>
            <a:chOff x="5076056" y="2591464"/>
            <a:chExt cx="1169410" cy="1008112"/>
          </a:xfrm>
        </p:grpSpPr>
        <p:sp>
          <p:nvSpPr>
            <p:cNvPr id="50" name="六边形 49"/>
            <p:cNvSpPr/>
            <p:nvPr/>
          </p:nvSpPr>
          <p:spPr>
            <a:xfrm>
              <a:off x="5076056"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矩形 15"/>
            <p:cNvSpPr>
              <a:spLocks noChangeArrowheads="1"/>
            </p:cNvSpPr>
            <p:nvPr/>
          </p:nvSpPr>
          <p:spPr bwMode="auto">
            <a:xfrm>
              <a:off x="5253610" y="2859782"/>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en-US" altLang="zh-CN"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难点一</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2" name="文本框 347"/>
          <p:cNvSpPr txBox="1"/>
          <p:nvPr/>
        </p:nvSpPr>
        <p:spPr>
          <a:xfrm>
            <a:off x="4000436" y="3051884"/>
            <a:ext cx="383727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3" name="文本框 347"/>
          <p:cNvSpPr txBox="1"/>
          <p:nvPr/>
        </p:nvSpPr>
        <p:spPr>
          <a:xfrm>
            <a:off x="3938509" y="999308"/>
            <a:ext cx="3812120"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4" name="文本框 347"/>
          <p:cNvSpPr txBox="1"/>
          <p:nvPr/>
        </p:nvSpPr>
        <p:spPr>
          <a:xfrm>
            <a:off x="2934933" y="2025596"/>
            <a:ext cx="384323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5" name="文本框 347"/>
          <p:cNvSpPr txBox="1"/>
          <p:nvPr/>
        </p:nvSpPr>
        <p:spPr>
          <a:xfrm>
            <a:off x="2710837" y="4078173"/>
            <a:ext cx="3835106"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Tree>
    <p:extLst>
      <p:ext uri="{BB962C8B-B14F-4D97-AF65-F5344CB8AC3E}">
        <p14:creationId xmlns:p14="http://schemas.microsoft.com/office/powerpoint/2010/main" val="39073856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53" presetClass="entr" presetSubtype="16"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animEffect transition="in" filter="fade">
                                      <p:cBhvr>
                                        <p:cTn id="30" dur="500"/>
                                        <p:tgtEl>
                                          <p:spTgt spid="49"/>
                                        </p:tgtEl>
                                      </p:cBhvr>
                                    </p:animEffec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anim calcmode="lin" valueType="num">
                                      <p:cBhvr>
                                        <p:cTn id="35" dur="500" fill="hold"/>
                                        <p:tgtEl>
                                          <p:spTgt spid="54"/>
                                        </p:tgtEl>
                                        <p:attrNameLst>
                                          <p:attrName>ppt_x</p:attrName>
                                        </p:attrNameLst>
                                      </p:cBhvr>
                                      <p:tavLst>
                                        <p:tav tm="0">
                                          <p:val>
                                            <p:strVal val="#ppt_x"/>
                                          </p:val>
                                        </p:tav>
                                        <p:tav tm="100000">
                                          <p:val>
                                            <p:strVal val="#ppt_x"/>
                                          </p:val>
                                        </p:tav>
                                      </p:tavLst>
                                    </p:anim>
                                    <p:anim calcmode="lin" valueType="num">
                                      <p:cBhvr>
                                        <p:cTn id="36" dur="500" fill="hold"/>
                                        <p:tgtEl>
                                          <p:spTgt spid="5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anim calcmode="lin" valueType="num">
                                      <p:cBhvr>
                                        <p:cTn id="40" dur="500" fill="hold"/>
                                        <p:tgtEl>
                                          <p:spTgt spid="55"/>
                                        </p:tgtEl>
                                        <p:attrNameLst>
                                          <p:attrName>ppt_x</p:attrName>
                                        </p:attrNameLst>
                                      </p:cBhvr>
                                      <p:tavLst>
                                        <p:tav tm="0">
                                          <p:val>
                                            <p:strVal val="#ppt_x"/>
                                          </p:val>
                                        </p:tav>
                                        <p:tav tm="100000">
                                          <p:val>
                                            <p:strVal val="#ppt_x"/>
                                          </p:val>
                                        </p:tav>
                                      </p:tavLst>
                                    </p:anim>
                                    <p:anim calcmode="lin" valueType="num">
                                      <p:cBhvr>
                                        <p:cTn id="41" dur="500" fill="hold"/>
                                        <p:tgtEl>
                                          <p:spTgt spid="5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sp>
        <p:nvSpPr>
          <p:cNvPr id="19" name="TextBox 18"/>
          <p:cNvSpPr txBox="1"/>
          <p:nvPr/>
        </p:nvSpPr>
        <p:spPr>
          <a:xfrm>
            <a:off x="1019082"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smtClean="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01</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916864"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1" name="TextBox 20"/>
          <p:cNvSpPr txBox="1"/>
          <p:nvPr/>
        </p:nvSpPr>
        <p:spPr>
          <a:xfrm>
            <a:off x="2985447"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02</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15879"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4898549"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03</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771743"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855770"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04</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795346"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grpSp>
        <p:nvGrpSpPr>
          <p:cNvPr id="27" name="组合 26"/>
          <p:cNvGrpSpPr/>
          <p:nvPr/>
        </p:nvGrpSpPr>
        <p:grpSpPr>
          <a:xfrm>
            <a:off x="718654" y="1193424"/>
            <a:ext cx="2011946" cy="1811058"/>
            <a:chOff x="970904" y="1476932"/>
            <a:chExt cx="2682595" cy="2414744"/>
          </a:xfrm>
        </p:grpSpPr>
        <p:grpSp>
          <p:nvGrpSpPr>
            <p:cNvPr id="28" name="组合 27"/>
            <p:cNvGrpSpPr/>
            <p:nvPr/>
          </p:nvGrpSpPr>
          <p:grpSpPr>
            <a:xfrm>
              <a:off x="970904" y="1476932"/>
              <a:ext cx="2682595" cy="2414744"/>
              <a:chOff x="757631" y="1755286"/>
              <a:chExt cx="2682595" cy="2414744"/>
            </a:xfrm>
          </p:grpSpPr>
          <p:sp>
            <p:nvSpPr>
              <p:cNvPr id="30"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1"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29" name="椭圆 28"/>
            <p:cNvSpPr/>
            <p:nvPr/>
          </p:nvSpPr>
          <p:spPr>
            <a:xfrm>
              <a:off x="1349092" y="1747820"/>
              <a:ext cx="1926218" cy="1926217"/>
            </a:xfrm>
            <a:prstGeom prst="ellipse">
              <a:avLst/>
            </a:prstGeom>
            <a:blipFill dpi="0" rotWithShape="1">
              <a:blip r:embed="rId3" cstate="screen">
                <a:extLst>
                  <a:ext uri="{BEBA8EAE-BF5A-486C-A8C5-ECC9F3942E4B}">
                    <a14:imgProps xmlns:a14="http://schemas.microsoft.com/office/drawing/2010/main">
                      <a14:imgLayer r:embed="rId4">
                        <a14:imgEffect>
                          <a14:colorTemperature colorTemp="4000"/>
                        </a14:imgEffect>
                        <a14:imgEffect>
                          <a14:saturation sat="4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77361" y="1243492"/>
            <a:ext cx="545988" cy="545988"/>
            <a:chOff x="1377884" y="1463694"/>
            <a:chExt cx="727984" cy="727984"/>
          </a:xfrm>
        </p:grpSpPr>
        <p:grpSp>
          <p:nvGrpSpPr>
            <p:cNvPr id="33" name="组合 32"/>
            <p:cNvGrpSpPr/>
            <p:nvPr/>
          </p:nvGrpSpPr>
          <p:grpSpPr>
            <a:xfrm>
              <a:off x="1377884" y="1463694"/>
              <a:ext cx="727984" cy="727984"/>
              <a:chOff x="372609" y="2524616"/>
              <a:chExt cx="2739344" cy="2739343"/>
            </a:xfrm>
          </p:grpSpPr>
          <p:sp>
            <p:nvSpPr>
              <p:cNvPr id="35" name="椭圆 34"/>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1</a:t>
              </a:r>
              <a:endParaRPr lang="zh-CN" altLang="en-US" sz="2100" dirty="0">
                <a:solidFill>
                  <a:srgbClr val="0070C0"/>
                </a:solidFill>
              </a:endParaRPr>
            </a:p>
          </p:txBody>
        </p:sp>
      </p:grpSp>
      <p:grpSp>
        <p:nvGrpSpPr>
          <p:cNvPr id="38" name="组合 37"/>
          <p:cNvGrpSpPr/>
          <p:nvPr/>
        </p:nvGrpSpPr>
        <p:grpSpPr>
          <a:xfrm>
            <a:off x="2621023" y="2711481"/>
            <a:ext cx="2011946" cy="1811058"/>
            <a:chOff x="3431704" y="3501008"/>
            <a:chExt cx="2682595" cy="2414744"/>
          </a:xfrm>
        </p:grpSpPr>
        <p:grpSp>
          <p:nvGrpSpPr>
            <p:cNvPr id="39" name="组合 38"/>
            <p:cNvGrpSpPr/>
            <p:nvPr/>
          </p:nvGrpSpPr>
          <p:grpSpPr>
            <a:xfrm>
              <a:off x="3431704" y="3501008"/>
              <a:ext cx="2682595" cy="2414744"/>
              <a:chOff x="757631" y="1755286"/>
              <a:chExt cx="2682595" cy="2414744"/>
            </a:xfrm>
          </p:grpSpPr>
          <p:sp>
            <p:nvSpPr>
              <p:cNvPr id="5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56" name="椭圆 55"/>
            <p:cNvSpPr/>
            <p:nvPr/>
          </p:nvSpPr>
          <p:spPr>
            <a:xfrm>
              <a:off x="3809892" y="3745271"/>
              <a:ext cx="1926218" cy="1926217"/>
            </a:xfrm>
            <a:prstGeom prst="ellipse">
              <a:avLst/>
            </a:prstGeom>
            <a:blipFill dpi="0" rotWithShape="1">
              <a:blip r:embed="rId5" cstate="screen">
                <a:extLst>
                  <a:ext uri="{BEBA8EAE-BF5A-486C-A8C5-ECC9F3942E4B}">
                    <a14:imgProps xmlns:a14="http://schemas.microsoft.com/office/drawing/2010/main">
                      <a14:imgLayer r:embed="rId6">
                        <a14:imgEffect>
                          <a14:colorTemperature colorTemp="3375"/>
                        </a14:imgEffect>
                        <a14:imgEffect>
                          <a14:saturation sat="7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617762" y="2763568"/>
            <a:ext cx="545988" cy="545988"/>
            <a:chOff x="1377884" y="1463694"/>
            <a:chExt cx="727984" cy="727984"/>
          </a:xfrm>
        </p:grpSpPr>
        <p:grpSp>
          <p:nvGrpSpPr>
            <p:cNvPr id="60" name="组合 59"/>
            <p:cNvGrpSpPr/>
            <p:nvPr/>
          </p:nvGrpSpPr>
          <p:grpSpPr>
            <a:xfrm>
              <a:off x="1377884" y="1463694"/>
              <a:ext cx="727984" cy="727984"/>
              <a:chOff x="372609" y="2524616"/>
              <a:chExt cx="2739344" cy="2739343"/>
            </a:xfrm>
          </p:grpSpPr>
          <p:sp>
            <p:nvSpPr>
              <p:cNvPr id="62" name="椭圆 6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63" name="椭圆 6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61" name="TextBox 6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2</a:t>
              </a:r>
              <a:endParaRPr lang="zh-CN" altLang="en-US" sz="2100" dirty="0">
                <a:solidFill>
                  <a:srgbClr val="0070C0"/>
                </a:solidFill>
              </a:endParaRPr>
            </a:p>
          </p:txBody>
        </p:sp>
      </p:grpSp>
      <p:grpSp>
        <p:nvGrpSpPr>
          <p:cNvPr id="64" name="组合 63"/>
          <p:cNvGrpSpPr/>
          <p:nvPr/>
        </p:nvGrpSpPr>
        <p:grpSpPr>
          <a:xfrm>
            <a:off x="4562476" y="1193424"/>
            <a:ext cx="2011946" cy="1811058"/>
            <a:chOff x="6096000" y="1476932"/>
            <a:chExt cx="2682595" cy="2414744"/>
          </a:xfrm>
        </p:grpSpPr>
        <p:grpSp>
          <p:nvGrpSpPr>
            <p:cNvPr id="65" name="组合 64"/>
            <p:cNvGrpSpPr/>
            <p:nvPr/>
          </p:nvGrpSpPr>
          <p:grpSpPr>
            <a:xfrm>
              <a:off x="6096000" y="1476932"/>
              <a:ext cx="2682595" cy="2414744"/>
              <a:chOff x="757631" y="1755286"/>
              <a:chExt cx="2682595" cy="2414744"/>
            </a:xfrm>
          </p:grpSpPr>
          <p:sp>
            <p:nvSpPr>
              <p:cNvPr id="6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66" name="椭圆 65"/>
            <p:cNvSpPr/>
            <p:nvPr/>
          </p:nvSpPr>
          <p:spPr>
            <a:xfrm>
              <a:off x="6475617" y="1721195"/>
              <a:ext cx="1926218" cy="1926217"/>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531848" y="1243492"/>
            <a:ext cx="545988" cy="545988"/>
            <a:chOff x="1377884" y="1463694"/>
            <a:chExt cx="727984" cy="727984"/>
          </a:xfrm>
        </p:grpSpPr>
        <p:grpSp>
          <p:nvGrpSpPr>
            <p:cNvPr id="70" name="组合 69"/>
            <p:cNvGrpSpPr/>
            <p:nvPr/>
          </p:nvGrpSpPr>
          <p:grpSpPr>
            <a:xfrm>
              <a:off x="1377884" y="1463694"/>
              <a:ext cx="727984" cy="727984"/>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71" name="TextBox 7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3</a:t>
              </a:r>
              <a:endParaRPr lang="zh-CN" altLang="en-US" sz="2100" dirty="0">
                <a:solidFill>
                  <a:srgbClr val="0070C0"/>
                </a:solidFill>
              </a:endParaRPr>
            </a:p>
          </p:txBody>
        </p:sp>
      </p:grpSp>
      <p:grpSp>
        <p:nvGrpSpPr>
          <p:cNvPr id="74" name="组合 73"/>
          <p:cNvGrpSpPr/>
          <p:nvPr/>
        </p:nvGrpSpPr>
        <p:grpSpPr>
          <a:xfrm>
            <a:off x="6506692" y="2711481"/>
            <a:ext cx="2011946" cy="1811058"/>
            <a:chOff x="8688288" y="3501008"/>
            <a:chExt cx="2682595" cy="2414744"/>
          </a:xfrm>
        </p:grpSpPr>
        <p:grpSp>
          <p:nvGrpSpPr>
            <p:cNvPr id="75" name="组合 74"/>
            <p:cNvGrpSpPr/>
            <p:nvPr/>
          </p:nvGrpSpPr>
          <p:grpSpPr>
            <a:xfrm>
              <a:off x="8688288" y="3501008"/>
              <a:ext cx="2682595" cy="2414744"/>
              <a:chOff x="757631" y="1755286"/>
              <a:chExt cx="2682595" cy="2414744"/>
            </a:xfrm>
          </p:grpSpPr>
          <p:sp>
            <p:nvSpPr>
              <p:cNvPr id="7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6" name="椭圆 75"/>
            <p:cNvSpPr/>
            <p:nvPr/>
          </p:nvSpPr>
          <p:spPr>
            <a:xfrm>
              <a:off x="9066476" y="3745270"/>
              <a:ext cx="1926218" cy="1926217"/>
            </a:xfrm>
            <a:prstGeom prst="ellipse">
              <a:avLst/>
            </a:prstGeom>
            <a:blipFill dpi="0" rotWithShape="1">
              <a:blip r:embed="rId8" cstate="screen">
                <a:extLst>
                  <a:ext uri="{BEBA8EAE-BF5A-486C-A8C5-ECC9F3942E4B}">
                    <a14:imgProps xmlns:a14="http://schemas.microsoft.com/office/drawing/2010/main">
                      <a14:imgLayer r:embed="rId9">
                        <a14:imgEffect>
                          <a14:colorTemperature colorTemp="1750"/>
                        </a14:imgEffect>
                        <a14:imgEffect>
                          <a14:saturation sat="3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495712" y="2763568"/>
            <a:ext cx="545988" cy="545988"/>
            <a:chOff x="1377884" y="1463694"/>
            <a:chExt cx="727984" cy="727984"/>
          </a:xfrm>
        </p:grpSpPr>
        <p:grpSp>
          <p:nvGrpSpPr>
            <p:cNvPr id="80" name="组合 79"/>
            <p:cNvGrpSpPr/>
            <p:nvPr/>
          </p:nvGrpSpPr>
          <p:grpSpPr>
            <a:xfrm>
              <a:off x="1377884" y="1463694"/>
              <a:ext cx="727984" cy="727984"/>
              <a:chOff x="372609" y="2524616"/>
              <a:chExt cx="2739344" cy="2739343"/>
            </a:xfrm>
          </p:grpSpPr>
          <p:sp>
            <p:nvSpPr>
              <p:cNvPr id="82" name="椭圆 8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83" name="椭圆 8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81" name="TextBox 8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4</a:t>
              </a:r>
              <a:endParaRPr lang="zh-CN" altLang="en-US" sz="2100" dirty="0">
                <a:solidFill>
                  <a:srgbClr val="0070C0"/>
                </a:solidFill>
              </a:endParaRPr>
            </a:p>
          </p:txBody>
        </p:sp>
      </p:grpSp>
    </p:spTree>
    <p:extLst>
      <p:ext uri="{BB962C8B-B14F-4D97-AF65-F5344CB8AC3E}">
        <p14:creationId xmlns:p14="http://schemas.microsoft.com/office/powerpoint/2010/main" val="229879404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00" fill="hold"/>
                                        <p:tgtEl>
                                          <p:spTgt spid="27"/>
                                        </p:tgtEl>
                                        <p:attrNameLst>
                                          <p:attrName>ppt_x</p:attrName>
                                        </p:attrNameLst>
                                      </p:cBhvr>
                                      <p:tavLst>
                                        <p:tav tm="0">
                                          <p:val>
                                            <p:strVal val="1+#ppt_w/2"/>
                                          </p:val>
                                        </p:tav>
                                        <p:tav tm="100000">
                                          <p:val>
                                            <p:strVal val="#ppt_x"/>
                                          </p:val>
                                        </p:tav>
                                      </p:tavLst>
                                    </p:anim>
                                    <p:anim calcmode="lin" valueType="num">
                                      <p:cBhvr additive="base">
                                        <p:cTn id="14" dur="10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p:cTn id="27" dur="300" fill="hold"/>
                                        <p:tgtEl>
                                          <p:spTgt spid="19"/>
                                        </p:tgtEl>
                                        <p:attrNameLst>
                                          <p:attrName>ppt_w</p:attrName>
                                        </p:attrNameLst>
                                      </p:cBhvr>
                                      <p:tavLst>
                                        <p:tav tm="0">
                                          <p:val>
                                            <p:fltVal val="0"/>
                                          </p:val>
                                        </p:tav>
                                        <p:tav tm="100000">
                                          <p:val>
                                            <p:strVal val="#ppt_w"/>
                                          </p:val>
                                        </p:tav>
                                      </p:tavLst>
                                    </p:anim>
                                    <p:anim calcmode="lin" valueType="num">
                                      <p:cBhvr>
                                        <p:cTn id="28" dur="300" fill="hold"/>
                                        <p:tgtEl>
                                          <p:spTgt spid="19"/>
                                        </p:tgtEl>
                                        <p:attrNameLst>
                                          <p:attrName>ppt_h</p:attrName>
                                        </p:attrNameLst>
                                      </p:cBhvr>
                                      <p:tavLst>
                                        <p:tav tm="0">
                                          <p:val>
                                            <p:fltVal val="0"/>
                                          </p:val>
                                        </p:tav>
                                        <p:tav tm="100000">
                                          <p:val>
                                            <p:strVal val="#ppt_h"/>
                                          </p:val>
                                        </p:tav>
                                      </p:tavLst>
                                    </p:anim>
                                    <p:animEffect transition="in" filter="fade">
                                      <p:cBhvr>
                                        <p:cTn id="29" dur="300"/>
                                        <p:tgtEl>
                                          <p:spTgt spid="19"/>
                                        </p:tgtEl>
                                      </p:cBhvr>
                                    </p:animEffect>
                                  </p:childTnLst>
                                </p:cTn>
                              </p:par>
                            </p:childTnLst>
                          </p:cTn>
                        </p:par>
                        <p:par>
                          <p:cTn id="30" fill="hold">
                            <p:stCondLst>
                              <p:cond delay="239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250" fill="hold"/>
                                        <p:tgtEl>
                                          <p:spTgt spid="22"/>
                                        </p:tgtEl>
                                        <p:attrNameLst>
                                          <p:attrName>ppt_w</p:attrName>
                                        </p:attrNameLst>
                                      </p:cBhvr>
                                      <p:tavLst>
                                        <p:tav tm="0">
                                          <p:val>
                                            <p:fltVal val="0"/>
                                          </p:val>
                                        </p:tav>
                                        <p:tav tm="100000">
                                          <p:val>
                                            <p:strVal val="#ppt_w"/>
                                          </p:val>
                                        </p:tav>
                                      </p:tavLst>
                                    </p:anim>
                                    <p:anim calcmode="lin" valueType="num">
                                      <p:cBhvr>
                                        <p:cTn id="34" dur="250" fill="hold"/>
                                        <p:tgtEl>
                                          <p:spTgt spid="22"/>
                                        </p:tgtEl>
                                        <p:attrNameLst>
                                          <p:attrName>ppt_h</p:attrName>
                                        </p:attrNameLst>
                                      </p:cBhvr>
                                      <p:tavLst>
                                        <p:tav tm="0">
                                          <p:val>
                                            <p:fltVal val="0"/>
                                          </p:val>
                                        </p:tav>
                                        <p:tav tm="100000">
                                          <p:val>
                                            <p:strVal val="#ppt_h"/>
                                          </p:val>
                                        </p:tav>
                                      </p:tavLst>
                                    </p:anim>
                                    <p:animEffect transition="in" filter="fade">
                                      <p:cBhvr>
                                        <p:cTn id="35" dur="250"/>
                                        <p:tgtEl>
                                          <p:spTgt spid="22"/>
                                        </p:tgtEl>
                                      </p:cBhvr>
                                    </p:animEffect>
                                  </p:childTnLst>
                                </p:cTn>
                              </p:par>
                            </p:childTnLst>
                          </p:cTn>
                        </p:par>
                        <p:par>
                          <p:cTn id="36" fill="hold">
                            <p:stCondLst>
                              <p:cond delay="3365"/>
                            </p:stCondLst>
                            <p:childTnLst>
                              <p:par>
                                <p:cTn id="37" presetID="2" presetClass="entr" presetSubtype="1" decel="10000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000" fill="hold"/>
                                        <p:tgtEl>
                                          <p:spTgt spid="38"/>
                                        </p:tgtEl>
                                        <p:attrNameLst>
                                          <p:attrName>ppt_x</p:attrName>
                                        </p:attrNameLst>
                                      </p:cBhvr>
                                      <p:tavLst>
                                        <p:tav tm="0">
                                          <p:val>
                                            <p:strVal val="#ppt_x"/>
                                          </p:val>
                                        </p:tav>
                                        <p:tav tm="100000">
                                          <p:val>
                                            <p:strVal val="#ppt_x"/>
                                          </p:val>
                                        </p:tav>
                                      </p:tavLst>
                                    </p:anim>
                                    <p:anim calcmode="lin" valueType="num">
                                      <p:cBhvr additive="base">
                                        <p:cTn id="40" dur="1000" fill="hold"/>
                                        <p:tgtEl>
                                          <p:spTgt spid="38"/>
                                        </p:tgtEl>
                                        <p:attrNameLst>
                                          <p:attrName>ppt_y</p:attrName>
                                        </p:attrNameLst>
                                      </p:cBhvr>
                                      <p:tavLst>
                                        <p:tav tm="0">
                                          <p:val>
                                            <p:strVal val="0-#ppt_h/2"/>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childTnLst>
                                </p:cTn>
                              </p:par>
                            </p:childTnLst>
                          </p:cTn>
                        </p:par>
                        <p:par>
                          <p:cTn id="44" fill="hold">
                            <p:stCondLst>
                              <p:cond delay="4365"/>
                            </p:stCondLst>
                            <p:childTnLst>
                              <p:par>
                                <p:cTn id="45" presetID="42" presetClass="entr" presetSubtype="0"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anim calcmode="lin" valueType="num">
                                      <p:cBhvr>
                                        <p:cTn id="48" dur="500" fill="hold"/>
                                        <p:tgtEl>
                                          <p:spTgt spid="59"/>
                                        </p:tgtEl>
                                        <p:attrNameLst>
                                          <p:attrName>ppt_x</p:attrName>
                                        </p:attrNameLst>
                                      </p:cBhvr>
                                      <p:tavLst>
                                        <p:tav tm="0">
                                          <p:val>
                                            <p:strVal val="#ppt_x"/>
                                          </p:val>
                                        </p:tav>
                                        <p:tav tm="100000">
                                          <p:val>
                                            <p:strVal val="#ppt_x"/>
                                          </p:val>
                                        </p:tav>
                                      </p:tavLst>
                                    </p:anim>
                                    <p:anim calcmode="lin" valueType="num">
                                      <p:cBhvr>
                                        <p:cTn id="49" dur="500" fill="hold"/>
                                        <p:tgtEl>
                                          <p:spTgt spid="59"/>
                                        </p:tgtEl>
                                        <p:attrNameLst>
                                          <p:attrName>ppt_y</p:attrName>
                                        </p:attrNameLst>
                                      </p:cBhvr>
                                      <p:tavLst>
                                        <p:tav tm="0">
                                          <p:val>
                                            <p:strVal val="#ppt_y+.1"/>
                                          </p:val>
                                        </p:tav>
                                        <p:tav tm="100000">
                                          <p:val>
                                            <p:strVal val="#ppt_y"/>
                                          </p:val>
                                        </p:tav>
                                      </p:tavLst>
                                    </p:anim>
                                  </p:childTnLst>
                                </p:cTn>
                              </p:par>
                            </p:childTnLst>
                          </p:cTn>
                        </p:par>
                        <p:par>
                          <p:cTn id="50" fill="hold">
                            <p:stCondLst>
                              <p:cond delay="4865"/>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childTnLst>
                          </p:cTn>
                        </p:par>
                        <p:par>
                          <p:cTn id="56" fill="hold">
                            <p:stCondLst>
                              <p:cond delay="5255"/>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250" fill="hold"/>
                                        <p:tgtEl>
                                          <p:spTgt spid="20"/>
                                        </p:tgtEl>
                                        <p:attrNameLst>
                                          <p:attrName>ppt_w</p:attrName>
                                        </p:attrNameLst>
                                      </p:cBhvr>
                                      <p:tavLst>
                                        <p:tav tm="0">
                                          <p:val>
                                            <p:fltVal val="0"/>
                                          </p:val>
                                        </p:tav>
                                        <p:tav tm="100000">
                                          <p:val>
                                            <p:strVal val="#ppt_w"/>
                                          </p:val>
                                        </p:tav>
                                      </p:tavLst>
                                    </p:anim>
                                    <p:anim calcmode="lin" valueType="num">
                                      <p:cBhvr>
                                        <p:cTn id="60" dur="250" fill="hold"/>
                                        <p:tgtEl>
                                          <p:spTgt spid="20"/>
                                        </p:tgtEl>
                                        <p:attrNameLst>
                                          <p:attrName>ppt_h</p:attrName>
                                        </p:attrNameLst>
                                      </p:cBhvr>
                                      <p:tavLst>
                                        <p:tav tm="0">
                                          <p:val>
                                            <p:fltVal val="0"/>
                                          </p:val>
                                        </p:tav>
                                        <p:tav tm="100000">
                                          <p:val>
                                            <p:strVal val="#ppt_h"/>
                                          </p:val>
                                        </p:tav>
                                      </p:tavLst>
                                    </p:anim>
                                    <p:animEffect transition="in" filter="fade">
                                      <p:cBhvr>
                                        <p:cTn id="61" dur="250"/>
                                        <p:tgtEl>
                                          <p:spTgt spid="20"/>
                                        </p:tgtEl>
                                      </p:cBhvr>
                                    </p:animEffect>
                                  </p:childTnLst>
                                </p:cTn>
                              </p:par>
                            </p:childTnLst>
                          </p:cTn>
                        </p:par>
                        <p:par>
                          <p:cTn id="62" fill="hold">
                            <p:stCondLst>
                              <p:cond delay="6230"/>
                            </p:stCondLst>
                            <p:childTnLst>
                              <p:par>
                                <p:cTn id="63" presetID="2" presetClass="entr" presetSubtype="2" decel="100000"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1000" fill="hold"/>
                                        <p:tgtEl>
                                          <p:spTgt spid="64"/>
                                        </p:tgtEl>
                                        <p:attrNameLst>
                                          <p:attrName>ppt_x</p:attrName>
                                        </p:attrNameLst>
                                      </p:cBhvr>
                                      <p:tavLst>
                                        <p:tav tm="0">
                                          <p:val>
                                            <p:strVal val="1+#ppt_w/2"/>
                                          </p:val>
                                        </p:tav>
                                        <p:tav tm="100000">
                                          <p:val>
                                            <p:strVal val="#ppt_x"/>
                                          </p:val>
                                        </p:tav>
                                      </p:tavLst>
                                    </p:anim>
                                    <p:anim calcmode="lin" valueType="num">
                                      <p:cBhvr additive="base">
                                        <p:cTn id="66" dur="1000" fill="hold"/>
                                        <p:tgtEl>
                                          <p:spTgt spid="64"/>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1000"/>
                                        <p:tgtEl>
                                          <p:spTgt spid="64"/>
                                        </p:tgtEl>
                                      </p:cBhvr>
                                    </p:animEffect>
                                  </p:childTnLst>
                                </p:cTn>
                              </p:par>
                            </p:childTnLst>
                          </p:cTn>
                        </p:par>
                        <p:par>
                          <p:cTn id="70" fill="hold">
                            <p:stCondLst>
                              <p:cond delay="7230"/>
                            </p:stCondLst>
                            <p:childTnLst>
                              <p:par>
                                <p:cTn id="71" presetID="42" presetClass="entr" presetSubtype="0" fill="hold"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anim calcmode="lin" valueType="num">
                                      <p:cBhvr>
                                        <p:cTn id="74" dur="500" fill="hold"/>
                                        <p:tgtEl>
                                          <p:spTgt spid="69"/>
                                        </p:tgtEl>
                                        <p:attrNameLst>
                                          <p:attrName>ppt_x</p:attrName>
                                        </p:attrNameLst>
                                      </p:cBhvr>
                                      <p:tavLst>
                                        <p:tav tm="0">
                                          <p:val>
                                            <p:strVal val="#ppt_x"/>
                                          </p:val>
                                        </p:tav>
                                        <p:tav tm="100000">
                                          <p:val>
                                            <p:strVal val="#ppt_x"/>
                                          </p:val>
                                        </p:tav>
                                      </p:tavLst>
                                    </p:anim>
                                    <p:anim calcmode="lin" valueType="num">
                                      <p:cBhvr>
                                        <p:cTn id="75" dur="500" fill="hold"/>
                                        <p:tgtEl>
                                          <p:spTgt spid="69"/>
                                        </p:tgtEl>
                                        <p:attrNameLst>
                                          <p:attrName>ppt_y</p:attrName>
                                        </p:attrNameLst>
                                      </p:cBhvr>
                                      <p:tavLst>
                                        <p:tav tm="0">
                                          <p:val>
                                            <p:strVal val="#ppt_y+.1"/>
                                          </p:val>
                                        </p:tav>
                                        <p:tav tm="100000">
                                          <p:val>
                                            <p:strVal val="#ppt_y"/>
                                          </p:val>
                                        </p:tav>
                                      </p:tavLst>
                                    </p:anim>
                                  </p:childTnLst>
                                </p:cTn>
                              </p:par>
                            </p:childTnLst>
                          </p:cTn>
                        </p:par>
                        <p:par>
                          <p:cTn id="76" fill="hold">
                            <p:stCondLst>
                              <p:cond delay="773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23"/>
                                        </p:tgtEl>
                                        <p:attrNameLst>
                                          <p:attrName>style.visibility</p:attrName>
                                        </p:attrNameLst>
                                      </p:cBhvr>
                                      <p:to>
                                        <p:strVal val="visible"/>
                                      </p:to>
                                    </p:set>
                                    <p:anim calcmode="lin" valueType="num">
                                      <p:cBhvr>
                                        <p:cTn id="79" dur="300" fill="hold"/>
                                        <p:tgtEl>
                                          <p:spTgt spid="23"/>
                                        </p:tgtEl>
                                        <p:attrNameLst>
                                          <p:attrName>ppt_w</p:attrName>
                                        </p:attrNameLst>
                                      </p:cBhvr>
                                      <p:tavLst>
                                        <p:tav tm="0">
                                          <p:val>
                                            <p:fltVal val="0"/>
                                          </p:val>
                                        </p:tav>
                                        <p:tav tm="100000">
                                          <p:val>
                                            <p:strVal val="#ppt_w"/>
                                          </p:val>
                                        </p:tav>
                                      </p:tavLst>
                                    </p:anim>
                                    <p:anim calcmode="lin" valueType="num">
                                      <p:cBhvr>
                                        <p:cTn id="80" dur="300" fill="hold"/>
                                        <p:tgtEl>
                                          <p:spTgt spid="23"/>
                                        </p:tgtEl>
                                        <p:attrNameLst>
                                          <p:attrName>ppt_h</p:attrName>
                                        </p:attrNameLst>
                                      </p:cBhvr>
                                      <p:tavLst>
                                        <p:tav tm="0">
                                          <p:val>
                                            <p:fltVal val="0"/>
                                          </p:val>
                                        </p:tav>
                                        <p:tav tm="100000">
                                          <p:val>
                                            <p:strVal val="#ppt_h"/>
                                          </p:val>
                                        </p:tav>
                                      </p:tavLst>
                                    </p:anim>
                                    <p:animEffect transition="in" filter="fade">
                                      <p:cBhvr>
                                        <p:cTn id="81" dur="300"/>
                                        <p:tgtEl>
                                          <p:spTgt spid="23"/>
                                        </p:tgtEl>
                                      </p:cBhvr>
                                    </p:animEffect>
                                  </p:childTnLst>
                                </p:cTn>
                              </p:par>
                            </p:childTnLst>
                          </p:cTn>
                        </p:par>
                        <p:par>
                          <p:cTn id="82" fill="hold">
                            <p:stCondLst>
                              <p:cond delay="8120"/>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26"/>
                                        </p:tgtEl>
                                        <p:attrNameLst>
                                          <p:attrName>style.visibility</p:attrName>
                                        </p:attrNameLst>
                                      </p:cBhvr>
                                      <p:to>
                                        <p:strVal val="visible"/>
                                      </p:to>
                                    </p:set>
                                    <p:anim calcmode="lin" valueType="num">
                                      <p:cBhvr>
                                        <p:cTn id="85" dur="250" fill="hold"/>
                                        <p:tgtEl>
                                          <p:spTgt spid="26"/>
                                        </p:tgtEl>
                                        <p:attrNameLst>
                                          <p:attrName>ppt_w</p:attrName>
                                        </p:attrNameLst>
                                      </p:cBhvr>
                                      <p:tavLst>
                                        <p:tav tm="0">
                                          <p:val>
                                            <p:fltVal val="0"/>
                                          </p:val>
                                        </p:tav>
                                        <p:tav tm="100000">
                                          <p:val>
                                            <p:strVal val="#ppt_w"/>
                                          </p:val>
                                        </p:tav>
                                      </p:tavLst>
                                    </p:anim>
                                    <p:anim calcmode="lin" valueType="num">
                                      <p:cBhvr>
                                        <p:cTn id="86" dur="250" fill="hold"/>
                                        <p:tgtEl>
                                          <p:spTgt spid="26"/>
                                        </p:tgtEl>
                                        <p:attrNameLst>
                                          <p:attrName>ppt_h</p:attrName>
                                        </p:attrNameLst>
                                      </p:cBhvr>
                                      <p:tavLst>
                                        <p:tav tm="0">
                                          <p:val>
                                            <p:fltVal val="0"/>
                                          </p:val>
                                        </p:tav>
                                        <p:tav tm="100000">
                                          <p:val>
                                            <p:strVal val="#ppt_h"/>
                                          </p:val>
                                        </p:tav>
                                      </p:tavLst>
                                    </p:anim>
                                    <p:animEffect transition="in" filter="fade">
                                      <p:cBhvr>
                                        <p:cTn id="87" dur="250"/>
                                        <p:tgtEl>
                                          <p:spTgt spid="26"/>
                                        </p:tgtEl>
                                      </p:cBhvr>
                                    </p:animEffect>
                                  </p:childTnLst>
                                </p:cTn>
                              </p:par>
                            </p:childTnLst>
                          </p:cTn>
                        </p:par>
                        <p:par>
                          <p:cTn id="88" fill="hold">
                            <p:stCondLst>
                              <p:cond delay="9095"/>
                            </p:stCondLst>
                            <p:childTnLst>
                              <p:par>
                                <p:cTn id="89" presetID="2" presetClass="entr" presetSubtype="8" decel="100000"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1000" fill="hold"/>
                                        <p:tgtEl>
                                          <p:spTgt spid="74"/>
                                        </p:tgtEl>
                                        <p:attrNameLst>
                                          <p:attrName>ppt_x</p:attrName>
                                        </p:attrNameLst>
                                      </p:cBhvr>
                                      <p:tavLst>
                                        <p:tav tm="0">
                                          <p:val>
                                            <p:strVal val="0-#ppt_w/2"/>
                                          </p:val>
                                        </p:tav>
                                        <p:tav tm="100000">
                                          <p:val>
                                            <p:strVal val="#ppt_x"/>
                                          </p:val>
                                        </p:tav>
                                      </p:tavLst>
                                    </p:anim>
                                    <p:anim calcmode="lin" valueType="num">
                                      <p:cBhvr additive="base">
                                        <p:cTn id="92" dur="1000" fill="hold"/>
                                        <p:tgtEl>
                                          <p:spTgt spid="74"/>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1000"/>
                                        <p:tgtEl>
                                          <p:spTgt spid="74"/>
                                        </p:tgtEl>
                                      </p:cBhvr>
                                    </p:animEffect>
                                  </p:childTnLst>
                                </p:cTn>
                              </p:par>
                            </p:childTnLst>
                          </p:cTn>
                        </p:par>
                        <p:par>
                          <p:cTn id="96" fill="hold">
                            <p:stCondLst>
                              <p:cond delay="10095"/>
                            </p:stCondLst>
                            <p:childTnLst>
                              <p:par>
                                <p:cTn id="97" presetID="42" presetClass="entr" presetSubtype="0" fill="hold" nodeType="afterEffect">
                                  <p:stCondLst>
                                    <p:cond delay="0"/>
                                  </p:stCondLst>
                                  <p:childTnLst>
                                    <p:set>
                                      <p:cBhvr>
                                        <p:cTn id="98" dur="1" fill="hold">
                                          <p:stCondLst>
                                            <p:cond delay="0"/>
                                          </p:stCondLst>
                                        </p:cTn>
                                        <p:tgtEl>
                                          <p:spTgt spid="79"/>
                                        </p:tgtEl>
                                        <p:attrNameLst>
                                          <p:attrName>style.visibility</p:attrName>
                                        </p:attrNameLst>
                                      </p:cBhvr>
                                      <p:to>
                                        <p:strVal val="visible"/>
                                      </p:to>
                                    </p:set>
                                    <p:animEffect transition="in" filter="fade">
                                      <p:cBhvr>
                                        <p:cTn id="99" dur="500"/>
                                        <p:tgtEl>
                                          <p:spTgt spid="79"/>
                                        </p:tgtEl>
                                      </p:cBhvr>
                                    </p:animEffect>
                                    <p:anim calcmode="lin" valueType="num">
                                      <p:cBhvr>
                                        <p:cTn id="100" dur="500" fill="hold"/>
                                        <p:tgtEl>
                                          <p:spTgt spid="79"/>
                                        </p:tgtEl>
                                        <p:attrNameLst>
                                          <p:attrName>ppt_x</p:attrName>
                                        </p:attrNameLst>
                                      </p:cBhvr>
                                      <p:tavLst>
                                        <p:tav tm="0">
                                          <p:val>
                                            <p:strVal val="#ppt_x"/>
                                          </p:val>
                                        </p:tav>
                                        <p:tav tm="100000">
                                          <p:val>
                                            <p:strVal val="#ppt_x"/>
                                          </p:val>
                                        </p:tav>
                                      </p:tavLst>
                                    </p:anim>
                                    <p:anim calcmode="lin" valueType="num">
                                      <p:cBhvr>
                                        <p:cTn id="101" dur="500" fill="hold"/>
                                        <p:tgtEl>
                                          <p:spTgt spid="79"/>
                                        </p:tgtEl>
                                        <p:attrNameLst>
                                          <p:attrName>ppt_y</p:attrName>
                                        </p:attrNameLst>
                                      </p:cBhvr>
                                      <p:tavLst>
                                        <p:tav tm="0">
                                          <p:val>
                                            <p:strVal val="#ppt_y+.1"/>
                                          </p:val>
                                        </p:tav>
                                        <p:tav tm="100000">
                                          <p:val>
                                            <p:strVal val="#ppt_y"/>
                                          </p:val>
                                        </p:tav>
                                      </p:tavLst>
                                    </p:anim>
                                  </p:childTnLst>
                                </p:cTn>
                              </p:par>
                            </p:childTnLst>
                          </p:cTn>
                        </p:par>
                        <p:par>
                          <p:cTn id="102" fill="hold">
                            <p:stCondLst>
                              <p:cond delay="10595"/>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25"/>
                                        </p:tgtEl>
                                        <p:attrNameLst>
                                          <p:attrName>style.visibility</p:attrName>
                                        </p:attrNameLst>
                                      </p:cBhvr>
                                      <p:to>
                                        <p:strVal val="visible"/>
                                      </p:to>
                                    </p:set>
                                    <p:anim calcmode="lin" valueType="num">
                                      <p:cBhvr>
                                        <p:cTn id="105" dur="300" fill="hold"/>
                                        <p:tgtEl>
                                          <p:spTgt spid="25"/>
                                        </p:tgtEl>
                                        <p:attrNameLst>
                                          <p:attrName>ppt_w</p:attrName>
                                        </p:attrNameLst>
                                      </p:cBhvr>
                                      <p:tavLst>
                                        <p:tav tm="0">
                                          <p:val>
                                            <p:fltVal val="0"/>
                                          </p:val>
                                        </p:tav>
                                        <p:tav tm="100000">
                                          <p:val>
                                            <p:strVal val="#ppt_w"/>
                                          </p:val>
                                        </p:tav>
                                      </p:tavLst>
                                    </p:anim>
                                    <p:anim calcmode="lin" valueType="num">
                                      <p:cBhvr>
                                        <p:cTn id="106" dur="300" fill="hold"/>
                                        <p:tgtEl>
                                          <p:spTgt spid="25"/>
                                        </p:tgtEl>
                                        <p:attrNameLst>
                                          <p:attrName>ppt_h</p:attrName>
                                        </p:attrNameLst>
                                      </p:cBhvr>
                                      <p:tavLst>
                                        <p:tav tm="0">
                                          <p:val>
                                            <p:fltVal val="0"/>
                                          </p:val>
                                        </p:tav>
                                        <p:tav tm="100000">
                                          <p:val>
                                            <p:strVal val="#ppt_h"/>
                                          </p:val>
                                        </p:tav>
                                      </p:tavLst>
                                    </p:anim>
                                    <p:animEffect transition="in" filter="fade">
                                      <p:cBhvr>
                                        <p:cTn id="107" dur="300"/>
                                        <p:tgtEl>
                                          <p:spTgt spid="25"/>
                                        </p:tgtEl>
                                      </p:cBhvr>
                                    </p:animEffect>
                                  </p:childTnLst>
                                </p:cTn>
                              </p:par>
                            </p:childTnLst>
                          </p:cTn>
                        </p:par>
                        <p:par>
                          <p:cTn id="108" fill="hold">
                            <p:stCondLst>
                              <p:cond delay="10985"/>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4"/>
                                        </p:tgtEl>
                                        <p:attrNameLst>
                                          <p:attrName>style.visibility</p:attrName>
                                        </p:attrNameLst>
                                      </p:cBhvr>
                                      <p:to>
                                        <p:strVal val="visible"/>
                                      </p:to>
                                    </p:set>
                                    <p:anim calcmode="lin" valueType="num">
                                      <p:cBhvr>
                                        <p:cTn id="111" dur="250" fill="hold"/>
                                        <p:tgtEl>
                                          <p:spTgt spid="24"/>
                                        </p:tgtEl>
                                        <p:attrNameLst>
                                          <p:attrName>ppt_w</p:attrName>
                                        </p:attrNameLst>
                                      </p:cBhvr>
                                      <p:tavLst>
                                        <p:tav tm="0">
                                          <p:val>
                                            <p:fltVal val="0"/>
                                          </p:val>
                                        </p:tav>
                                        <p:tav tm="100000">
                                          <p:val>
                                            <p:strVal val="#ppt_w"/>
                                          </p:val>
                                        </p:tav>
                                      </p:tavLst>
                                    </p:anim>
                                    <p:anim calcmode="lin" valueType="num">
                                      <p:cBhvr>
                                        <p:cTn id="112" dur="250" fill="hold"/>
                                        <p:tgtEl>
                                          <p:spTgt spid="24"/>
                                        </p:tgtEl>
                                        <p:attrNameLst>
                                          <p:attrName>ppt_h</p:attrName>
                                        </p:attrNameLst>
                                      </p:cBhvr>
                                      <p:tavLst>
                                        <p:tav tm="0">
                                          <p:val>
                                            <p:fltVal val="0"/>
                                          </p:val>
                                        </p:tav>
                                        <p:tav tm="100000">
                                          <p:val>
                                            <p:strVal val="#ppt_h"/>
                                          </p:val>
                                        </p:tav>
                                      </p:tavLst>
                                    </p:anim>
                                    <p:animEffect transition="in" filter="fade">
                                      <p:cBhvr>
                                        <p:cTn id="113"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088272" y="1553283"/>
            <a:ext cx="1720100" cy="17201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nvGrpSpPr>
          <p:cNvPr id="3" name="组合 2"/>
          <p:cNvGrpSpPr/>
          <p:nvPr/>
        </p:nvGrpSpPr>
        <p:grpSpPr>
          <a:xfrm>
            <a:off x="3606575" y="507683"/>
            <a:ext cx="653053" cy="598350"/>
            <a:chOff x="3529981" y="507683"/>
            <a:chExt cx="653053"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 name="TextBox 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01</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17" name="组合 16"/>
          <p:cNvGrpSpPr/>
          <p:nvPr/>
        </p:nvGrpSpPr>
        <p:grpSpPr>
          <a:xfrm>
            <a:off x="3529980" y="468110"/>
            <a:ext cx="751542" cy="4510290"/>
            <a:chOff x="3529979" y="468110"/>
            <a:chExt cx="1051547" cy="6310738"/>
          </a:xfrm>
        </p:grpSpPr>
        <p:sp>
          <p:nvSpPr>
            <p:cNvPr id="29" name="弧形 28"/>
            <p:cNvSpPr/>
            <p:nvPr/>
          </p:nvSpPr>
          <p:spPr>
            <a:xfrm>
              <a:off x="3529979" y="468110"/>
              <a:ext cx="1051546" cy="1051546"/>
            </a:xfrm>
            <a:prstGeom prst="arc">
              <a:avLst>
                <a:gd name="adj1" fmla="val 16200000"/>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0" name="弧形 29"/>
            <p:cNvSpPr/>
            <p:nvPr/>
          </p:nvSpPr>
          <p:spPr>
            <a:xfrm flipH="1">
              <a:off x="3529980" y="1520022"/>
              <a:ext cx="1051546" cy="1051546"/>
            </a:xfrm>
            <a:prstGeom prst="arc">
              <a:avLst>
                <a:gd name="adj1" fmla="val 16169364"/>
                <a:gd name="adj2" fmla="val 528188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1" name="弧形 30"/>
            <p:cNvSpPr/>
            <p:nvPr/>
          </p:nvSpPr>
          <p:spPr>
            <a:xfrm>
              <a:off x="3529979" y="2571932"/>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2" name="弧形 31"/>
            <p:cNvSpPr/>
            <p:nvPr/>
          </p:nvSpPr>
          <p:spPr>
            <a:xfrm flipH="1">
              <a:off x="3529980" y="3623844"/>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5" name="弧形 44"/>
            <p:cNvSpPr/>
            <p:nvPr/>
          </p:nvSpPr>
          <p:spPr>
            <a:xfrm>
              <a:off x="3529979" y="4675390"/>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6" name="弧形 45"/>
            <p:cNvSpPr/>
            <p:nvPr/>
          </p:nvSpPr>
          <p:spPr>
            <a:xfrm flipH="1">
              <a:off x="3529980" y="5727302"/>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grpSp>
      <p:grpSp>
        <p:nvGrpSpPr>
          <p:cNvPr id="2" name="组合 1"/>
          <p:cNvGrpSpPr/>
          <p:nvPr/>
        </p:nvGrpSpPr>
        <p:grpSpPr>
          <a:xfrm>
            <a:off x="1343028" y="1853950"/>
            <a:ext cx="1210588" cy="1125603"/>
            <a:chOff x="1343028" y="1853950"/>
            <a:chExt cx="1210588" cy="1125603"/>
          </a:xfrm>
        </p:grpSpPr>
        <p:sp>
          <p:nvSpPr>
            <p:cNvPr id="35" name="TextBox 34"/>
            <p:cNvSpPr txBox="1"/>
            <p:nvPr/>
          </p:nvSpPr>
          <p:spPr>
            <a:xfrm>
              <a:off x="1343028" y="1853950"/>
              <a:ext cx="1210588" cy="906915"/>
            </a:xfrm>
            <a:prstGeom prst="rect">
              <a:avLst/>
            </a:prstGeom>
            <a:noFill/>
          </p:spPr>
          <p:txBody>
            <a:bodyPr wrap="none" rtlCol="0" anchor="ctr">
              <a:spAutoFit/>
            </a:bodyPr>
            <a:lstStyle/>
            <a:p>
              <a:pPr algn="ctr">
                <a:lnSpc>
                  <a:spcPct val="150000"/>
                </a:lnSpc>
              </a:pPr>
              <a:r>
                <a:rPr lang="zh-CN" altLang="en-US" sz="6000" b="1" baseline="12000"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目录</a:t>
              </a:r>
              <a:endParaRPr lang="zh-CN" altLang="en-US" sz="6000" b="1" baseline="12000"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sp>
          <p:nvSpPr>
            <p:cNvPr id="25" name="TextBox 24"/>
            <p:cNvSpPr txBox="1"/>
            <p:nvPr/>
          </p:nvSpPr>
          <p:spPr>
            <a:xfrm>
              <a:off x="1433596" y="2514426"/>
              <a:ext cx="1029448" cy="465127"/>
            </a:xfrm>
            <a:prstGeom prst="rect">
              <a:avLst/>
            </a:prstGeom>
            <a:noFill/>
          </p:spPr>
          <p:txBody>
            <a:bodyPr wrap="none" rtlCol="0" anchor="ctr">
              <a:spAutoFit/>
            </a:bodyPr>
            <a:lstStyle/>
            <a:p>
              <a:pPr algn="ctr">
                <a:lnSpc>
                  <a:spcPct val="150000"/>
                </a:lnSpc>
              </a:pPr>
              <a:r>
                <a:rPr lang="en-US" altLang="zh-CN" sz="2800" baseline="12000" dirty="0" smtClean="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rPr>
                <a:t>CONTENT</a:t>
              </a:r>
              <a:endParaRPr lang="zh-CN" altLang="en-US" sz="2800" baseline="12000" dirty="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endParaRPr>
            </a:p>
          </p:txBody>
        </p:sp>
      </p:grpSp>
      <p:sp>
        <p:nvSpPr>
          <p:cNvPr id="15" name="矩形 14"/>
          <p:cNvSpPr/>
          <p:nvPr/>
        </p:nvSpPr>
        <p:spPr>
          <a:xfrm>
            <a:off x="4563616" y="611376"/>
            <a:ext cx="800219"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绪论</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36" name="矩形 35"/>
          <p:cNvSpPr/>
          <p:nvPr/>
        </p:nvSpPr>
        <p:spPr>
          <a:xfrm>
            <a:off x="4514875" y="1347614"/>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研究方法与思路</a:t>
            </a:r>
          </a:p>
        </p:txBody>
      </p:sp>
      <p:sp>
        <p:nvSpPr>
          <p:cNvPr id="38" name="矩形 37"/>
          <p:cNvSpPr/>
          <p:nvPr/>
        </p:nvSpPr>
        <p:spPr>
          <a:xfrm>
            <a:off x="4485183" y="2902173"/>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研究成果与应用</a:t>
            </a:r>
          </a:p>
        </p:txBody>
      </p:sp>
      <p:sp>
        <p:nvSpPr>
          <p:cNvPr id="39" name="矩形 38"/>
          <p:cNvSpPr/>
          <p:nvPr/>
        </p:nvSpPr>
        <p:spPr>
          <a:xfrm>
            <a:off x="4485183" y="3643064"/>
            <a:ext cx="141577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相关建议</a:t>
            </a:r>
          </a:p>
        </p:txBody>
      </p:sp>
      <p:grpSp>
        <p:nvGrpSpPr>
          <p:cNvPr id="47" name="组合 46"/>
          <p:cNvGrpSpPr/>
          <p:nvPr/>
        </p:nvGrpSpPr>
        <p:grpSpPr>
          <a:xfrm>
            <a:off x="3640836" y="1296507"/>
            <a:ext cx="653053" cy="598350"/>
            <a:chOff x="3529981" y="507683"/>
            <a:chExt cx="653053" cy="598350"/>
          </a:xfrm>
        </p:grpSpPr>
        <p:sp>
          <p:nvSpPr>
            <p:cNvPr id="48" name="椭圆 4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49" name="TextBox 48"/>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02</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0" name="组合 49"/>
          <p:cNvGrpSpPr/>
          <p:nvPr/>
        </p:nvGrpSpPr>
        <p:grpSpPr>
          <a:xfrm>
            <a:off x="3646514" y="2788594"/>
            <a:ext cx="653053" cy="598350"/>
            <a:chOff x="3529981" y="507683"/>
            <a:chExt cx="653053" cy="598350"/>
          </a:xfrm>
        </p:grpSpPr>
        <p:sp>
          <p:nvSpPr>
            <p:cNvPr id="51" name="椭圆 5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2" name="TextBox 51"/>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04</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3" name="组合 52"/>
          <p:cNvGrpSpPr/>
          <p:nvPr/>
        </p:nvGrpSpPr>
        <p:grpSpPr>
          <a:xfrm>
            <a:off x="3640836" y="4303454"/>
            <a:ext cx="653053" cy="598350"/>
            <a:chOff x="3529981" y="507683"/>
            <a:chExt cx="653053" cy="598350"/>
          </a:xfrm>
        </p:grpSpPr>
        <p:sp>
          <p:nvSpPr>
            <p:cNvPr id="54" name="椭圆 5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5" name="TextBox 5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06</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6" name="组合 55"/>
          <p:cNvGrpSpPr/>
          <p:nvPr/>
        </p:nvGrpSpPr>
        <p:grpSpPr>
          <a:xfrm>
            <a:off x="3638632" y="2048308"/>
            <a:ext cx="653054" cy="598350"/>
            <a:chOff x="3529981" y="507683"/>
            <a:chExt cx="653054" cy="598350"/>
          </a:xfrm>
        </p:grpSpPr>
        <p:sp>
          <p:nvSpPr>
            <p:cNvPr id="57" name="椭圆 5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8" name="TextBox 57"/>
            <p:cNvSpPr txBox="1"/>
            <p:nvPr/>
          </p:nvSpPr>
          <p:spPr>
            <a:xfrm>
              <a:off x="3555939"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03</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9" name="组合 58"/>
          <p:cNvGrpSpPr/>
          <p:nvPr/>
        </p:nvGrpSpPr>
        <p:grpSpPr>
          <a:xfrm>
            <a:off x="3606575" y="3551652"/>
            <a:ext cx="653053" cy="598350"/>
            <a:chOff x="3529981" y="507683"/>
            <a:chExt cx="653053" cy="598350"/>
          </a:xfrm>
        </p:grpSpPr>
        <p:sp>
          <p:nvSpPr>
            <p:cNvPr id="60" name="椭圆 59"/>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61" name="TextBox 60"/>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05</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sp>
        <p:nvSpPr>
          <p:cNvPr id="63" name="矩形 62"/>
          <p:cNvSpPr/>
          <p:nvPr/>
        </p:nvSpPr>
        <p:spPr>
          <a:xfrm>
            <a:off x="4485183" y="2184993"/>
            <a:ext cx="2646878"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关键技术实践难点</a:t>
            </a:r>
          </a:p>
        </p:txBody>
      </p:sp>
      <p:sp>
        <p:nvSpPr>
          <p:cNvPr id="65" name="矩形 64"/>
          <p:cNvSpPr/>
          <p:nvPr/>
        </p:nvSpPr>
        <p:spPr>
          <a:xfrm>
            <a:off x="4485183" y="4420091"/>
            <a:ext cx="1415772"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论文总结</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83547640"/>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3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14:presetBounceEnd="60000">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14:bounceEnd="60000">
                                          <p:cBhvr additive="base">
                                            <p:cTn id="32" dur="3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14:presetBounceEnd="60000">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14:bounceEnd="60000">
                                          <p:cBhvr additive="base">
                                            <p:cTn id="41" dur="3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14:presetBounceEnd="60000">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14:bounceEnd="60000">
                                          <p:cBhvr additive="base">
                                            <p:cTn id="50" dur="3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14:presetBounceEnd="60000">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14:bounceEnd="60000">
                                          <p:cBhvr additive="base">
                                            <p:cTn id="59" dur="3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14:presetBounceEnd="60000">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14:bounceEnd="60000">
                                          <p:cBhvr additive="base">
                                            <p:cTn id="68" dur="3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300" fill="hold"/>
                                            <p:tgtEl>
                                              <p:spTgt spid="3"/>
                                            </p:tgtEl>
                                            <p:attrNameLst>
                                              <p:attrName>ppt_x</p:attrName>
                                            </p:attrNameLst>
                                          </p:cBhvr>
                                          <p:tavLst>
                                            <p:tav tm="0">
                                              <p:val>
                                                <p:strVal val="1+#ppt_w/2"/>
                                              </p:val>
                                            </p:tav>
                                            <p:tav tm="100000">
                                              <p:val>
                                                <p:strVal val="#ppt_x"/>
                                              </p:val>
                                            </p:tav>
                                          </p:tavLst>
                                        </p:anim>
                                        <p:anim calcmode="lin" valueType="num">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300" fill="hold"/>
                                            <p:tgtEl>
                                              <p:spTgt spid="47"/>
                                            </p:tgtEl>
                                            <p:attrNameLst>
                                              <p:attrName>ppt_x</p:attrName>
                                            </p:attrNameLst>
                                          </p:cBhvr>
                                          <p:tavLst>
                                            <p:tav tm="0">
                                              <p:val>
                                                <p:strVal val="1+#ppt_w/2"/>
                                              </p:val>
                                            </p:tav>
                                            <p:tav tm="100000">
                                              <p:val>
                                                <p:strVal val="#ppt_x"/>
                                              </p:val>
                                            </p:tav>
                                          </p:tavLst>
                                        </p:anim>
                                        <p:anim calcmode="lin" valueType="num">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300" fill="hold"/>
                                            <p:tgtEl>
                                              <p:spTgt spid="56"/>
                                            </p:tgtEl>
                                            <p:attrNameLst>
                                              <p:attrName>ppt_x</p:attrName>
                                            </p:attrNameLst>
                                          </p:cBhvr>
                                          <p:tavLst>
                                            <p:tav tm="0">
                                              <p:val>
                                                <p:strVal val="1+#ppt_w/2"/>
                                              </p:val>
                                            </p:tav>
                                            <p:tav tm="100000">
                                              <p:val>
                                                <p:strVal val="#ppt_x"/>
                                              </p:val>
                                            </p:tav>
                                          </p:tavLst>
                                        </p:anim>
                                        <p:anim calcmode="lin" valueType="num">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300" fill="hold"/>
                                            <p:tgtEl>
                                              <p:spTgt spid="50"/>
                                            </p:tgtEl>
                                            <p:attrNameLst>
                                              <p:attrName>ppt_x</p:attrName>
                                            </p:attrNameLst>
                                          </p:cBhvr>
                                          <p:tavLst>
                                            <p:tav tm="0">
                                              <p:val>
                                                <p:strVal val="1+#ppt_w/2"/>
                                              </p:val>
                                            </p:tav>
                                            <p:tav tm="100000">
                                              <p:val>
                                                <p:strVal val="#ppt_x"/>
                                              </p:val>
                                            </p:tav>
                                          </p:tavLst>
                                        </p:anim>
                                        <p:anim calcmode="lin" valueType="num">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300" fill="hold"/>
                                            <p:tgtEl>
                                              <p:spTgt spid="59"/>
                                            </p:tgtEl>
                                            <p:attrNameLst>
                                              <p:attrName>ppt_x</p:attrName>
                                            </p:attrNameLst>
                                          </p:cBhvr>
                                          <p:tavLst>
                                            <p:tav tm="0">
                                              <p:val>
                                                <p:strVal val="1+#ppt_w/2"/>
                                              </p:val>
                                            </p:tav>
                                            <p:tav tm="100000">
                                              <p:val>
                                                <p:strVal val="#ppt_x"/>
                                              </p:val>
                                            </p:tav>
                                          </p:tavLst>
                                        </p:anim>
                                        <p:anim calcmode="lin" valueType="num">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300" fill="hold"/>
                                            <p:tgtEl>
                                              <p:spTgt spid="53"/>
                                            </p:tgtEl>
                                            <p:attrNameLst>
                                              <p:attrName>ppt_x</p:attrName>
                                            </p:attrNameLst>
                                          </p:cBhvr>
                                          <p:tavLst>
                                            <p:tav tm="0">
                                              <p:val>
                                                <p:strVal val="1+#ppt_w/2"/>
                                              </p:val>
                                            </p:tav>
                                            <p:tav tm="100000">
                                              <p:val>
                                                <p:strVal val="#ppt_x"/>
                                              </p:val>
                                            </p:tav>
                                          </p:tavLst>
                                        </p:anim>
                                        <p:anim calcmode="lin" valueType="num">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140949" y="1248750"/>
            <a:ext cx="3094708" cy="1765186"/>
            <a:chOff x="2140949" y="1248750"/>
            <a:chExt cx="3094708" cy="1765186"/>
          </a:xfrm>
        </p:grpSpPr>
        <p:graphicFrame>
          <p:nvGraphicFramePr>
            <p:cNvPr id="6" name="图表 5"/>
            <p:cNvGraphicFramePr/>
            <p:nvPr>
              <p:extLst>
                <p:ext uri="{D42A27DB-BD31-4B8C-83A1-F6EECF244321}">
                  <p14:modId xmlns:p14="http://schemas.microsoft.com/office/powerpoint/2010/main" val="943704125"/>
                </p:ext>
              </p:extLst>
            </p:nvPr>
          </p:nvGraphicFramePr>
          <p:xfrm>
            <a:off x="2140949" y="1248750"/>
            <a:ext cx="3094708" cy="1765186"/>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28"/>
            <p:cNvSpPr txBox="1"/>
            <p:nvPr/>
          </p:nvSpPr>
          <p:spPr>
            <a:xfrm>
              <a:off x="31572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50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3" name="组合 2"/>
          <p:cNvGrpSpPr/>
          <p:nvPr/>
        </p:nvGrpSpPr>
        <p:grpSpPr>
          <a:xfrm>
            <a:off x="5675738" y="1248750"/>
            <a:ext cx="3094708" cy="1765186"/>
            <a:chOff x="5675738" y="1248750"/>
            <a:chExt cx="3094708" cy="1765186"/>
          </a:xfrm>
        </p:grpSpPr>
        <p:graphicFrame>
          <p:nvGraphicFramePr>
            <p:cNvPr id="8" name="图表 7"/>
            <p:cNvGraphicFramePr/>
            <p:nvPr>
              <p:extLst>
                <p:ext uri="{D42A27DB-BD31-4B8C-83A1-F6EECF244321}">
                  <p14:modId xmlns:p14="http://schemas.microsoft.com/office/powerpoint/2010/main" val="2495234159"/>
                </p:ext>
              </p:extLst>
            </p:nvPr>
          </p:nvGraphicFramePr>
          <p:xfrm>
            <a:off x="5675738" y="1248750"/>
            <a:ext cx="3094708" cy="1765186"/>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30"/>
            <p:cNvSpPr txBox="1"/>
            <p:nvPr/>
          </p:nvSpPr>
          <p:spPr>
            <a:xfrm>
              <a:off x="67185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100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grpSp>
        <p:nvGrpSpPr>
          <p:cNvPr id="28" name="组合 27"/>
          <p:cNvGrpSpPr/>
          <p:nvPr/>
        </p:nvGrpSpPr>
        <p:grpSpPr>
          <a:xfrm>
            <a:off x="373555" y="1248750"/>
            <a:ext cx="3094708" cy="1765186"/>
            <a:chOff x="373555" y="1248750"/>
            <a:chExt cx="3094708" cy="1765186"/>
          </a:xfrm>
        </p:grpSpPr>
        <p:graphicFrame>
          <p:nvGraphicFramePr>
            <p:cNvPr id="5" name="图表 4"/>
            <p:cNvGraphicFramePr/>
            <p:nvPr>
              <p:extLst>
                <p:ext uri="{D42A27DB-BD31-4B8C-83A1-F6EECF244321}">
                  <p14:modId xmlns:p14="http://schemas.microsoft.com/office/powerpoint/2010/main" val="765557760"/>
                </p:ext>
              </p:extLst>
            </p:nvPr>
          </p:nvGraphicFramePr>
          <p:xfrm>
            <a:off x="373555" y="1248750"/>
            <a:ext cx="3094708" cy="1765186"/>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27"/>
            <p:cNvSpPr txBox="1"/>
            <p:nvPr/>
          </p:nvSpPr>
          <p:spPr>
            <a:xfrm>
              <a:off x="1398644"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30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26" name="组合 25"/>
          <p:cNvGrpSpPr/>
          <p:nvPr/>
        </p:nvGrpSpPr>
        <p:grpSpPr>
          <a:xfrm>
            <a:off x="3908344" y="1248750"/>
            <a:ext cx="3094708" cy="1765186"/>
            <a:chOff x="3908344" y="1248750"/>
            <a:chExt cx="3094708" cy="1765186"/>
          </a:xfrm>
        </p:grpSpPr>
        <p:graphicFrame>
          <p:nvGraphicFramePr>
            <p:cNvPr id="7" name="图表 6"/>
            <p:cNvGraphicFramePr/>
            <p:nvPr>
              <p:extLst>
                <p:ext uri="{D42A27DB-BD31-4B8C-83A1-F6EECF244321}">
                  <p14:modId xmlns:p14="http://schemas.microsoft.com/office/powerpoint/2010/main" val="1099896728"/>
                </p:ext>
              </p:extLst>
            </p:nvPr>
          </p:nvGraphicFramePr>
          <p:xfrm>
            <a:off x="3908344" y="1248750"/>
            <a:ext cx="3094708" cy="1765186"/>
          </p:xfrm>
          <a:graphic>
            <a:graphicData uri="http://schemas.openxmlformats.org/drawingml/2006/chart">
              <c:chart xmlns:c="http://schemas.openxmlformats.org/drawingml/2006/chart" xmlns:r="http://schemas.openxmlformats.org/officeDocument/2006/relationships" r:id="rId6"/>
            </a:graphicData>
          </a:graphic>
        </p:graphicFrame>
        <p:sp>
          <p:nvSpPr>
            <p:cNvPr id="11" name="文本框 29"/>
            <p:cNvSpPr txBox="1"/>
            <p:nvPr/>
          </p:nvSpPr>
          <p:spPr>
            <a:xfrm>
              <a:off x="4915759"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80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17" name="矩形 1"/>
          <p:cNvSpPr>
            <a:spLocks noChangeArrowheads="1"/>
          </p:cNvSpPr>
          <p:nvPr/>
        </p:nvSpPr>
        <p:spPr bwMode="auto">
          <a:xfrm>
            <a:off x="1215231" y="428542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291"/>
          <p:cNvSpPr>
            <a:spLocks noChangeArrowheads="1"/>
          </p:cNvSpPr>
          <p:nvPr/>
        </p:nvSpPr>
        <p:spPr bwMode="auto">
          <a:xfrm>
            <a:off x="1318019" y="2977924"/>
            <a:ext cx="915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panose="020B0503020204020204" pitchFamily="34" charset="-122"/>
                <a:ea typeface="微软雅黑" panose="020B0503020204020204" pitchFamily="34" charset="-122"/>
              </a:rPr>
              <a:t>案例</a:t>
            </a:r>
            <a:r>
              <a:rPr lang="en-US" altLang="zh-CN" dirty="0" smtClean="0">
                <a:solidFill>
                  <a:srgbClr val="0070C0"/>
                </a:solidFill>
                <a:latin typeface="微软雅黑" panose="020B0503020204020204" pitchFamily="34" charset="-122"/>
                <a:ea typeface="微软雅黑" panose="020B0503020204020204" pitchFamily="34" charset="-122"/>
              </a:rPr>
              <a:t>01</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9" name="TextBox 292"/>
          <p:cNvSpPr>
            <a:spLocks noChangeArrowheads="1"/>
          </p:cNvSpPr>
          <p:nvPr/>
        </p:nvSpPr>
        <p:spPr bwMode="auto">
          <a:xfrm>
            <a:off x="32099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02</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0" name="TextBox 293"/>
          <p:cNvSpPr>
            <a:spLocks noChangeArrowheads="1"/>
          </p:cNvSpPr>
          <p:nvPr/>
        </p:nvSpPr>
        <p:spPr bwMode="auto">
          <a:xfrm>
            <a:off x="50217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03</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1" name="TextBox 294"/>
          <p:cNvSpPr>
            <a:spLocks noChangeArrowheads="1"/>
          </p:cNvSpPr>
          <p:nvPr/>
        </p:nvSpPr>
        <p:spPr bwMode="auto">
          <a:xfrm>
            <a:off x="68335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04</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34916"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2908454"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4" name="TextBox 23"/>
          <p:cNvSpPr txBox="1"/>
          <p:nvPr/>
        </p:nvSpPr>
        <p:spPr>
          <a:xfrm>
            <a:off x="4781992"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510391"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Tree>
    <p:extLst>
      <p:ext uri="{BB962C8B-B14F-4D97-AF65-F5344CB8AC3E}">
        <p14:creationId xmlns:p14="http://schemas.microsoft.com/office/powerpoint/2010/main" val="250224799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1975"/>
                            </p:stCondLst>
                            <p:childTnLst>
                              <p:par>
                                <p:cTn id="11" presetID="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0-#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2475"/>
                            </p:stCondLst>
                            <p:childTnLst>
                              <p:par>
                                <p:cTn id="16" presetID="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0-#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childTnLst>
                          </p:cTn>
                        </p:par>
                        <p:par>
                          <p:cTn id="20" fill="hold">
                            <p:stCondLst>
                              <p:cond delay="2975"/>
                            </p:stCondLst>
                            <p:childTnLst>
                              <p:par>
                                <p:cTn id="21" presetID="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475"/>
                            </p:stCondLst>
                            <p:childTnLst>
                              <p:par>
                                <p:cTn id="26" presetID="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3975"/>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4475"/>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calcmode="lin" valueType="num">
                                      <p:cBhvr>
                                        <p:cTn id="39" dur="250" fill="hold"/>
                                        <p:tgtEl>
                                          <p:spTgt spid="22"/>
                                        </p:tgtEl>
                                        <p:attrNameLst>
                                          <p:attrName>ppt_w</p:attrName>
                                        </p:attrNameLst>
                                      </p:cBhvr>
                                      <p:tavLst>
                                        <p:tav tm="0">
                                          <p:val>
                                            <p:fltVal val="0"/>
                                          </p:val>
                                        </p:tav>
                                        <p:tav tm="100000">
                                          <p:val>
                                            <p:strVal val="#ppt_w"/>
                                          </p:val>
                                        </p:tav>
                                      </p:tavLst>
                                    </p:anim>
                                    <p:anim calcmode="lin" valueType="num">
                                      <p:cBhvr>
                                        <p:cTn id="40" dur="250" fill="hold"/>
                                        <p:tgtEl>
                                          <p:spTgt spid="22"/>
                                        </p:tgtEl>
                                        <p:attrNameLst>
                                          <p:attrName>ppt_h</p:attrName>
                                        </p:attrNameLst>
                                      </p:cBhvr>
                                      <p:tavLst>
                                        <p:tav tm="0">
                                          <p:val>
                                            <p:fltVal val="0"/>
                                          </p:val>
                                        </p:tav>
                                        <p:tav tm="100000">
                                          <p:val>
                                            <p:strVal val="#ppt_h"/>
                                          </p:val>
                                        </p:tav>
                                      </p:tavLst>
                                    </p:anim>
                                    <p:animEffect transition="in" filter="fade">
                                      <p:cBhvr>
                                        <p:cTn id="41" dur="25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54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250" fill="hold"/>
                                        <p:tgtEl>
                                          <p:spTgt spid="23"/>
                                        </p:tgtEl>
                                        <p:attrNameLst>
                                          <p:attrName>ppt_w</p:attrName>
                                        </p:attrNameLst>
                                      </p:cBhvr>
                                      <p:tavLst>
                                        <p:tav tm="0">
                                          <p:val>
                                            <p:fltVal val="0"/>
                                          </p:val>
                                        </p:tav>
                                        <p:tav tm="100000">
                                          <p:val>
                                            <p:strVal val="#ppt_w"/>
                                          </p:val>
                                        </p:tav>
                                      </p:tavLst>
                                    </p:anim>
                                    <p:anim calcmode="lin" valueType="num">
                                      <p:cBhvr>
                                        <p:cTn id="51" dur="250" fill="hold"/>
                                        <p:tgtEl>
                                          <p:spTgt spid="23"/>
                                        </p:tgtEl>
                                        <p:attrNameLst>
                                          <p:attrName>ppt_h</p:attrName>
                                        </p:attrNameLst>
                                      </p:cBhvr>
                                      <p:tavLst>
                                        <p:tav tm="0">
                                          <p:val>
                                            <p:fltVal val="0"/>
                                          </p:val>
                                        </p:tav>
                                        <p:tav tm="100000">
                                          <p:val>
                                            <p:strVal val="#ppt_h"/>
                                          </p:val>
                                        </p:tav>
                                      </p:tavLst>
                                    </p:anim>
                                    <p:animEffect transition="in" filter="fade">
                                      <p:cBhvr>
                                        <p:cTn id="52" dur="25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642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4"/>
                                        </p:tgtEl>
                                        <p:attrNameLst>
                                          <p:attrName>style.visibility</p:attrName>
                                        </p:attrNameLst>
                                      </p:cBhvr>
                                      <p:to>
                                        <p:strVal val="visible"/>
                                      </p:to>
                                    </p:set>
                                    <p:anim calcmode="lin" valueType="num">
                                      <p:cBhvr>
                                        <p:cTn id="61" dur="250" fill="hold"/>
                                        <p:tgtEl>
                                          <p:spTgt spid="24"/>
                                        </p:tgtEl>
                                        <p:attrNameLst>
                                          <p:attrName>ppt_w</p:attrName>
                                        </p:attrNameLst>
                                      </p:cBhvr>
                                      <p:tavLst>
                                        <p:tav tm="0">
                                          <p:val>
                                            <p:fltVal val="0"/>
                                          </p:val>
                                        </p:tav>
                                        <p:tav tm="100000">
                                          <p:val>
                                            <p:strVal val="#ppt_w"/>
                                          </p:val>
                                        </p:tav>
                                      </p:tavLst>
                                    </p:anim>
                                    <p:anim calcmode="lin" valueType="num">
                                      <p:cBhvr>
                                        <p:cTn id="62" dur="250" fill="hold"/>
                                        <p:tgtEl>
                                          <p:spTgt spid="24"/>
                                        </p:tgtEl>
                                        <p:attrNameLst>
                                          <p:attrName>ppt_h</p:attrName>
                                        </p:attrNameLst>
                                      </p:cBhvr>
                                      <p:tavLst>
                                        <p:tav tm="0">
                                          <p:val>
                                            <p:fltVal val="0"/>
                                          </p:val>
                                        </p:tav>
                                        <p:tav tm="100000">
                                          <p:val>
                                            <p:strVal val="#ppt_h"/>
                                          </p:val>
                                        </p:tav>
                                      </p:tavLst>
                                    </p:anim>
                                    <p:animEffect transition="in" filter="fade">
                                      <p:cBhvr>
                                        <p:cTn id="63" dur="25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74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5"/>
                                        </p:tgtEl>
                                        <p:attrNameLst>
                                          <p:attrName>style.visibility</p:attrName>
                                        </p:attrNameLst>
                                      </p:cBhvr>
                                      <p:to>
                                        <p:strVal val="visible"/>
                                      </p:to>
                                    </p:set>
                                    <p:anim calcmode="lin" valueType="num">
                                      <p:cBhvr>
                                        <p:cTn id="72" dur="250" fill="hold"/>
                                        <p:tgtEl>
                                          <p:spTgt spid="25"/>
                                        </p:tgtEl>
                                        <p:attrNameLst>
                                          <p:attrName>ppt_w</p:attrName>
                                        </p:attrNameLst>
                                      </p:cBhvr>
                                      <p:tavLst>
                                        <p:tav tm="0">
                                          <p:val>
                                            <p:fltVal val="0"/>
                                          </p:val>
                                        </p:tav>
                                        <p:tav tm="100000">
                                          <p:val>
                                            <p:strVal val="#ppt_w"/>
                                          </p:val>
                                        </p:tav>
                                      </p:tavLst>
                                    </p:anim>
                                    <p:anim calcmode="lin" valueType="num">
                                      <p:cBhvr>
                                        <p:cTn id="73" dur="250" fill="hold"/>
                                        <p:tgtEl>
                                          <p:spTgt spid="25"/>
                                        </p:tgtEl>
                                        <p:attrNameLst>
                                          <p:attrName>ppt_h</p:attrName>
                                        </p:attrNameLst>
                                      </p:cBhvr>
                                      <p:tavLst>
                                        <p:tav tm="0">
                                          <p:val>
                                            <p:fltVal val="0"/>
                                          </p:val>
                                        </p:tav>
                                        <p:tav tm="100000">
                                          <p:val>
                                            <p:strVal val="#ppt_h"/>
                                          </p:val>
                                        </p:tav>
                                      </p:tavLst>
                                    </p:anim>
                                    <p:animEffect transition="in" filter="fade">
                                      <p:cBhvr>
                                        <p:cTn id="74" dur="250"/>
                                        <p:tgtEl>
                                          <p:spTgt spid="25"/>
                                        </p:tgtEl>
                                      </p:cBhvr>
                                    </p:animEffect>
                                  </p:childTnLst>
                                </p:cTn>
                              </p:par>
                            </p:childTnLst>
                          </p:cTn>
                        </p:par>
                        <p:par>
                          <p:cTn id="75" fill="hold">
                            <p:stCondLst>
                              <p:cond delay="8375"/>
                            </p:stCondLst>
                            <p:childTnLst>
                              <p:par>
                                <p:cTn id="76" presetID="2" presetClass="entr" presetSubtype="4"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ppt_x"/>
                                          </p:val>
                                        </p:tav>
                                        <p:tav tm="100000">
                                          <p:val>
                                            <p:strVal val="#ppt_x"/>
                                          </p:val>
                                        </p:tav>
                                      </p:tavLst>
                                    </p:anim>
                                    <p:anim calcmode="lin" valueType="num">
                                      <p:cBhvr additive="base">
                                        <p:cTn id="7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4</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93949" y="1773787"/>
            <a:ext cx="3147015"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研究成果与应用</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研究目标</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应用前景</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成果形式</a:t>
            </a:r>
          </a:p>
        </p:txBody>
      </p:sp>
    </p:spTree>
    <p:extLst>
      <p:ext uri="{BB962C8B-B14F-4D97-AF65-F5344CB8AC3E}">
        <p14:creationId xmlns:p14="http://schemas.microsoft.com/office/powerpoint/2010/main" val="38190786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研究目标</a:t>
            </a:r>
          </a:p>
        </p:txBody>
      </p:sp>
      <p:grpSp>
        <p:nvGrpSpPr>
          <p:cNvPr id="27" name="组合 26"/>
          <p:cNvGrpSpPr/>
          <p:nvPr/>
        </p:nvGrpSpPr>
        <p:grpSpPr>
          <a:xfrm>
            <a:off x="3225404" y="861658"/>
            <a:ext cx="96440" cy="4165179"/>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065502" y="845887"/>
            <a:ext cx="875596" cy="3718859"/>
            <a:chOff x="2065502" y="1044318"/>
            <a:chExt cx="875596" cy="3718859"/>
          </a:xfrm>
        </p:grpSpPr>
        <p:sp>
          <p:nvSpPr>
            <p:cNvPr id="37" name="泪滴形 7"/>
            <p:cNvSpPr>
              <a:spLocks/>
            </p:cNvSpPr>
            <p:nvPr/>
          </p:nvSpPr>
          <p:spPr bwMode="auto">
            <a:xfrm rot="2700000">
              <a:off x="2066047" y="1043773"/>
              <a:ext cx="874470"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8" name="文本框 17"/>
            <p:cNvSpPr txBox="1">
              <a:spLocks noChangeArrowheads="1"/>
            </p:cNvSpPr>
            <p:nvPr/>
          </p:nvSpPr>
          <p:spPr bwMode="auto">
            <a:xfrm>
              <a:off x="2213858" y="1250456"/>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01</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39" name="泪滴形 9"/>
            <p:cNvSpPr>
              <a:spLocks/>
            </p:cNvSpPr>
            <p:nvPr/>
          </p:nvSpPr>
          <p:spPr bwMode="auto">
            <a:xfrm rot="2700000">
              <a:off x="2065537" y="1989856"/>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0" name="文本框 18"/>
            <p:cNvSpPr txBox="1">
              <a:spLocks noChangeArrowheads="1"/>
            </p:cNvSpPr>
            <p:nvPr/>
          </p:nvSpPr>
          <p:spPr bwMode="auto">
            <a:xfrm>
              <a:off x="2215761" y="22289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200" dirty="0" smtClean="0">
                  <a:solidFill>
                    <a:srgbClr val="0070C0"/>
                  </a:solidFill>
                  <a:latin typeface="微软雅黑" panose="020B0503020204020204" pitchFamily="34" charset="-122"/>
                  <a:ea typeface="微软雅黑" panose="020B0503020204020204" pitchFamily="34" charset="-122"/>
                </a:rPr>
                <a:t>02</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1" name="泪滴形 12"/>
            <p:cNvSpPr>
              <a:spLocks/>
            </p:cNvSpPr>
            <p:nvPr/>
          </p:nvSpPr>
          <p:spPr bwMode="auto">
            <a:xfrm rot="2700000">
              <a:off x="2065538" y="2944251"/>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2" name="文本框 19"/>
            <p:cNvSpPr txBox="1">
              <a:spLocks noChangeArrowheads="1"/>
            </p:cNvSpPr>
            <p:nvPr/>
          </p:nvSpPr>
          <p:spPr bwMode="auto">
            <a:xfrm>
              <a:off x="2215762" y="3155985"/>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03</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3" name="泪滴形 12"/>
            <p:cNvSpPr>
              <a:spLocks/>
            </p:cNvSpPr>
            <p:nvPr/>
          </p:nvSpPr>
          <p:spPr bwMode="auto">
            <a:xfrm rot="2700000">
              <a:off x="2065539" y="3887618"/>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4" name="文本框 19"/>
            <p:cNvSpPr txBox="1">
              <a:spLocks noChangeArrowheads="1"/>
            </p:cNvSpPr>
            <p:nvPr/>
          </p:nvSpPr>
          <p:spPr bwMode="auto">
            <a:xfrm>
              <a:off x="2215763" y="40993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04</a:t>
              </a:r>
              <a:endParaRPr lang="zh-CN" altLang="en-US" sz="2200" dirty="0">
                <a:solidFill>
                  <a:srgbClr val="0070C0"/>
                </a:solidFill>
                <a:latin typeface="微软雅黑" panose="020B0503020204020204" pitchFamily="34" charset="-122"/>
                <a:ea typeface="微软雅黑" panose="020B0503020204020204" pitchFamily="34" charset="-122"/>
              </a:endParaRPr>
            </a:p>
          </p:txBody>
        </p:sp>
      </p:grpSp>
      <p:sp>
        <p:nvSpPr>
          <p:cNvPr id="45" name="矩形 20"/>
          <p:cNvSpPr>
            <a:spLocks noChangeArrowheads="1"/>
          </p:cNvSpPr>
          <p:nvPr/>
        </p:nvSpPr>
        <p:spPr bwMode="auto">
          <a:xfrm>
            <a:off x="3567113" y="1194198"/>
            <a:ext cx="2047875" cy="282178"/>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smtClean="0">
                <a:solidFill>
                  <a:srgbClr val="0070C0"/>
                </a:solidFill>
                <a:latin typeface="微软雅黑" panose="020B0503020204020204" pitchFamily="34" charset="-122"/>
                <a:ea typeface="微软雅黑" panose="020B0503020204020204" pitchFamily="34" charset="-122"/>
              </a:rPr>
              <a:t>研究方法一标题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6" name="TextBox 10"/>
          <p:cNvSpPr txBox="1">
            <a:spLocks noChangeArrowheads="1"/>
          </p:cNvSpPr>
          <p:nvPr/>
        </p:nvSpPr>
        <p:spPr bwMode="auto">
          <a:xfrm>
            <a:off x="3476626" y="1533526"/>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22"/>
          <p:cNvSpPr>
            <a:spLocks noChangeArrowheads="1"/>
          </p:cNvSpPr>
          <p:nvPr/>
        </p:nvSpPr>
        <p:spPr bwMode="auto">
          <a:xfrm>
            <a:off x="3567113" y="2164658"/>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方法二标题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8" name="TextBox 10"/>
          <p:cNvSpPr txBox="1">
            <a:spLocks noChangeArrowheads="1"/>
          </p:cNvSpPr>
          <p:nvPr/>
        </p:nvSpPr>
        <p:spPr bwMode="auto">
          <a:xfrm>
            <a:off x="3476626" y="2505177"/>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24"/>
          <p:cNvSpPr>
            <a:spLocks noChangeArrowheads="1"/>
          </p:cNvSpPr>
          <p:nvPr/>
        </p:nvSpPr>
        <p:spPr bwMode="auto">
          <a:xfrm>
            <a:off x="3567113" y="312613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0" name="TextBox 10"/>
          <p:cNvSpPr txBox="1">
            <a:spLocks noChangeArrowheads="1"/>
          </p:cNvSpPr>
          <p:nvPr/>
        </p:nvSpPr>
        <p:spPr bwMode="auto">
          <a:xfrm>
            <a:off x="3476626" y="346665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24"/>
          <p:cNvSpPr>
            <a:spLocks noChangeArrowheads="1"/>
          </p:cNvSpPr>
          <p:nvPr/>
        </p:nvSpPr>
        <p:spPr bwMode="auto">
          <a:xfrm>
            <a:off x="3567113" y="400481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2" name="TextBox 10"/>
          <p:cNvSpPr txBox="1">
            <a:spLocks noChangeArrowheads="1"/>
          </p:cNvSpPr>
          <p:nvPr/>
        </p:nvSpPr>
        <p:spPr bwMode="auto">
          <a:xfrm>
            <a:off x="3476626" y="434533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84459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0-#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1+#ppt_w/2"/>
                                          </p:val>
                                        </p:tav>
                                        <p:tav tm="100000">
                                          <p:val>
                                            <p:strVal val="#ppt_x"/>
                                          </p:val>
                                        </p:tav>
                                      </p:tavLst>
                                    </p:anim>
                                    <p:anim calcmode="lin" valueType="num">
                                      <p:cBhvr additive="base">
                                        <p:cTn id="46" dur="500" fill="hold"/>
                                        <p:tgtEl>
                                          <p:spTgt spid="4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1+#ppt_w/2"/>
                                          </p:val>
                                        </p:tav>
                                        <p:tav tm="100000">
                                          <p:val>
                                            <p:strVal val="#ppt_x"/>
                                          </p:val>
                                        </p:tav>
                                      </p:tavLst>
                                    </p:anim>
                                    <p:anim calcmode="lin" valueType="num">
                                      <p:cBhvr additive="base">
                                        <p:cTn id="50"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5" grpId="0" animBg="1"/>
      <p:bldP spid="46" grpId="0"/>
      <p:bldP spid="47" grpId="0" animBg="1"/>
      <p:bldP spid="48" grpId="0"/>
      <p:bldP spid="49" grpId="0" animBg="1"/>
      <p:bldP spid="50" grpId="0"/>
      <p:bldP spid="51" grpId="0" animBg="1"/>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研究成果</a:t>
            </a:r>
          </a:p>
        </p:txBody>
      </p:sp>
      <p:grpSp>
        <p:nvGrpSpPr>
          <p:cNvPr id="28" name="组合 27"/>
          <p:cNvGrpSpPr/>
          <p:nvPr/>
        </p:nvGrpSpPr>
        <p:grpSpPr>
          <a:xfrm>
            <a:off x="1437485" y="2759647"/>
            <a:ext cx="952500" cy="953690"/>
            <a:chOff x="1466850" y="2849167"/>
            <a:chExt cx="952500" cy="953690"/>
          </a:xfrm>
        </p:grpSpPr>
        <p:sp>
          <p:nvSpPr>
            <p:cNvPr id="29" name="椭圆 6"/>
            <p:cNvSpPr>
              <a:spLocks noChangeArrowheads="1"/>
            </p:cNvSpPr>
            <p:nvPr/>
          </p:nvSpPr>
          <p:spPr bwMode="auto">
            <a:xfrm>
              <a:off x="1466850" y="2849167"/>
              <a:ext cx="952500" cy="95369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3" name="文本框 10"/>
            <p:cNvSpPr>
              <a:spLocks noChangeArrowheads="1"/>
            </p:cNvSpPr>
            <p:nvPr/>
          </p:nvSpPr>
          <p:spPr bwMode="auto">
            <a:xfrm>
              <a:off x="1588595" y="3075806"/>
              <a:ext cx="704040" cy="30008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01</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cxnSp>
        <p:nvCxnSpPr>
          <p:cNvPr id="54" name="直接连接符 13"/>
          <p:cNvCxnSpPr>
            <a:cxnSpLocks noChangeShapeType="1"/>
            <a:stCxn id="29" idx="7"/>
          </p:cNvCxnSpPr>
          <p:nvPr/>
        </p:nvCxnSpPr>
        <p:spPr bwMode="auto">
          <a:xfrm flipV="1">
            <a:off x="2250682" y="260605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55" name="直接连接符 17"/>
          <p:cNvSpPr>
            <a:spLocks noChangeShapeType="1"/>
          </p:cNvSpPr>
          <p:nvPr/>
        </p:nvSpPr>
        <p:spPr bwMode="auto">
          <a:xfrm>
            <a:off x="3640141" y="244055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cxnSp>
        <p:nvCxnSpPr>
          <p:cNvPr id="56"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7" name="直接连接符 23"/>
          <p:cNvCxnSpPr>
            <a:cxnSpLocks noChangeShapeType="1"/>
            <a:stCxn id="66" idx="5"/>
            <a:endCxn id="29" idx="1"/>
          </p:cNvCxnSpPr>
          <p:nvPr/>
        </p:nvCxnSpPr>
        <p:spPr bwMode="auto">
          <a:xfrm>
            <a:off x="1277942" y="268582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8" name="直接连接符 43"/>
          <p:cNvCxnSpPr>
            <a:cxnSpLocks noChangeShapeType="1"/>
            <a:stCxn id="67" idx="7"/>
          </p:cNvCxnSpPr>
          <p:nvPr/>
        </p:nvCxnSpPr>
        <p:spPr bwMode="auto">
          <a:xfrm flipV="1">
            <a:off x="4019951" y="375858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9" name="直接连接符 72"/>
          <p:cNvCxnSpPr>
            <a:cxnSpLocks noChangeShapeType="1"/>
            <a:endCxn id="68" idx="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60" name="矩形 76"/>
          <p:cNvSpPr>
            <a:spLocks noChangeArrowheads="1"/>
          </p:cNvSpPr>
          <p:nvPr/>
        </p:nvSpPr>
        <p:spPr bwMode="auto">
          <a:xfrm>
            <a:off x="1192217" y="3721671"/>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1" name="矩形 80"/>
          <p:cNvSpPr>
            <a:spLocks noChangeArrowheads="1"/>
          </p:cNvSpPr>
          <p:nvPr/>
        </p:nvSpPr>
        <p:spPr bwMode="auto">
          <a:xfrm>
            <a:off x="2378079" y="2823940"/>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2" name="矩形 81"/>
          <p:cNvSpPr>
            <a:spLocks noChangeArrowheads="1"/>
          </p:cNvSpPr>
          <p:nvPr/>
        </p:nvSpPr>
        <p:spPr bwMode="auto">
          <a:xfrm>
            <a:off x="4069957" y="3965749"/>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3" name="矩形 82"/>
          <p:cNvSpPr>
            <a:spLocks noChangeArrowheads="1"/>
          </p:cNvSpPr>
          <p:nvPr/>
        </p:nvSpPr>
        <p:spPr bwMode="auto">
          <a:xfrm>
            <a:off x="5744766" y="2746772"/>
            <a:ext cx="1366838"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矩形 85"/>
          <p:cNvSpPr>
            <a:spLocks noChangeArrowheads="1"/>
          </p:cNvSpPr>
          <p:nvPr/>
        </p:nvSpPr>
        <p:spPr bwMode="auto">
          <a:xfrm>
            <a:off x="5557838" y="3331369"/>
            <a:ext cx="2324100" cy="34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b="1"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成果概述</a:t>
            </a:r>
            <a:endParaRPr lang="zh-CN" altLang="en-US" sz="1650" b="1"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文本框 13"/>
          <p:cNvSpPr>
            <a:spLocks noChangeArrowheads="1"/>
          </p:cNvSpPr>
          <p:nvPr/>
        </p:nvSpPr>
        <p:spPr bwMode="auto">
          <a:xfrm>
            <a:off x="5557838" y="3687366"/>
            <a:ext cx="3334642" cy="128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7" rIns="68576"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just">
              <a:lnSpc>
                <a:spcPct val="150000"/>
              </a:lnSpc>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a:t>
            </a:r>
            <a:r>
              <a:rPr lang="zh-CN" altLang="en-US" sz="1050" b="1" dirty="0">
                <a:solidFill>
                  <a:schemeClr val="tx1">
                    <a:lumMod val="75000"/>
                    <a:lumOff val="25000"/>
                  </a:schemeClr>
                </a:solidFill>
                <a:latin typeface="微软雅黑" pitchFamily="34" charset="-122"/>
                <a:ea typeface="微软雅黑" pitchFamily="34" charset="-122"/>
                <a:sym typeface="微软雅黑" pitchFamily="34" charset="-122"/>
              </a:rPr>
              <a:t>是教学或科研活动的重要组成部分之一</a:t>
            </a:r>
            <a:r>
              <a:rPr lang="zh-CN" altLang="en-US" sz="105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椭圆 56"/>
          <p:cNvSpPr>
            <a:spLocks noChangeArrowheads="1"/>
          </p:cNvSpPr>
          <p:nvPr/>
        </p:nvSpPr>
        <p:spPr bwMode="auto">
          <a:xfrm rot="-580840">
            <a:off x="929088" y="2383409"/>
            <a:ext cx="384572" cy="38338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7" name="椭圆 58"/>
          <p:cNvSpPr>
            <a:spLocks noChangeArrowheads="1"/>
          </p:cNvSpPr>
          <p:nvPr/>
        </p:nvSpPr>
        <p:spPr bwMode="auto">
          <a:xfrm>
            <a:off x="3598470" y="3964559"/>
            <a:ext cx="492919" cy="49410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8" name="椭圆 70"/>
          <p:cNvSpPr>
            <a:spLocks noChangeArrowheads="1"/>
          </p:cNvSpPr>
          <p:nvPr/>
        </p:nvSpPr>
        <p:spPr bwMode="auto">
          <a:xfrm>
            <a:off x="7599760" y="2064544"/>
            <a:ext cx="570309" cy="57031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69" name="组合 68"/>
          <p:cNvGrpSpPr/>
          <p:nvPr/>
        </p:nvGrpSpPr>
        <p:grpSpPr>
          <a:xfrm>
            <a:off x="2420941" y="1491630"/>
            <a:ext cx="1306116" cy="1306116"/>
            <a:chOff x="2450306" y="1581150"/>
            <a:chExt cx="1306116" cy="1306116"/>
          </a:xfrm>
        </p:grpSpPr>
        <p:sp>
          <p:nvSpPr>
            <p:cNvPr id="70" name="椭圆 27"/>
            <p:cNvSpPr>
              <a:spLocks noChangeArrowheads="1"/>
            </p:cNvSpPr>
            <p:nvPr/>
          </p:nvSpPr>
          <p:spPr bwMode="auto">
            <a:xfrm>
              <a:off x="2450306" y="1581150"/>
              <a:ext cx="1306116" cy="130611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1" name="文本框 26"/>
            <p:cNvSpPr>
              <a:spLocks noChangeArrowheads="1"/>
            </p:cNvSpPr>
            <p:nvPr/>
          </p:nvSpPr>
          <p:spPr bwMode="auto">
            <a:xfrm>
              <a:off x="2708070" y="1923678"/>
              <a:ext cx="790601"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02</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5549504" y="1009650"/>
            <a:ext cx="1715690" cy="1714500"/>
            <a:chOff x="5549504" y="1009650"/>
            <a:chExt cx="1715690" cy="1714500"/>
          </a:xfrm>
        </p:grpSpPr>
        <p:sp>
          <p:nvSpPr>
            <p:cNvPr id="73" name="椭圆 38"/>
            <p:cNvSpPr>
              <a:spLocks noChangeArrowheads="1"/>
            </p:cNvSpPr>
            <p:nvPr/>
          </p:nvSpPr>
          <p:spPr bwMode="auto">
            <a:xfrm>
              <a:off x="5549504" y="1009650"/>
              <a:ext cx="1715690" cy="17145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4" name="文本框 37"/>
            <p:cNvSpPr>
              <a:spLocks noChangeArrowheads="1"/>
            </p:cNvSpPr>
            <p:nvPr/>
          </p:nvSpPr>
          <p:spPr bwMode="auto">
            <a:xfrm>
              <a:off x="6044687" y="1563638"/>
              <a:ext cx="934873" cy="392415"/>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4000" dirty="0" smtClean="0">
                  <a:solidFill>
                    <a:srgbClr val="0070C0"/>
                  </a:solidFill>
                  <a:latin typeface="微软雅黑" panose="020B0503020204020204" pitchFamily="34" charset="-122"/>
                  <a:ea typeface="微软雅黑" panose="020B0503020204020204" pitchFamily="34" charset="-122"/>
                </a:rPr>
                <a:t>04</a:t>
              </a:r>
              <a:endParaRPr lang="zh-CN" altLang="en-US" sz="4000" dirty="0">
                <a:solidFill>
                  <a:srgbClr val="0070C0"/>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4149729" y="2759646"/>
            <a:ext cx="1170385" cy="1170384"/>
            <a:chOff x="4179094" y="2849166"/>
            <a:chExt cx="1170385" cy="1170384"/>
          </a:xfrm>
        </p:grpSpPr>
        <p:sp>
          <p:nvSpPr>
            <p:cNvPr id="76" name="椭圆 32"/>
            <p:cNvSpPr>
              <a:spLocks noChangeArrowheads="1"/>
            </p:cNvSpPr>
            <p:nvPr/>
          </p:nvSpPr>
          <p:spPr bwMode="auto">
            <a:xfrm>
              <a:off x="4179094" y="2849166"/>
              <a:ext cx="1170385" cy="117038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文本框 31"/>
            <p:cNvSpPr>
              <a:spLocks noChangeArrowheads="1"/>
            </p:cNvSpPr>
            <p:nvPr/>
          </p:nvSpPr>
          <p:spPr bwMode="auto">
            <a:xfrm>
              <a:off x="4368986" y="3147814"/>
              <a:ext cx="790602"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03</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47837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p:cBhvr>
                                        <p:cTn id="19" dur="350"/>
                                        <p:tgtEl>
                                          <p:spTgt spid="57"/>
                                        </p:tgtEl>
                                      </p:cBhvr>
                                    </p:animEffect>
                                  </p:childTnLst>
                                </p:cTn>
                              </p:par>
                            </p:childTnLst>
                          </p:cTn>
                        </p:par>
                        <p:par>
                          <p:cTn id="20" fill="hold">
                            <p:stCondLst>
                              <p:cond delay="1350"/>
                            </p:stCondLst>
                            <p:childTnLst>
                              <p:par>
                                <p:cTn id="21" presetID="53" presetClass="entr" presetSubtype="16"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60"/>
                                        </p:tgtEl>
                                        <p:attrNameLst>
                                          <p:attrName>style.visibility</p:attrName>
                                        </p:attrNameLst>
                                      </p:cBhvr>
                                      <p:to>
                                        <p:strVal val="visible"/>
                                      </p:to>
                                    </p:set>
                                    <p:animEffect>
                                      <p:cBhvr>
                                        <p:cTn id="28" dur="400"/>
                                        <p:tgtEl>
                                          <p:spTgt spid="6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p:cBhvr>
                                        <p:cTn id="32" dur="350"/>
                                        <p:tgtEl>
                                          <p:spTgt spid="54"/>
                                        </p:tgtEl>
                                      </p:cBhvr>
                                    </p:animEffect>
                                  </p:childTnLst>
                                </p:cTn>
                              </p:par>
                            </p:childTnLst>
                          </p:cTn>
                        </p:par>
                        <p:par>
                          <p:cTn id="33" fill="hold">
                            <p:stCondLst>
                              <p:cond delay="2350"/>
                            </p:stCondLst>
                            <p:childTnLst>
                              <p:par>
                                <p:cTn id="34" presetID="53" presetClass="entr" presetSubtype="16"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61"/>
                                        </p:tgtEl>
                                        <p:attrNameLst>
                                          <p:attrName>style.visibility</p:attrName>
                                        </p:attrNameLst>
                                      </p:cBhvr>
                                      <p:to>
                                        <p:strVal val="visible"/>
                                      </p:to>
                                    </p:set>
                                    <p:animEffect>
                                      <p:cBhvr>
                                        <p:cTn id="41" dur="500"/>
                                        <p:tgtEl>
                                          <p:spTgt spid="61"/>
                                        </p:tgtEl>
                                      </p:cBhvr>
                                    </p:animEffect>
                                  </p:childTnLst>
                                </p:cTn>
                              </p:par>
                            </p:childTnLst>
                          </p:cTn>
                        </p:par>
                        <p:par>
                          <p:cTn id="42" fill="hold">
                            <p:stCondLst>
                              <p:cond delay="3100"/>
                            </p:stCondLst>
                            <p:childTnLst>
                              <p:par>
                                <p:cTn id="43" presetID="22" presetClass="entr" presetSubtype="8"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p:cBhvr>
                                        <p:cTn id="45" dur="450"/>
                                        <p:tgtEl>
                                          <p:spTgt spid="55"/>
                                        </p:tgtEl>
                                      </p:cBhvr>
                                    </p:animEffect>
                                  </p:childTnLst>
                                </p:cTn>
                              </p:par>
                            </p:childTnLst>
                          </p:cTn>
                        </p:par>
                        <p:par>
                          <p:cTn id="46" fill="hold">
                            <p:stCondLst>
                              <p:cond delay="3550"/>
                            </p:stCondLst>
                            <p:childTnLst>
                              <p:par>
                                <p:cTn id="47" presetID="53" presetClass="entr" presetSubtype="16" fill="hold" nodeType="after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500" fill="hold"/>
                                        <p:tgtEl>
                                          <p:spTgt spid="75"/>
                                        </p:tgtEl>
                                        <p:attrNameLst>
                                          <p:attrName>ppt_w</p:attrName>
                                        </p:attrNameLst>
                                      </p:cBhvr>
                                      <p:tavLst>
                                        <p:tav tm="0">
                                          <p:val>
                                            <p:fltVal val="0"/>
                                          </p:val>
                                        </p:tav>
                                        <p:tav tm="100000">
                                          <p:val>
                                            <p:strVal val="#ppt_w"/>
                                          </p:val>
                                        </p:tav>
                                      </p:tavLst>
                                    </p:anim>
                                    <p:anim calcmode="lin" valueType="num">
                                      <p:cBhvr>
                                        <p:cTn id="50" dur="500" fill="hold"/>
                                        <p:tgtEl>
                                          <p:spTgt spid="75"/>
                                        </p:tgtEl>
                                        <p:attrNameLst>
                                          <p:attrName>ppt_h</p:attrName>
                                        </p:attrNameLst>
                                      </p:cBhvr>
                                      <p:tavLst>
                                        <p:tav tm="0">
                                          <p:val>
                                            <p:fltVal val="0"/>
                                          </p:val>
                                        </p:tav>
                                        <p:tav tm="100000">
                                          <p:val>
                                            <p:strVal val="#ppt_h"/>
                                          </p:val>
                                        </p:tav>
                                      </p:tavLst>
                                    </p:anim>
                                    <p:animEffect transition="in" filter="fade">
                                      <p:cBhvr>
                                        <p:cTn id="51" dur="500"/>
                                        <p:tgtEl>
                                          <p:spTgt spid="75"/>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62"/>
                                        </p:tgtEl>
                                        <p:attrNameLst>
                                          <p:attrName>style.visibility</p:attrName>
                                        </p:attrNameLst>
                                      </p:cBhvr>
                                      <p:to>
                                        <p:strVal val="visible"/>
                                      </p:to>
                                    </p:set>
                                    <p:animEffect>
                                      <p:cBhvr>
                                        <p:cTn id="54" dur="400"/>
                                        <p:tgtEl>
                                          <p:spTgt spid="62"/>
                                        </p:tgtEl>
                                      </p:cBhvr>
                                    </p:animEffect>
                                  </p:childTnLst>
                                </p:cTn>
                              </p:par>
                            </p:childTnLst>
                          </p:cTn>
                        </p:par>
                        <p:par>
                          <p:cTn id="55" fill="hold">
                            <p:stCondLst>
                              <p:cond delay="4200"/>
                            </p:stCondLst>
                            <p:childTnLst>
                              <p:par>
                                <p:cTn id="56" presetID="22" presetClass="entr" presetSubtype="8"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p:cBhvr>
                                        <p:cTn id="58" dur="450"/>
                                        <p:tgtEl>
                                          <p:spTgt spid="56"/>
                                        </p:tgtEl>
                                      </p:cBhvr>
                                    </p:animEffect>
                                  </p:childTnLst>
                                </p:cTn>
                              </p:par>
                            </p:childTnLst>
                          </p:cTn>
                        </p:par>
                        <p:par>
                          <p:cTn id="59" fill="hold">
                            <p:stCondLst>
                              <p:cond delay="4650"/>
                            </p:stCondLst>
                            <p:childTnLst>
                              <p:par>
                                <p:cTn id="60" presetID="53" presetClass="entr" presetSubtype="16" fill="hold" nodeType="after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22" presetClass="entr" presetSubtype="2"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p:cBhvr>
                                        <p:cTn id="67" dur="400"/>
                                        <p:tgtEl>
                                          <p:spTgt spid="58"/>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63"/>
                                        </p:tgtEl>
                                        <p:attrNameLst>
                                          <p:attrName>style.visibility</p:attrName>
                                        </p:attrNameLst>
                                      </p:cBhvr>
                                      <p:to>
                                        <p:strVal val="visible"/>
                                      </p:to>
                                    </p:set>
                                    <p:animEffect>
                                      <p:cBhvr>
                                        <p:cTn id="70" dur="500"/>
                                        <p:tgtEl>
                                          <p:spTgt spid="63"/>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p:cBhvr>
                                        <p:cTn id="73" dur="400"/>
                                        <p:tgtEl>
                                          <p:spTgt spid="67"/>
                                        </p:tgtEl>
                                      </p:cBhvr>
                                    </p:animEffect>
                                  </p:childTnLst>
                                </p:cTn>
                              </p:par>
                            </p:childTnLst>
                          </p:cTn>
                        </p:par>
                        <p:par>
                          <p:cTn id="74" fill="hold">
                            <p:stCondLst>
                              <p:cond delay="5400"/>
                            </p:stCondLst>
                            <p:childTnLst>
                              <p:par>
                                <p:cTn id="75" presetID="22" presetClass="entr" presetSubtype="8" fill="hold"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p:cBhvr>
                                        <p:cTn id="77" dur="350"/>
                                        <p:tgtEl>
                                          <p:spTgt spid="59"/>
                                        </p:tgtEl>
                                      </p:cBhvr>
                                    </p:animEffect>
                                  </p:childTnLst>
                                </p:cTn>
                              </p:par>
                            </p:childTnLst>
                          </p:cTn>
                        </p:par>
                        <p:par>
                          <p:cTn id="78" fill="hold">
                            <p:stCondLst>
                              <p:cond delay="5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p:cBhvr>
                                        <p:cTn id="81" dur="400"/>
                                        <p:tgtEl>
                                          <p:spTgt spid="68"/>
                                        </p:tgtEl>
                                      </p:cBhvr>
                                    </p:animEffect>
                                  </p:childTnLst>
                                </p:cTn>
                              </p:par>
                            </p:childTnLst>
                          </p:cTn>
                        </p:par>
                        <p:par>
                          <p:cTn id="82" fill="hold">
                            <p:stCondLst>
                              <p:cond delay="6150"/>
                            </p:stCondLst>
                            <p:childTnLst>
                              <p:par>
                                <p:cTn id="83" presetID="22" presetClass="entr" presetSubtype="2"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Effect>
                                      <p:cBhvr>
                                        <p:cTn id="85" dur="500"/>
                                        <p:tgtEl>
                                          <p:spTgt spid="6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p:cBhvr>
                                        <p:cTn id="88"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5" grpId="0" animBg="1"/>
      <p:bldP spid="60" grpId="0" bldLvl="0" autoUpdateAnimBg="0"/>
      <p:bldP spid="61" grpId="0" bldLvl="0" autoUpdateAnimBg="0"/>
      <p:bldP spid="62" grpId="0" bldLvl="0" autoUpdateAnimBg="0"/>
      <p:bldP spid="63" grpId="0" bldLvl="0" autoUpdateAnimBg="0"/>
      <p:bldP spid="64" grpId="0" bldLvl="0" autoUpdateAnimBg="0"/>
      <p:bldP spid="65" grpId="0" bldLvl="0" autoUpdateAnimBg="0"/>
      <p:bldP spid="66" grpId="0" animBg="1"/>
      <p:bldP spid="67" grpId="0" bldLvl="0" animBg="1" autoUpdateAnimBg="0"/>
      <p:bldP spid="68"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53" name="椭圆 52"/>
          <p:cNvSpPr/>
          <p:nvPr/>
        </p:nvSpPr>
        <p:spPr>
          <a:xfrm>
            <a:off x="1770460" y="1059657"/>
            <a:ext cx="1883569" cy="188476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4" name="椭圆 53"/>
          <p:cNvSpPr/>
          <p:nvPr/>
        </p:nvSpPr>
        <p:spPr>
          <a:xfrm>
            <a:off x="1052513" y="2160985"/>
            <a:ext cx="1884760"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5" name="椭圆 54"/>
          <p:cNvSpPr/>
          <p:nvPr/>
        </p:nvSpPr>
        <p:spPr>
          <a:xfrm>
            <a:off x="2487216" y="2160985"/>
            <a:ext cx="1884759"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6" name="文本框 32"/>
          <p:cNvSpPr txBox="1">
            <a:spLocks noChangeArrowheads="1"/>
          </p:cNvSpPr>
          <p:nvPr/>
        </p:nvSpPr>
        <p:spPr bwMode="auto">
          <a:xfrm>
            <a:off x="2121169" y="1602580"/>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rgbClr val="0070C0"/>
                </a:solidFill>
                <a:latin typeface="微软雅黑"/>
                <a:ea typeface="微软雅黑"/>
              </a:rPr>
              <a:t>前景一</a:t>
            </a:r>
          </a:p>
        </p:txBody>
      </p:sp>
      <p:sp>
        <p:nvSpPr>
          <p:cNvPr id="57" name="文本框 33"/>
          <p:cNvSpPr txBox="1">
            <a:spLocks noChangeArrowheads="1"/>
          </p:cNvSpPr>
          <p:nvPr/>
        </p:nvSpPr>
        <p:spPr bwMode="auto">
          <a:xfrm>
            <a:off x="1355627" y="2908002"/>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a:ea typeface="微软雅黑"/>
              </a:rPr>
              <a:t>前景二</a:t>
            </a:r>
            <a:endParaRPr lang="zh-CN" altLang="en-US" dirty="0">
              <a:solidFill>
                <a:srgbClr val="0070C0"/>
              </a:solidFill>
              <a:latin typeface="微软雅黑"/>
              <a:ea typeface="微软雅黑"/>
            </a:endParaRPr>
          </a:p>
        </p:txBody>
      </p:sp>
      <p:sp>
        <p:nvSpPr>
          <p:cNvPr id="58" name="文本框 35"/>
          <p:cNvSpPr txBox="1">
            <a:spLocks noChangeArrowheads="1"/>
          </p:cNvSpPr>
          <p:nvPr/>
        </p:nvSpPr>
        <p:spPr bwMode="auto">
          <a:xfrm>
            <a:off x="2914750" y="2918698"/>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a:ea typeface="微软雅黑"/>
              </a:rPr>
              <a:t>前景三</a:t>
            </a:r>
            <a:endParaRPr lang="zh-CN" altLang="en-US" dirty="0">
              <a:solidFill>
                <a:srgbClr val="0070C0"/>
              </a:solidFill>
              <a:latin typeface="微软雅黑"/>
              <a:ea typeface="微软雅黑"/>
            </a:endParaRPr>
          </a:p>
        </p:txBody>
      </p:sp>
      <p:grpSp>
        <p:nvGrpSpPr>
          <p:cNvPr id="59" name="组合 58"/>
          <p:cNvGrpSpPr/>
          <p:nvPr/>
        </p:nvGrpSpPr>
        <p:grpSpPr>
          <a:xfrm>
            <a:off x="5007769" y="1131590"/>
            <a:ext cx="3233738" cy="1010841"/>
            <a:chOff x="5007769" y="1541860"/>
            <a:chExt cx="3233738" cy="1010841"/>
          </a:xfrm>
        </p:grpSpPr>
        <p:sp>
          <p:nvSpPr>
            <p:cNvPr id="60" name="椭圆 59"/>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1"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solidFill>
                    <a:srgbClr val="0070C0"/>
                  </a:solidFill>
                  <a:latin typeface="微软雅黑" panose="020B0503020204020204" pitchFamily="34" charset="-122"/>
                  <a:ea typeface="微软雅黑" panose="020B0503020204020204" pitchFamily="34" charset="-122"/>
                </a:rPr>
                <a:t>1</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文本框 48"/>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64"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007769" y="2480250"/>
            <a:ext cx="3233738" cy="1010841"/>
            <a:chOff x="5007769" y="1541860"/>
            <a:chExt cx="3233738" cy="1010841"/>
          </a:xfrm>
        </p:grpSpPr>
        <p:sp>
          <p:nvSpPr>
            <p:cNvPr id="66" name="椭圆 65"/>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7"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0070C0"/>
                  </a:solidFill>
                  <a:latin typeface="微软雅黑" panose="020B0503020204020204" pitchFamily="34" charset="-122"/>
                  <a:ea typeface="微软雅黑" panose="020B0503020204020204" pitchFamily="34" charset="-122"/>
                </a:rPr>
                <a:t>2</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文本框 34"/>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70"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007769" y="3722389"/>
            <a:ext cx="3233738" cy="1010841"/>
            <a:chOff x="5007769" y="1541860"/>
            <a:chExt cx="3233738" cy="1010841"/>
          </a:xfrm>
        </p:grpSpPr>
        <p:sp>
          <p:nvSpPr>
            <p:cNvPr id="72" name="椭圆 71"/>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3"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0070C0"/>
                  </a:solidFill>
                  <a:latin typeface="微软雅黑" panose="020B0503020204020204" pitchFamily="34" charset="-122"/>
                  <a:ea typeface="微软雅黑" panose="020B0503020204020204" pitchFamily="34" charset="-122"/>
                </a:rPr>
                <a:t>3</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5" name="文本框 34"/>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76"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121953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350"/>
                                        <p:tgtEl>
                                          <p:spTgt spid="53"/>
                                        </p:tgtEl>
                                      </p:cBhvr>
                                    </p:animEffect>
                                    <p:anim calcmode="lin" valueType="num">
                                      <p:cBhvr>
                                        <p:cTn id="14" dur="350" fill="hold"/>
                                        <p:tgtEl>
                                          <p:spTgt spid="53"/>
                                        </p:tgtEl>
                                        <p:attrNameLst>
                                          <p:attrName>ppt_x</p:attrName>
                                        </p:attrNameLst>
                                      </p:cBhvr>
                                      <p:tavLst>
                                        <p:tav tm="0">
                                          <p:val>
                                            <p:strVal val="#ppt_x"/>
                                          </p:val>
                                        </p:tav>
                                        <p:tav tm="100000">
                                          <p:val>
                                            <p:strVal val="#ppt_x"/>
                                          </p:val>
                                        </p:tav>
                                      </p:tavLst>
                                    </p:anim>
                                    <p:anim calcmode="lin" valueType="num">
                                      <p:cBhvr>
                                        <p:cTn id="15" dur="35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85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350"/>
                                        <p:tgtEl>
                                          <p:spTgt spid="54"/>
                                        </p:tgtEl>
                                      </p:cBhvr>
                                    </p:animEffect>
                                    <p:anim calcmode="lin" valueType="num">
                                      <p:cBhvr>
                                        <p:cTn id="20" dur="350" fill="hold"/>
                                        <p:tgtEl>
                                          <p:spTgt spid="54"/>
                                        </p:tgtEl>
                                        <p:attrNameLst>
                                          <p:attrName>ppt_x</p:attrName>
                                        </p:attrNameLst>
                                      </p:cBhvr>
                                      <p:tavLst>
                                        <p:tav tm="0">
                                          <p:val>
                                            <p:strVal val="#ppt_x"/>
                                          </p:val>
                                        </p:tav>
                                        <p:tav tm="100000">
                                          <p:val>
                                            <p:strVal val="#ppt_x"/>
                                          </p:val>
                                        </p:tav>
                                      </p:tavLst>
                                    </p:anim>
                                    <p:anim calcmode="lin" valueType="num">
                                      <p:cBhvr>
                                        <p:cTn id="21" dur="35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350"/>
                                        <p:tgtEl>
                                          <p:spTgt spid="55"/>
                                        </p:tgtEl>
                                      </p:cBhvr>
                                    </p:animEffect>
                                    <p:anim calcmode="lin" valueType="num">
                                      <p:cBhvr>
                                        <p:cTn id="26" dur="350" fill="hold"/>
                                        <p:tgtEl>
                                          <p:spTgt spid="55"/>
                                        </p:tgtEl>
                                        <p:attrNameLst>
                                          <p:attrName>ppt_x</p:attrName>
                                        </p:attrNameLst>
                                      </p:cBhvr>
                                      <p:tavLst>
                                        <p:tav tm="0">
                                          <p:val>
                                            <p:strVal val="#ppt_x"/>
                                          </p:val>
                                        </p:tav>
                                        <p:tav tm="100000">
                                          <p:val>
                                            <p:strVal val="#ppt_x"/>
                                          </p:val>
                                        </p:tav>
                                      </p:tavLst>
                                    </p:anim>
                                    <p:anim calcmode="lin" valueType="num">
                                      <p:cBhvr>
                                        <p:cTn id="27" dur="35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childTnLst>
                          </p:cTn>
                        </p:par>
                        <p:par>
                          <p:cTn id="34" fill="hold">
                            <p:stCondLst>
                              <p:cond delay="2050"/>
                            </p:stCondLst>
                            <p:childTnLst>
                              <p:par>
                                <p:cTn id="35" presetID="53" presetClass="entr" presetSubtype="16"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childTnLst>
                          </p:cTn>
                        </p:par>
                        <p:par>
                          <p:cTn id="40" fill="hold">
                            <p:stCondLst>
                              <p:cond delay="2550"/>
                            </p:stCondLst>
                            <p:childTnLst>
                              <p:par>
                                <p:cTn id="41" presetID="53" presetClass="entr" presetSubtype="16"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Effect transition="in" filter="fade">
                                      <p:cBhvr>
                                        <p:cTn id="45" dur="500"/>
                                        <p:tgtEl>
                                          <p:spTgt spid="58"/>
                                        </p:tgtEl>
                                      </p:cBhvr>
                                    </p:animEffect>
                                  </p:childTnLst>
                                </p:cTn>
                              </p:par>
                            </p:childTnLst>
                          </p:cTn>
                        </p:par>
                        <p:par>
                          <p:cTn id="46" fill="hold">
                            <p:stCondLst>
                              <p:cond delay="3050"/>
                            </p:stCondLst>
                            <p:childTnLst>
                              <p:par>
                                <p:cTn id="47" presetID="2" presetClass="entr" presetSubtype="2"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1+#ppt_w/2"/>
                                          </p:val>
                                        </p:tav>
                                        <p:tav tm="100000">
                                          <p:val>
                                            <p:strVal val="#ppt_x"/>
                                          </p:val>
                                        </p:tav>
                                      </p:tavLst>
                                    </p:anim>
                                    <p:anim calcmode="lin" valueType="num">
                                      <p:cBhvr additive="base">
                                        <p:cTn id="50" dur="500" fill="hold"/>
                                        <p:tgtEl>
                                          <p:spTgt spid="59"/>
                                        </p:tgtEl>
                                        <p:attrNameLst>
                                          <p:attrName>ppt_y</p:attrName>
                                        </p:attrNameLst>
                                      </p:cBhvr>
                                      <p:tavLst>
                                        <p:tav tm="0">
                                          <p:val>
                                            <p:strVal val="#ppt_y"/>
                                          </p:val>
                                        </p:tav>
                                        <p:tav tm="100000">
                                          <p:val>
                                            <p:strVal val="#ppt_y"/>
                                          </p:val>
                                        </p:tav>
                                      </p:tavLst>
                                    </p:anim>
                                  </p:childTnLst>
                                </p:cTn>
                              </p:par>
                            </p:childTnLst>
                          </p:cTn>
                        </p:par>
                        <p:par>
                          <p:cTn id="51" fill="hold">
                            <p:stCondLst>
                              <p:cond delay="3550"/>
                            </p:stCondLst>
                            <p:childTnLst>
                              <p:par>
                                <p:cTn id="52" presetID="2" presetClass="entr" presetSubtype="2"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1+#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childTnLst>
                          </p:cTn>
                        </p:par>
                        <p:par>
                          <p:cTn id="56" fill="hold">
                            <p:stCondLst>
                              <p:cond delay="4050"/>
                            </p:stCondLst>
                            <p:childTnLst>
                              <p:par>
                                <p:cTn id="57" presetID="2" presetClass="entr" presetSubtype="2"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fill="hold"/>
                                        <p:tgtEl>
                                          <p:spTgt spid="71"/>
                                        </p:tgtEl>
                                        <p:attrNameLst>
                                          <p:attrName>ppt_x</p:attrName>
                                        </p:attrNameLst>
                                      </p:cBhvr>
                                      <p:tavLst>
                                        <p:tav tm="0">
                                          <p:val>
                                            <p:strVal val="1+#ppt_w/2"/>
                                          </p:val>
                                        </p:tav>
                                        <p:tav tm="100000">
                                          <p:val>
                                            <p:strVal val="#ppt_x"/>
                                          </p:val>
                                        </p:tav>
                                      </p:tavLst>
                                    </p:anim>
                                    <p:anim calcmode="lin" valueType="num">
                                      <p:cBhvr additive="base">
                                        <p:cTn id="6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3" grpId="0" animBg="1"/>
      <p:bldP spid="54" grpId="0" animBg="1"/>
      <p:bldP spid="55" grpId="0" animBg="1"/>
      <p:bldP spid="56" grpId="0"/>
      <p:bldP spid="57" grpId="0"/>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27" name="TextBox 26"/>
          <p:cNvSpPr txBox="1"/>
          <p:nvPr/>
        </p:nvSpPr>
        <p:spPr>
          <a:xfrm>
            <a:off x="709404" y="950663"/>
            <a:ext cx="7725192" cy="461665"/>
          </a:xfrm>
          <a:prstGeom prst="rect">
            <a:avLst/>
          </a:prstGeom>
          <a:noFill/>
        </p:spPr>
        <p:txBody>
          <a:bodyPr wrap="non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建立在团队的基础之上，发挥团队精神、互补互助以达到团队最大工作效率的能力。对于团队的成员来说，不仅</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要有个人能力，更需要有在不同的位置上各尽所能、与其他成员协调合作的能力。</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p:txBody>
      </p:sp>
      <p:grpSp>
        <p:nvGrpSpPr>
          <p:cNvPr id="28" name="组合 27"/>
          <p:cNvGrpSpPr/>
          <p:nvPr/>
        </p:nvGrpSpPr>
        <p:grpSpPr>
          <a:xfrm>
            <a:off x="381043" y="3344765"/>
            <a:ext cx="1721136" cy="548848"/>
            <a:chOff x="695368" y="3811490"/>
            <a:chExt cx="1721136" cy="548848"/>
          </a:xfrm>
        </p:grpSpPr>
        <p:grpSp>
          <p:nvGrpSpPr>
            <p:cNvPr id="29" name="组合 28"/>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圆角矩形 3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0" name="椭圆 29"/>
            <p:cNvSpPr/>
            <p:nvPr/>
          </p:nvSpPr>
          <p:spPr>
            <a:xfrm>
              <a:off x="825405" y="395196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3" name="组合 32"/>
          <p:cNvGrpSpPr/>
          <p:nvPr/>
        </p:nvGrpSpPr>
        <p:grpSpPr>
          <a:xfrm>
            <a:off x="1859602" y="2818794"/>
            <a:ext cx="1721136" cy="548848"/>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9" name="组合 38"/>
          <p:cNvGrpSpPr/>
          <p:nvPr/>
        </p:nvGrpSpPr>
        <p:grpSpPr>
          <a:xfrm>
            <a:off x="3370902" y="2292822"/>
            <a:ext cx="1721136" cy="548848"/>
            <a:chOff x="3685227" y="2759547"/>
            <a:chExt cx="1721136" cy="548848"/>
          </a:xfrm>
        </p:grpSpPr>
        <p:grpSp>
          <p:nvGrpSpPr>
            <p:cNvPr id="40" name="组合 39"/>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1" name="椭圆 40"/>
            <p:cNvSpPr/>
            <p:nvPr/>
          </p:nvSpPr>
          <p:spPr>
            <a:xfrm>
              <a:off x="3829063" y="2894239"/>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44" name="组合 43"/>
          <p:cNvGrpSpPr/>
          <p:nvPr/>
        </p:nvGrpSpPr>
        <p:grpSpPr>
          <a:xfrm>
            <a:off x="4890301" y="1766850"/>
            <a:ext cx="1721136" cy="548848"/>
            <a:chOff x="5204626" y="2233575"/>
            <a:chExt cx="1721136" cy="548848"/>
          </a:xfrm>
        </p:grpSpPr>
        <p:grpSp>
          <p:nvGrpSpPr>
            <p:cNvPr id="45" name="组合 44"/>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6" name="椭圆 45"/>
            <p:cNvSpPr/>
            <p:nvPr/>
          </p:nvSpPr>
          <p:spPr>
            <a:xfrm>
              <a:off x="5384889" y="2368267"/>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9" name="TextBox 48"/>
          <p:cNvSpPr txBox="1"/>
          <p:nvPr/>
        </p:nvSpPr>
        <p:spPr>
          <a:xfrm>
            <a:off x="790543" y="3476945"/>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前景四</a:t>
            </a:r>
          </a:p>
        </p:txBody>
      </p:sp>
      <p:sp>
        <p:nvSpPr>
          <p:cNvPr id="50" name="TextBox 49"/>
          <p:cNvSpPr txBox="1"/>
          <p:nvPr/>
        </p:nvSpPr>
        <p:spPr>
          <a:xfrm>
            <a:off x="2316249" y="2923940"/>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前景三</a:t>
            </a:r>
          </a:p>
        </p:txBody>
      </p:sp>
      <p:sp>
        <p:nvSpPr>
          <p:cNvPr id="51" name="TextBox 50"/>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前景二</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5362749" y="1888907"/>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前景一</a:t>
            </a:r>
          </a:p>
        </p:txBody>
      </p:sp>
      <p:grpSp>
        <p:nvGrpSpPr>
          <p:cNvPr id="77" name="组合 76"/>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0" name="椭圆 79"/>
          <p:cNvSpPr/>
          <p:nvPr/>
        </p:nvSpPr>
        <p:spPr>
          <a:xfrm>
            <a:off x="7794388" y="4243976"/>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椭圆 80"/>
          <p:cNvSpPr/>
          <p:nvPr/>
        </p:nvSpPr>
        <p:spPr>
          <a:xfrm>
            <a:off x="8423305" y="35226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5" name="组合 84"/>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7" name="椭圆 8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8" name="组合 87"/>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1" name="椭圆 90"/>
          <p:cNvSpPr/>
          <p:nvPr/>
        </p:nvSpPr>
        <p:spPr>
          <a:xfrm>
            <a:off x="1572773" y="17141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2" name="椭圆 91"/>
          <p:cNvSpPr/>
          <p:nvPr/>
        </p:nvSpPr>
        <p:spPr>
          <a:xfrm>
            <a:off x="767327" y="235656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3" name="组合 92"/>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6" name="椭圆 95"/>
          <p:cNvSpPr/>
          <p:nvPr/>
        </p:nvSpPr>
        <p:spPr>
          <a:xfrm>
            <a:off x="6629511" y="45083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7" name="椭圆 96"/>
          <p:cNvSpPr/>
          <p:nvPr/>
        </p:nvSpPr>
        <p:spPr>
          <a:xfrm>
            <a:off x="1104868" y="269647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8" name="组合 9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0" name="椭圆 9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01" name="椭圆 100"/>
          <p:cNvSpPr/>
          <p:nvPr/>
        </p:nvSpPr>
        <p:spPr>
          <a:xfrm>
            <a:off x="8585278" y="47849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2" name="TextBox 101"/>
          <p:cNvSpPr txBox="1"/>
          <p:nvPr/>
        </p:nvSpPr>
        <p:spPr>
          <a:xfrm>
            <a:off x="551651" y="410642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3" name="TextBox 102"/>
          <p:cNvSpPr txBox="1"/>
          <p:nvPr/>
        </p:nvSpPr>
        <p:spPr>
          <a:xfrm>
            <a:off x="3041880" y="354355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4" name="TextBox 103"/>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5" name="TextBox 104"/>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6367589"/>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14:presetBounceEnd="44000">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14:bounceEnd="44000">
                                          <p:cBhvr additive="base">
                                            <p:cTn id="17" dur="500" fill="hold"/>
                                            <p:tgtEl>
                                              <p:spTgt spid="28"/>
                                            </p:tgtEl>
                                            <p:attrNameLst>
                                              <p:attrName>ppt_x</p:attrName>
                                            </p:attrNameLst>
                                          </p:cBhvr>
                                          <p:tavLst>
                                            <p:tav tm="0">
                                              <p:val>
                                                <p:strVal val="0-#ppt_w/2"/>
                                              </p:val>
                                            </p:tav>
                                            <p:tav tm="100000">
                                              <p:val>
                                                <p:strVal val="#ppt_x"/>
                                              </p:val>
                                            </p:tav>
                                          </p:tavLst>
                                        </p:anim>
                                        <p:anim calcmode="lin" valueType="num" p14:bounceEnd="44000">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14:presetBounceEnd="44000">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14:bounceEnd="44000">
                                          <p:cBhvr additive="base">
                                            <p:cTn id="21"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14:presetBounceEnd="44000">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14:bounceEnd="44000">
                                          <p:cBhvr additive="base">
                                            <p:cTn id="25" dur="500" fill="hold"/>
                                            <p:tgtEl>
                                              <p:spTgt spid="39"/>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14:presetBounceEnd="44000">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14:bounceEnd="44000">
                                          <p:cBhvr additive="base">
                                            <p:cTn id="29" dur="500" fill="hold"/>
                                            <p:tgtEl>
                                              <p:spTgt spid="44"/>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5</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相关建议</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有关建议</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相关对策</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评估分析</a:t>
            </a:r>
          </a:p>
        </p:txBody>
      </p:sp>
    </p:spTree>
    <p:extLst>
      <p:ext uri="{BB962C8B-B14F-4D97-AF65-F5344CB8AC3E}">
        <p14:creationId xmlns:p14="http://schemas.microsoft.com/office/powerpoint/2010/main" val="106146377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有关建议</a:t>
            </a:r>
          </a:p>
        </p:txBody>
      </p:sp>
      <p:sp>
        <p:nvSpPr>
          <p:cNvPr id="125" name="TextBox 124"/>
          <p:cNvSpPr txBox="1"/>
          <p:nvPr/>
        </p:nvSpPr>
        <p:spPr>
          <a:xfrm>
            <a:off x="792852" y="932972"/>
            <a:ext cx="7558296"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cs typeface="方正兰亭细黑_GBK_M" pitchFamily="2" charset="2"/>
              </a:rPr>
              <a:t>。。</a:t>
            </a:r>
            <a:endPar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endParaRPr>
          </a:p>
        </p:txBody>
      </p:sp>
      <p:grpSp>
        <p:nvGrpSpPr>
          <p:cNvPr id="126" name="组合 125"/>
          <p:cNvGrpSpPr/>
          <p:nvPr/>
        </p:nvGrpSpPr>
        <p:grpSpPr>
          <a:xfrm>
            <a:off x="1162957" y="2119906"/>
            <a:ext cx="2011893" cy="2011893"/>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8" name="椭圆 1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9" name="组合 128"/>
          <p:cNvGrpSpPr/>
          <p:nvPr/>
        </p:nvGrpSpPr>
        <p:grpSpPr>
          <a:xfrm>
            <a:off x="2772690" y="2119906"/>
            <a:ext cx="2011893" cy="20118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2" name="组合 131"/>
          <p:cNvGrpSpPr/>
          <p:nvPr/>
        </p:nvGrpSpPr>
        <p:grpSpPr>
          <a:xfrm>
            <a:off x="4382423" y="2119906"/>
            <a:ext cx="2011893" cy="2011893"/>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5" name="组合 134"/>
          <p:cNvGrpSpPr/>
          <p:nvPr/>
        </p:nvGrpSpPr>
        <p:grpSpPr>
          <a:xfrm>
            <a:off x="5992157" y="2119906"/>
            <a:ext cx="2011893" cy="2011893"/>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7" name="椭圆 1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8" name="TextBox 137"/>
          <p:cNvSpPr txBox="1"/>
          <p:nvPr/>
        </p:nvSpPr>
        <p:spPr>
          <a:xfrm>
            <a:off x="1554627" y="2402577"/>
            <a:ext cx="1228553" cy="144655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建议一标题</a:t>
            </a:r>
          </a:p>
          <a:p>
            <a:pPr algn="r"/>
            <a:endParaRPr lang="en-US" altLang="zh-CN" sz="1400" b="1" dirty="0">
              <a:solidFill>
                <a:srgbClr val="C00000"/>
              </a:solidFill>
              <a:latin typeface="微软雅黑" pitchFamily="34" charset="-122"/>
              <a:ea typeface="微软雅黑" pitchFamily="34" charset="-122"/>
            </a:endParaRPr>
          </a:p>
          <a:p>
            <a:pPr algn="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9" name="椭圆 138"/>
          <p:cNvSpPr/>
          <p:nvPr/>
        </p:nvSpPr>
        <p:spPr>
          <a:xfrm>
            <a:off x="4575050" y="377258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0" name="椭圆 139"/>
          <p:cNvSpPr/>
          <p:nvPr/>
        </p:nvSpPr>
        <p:spPr>
          <a:xfrm>
            <a:off x="5717380" y="399689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1" name="椭圆 140"/>
          <p:cNvSpPr/>
          <p:nvPr/>
        </p:nvSpPr>
        <p:spPr>
          <a:xfrm>
            <a:off x="2552263" y="39972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2" name="椭圆 141"/>
          <p:cNvSpPr/>
          <p:nvPr/>
        </p:nvSpPr>
        <p:spPr>
          <a:xfrm>
            <a:off x="2255929" y="411559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3" name="椭圆 142"/>
          <p:cNvSpPr/>
          <p:nvPr/>
        </p:nvSpPr>
        <p:spPr>
          <a:xfrm>
            <a:off x="6175518" y="400191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4" name="椭圆 143"/>
          <p:cNvSpPr/>
          <p:nvPr/>
        </p:nvSpPr>
        <p:spPr>
          <a:xfrm>
            <a:off x="3062244" y="399441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5" name="椭圆 144"/>
          <p:cNvSpPr/>
          <p:nvPr/>
        </p:nvSpPr>
        <p:spPr>
          <a:xfrm>
            <a:off x="6553278" y="412581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6" name="椭圆 145"/>
          <p:cNvSpPr/>
          <p:nvPr/>
        </p:nvSpPr>
        <p:spPr>
          <a:xfrm>
            <a:off x="3850333" y="402902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7" name="椭圆 146"/>
          <p:cNvSpPr/>
          <p:nvPr/>
        </p:nvSpPr>
        <p:spPr>
          <a:xfrm>
            <a:off x="6726981" y="39956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8" name="椭圆 147"/>
          <p:cNvSpPr/>
          <p:nvPr/>
        </p:nvSpPr>
        <p:spPr>
          <a:xfrm>
            <a:off x="4151556" y="400366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9" name="椭圆 148"/>
          <p:cNvSpPr/>
          <p:nvPr/>
        </p:nvSpPr>
        <p:spPr>
          <a:xfrm>
            <a:off x="7359742" y="405280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0" name="椭圆 149"/>
          <p:cNvSpPr/>
          <p:nvPr/>
        </p:nvSpPr>
        <p:spPr>
          <a:xfrm>
            <a:off x="5900741" y="381311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1" name="椭圆 150"/>
          <p:cNvSpPr/>
          <p:nvPr/>
        </p:nvSpPr>
        <p:spPr>
          <a:xfrm>
            <a:off x="2070359" y="412610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2" name="椭圆 151"/>
          <p:cNvSpPr/>
          <p:nvPr/>
        </p:nvSpPr>
        <p:spPr>
          <a:xfrm>
            <a:off x="4506355" y="384920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3" name="椭圆 152"/>
          <p:cNvSpPr/>
          <p:nvPr/>
        </p:nvSpPr>
        <p:spPr>
          <a:xfrm>
            <a:off x="3206031" y="394105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4" name="椭圆 153"/>
          <p:cNvSpPr/>
          <p:nvPr/>
        </p:nvSpPr>
        <p:spPr>
          <a:xfrm>
            <a:off x="5075958" y="399379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5" name="椭圆 154"/>
          <p:cNvSpPr/>
          <p:nvPr/>
        </p:nvSpPr>
        <p:spPr>
          <a:xfrm>
            <a:off x="1206867" y="399712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6" name="椭圆 155"/>
          <p:cNvSpPr/>
          <p:nvPr/>
        </p:nvSpPr>
        <p:spPr>
          <a:xfrm>
            <a:off x="921657" y="412835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7" name="椭圆 156"/>
          <p:cNvSpPr/>
          <p:nvPr/>
        </p:nvSpPr>
        <p:spPr>
          <a:xfrm>
            <a:off x="2772349" y="381385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8" name="椭圆 157"/>
          <p:cNvSpPr/>
          <p:nvPr/>
        </p:nvSpPr>
        <p:spPr>
          <a:xfrm>
            <a:off x="1690644" y="405018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9" name="椭圆 158"/>
          <p:cNvSpPr/>
          <p:nvPr/>
        </p:nvSpPr>
        <p:spPr>
          <a:xfrm>
            <a:off x="6193490" y="385640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0" name="椭圆 159"/>
          <p:cNvSpPr/>
          <p:nvPr/>
        </p:nvSpPr>
        <p:spPr>
          <a:xfrm>
            <a:off x="7730460" y="398783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1" name="TextBox 160"/>
          <p:cNvSpPr txBox="1"/>
          <p:nvPr/>
        </p:nvSpPr>
        <p:spPr>
          <a:xfrm>
            <a:off x="3164360" y="2409853"/>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2" name="TextBox 161"/>
          <p:cNvSpPr txBox="1"/>
          <p:nvPr/>
        </p:nvSpPr>
        <p:spPr>
          <a:xfrm>
            <a:off x="4774093" y="2345427"/>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3" name="TextBox 162"/>
          <p:cNvSpPr txBox="1"/>
          <p:nvPr/>
        </p:nvSpPr>
        <p:spPr>
          <a:xfrm>
            <a:off x="6383827" y="2409853"/>
            <a:ext cx="1228553" cy="1600438"/>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7592286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14:bounceEnd="40000">
                                          <p:cBhvr additive="base">
                                            <p:cTn id="17" dur="500" fill="hold"/>
                                            <p:tgtEl>
                                              <p:spTgt spid="126"/>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14:bounceEnd="40000">
                                          <p:cBhvr additive="base">
                                            <p:cTn id="21" dur="500" fill="hold"/>
                                            <p:tgtEl>
                                              <p:spTgt spid="1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14:presetBounceEnd="40000">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14:bounceEnd="40000">
                                          <p:cBhvr additive="base">
                                            <p:cTn id="29" dur="500" fill="hold"/>
                                            <p:tgtEl>
                                              <p:spTgt spid="13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14:bounceEnd="40000">
                                          <p:cBhvr additive="base">
                                            <p:cTn id="33" dur="500" fill="hold"/>
                                            <p:tgtEl>
                                              <p:spTgt spid="135"/>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cBhvr additive="base">
                                            <p:cTn id="17" dur="500" fill="hold"/>
                                            <p:tgtEl>
                                              <p:spTgt spid="126"/>
                                            </p:tgtEl>
                                            <p:attrNameLst>
                                              <p:attrName>ppt_x</p:attrName>
                                            </p:attrNameLst>
                                          </p:cBhvr>
                                          <p:tavLst>
                                            <p:tav tm="0">
                                              <p:val>
                                                <p:strVal val="1+#ppt_w/2"/>
                                              </p:val>
                                            </p:tav>
                                            <p:tav tm="100000">
                                              <p:val>
                                                <p:strVal val="#ppt_x"/>
                                              </p:val>
                                            </p:tav>
                                          </p:tavLst>
                                        </p:anim>
                                        <p:anim calcmode="lin" valueType="num">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1+#ppt_w/2"/>
                                              </p:val>
                                            </p:tav>
                                            <p:tav tm="100000">
                                              <p:val>
                                                <p:strVal val="#ppt_x"/>
                                              </p:val>
                                            </p:tav>
                                          </p:tavLst>
                                        </p:anim>
                                        <p:anim calcmode="lin" valueType="num">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cBhvr additive="base">
                                            <p:cTn id="29" dur="500" fill="hold"/>
                                            <p:tgtEl>
                                              <p:spTgt spid="132"/>
                                            </p:tgtEl>
                                            <p:attrNameLst>
                                              <p:attrName>ppt_x</p:attrName>
                                            </p:attrNameLst>
                                          </p:cBhvr>
                                          <p:tavLst>
                                            <p:tav tm="0">
                                              <p:val>
                                                <p:strVal val="1+#ppt_w/2"/>
                                              </p:val>
                                            </p:tav>
                                            <p:tav tm="100000">
                                              <p:val>
                                                <p:strVal val="#ppt_x"/>
                                              </p:val>
                                            </p:tav>
                                          </p:tavLst>
                                        </p:anim>
                                        <p:anim calcmode="lin" valueType="num">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cBhvr additive="base">
                                            <p:cTn id="33" dur="500" fill="hold"/>
                                            <p:tgtEl>
                                              <p:spTgt spid="135"/>
                                            </p:tgtEl>
                                            <p:attrNameLst>
                                              <p:attrName>ppt_x</p:attrName>
                                            </p:attrNameLst>
                                          </p:cBhvr>
                                          <p:tavLst>
                                            <p:tav tm="0">
                                              <p:val>
                                                <p:strVal val="1+#ppt_w/2"/>
                                              </p:val>
                                            </p:tav>
                                            <p:tav tm="100000">
                                              <p:val>
                                                <p:strVal val="#ppt_x"/>
                                              </p:val>
                                            </p:tav>
                                          </p:tavLst>
                                        </p:anim>
                                        <p:anim calcmode="lin" valueType="num">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评估分析</a:t>
            </a:r>
          </a:p>
        </p:txBody>
      </p:sp>
      <p:sp>
        <p:nvSpPr>
          <p:cNvPr id="72" name="五角星 71"/>
          <p:cNvSpPr/>
          <p:nvPr/>
        </p:nvSpPr>
        <p:spPr>
          <a:xfrm>
            <a:off x="2232454" y="1738257"/>
            <a:ext cx="2165350" cy="2165350"/>
          </a:xfrm>
          <a:prstGeom prst="star5">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grpSp>
        <p:nvGrpSpPr>
          <p:cNvPr id="73" name="组合 72"/>
          <p:cNvGrpSpPr/>
          <p:nvPr/>
        </p:nvGrpSpPr>
        <p:grpSpPr>
          <a:xfrm>
            <a:off x="2705779" y="2354206"/>
            <a:ext cx="1218704" cy="1218704"/>
            <a:chOff x="3962648" y="2819400"/>
            <a:chExt cx="1218704" cy="1218704"/>
          </a:xfrm>
        </p:grpSpPr>
        <p:grpSp>
          <p:nvGrpSpPr>
            <p:cNvPr id="74" name="组合 7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a:ea typeface="微软雅黑"/>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a:ea typeface="微软雅黑"/>
                </a:endParaRPr>
              </a:p>
            </p:txBody>
          </p:sp>
        </p:grpSp>
        <p:sp>
          <p:nvSpPr>
            <p:cNvPr id="75" name="TextBox 74"/>
            <p:cNvSpPr txBox="1"/>
            <p:nvPr/>
          </p:nvSpPr>
          <p:spPr>
            <a:xfrm>
              <a:off x="4109553" y="3120030"/>
              <a:ext cx="926663" cy="646331"/>
            </a:xfrm>
            <a:prstGeom prst="rect">
              <a:avLst/>
            </a:prstGeom>
            <a:noFill/>
          </p:spPr>
          <p:txBody>
            <a:bodyPr wrap="square" rtlCol="0">
              <a:spAutoFit/>
            </a:bodyPr>
            <a:lstStyle/>
            <a:p>
              <a:pPr algn="ctr"/>
              <a:r>
                <a:rPr lang="zh-CN" altLang="en-US" b="1" dirty="0" smtClean="0">
                  <a:solidFill>
                    <a:schemeClr val="tx1">
                      <a:lumMod val="75000"/>
                      <a:lumOff val="25000"/>
                    </a:schemeClr>
                  </a:solidFill>
                  <a:latin typeface="微软雅黑"/>
                  <a:ea typeface="微软雅黑"/>
                </a:rPr>
                <a:t>添加</a:t>
              </a:r>
              <a:endParaRPr lang="en-US" altLang="zh-CN" b="1" dirty="0" smtClean="0">
                <a:solidFill>
                  <a:schemeClr val="tx1">
                    <a:lumMod val="75000"/>
                    <a:lumOff val="25000"/>
                  </a:schemeClr>
                </a:solidFill>
                <a:latin typeface="微软雅黑"/>
                <a:ea typeface="微软雅黑"/>
              </a:endParaRPr>
            </a:p>
            <a:p>
              <a:pPr algn="ctr"/>
              <a:r>
                <a:rPr lang="zh-CN" altLang="en-US" b="1" dirty="0" smtClean="0">
                  <a:solidFill>
                    <a:schemeClr val="tx1">
                      <a:lumMod val="75000"/>
                      <a:lumOff val="25000"/>
                    </a:schemeClr>
                  </a:solidFill>
                  <a:latin typeface="微软雅黑"/>
                  <a:ea typeface="微软雅黑"/>
                </a:rPr>
                <a:t>标题</a:t>
              </a:r>
              <a:endParaRPr lang="en-US" altLang="zh-CN" b="1" dirty="0" smtClean="0">
                <a:solidFill>
                  <a:schemeClr val="tx1">
                    <a:lumMod val="75000"/>
                    <a:lumOff val="25000"/>
                  </a:schemeClr>
                </a:solidFill>
                <a:latin typeface="微软雅黑"/>
                <a:ea typeface="微软雅黑"/>
              </a:endParaRPr>
            </a:p>
          </p:txBody>
        </p:sp>
      </p:grpSp>
      <p:sp>
        <p:nvSpPr>
          <p:cNvPr id="78" name="椭圆 77"/>
          <p:cNvSpPr/>
          <p:nvPr/>
        </p:nvSpPr>
        <p:spPr>
          <a:xfrm>
            <a:off x="1729710"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79" name="椭圆 78"/>
          <p:cNvSpPr/>
          <p:nvPr/>
        </p:nvSpPr>
        <p:spPr>
          <a:xfrm>
            <a:off x="2960064" y="122179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dirty="0">
              <a:latin typeface="微软雅黑"/>
              <a:ea typeface="微软雅黑"/>
            </a:endParaRPr>
          </a:p>
        </p:txBody>
      </p:sp>
      <p:sp>
        <p:nvSpPr>
          <p:cNvPr id="80" name="椭圆 79"/>
          <p:cNvSpPr/>
          <p:nvPr/>
        </p:nvSpPr>
        <p:spPr>
          <a:xfrm>
            <a:off x="4204662"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1" name="椭圆 80"/>
          <p:cNvSpPr/>
          <p:nvPr/>
        </p:nvSpPr>
        <p:spPr>
          <a:xfrm>
            <a:off x="3713069" y="36618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2" name="椭圆 81"/>
          <p:cNvSpPr/>
          <p:nvPr/>
        </p:nvSpPr>
        <p:spPr>
          <a:xfrm>
            <a:off x="2219711" y="36491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3" name="TextBox 82"/>
          <p:cNvSpPr txBox="1"/>
          <p:nvPr/>
        </p:nvSpPr>
        <p:spPr>
          <a:xfrm>
            <a:off x="1963087" y="1401618"/>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4" name="TextBox 83"/>
          <p:cNvSpPr txBox="1"/>
          <p:nvPr/>
        </p:nvSpPr>
        <p:spPr>
          <a:xfrm>
            <a:off x="5033047" y="2418123"/>
            <a:ext cx="902725"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5" name="TextBox 84"/>
          <p:cNvSpPr txBox="1"/>
          <p:nvPr/>
        </p:nvSpPr>
        <p:spPr>
          <a:xfrm>
            <a:off x="4526389"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6" name="TextBox 85"/>
          <p:cNvSpPr txBox="1"/>
          <p:nvPr/>
        </p:nvSpPr>
        <p:spPr>
          <a:xfrm>
            <a:off x="680268" y="2451600"/>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7" name="TextBox 86"/>
          <p:cNvSpPr txBox="1"/>
          <p:nvPr/>
        </p:nvSpPr>
        <p:spPr>
          <a:xfrm>
            <a:off x="1190797"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grpSp>
        <p:nvGrpSpPr>
          <p:cNvPr id="88" name="组合 87"/>
          <p:cNvGrpSpPr/>
          <p:nvPr/>
        </p:nvGrpSpPr>
        <p:grpSpPr>
          <a:xfrm>
            <a:off x="6108182" y="1253041"/>
            <a:ext cx="2077200" cy="432536"/>
            <a:chOff x="814328" y="3219334"/>
            <a:chExt cx="2077200" cy="432536"/>
          </a:xfrm>
        </p:grpSpPr>
        <p:grpSp>
          <p:nvGrpSpPr>
            <p:cNvPr id="89" name="组合 88"/>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91" name="圆角矩形 90"/>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2" name="圆角矩形 91"/>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90" name="TextBox 89"/>
            <p:cNvSpPr txBox="1"/>
            <p:nvPr/>
          </p:nvSpPr>
          <p:spPr>
            <a:xfrm>
              <a:off x="831250" y="3355927"/>
              <a:ext cx="1999302"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chemeClr val="tx1">
                      <a:lumMod val="75000"/>
                      <a:lumOff val="25000"/>
                    </a:schemeClr>
                  </a:solidFill>
                  <a:ea typeface="微软雅黑"/>
                </a:rPr>
                <a:t>添加标题</a:t>
              </a:r>
              <a:endParaRPr lang="zh-CN" altLang="en-US" sz="1200" dirty="0">
                <a:solidFill>
                  <a:schemeClr val="tx1">
                    <a:lumMod val="75000"/>
                    <a:lumOff val="25000"/>
                  </a:schemeClr>
                </a:solidFill>
                <a:ea typeface="微软雅黑"/>
              </a:endParaRPr>
            </a:p>
          </p:txBody>
        </p:sp>
      </p:grpSp>
      <p:sp>
        <p:nvSpPr>
          <p:cNvPr id="93" name="TextBox 92"/>
          <p:cNvSpPr txBox="1"/>
          <p:nvPr/>
        </p:nvSpPr>
        <p:spPr>
          <a:xfrm>
            <a:off x="5886644" y="1982472"/>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01</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4" name="TextBox 93"/>
          <p:cNvSpPr txBox="1"/>
          <p:nvPr/>
        </p:nvSpPr>
        <p:spPr>
          <a:xfrm>
            <a:off x="5886644" y="2805270"/>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02</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5" name="TextBox 94"/>
          <p:cNvSpPr txBox="1"/>
          <p:nvPr/>
        </p:nvSpPr>
        <p:spPr>
          <a:xfrm>
            <a:off x="5886644" y="3669367"/>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03</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6" name="TextBox 95"/>
          <p:cNvSpPr txBox="1"/>
          <p:nvPr/>
        </p:nvSpPr>
        <p:spPr>
          <a:xfrm>
            <a:off x="2980336" y="145129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01</a:t>
            </a:r>
            <a:endParaRPr lang="zh-CN" altLang="en-US" sz="1600" b="1" dirty="0">
              <a:solidFill>
                <a:schemeClr val="bg1"/>
              </a:solidFill>
              <a:latin typeface="微软雅黑"/>
              <a:ea typeface="微软雅黑"/>
            </a:endParaRPr>
          </a:p>
        </p:txBody>
      </p:sp>
      <p:sp>
        <p:nvSpPr>
          <p:cNvPr id="97" name="TextBox 96"/>
          <p:cNvSpPr txBox="1"/>
          <p:nvPr/>
        </p:nvSpPr>
        <p:spPr>
          <a:xfrm>
            <a:off x="1743088"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02</a:t>
            </a:r>
            <a:endParaRPr lang="zh-CN" altLang="en-US" sz="1600" b="1" dirty="0">
              <a:solidFill>
                <a:schemeClr val="bg1"/>
              </a:solidFill>
              <a:latin typeface="微软雅黑"/>
              <a:ea typeface="微软雅黑"/>
            </a:endParaRPr>
          </a:p>
        </p:txBody>
      </p:sp>
      <p:sp>
        <p:nvSpPr>
          <p:cNvPr id="98" name="TextBox 97"/>
          <p:cNvSpPr txBox="1"/>
          <p:nvPr/>
        </p:nvSpPr>
        <p:spPr>
          <a:xfrm>
            <a:off x="422405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04</a:t>
            </a:r>
            <a:endParaRPr lang="zh-CN" altLang="en-US" sz="1600" b="1" dirty="0">
              <a:solidFill>
                <a:schemeClr val="bg1"/>
              </a:solidFill>
              <a:latin typeface="微软雅黑"/>
              <a:ea typeface="微软雅黑"/>
            </a:endParaRPr>
          </a:p>
        </p:txBody>
      </p:sp>
      <p:sp>
        <p:nvSpPr>
          <p:cNvPr id="99" name="TextBox 98"/>
          <p:cNvSpPr txBox="1"/>
          <p:nvPr/>
        </p:nvSpPr>
        <p:spPr>
          <a:xfrm>
            <a:off x="2239100" y="389377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03</a:t>
            </a:r>
            <a:endParaRPr lang="zh-CN" altLang="en-US" sz="1600" b="1" dirty="0">
              <a:solidFill>
                <a:schemeClr val="bg1"/>
              </a:solidFill>
              <a:latin typeface="微软雅黑"/>
              <a:ea typeface="微软雅黑"/>
            </a:endParaRPr>
          </a:p>
        </p:txBody>
      </p:sp>
      <p:sp>
        <p:nvSpPr>
          <p:cNvPr id="100" name="TextBox 99"/>
          <p:cNvSpPr txBox="1"/>
          <p:nvPr/>
        </p:nvSpPr>
        <p:spPr>
          <a:xfrm>
            <a:off x="3726448" y="3901092"/>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05</a:t>
            </a:r>
            <a:endParaRPr lang="zh-CN" altLang="en-US" sz="1600" b="1" dirty="0">
              <a:solidFill>
                <a:schemeClr val="bg1"/>
              </a:solidFill>
              <a:latin typeface="微软雅黑"/>
              <a:ea typeface="微软雅黑"/>
            </a:endParaRPr>
          </a:p>
        </p:txBody>
      </p:sp>
    </p:spTree>
    <p:extLst>
      <p:ext uri="{BB962C8B-B14F-4D97-AF65-F5344CB8AC3E}">
        <p14:creationId xmlns:p14="http://schemas.microsoft.com/office/powerpoint/2010/main" val="371713817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animEffect transition="in" filter="fade">
                                      <p:cBhvr>
                                        <p:cTn id="15" dur="500"/>
                                        <p:tgtEl>
                                          <p:spTgt spid="73"/>
                                        </p:tgtEl>
                                      </p:cBhvr>
                                    </p:animEffect>
                                    <p:anim calcmode="lin" valueType="num">
                                      <p:cBhvr>
                                        <p:cTn id="16" dur="500" fill="hold"/>
                                        <p:tgtEl>
                                          <p:spTgt spid="73"/>
                                        </p:tgtEl>
                                        <p:attrNameLst>
                                          <p:attrName>ppt_x</p:attrName>
                                        </p:attrNameLst>
                                      </p:cBhvr>
                                      <p:tavLst>
                                        <p:tav tm="0">
                                          <p:val>
                                            <p:fltVal val="0.5"/>
                                          </p:val>
                                        </p:tav>
                                        <p:tav tm="100000">
                                          <p:val>
                                            <p:strVal val="#ppt_x"/>
                                          </p:val>
                                        </p:tav>
                                      </p:tavLst>
                                    </p:anim>
                                    <p:anim calcmode="lin" valueType="num">
                                      <p:cBhvr>
                                        <p:cTn id="17" dur="500" fill="hold"/>
                                        <p:tgtEl>
                                          <p:spTgt spid="73"/>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500" fill="hold"/>
                                        <p:tgtEl>
                                          <p:spTgt spid="78"/>
                                        </p:tgtEl>
                                        <p:attrNameLst>
                                          <p:attrName>ppt_w</p:attrName>
                                        </p:attrNameLst>
                                      </p:cBhvr>
                                      <p:tavLst>
                                        <p:tav tm="0">
                                          <p:val>
                                            <p:fltVal val="0"/>
                                          </p:val>
                                        </p:tav>
                                        <p:tav tm="100000">
                                          <p:val>
                                            <p:strVal val="#ppt_w"/>
                                          </p:val>
                                        </p:tav>
                                      </p:tavLst>
                                    </p:anim>
                                    <p:anim calcmode="lin" valueType="num">
                                      <p:cBhvr>
                                        <p:cTn id="33" dur="500" fill="hold"/>
                                        <p:tgtEl>
                                          <p:spTgt spid="78"/>
                                        </p:tgtEl>
                                        <p:attrNameLst>
                                          <p:attrName>ppt_h</p:attrName>
                                        </p:attrNameLst>
                                      </p:cBhvr>
                                      <p:tavLst>
                                        <p:tav tm="0">
                                          <p:val>
                                            <p:fltVal val="0"/>
                                          </p:val>
                                        </p:tav>
                                        <p:tav tm="100000">
                                          <p:val>
                                            <p:strVal val="#ppt_h"/>
                                          </p:val>
                                        </p:tav>
                                      </p:tavLst>
                                    </p:anim>
                                    <p:animEffect transition="in" filter="fade">
                                      <p:cBhvr>
                                        <p:cTn id="34" dur="500"/>
                                        <p:tgtEl>
                                          <p:spTgt spid="78"/>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par>
                          <p:cTn id="50" fill="hold">
                            <p:stCondLst>
                              <p:cond delay="2400"/>
                            </p:stCondLst>
                            <p:childTnLst>
                              <p:par>
                                <p:cTn id="51" presetID="10" presetClass="entr" presetSubtype="0"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500"/>
                                        <p:tgtEl>
                                          <p:spTgt spid="10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fade">
                                      <p:cBhvr>
                                        <p:cTn id="65" dur="500"/>
                                        <p:tgtEl>
                                          <p:spTgt spid="99"/>
                                        </p:tgtEl>
                                      </p:cBhvr>
                                    </p:animEffect>
                                  </p:childTnLst>
                                </p:cTn>
                              </p:par>
                            </p:childTnLst>
                          </p:cTn>
                        </p:par>
                        <p:par>
                          <p:cTn id="66" fill="hold">
                            <p:stCondLst>
                              <p:cond delay="2900"/>
                            </p:stCondLst>
                            <p:childTnLst>
                              <p:par>
                                <p:cTn id="67" presetID="12" presetClass="entr" presetSubtype="2"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 calcmode="lin" valueType="num">
                                      <p:cBhvr additive="base">
                                        <p:cTn id="69" dur="500"/>
                                        <p:tgtEl>
                                          <p:spTgt spid="83"/>
                                        </p:tgtEl>
                                        <p:attrNameLst>
                                          <p:attrName>ppt_x</p:attrName>
                                        </p:attrNameLst>
                                      </p:cBhvr>
                                      <p:tavLst>
                                        <p:tav tm="0">
                                          <p:val>
                                            <p:strVal val="#ppt_x+#ppt_w*1.125000"/>
                                          </p:val>
                                        </p:tav>
                                        <p:tav tm="100000">
                                          <p:val>
                                            <p:strVal val="#ppt_x"/>
                                          </p:val>
                                        </p:tav>
                                      </p:tavLst>
                                    </p:anim>
                                    <p:animEffect transition="in" filter="wipe(left)">
                                      <p:cBhvr>
                                        <p:cTn id="70" dur="500"/>
                                        <p:tgtEl>
                                          <p:spTgt spid="8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p:tgtEl>
                                          <p:spTgt spid="86"/>
                                        </p:tgtEl>
                                        <p:attrNameLst>
                                          <p:attrName>ppt_x</p:attrName>
                                        </p:attrNameLst>
                                      </p:cBhvr>
                                      <p:tavLst>
                                        <p:tav tm="0">
                                          <p:val>
                                            <p:strVal val="#ppt_x+#ppt_w*1.125000"/>
                                          </p:val>
                                        </p:tav>
                                        <p:tav tm="100000">
                                          <p:val>
                                            <p:strVal val="#ppt_x"/>
                                          </p:val>
                                        </p:tav>
                                      </p:tavLst>
                                    </p:anim>
                                    <p:animEffect transition="in" filter="wipe(left)">
                                      <p:cBhvr>
                                        <p:cTn id="74" dur="500"/>
                                        <p:tgtEl>
                                          <p:spTgt spid="86"/>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p:tgtEl>
                                          <p:spTgt spid="87"/>
                                        </p:tgtEl>
                                        <p:attrNameLst>
                                          <p:attrName>ppt_x</p:attrName>
                                        </p:attrNameLst>
                                      </p:cBhvr>
                                      <p:tavLst>
                                        <p:tav tm="0">
                                          <p:val>
                                            <p:strVal val="#ppt_x+#ppt_w*1.125000"/>
                                          </p:val>
                                        </p:tav>
                                        <p:tav tm="100000">
                                          <p:val>
                                            <p:strVal val="#ppt_x"/>
                                          </p:val>
                                        </p:tav>
                                      </p:tavLst>
                                    </p:anim>
                                    <p:animEffect transition="in" filter="wipe(left)">
                                      <p:cBhvr>
                                        <p:cTn id="78" dur="500"/>
                                        <p:tgtEl>
                                          <p:spTgt spid="8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additive="base">
                                        <p:cTn id="81" dur="500"/>
                                        <p:tgtEl>
                                          <p:spTgt spid="84"/>
                                        </p:tgtEl>
                                        <p:attrNameLst>
                                          <p:attrName>ppt_x</p:attrName>
                                        </p:attrNameLst>
                                      </p:cBhvr>
                                      <p:tavLst>
                                        <p:tav tm="0">
                                          <p:val>
                                            <p:strVal val="#ppt_x-#ppt_w*1.125000"/>
                                          </p:val>
                                        </p:tav>
                                        <p:tav tm="100000">
                                          <p:val>
                                            <p:strVal val="#ppt_x"/>
                                          </p:val>
                                        </p:tav>
                                      </p:tavLst>
                                    </p:anim>
                                    <p:animEffect transition="in" filter="wipe(right)">
                                      <p:cBhvr>
                                        <p:cTn id="82" dur="500"/>
                                        <p:tgtEl>
                                          <p:spTgt spid="84"/>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85"/>
                                        </p:tgtEl>
                                        <p:attrNameLst>
                                          <p:attrName>style.visibility</p:attrName>
                                        </p:attrNameLst>
                                      </p:cBhvr>
                                      <p:to>
                                        <p:strVal val="visible"/>
                                      </p:to>
                                    </p:set>
                                    <p:anim calcmode="lin" valueType="num">
                                      <p:cBhvr additive="base">
                                        <p:cTn id="85" dur="500"/>
                                        <p:tgtEl>
                                          <p:spTgt spid="85"/>
                                        </p:tgtEl>
                                        <p:attrNameLst>
                                          <p:attrName>ppt_x</p:attrName>
                                        </p:attrNameLst>
                                      </p:cBhvr>
                                      <p:tavLst>
                                        <p:tav tm="0">
                                          <p:val>
                                            <p:strVal val="#ppt_x-#ppt_w*1.125000"/>
                                          </p:val>
                                        </p:tav>
                                        <p:tav tm="100000">
                                          <p:val>
                                            <p:strVal val="#ppt_x"/>
                                          </p:val>
                                        </p:tav>
                                      </p:tavLst>
                                    </p:anim>
                                    <p:animEffect transition="in" filter="wipe(right)">
                                      <p:cBhvr>
                                        <p:cTn id="86" dur="500"/>
                                        <p:tgtEl>
                                          <p:spTgt spid="85"/>
                                        </p:tgtEl>
                                      </p:cBhvr>
                                    </p:animEffect>
                                  </p:childTnLst>
                                </p:cTn>
                              </p:par>
                            </p:childTnLst>
                          </p:cTn>
                        </p:par>
                        <p:par>
                          <p:cTn id="87" fill="hold">
                            <p:stCondLst>
                              <p:cond delay="3400"/>
                            </p:stCondLst>
                            <p:childTnLst>
                              <p:par>
                                <p:cTn id="88" presetID="42" presetClass="entr" presetSubtype="0" fill="hold" nodeType="after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fade">
                                      <p:cBhvr>
                                        <p:cTn id="90" dur="500"/>
                                        <p:tgtEl>
                                          <p:spTgt spid="88"/>
                                        </p:tgtEl>
                                      </p:cBhvr>
                                    </p:animEffect>
                                    <p:anim calcmode="lin" valueType="num">
                                      <p:cBhvr>
                                        <p:cTn id="91" dur="500" fill="hold"/>
                                        <p:tgtEl>
                                          <p:spTgt spid="88"/>
                                        </p:tgtEl>
                                        <p:attrNameLst>
                                          <p:attrName>ppt_x</p:attrName>
                                        </p:attrNameLst>
                                      </p:cBhvr>
                                      <p:tavLst>
                                        <p:tav tm="0">
                                          <p:val>
                                            <p:strVal val="#ppt_x"/>
                                          </p:val>
                                        </p:tav>
                                        <p:tav tm="100000">
                                          <p:val>
                                            <p:strVal val="#ppt_x"/>
                                          </p:val>
                                        </p:tav>
                                      </p:tavLst>
                                    </p:anim>
                                    <p:anim calcmode="lin" valueType="num">
                                      <p:cBhvr>
                                        <p:cTn id="92" dur="500" fill="hold"/>
                                        <p:tgtEl>
                                          <p:spTgt spid="88"/>
                                        </p:tgtEl>
                                        <p:attrNameLst>
                                          <p:attrName>ppt_y</p:attrName>
                                        </p:attrNameLst>
                                      </p:cBhvr>
                                      <p:tavLst>
                                        <p:tav tm="0">
                                          <p:val>
                                            <p:strVal val="#ppt_y+.1"/>
                                          </p:val>
                                        </p:tav>
                                        <p:tav tm="100000">
                                          <p:val>
                                            <p:strVal val="#ppt_y"/>
                                          </p:val>
                                        </p:tav>
                                      </p:tavLst>
                                    </p:anim>
                                  </p:childTnLst>
                                </p:cTn>
                              </p:par>
                            </p:childTnLst>
                          </p:cTn>
                        </p:par>
                        <p:par>
                          <p:cTn id="93" fill="hold">
                            <p:stCondLst>
                              <p:cond delay="3900"/>
                            </p:stCondLst>
                            <p:childTnLst>
                              <p:par>
                                <p:cTn id="94" presetID="22" presetClass="entr" presetSubtype="1" fill="hold" grpId="0" nodeType="after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wipe(up)">
                                      <p:cBhvr>
                                        <p:cTn id="96" dur="500"/>
                                        <p:tgtEl>
                                          <p:spTgt spid="93"/>
                                        </p:tgtEl>
                                      </p:cBhvr>
                                    </p:animEffect>
                                  </p:childTnLst>
                                </p:cTn>
                              </p:par>
                              <p:par>
                                <p:cTn id="97" presetID="22" presetClass="entr" presetSubtype="1" fill="hold" grpId="0" nodeType="withEffect">
                                  <p:stCondLst>
                                    <p:cond delay="100"/>
                                  </p:stCondLst>
                                  <p:childTnLst>
                                    <p:set>
                                      <p:cBhvr>
                                        <p:cTn id="98" dur="1" fill="hold">
                                          <p:stCondLst>
                                            <p:cond delay="0"/>
                                          </p:stCondLst>
                                        </p:cTn>
                                        <p:tgtEl>
                                          <p:spTgt spid="94"/>
                                        </p:tgtEl>
                                        <p:attrNameLst>
                                          <p:attrName>style.visibility</p:attrName>
                                        </p:attrNameLst>
                                      </p:cBhvr>
                                      <p:to>
                                        <p:strVal val="visible"/>
                                      </p:to>
                                    </p:set>
                                    <p:animEffect transition="in" filter="wipe(up)">
                                      <p:cBhvr>
                                        <p:cTn id="99" dur="500"/>
                                        <p:tgtEl>
                                          <p:spTgt spid="94"/>
                                        </p:tgtEl>
                                      </p:cBhvr>
                                    </p:animEffect>
                                  </p:childTnLst>
                                </p:cTn>
                              </p:par>
                              <p:par>
                                <p:cTn id="100" presetID="22" presetClass="entr" presetSubtype="1" fill="hold" grpId="0" nodeType="withEffect">
                                  <p:stCondLst>
                                    <p:cond delay="200"/>
                                  </p:stCondLst>
                                  <p:childTnLst>
                                    <p:set>
                                      <p:cBhvr>
                                        <p:cTn id="101" dur="1" fill="hold">
                                          <p:stCondLst>
                                            <p:cond delay="0"/>
                                          </p:stCondLst>
                                        </p:cTn>
                                        <p:tgtEl>
                                          <p:spTgt spid="95"/>
                                        </p:tgtEl>
                                        <p:attrNameLst>
                                          <p:attrName>style.visibility</p:attrName>
                                        </p:attrNameLst>
                                      </p:cBhvr>
                                      <p:to>
                                        <p:strVal val="visible"/>
                                      </p:to>
                                    </p:set>
                                    <p:animEffect transition="in" filter="wipe(up)">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2" grpId="0" animBg="1"/>
      <p:bldP spid="78" grpId="0" animBg="1"/>
      <p:bldP spid="79" grpId="0" animBg="1"/>
      <p:bldP spid="80" grpId="0" animBg="1"/>
      <p:bldP spid="81" grpId="0" animBg="1"/>
      <p:bldP spid="82" grpId="0" animBg="1"/>
      <p:bldP spid="83" grpId="0"/>
      <p:bldP spid="84" grpId="0"/>
      <p:bldP spid="85" grpId="0"/>
      <p:bldP spid="86" grpId="0"/>
      <p:bldP spid="87" grpId="0"/>
      <p:bldP spid="93" grpId="0"/>
      <p:bldP spid="94" grpId="0"/>
      <p:bldP spid="95" grpId="0"/>
      <p:bldP spid="96" grpId="0"/>
      <p:bldP spid="97" grpId="0"/>
      <p:bldP spid="98" grpId="0"/>
      <p:bldP spid="99" grpId="0"/>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a:solidFill>
                  <a:schemeClr val="tx1">
                    <a:lumMod val="75000"/>
                    <a:lumOff val="25000"/>
                  </a:schemeClr>
                </a:solidFill>
                <a:latin typeface="方正正大黑简体" panose="02000000000000000000" pitchFamily="2" charset="-122"/>
                <a:ea typeface="方正正大黑简体" panose="02000000000000000000" pitchFamily="2" charset="-122"/>
              </a:rPr>
              <a:t>相关对策</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
        <p:nvSpPr>
          <p:cNvPr id="42" name="TextBox 41"/>
          <p:cNvSpPr txBox="1"/>
          <p:nvPr/>
        </p:nvSpPr>
        <p:spPr>
          <a:xfrm>
            <a:off x="5449731" y="1410643"/>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3" name="TextBox 42"/>
          <p:cNvSpPr txBox="1"/>
          <p:nvPr/>
        </p:nvSpPr>
        <p:spPr>
          <a:xfrm>
            <a:off x="6072427" y="1883608"/>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4" name="TextBox 43"/>
          <p:cNvSpPr txBox="1"/>
          <p:nvPr/>
        </p:nvSpPr>
        <p:spPr>
          <a:xfrm>
            <a:off x="1393587" y="1744715"/>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1861" y="3887938"/>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6" name="TextBox 45"/>
          <p:cNvSpPr txBox="1"/>
          <p:nvPr/>
        </p:nvSpPr>
        <p:spPr>
          <a:xfrm>
            <a:off x="3758963" y="32723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7" name="TextBox 46"/>
          <p:cNvSpPr txBox="1"/>
          <p:nvPr/>
        </p:nvSpPr>
        <p:spPr>
          <a:xfrm>
            <a:off x="3281910" y="2052143"/>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8" name="TextBox 47"/>
          <p:cNvSpPr txBox="1"/>
          <p:nvPr/>
        </p:nvSpPr>
        <p:spPr>
          <a:xfrm>
            <a:off x="1316950" y="28141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nvGrpSpPr>
          <p:cNvPr id="49" name="组合 48"/>
          <p:cNvGrpSpPr/>
          <p:nvPr/>
        </p:nvGrpSpPr>
        <p:grpSpPr>
          <a:xfrm>
            <a:off x="2223355" y="1979213"/>
            <a:ext cx="976857" cy="97685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1" name="椭圆 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itchFamily="34" charset="-122"/>
                <a:ea typeface="微软雅黑" pitchFamily="34" charset="-122"/>
              </a:endParaRPr>
            </a:p>
          </p:txBody>
        </p:sp>
      </p:grpSp>
      <p:sp>
        <p:nvSpPr>
          <p:cNvPr id="52" name="椭圆 51"/>
          <p:cNvSpPr/>
          <p:nvPr/>
        </p:nvSpPr>
        <p:spPr>
          <a:xfrm>
            <a:off x="1373162" y="3291506"/>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3" name="椭圆 52"/>
          <p:cNvSpPr/>
          <p:nvPr/>
        </p:nvSpPr>
        <p:spPr>
          <a:xfrm>
            <a:off x="3650088" y="293840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54" name="组合 53"/>
          <p:cNvGrpSpPr/>
          <p:nvPr/>
        </p:nvGrpSpPr>
        <p:grpSpPr>
          <a:xfrm>
            <a:off x="4174139" y="2283657"/>
            <a:ext cx="623903" cy="623903"/>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57" name="组合 56"/>
          <p:cNvGrpSpPr/>
          <p:nvPr/>
        </p:nvGrpSpPr>
        <p:grpSpPr>
          <a:xfrm>
            <a:off x="1497331" y="4116856"/>
            <a:ext cx="219777" cy="219777"/>
            <a:chOff x="304800" y="673100"/>
            <a:chExt cx="4000500" cy="4000500"/>
          </a:xfrm>
          <a:effectLst>
            <a:outerShdw blurRad="381000" dist="152400" dir="8100000" algn="tr" rotWithShape="0">
              <a:prstClr val="black">
                <a:alpha val="7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9" name="椭圆 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60" name="组合 59"/>
          <p:cNvGrpSpPr/>
          <p:nvPr/>
        </p:nvGrpSpPr>
        <p:grpSpPr>
          <a:xfrm>
            <a:off x="1221980" y="2540498"/>
            <a:ext cx="287919" cy="287919"/>
            <a:chOff x="304800" y="673100"/>
            <a:chExt cx="4000500" cy="4000500"/>
          </a:xfrm>
          <a:effectLst>
            <a:outerShdw blurRad="381000" dist="152400" dir="8100000" algn="tr" rotWithShape="0">
              <a:prstClr val="black">
                <a:alpha val="7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2" name="椭圆 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3" name="椭圆 62"/>
          <p:cNvSpPr/>
          <p:nvPr/>
        </p:nvSpPr>
        <p:spPr>
          <a:xfrm>
            <a:off x="3583273" y="15393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4" name="椭圆 63"/>
          <p:cNvSpPr/>
          <p:nvPr/>
        </p:nvSpPr>
        <p:spPr>
          <a:xfrm>
            <a:off x="4309607" y="414198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65" name="组合 64"/>
          <p:cNvGrpSpPr/>
          <p:nvPr/>
        </p:nvGrpSpPr>
        <p:grpSpPr>
          <a:xfrm>
            <a:off x="3082415" y="3329866"/>
            <a:ext cx="638246" cy="638246"/>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8" name="椭圆 67"/>
          <p:cNvSpPr/>
          <p:nvPr/>
        </p:nvSpPr>
        <p:spPr>
          <a:xfrm>
            <a:off x="2304138" y="126462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9" name="椭圆 68"/>
          <p:cNvSpPr/>
          <p:nvPr/>
        </p:nvSpPr>
        <p:spPr>
          <a:xfrm>
            <a:off x="3013720" y="3127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70" name="TextBox 69"/>
          <p:cNvSpPr txBox="1"/>
          <p:nvPr/>
        </p:nvSpPr>
        <p:spPr>
          <a:xfrm>
            <a:off x="5000114"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Tree>
    <p:extLst>
      <p:ext uri="{BB962C8B-B14F-4D97-AF65-F5344CB8AC3E}">
        <p14:creationId xmlns:p14="http://schemas.microsoft.com/office/powerpoint/2010/main" val="345398215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par>
                                <p:cTn id="36" presetID="53" presetClass="entr" presetSubtype="16" fill="hold" nodeType="withEffect">
                                  <p:stCondLst>
                                    <p:cond delay="40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53" presetClass="entr" presetSubtype="16"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par>
                                <p:cTn id="56" presetID="53" presetClass="entr" presetSubtype="16" fill="hold" nodeType="withEffect">
                                  <p:stCondLst>
                                    <p:cond delay="400"/>
                                  </p:stCondLst>
                                  <p:childTnLst>
                                    <p:set>
                                      <p:cBhvr>
                                        <p:cTn id="57" dur="1" fill="hold">
                                          <p:stCondLst>
                                            <p:cond delay="0"/>
                                          </p:stCondLst>
                                        </p:cTn>
                                        <p:tgtEl>
                                          <p:spTgt spid="57"/>
                                        </p:tgtEl>
                                        <p:attrNameLst>
                                          <p:attrName>style.visibility</p:attrName>
                                        </p:attrNameLst>
                                      </p:cBhvr>
                                      <p:to>
                                        <p:strVal val="visible"/>
                                      </p:to>
                                    </p:set>
                                    <p:anim calcmode="lin" valueType="num">
                                      <p:cBhvr>
                                        <p:cTn id="58" dur="500" fill="hold"/>
                                        <p:tgtEl>
                                          <p:spTgt spid="57"/>
                                        </p:tgtEl>
                                        <p:attrNameLst>
                                          <p:attrName>ppt_w</p:attrName>
                                        </p:attrNameLst>
                                      </p:cBhvr>
                                      <p:tavLst>
                                        <p:tav tm="0">
                                          <p:val>
                                            <p:fltVal val="0"/>
                                          </p:val>
                                        </p:tav>
                                        <p:tav tm="100000">
                                          <p:val>
                                            <p:strVal val="#ppt_w"/>
                                          </p:val>
                                        </p:tav>
                                      </p:tavLst>
                                    </p:anim>
                                    <p:anim calcmode="lin" valueType="num">
                                      <p:cBhvr>
                                        <p:cTn id="59" dur="500" fill="hold"/>
                                        <p:tgtEl>
                                          <p:spTgt spid="57"/>
                                        </p:tgtEl>
                                        <p:attrNameLst>
                                          <p:attrName>ppt_h</p:attrName>
                                        </p:attrNameLst>
                                      </p:cBhvr>
                                      <p:tavLst>
                                        <p:tav tm="0">
                                          <p:val>
                                            <p:fltVal val="0"/>
                                          </p:val>
                                        </p:tav>
                                        <p:tav tm="100000">
                                          <p:val>
                                            <p:strVal val="#ppt_h"/>
                                          </p:val>
                                        </p:tav>
                                      </p:tavLst>
                                    </p:anim>
                                    <p:animEffect transition="in" filter="fade">
                                      <p:cBhvr>
                                        <p:cTn id="60" dur="500"/>
                                        <p:tgtEl>
                                          <p:spTgt spid="57"/>
                                        </p:tgtEl>
                                      </p:cBhvr>
                                    </p:animEffect>
                                  </p:childTnLst>
                                </p:cTn>
                              </p:par>
                              <p:par>
                                <p:cTn id="61" presetID="53" presetClass="entr" presetSubtype="16" fill="hold"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Effect transition="in" filter="fade">
                                      <p:cBhvr>
                                        <p:cTn id="70" dur="500"/>
                                        <p:tgtEl>
                                          <p:spTgt spid="6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fill="hold"/>
                                        <p:tgtEl>
                                          <p:spTgt spid="64"/>
                                        </p:tgtEl>
                                        <p:attrNameLst>
                                          <p:attrName>ppt_w</p:attrName>
                                        </p:attrNameLst>
                                      </p:cBhvr>
                                      <p:tavLst>
                                        <p:tav tm="0">
                                          <p:val>
                                            <p:fltVal val="0"/>
                                          </p:val>
                                        </p:tav>
                                        <p:tav tm="100000">
                                          <p:val>
                                            <p:strVal val="#ppt_w"/>
                                          </p:val>
                                        </p:tav>
                                      </p:tavLst>
                                    </p:anim>
                                    <p:anim calcmode="lin" valueType="num">
                                      <p:cBhvr>
                                        <p:cTn id="74" dur="500" fill="hold"/>
                                        <p:tgtEl>
                                          <p:spTgt spid="64"/>
                                        </p:tgtEl>
                                        <p:attrNameLst>
                                          <p:attrName>ppt_h</p:attrName>
                                        </p:attrNameLst>
                                      </p:cBhvr>
                                      <p:tavLst>
                                        <p:tav tm="0">
                                          <p:val>
                                            <p:fltVal val="0"/>
                                          </p:val>
                                        </p:tav>
                                        <p:tav tm="100000">
                                          <p:val>
                                            <p:strVal val="#ppt_h"/>
                                          </p:val>
                                        </p:tav>
                                      </p:tavLst>
                                    </p:anim>
                                    <p:animEffect transition="in" filter="fade">
                                      <p:cBhvr>
                                        <p:cTn id="75" dur="500"/>
                                        <p:tgtEl>
                                          <p:spTgt spid="64"/>
                                        </p:tgtEl>
                                      </p:cBhvr>
                                    </p:animEffect>
                                  </p:childTnLst>
                                </p:cTn>
                              </p:par>
                              <p:par>
                                <p:cTn id="76" presetID="53" presetClass="entr" presetSubtype="16" fill="hold" nodeType="withEffect">
                                  <p:stCondLst>
                                    <p:cond delay="40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animEffect transition="in" filter="fade">
                                      <p:cBhvr>
                                        <p:cTn id="80" dur="500"/>
                                        <p:tgtEl>
                                          <p:spTgt spid="65"/>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Effect transition="in" filter="fade">
                                      <p:cBhvr>
                                        <p:cTn id="90" dur="500"/>
                                        <p:tgtEl>
                                          <p:spTgt spid="69"/>
                                        </p:tgtEl>
                                      </p:cBhvr>
                                    </p:animEffect>
                                  </p:childTnLst>
                                </p:cTn>
                              </p:par>
                            </p:childTnLst>
                          </p:cTn>
                        </p:par>
                        <p:par>
                          <p:cTn id="91" fill="hold">
                            <p:stCondLst>
                              <p:cond delay="14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2"/>
                                        </p:tgtEl>
                                        <p:attrNameLst>
                                          <p:attrName>style.visibility</p:attrName>
                                        </p:attrNameLst>
                                      </p:cBhvr>
                                      <p:to>
                                        <p:strVal val="visible"/>
                                      </p:to>
                                    </p:set>
                                    <p:anim by="(-#ppt_w*2)" calcmode="lin" valueType="num">
                                      <p:cBhvr rctx="PPT">
                                        <p:cTn id="94" dur="250" autoRev="1" fill="hold">
                                          <p:stCondLst>
                                            <p:cond delay="0"/>
                                          </p:stCondLst>
                                        </p:cTn>
                                        <p:tgtEl>
                                          <p:spTgt spid="42"/>
                                        </p:tgtEl>
                                        <p:attrNameLst>
                                          <p:attrName>ppt_w</p:attrName>
                                        </p:attrNameLst>
                                      </p:cBhvr>
                                    </p:anim>
                                    <p:anim by="(#ppt_w*0.50)" calcmode="lin" valueType="num">
                                      <p:cBhvr>
                                        <p:cTn id="95" dur="250" decel="50000" autoRev="1" fill="hold">
                                          <p:stCondLst>
                                            <p:cond delay="0"/>
                                          </p:stCondLst>
                                        </p:cTn>
                                        <p:tgtEl>
                                          <p:spTgt spid="42"/>
                                        </p:tgtEl>
                                        <p:attrNameLst>
                                          <p:attrName>ppt_x</p:attrName>
                                        </p:attrNameLst>
                                      </p:cBhvr>
                                    </p:anim>
                                    <p:anim from="(-#ppt_h/2)" to="(#ppt_y)" calcmode="lin" valueType="num">
                                      <p:cBhvr>
                                        <p:cTn id="96" dur="500" fill="hold">
                                          <p:stCondLst>
                                            <p:cond delay="0"/>
                                          </p:stCondLst>
                                        </p:cTn>
                                        <p:tgtEl>
                                          <p:spTgt spid="42"/>
                                        </p:tgtEl>
                                        <p:attrNameLst>
                                          <p:attrName>ppt_y</p:attrName>
                                        </p:attrNameLst>
                                      </p:cBhvr>
                                    </p:anim>
                                    <p:animRot by="21600000">
                                      <p:cBhvr>
                                        <p:cTn id="97" dur="500" fill="hold">
                                          <p:stCondLst>
                                            <p:cond delay="0"/>
                                          </p:stCondLst>
                                        </p:cTn>
                                        <p:tgtEl>
                                          <p:spTgt spid="42"/>
                                        </p:tgtEl>
                                        <p:attrNameLst>
                                          <p:attrName>r</p:attrName>
                                        </p:attrNameLst>
                                      </p:cBhvr>
                                    </p:animRot>
                                  </p:childTnLst>
                                </p:cTn>
                              </p:par>
                            </p:childTnLst>
                          </p:cTn>
                        </p:par>
                        <p:par>
                          <p:cTn id="98" fill="hold">
                            <p:stCondLst>
                              <p:cond delay="2050"/>
                            </p:stCondLst>
                            <p:childTnLst>
                              <p:par>
                                <p:cTn id="99" presetID="56" presetClass="entr" presetSubtype="0" fill="hold" grpId="0" nodeType="afterEffect">
                                  <p:stCondLst>
                                    <p:cond delay="0"/>
                                  </p:stCondLst>
                                  <p:iterate type="lt">
                                    <p:tmPct val="10000"/>
                                  </p:iterate>
                                  <p:childTnLst>
                                    <p:set>
                                      <p:cBhvr>
                                        <p:cTn id="100" dur="1" fill="hold">
                                          <p:stCondLst>
                                            <p:cond delay="0"/>
                                          </p:stCondLst>
                                        </p:cTn>
                                        <p:tgtEl>
                                          <p:spTgt spid="43"/>
                                        </p:tgtEl>
                                        <p:attrNameLst>
                                          <p:attrName>style.visibility</p:attrName>
                                        </p:attrNameLst>
                                      </p:cBhvr>
                                      <p:to>
                                        <p:strVal val="visible"/>
                                      </p:to>
                                    </p:set>
                                    <p:anim by="(-#ppt_w*2)" calcmode="lin" valueType="num">
                                      <p:cBhvr rctx="PPT">
                                        <p:cTn id="101" dur="250" autoRev="1" fill="hold">
                                          <p:stCondLst>
                                            <p:cond delay="0"/>
                                          </p:stCondLst>
                                        </p:cTn>
                                        <p:tgtEl>
                                          <p:spTgt spid="43"/>
                                        </p:tgtEl>
                                        <p:attrNameLst>
                                          <p:attrName>ppt_w</p:attrName>
                                        </p:attrNameLst>
                                      </p:cBhvr>
                                    </p:anim>
                                    <p:anim by="(#ppt_w*0.50)" calcmode="lin" valueType="num">
                                      <p:cBhvr>
                                        <p:cTn id="102" dur="250" decel="50000" autoRev="1" fill="hold">
                                          <p:stCondLst>
                                            <p:cond delay="0"/>
                                          </p:stCondLst>
                                        </p:cTn>
                                        <p:tgtEl>
                                          <p:spTgt spid="43"/>
                                        </p:tgtEl>
                                        <p:attrNameLst>
                                          <p:attrName>ppt_x</p:attrName>
                                        </p:attrNameLst>
                                      </p:cBhvr>
                                    </p:anim>
                                    <p:anim from="(-#ppt_h/2)" to="(#ppt_y)" calcmode="lin" valueType="num">
                                      <p:cBhvr>
                                        <p:cTn id="103" dur="500" fill="hold">
                                          <p:stCondLst>
                                            <p:cond delay="0"/>
                                          </p:stCondLst>
                                        </p:cTn>
                                        <p:tgtEl>
                                          <p:spTgt spid="43"/>
                                        </p:tgtEl>
                                        <p:attrNameLst>
                                          <p:attrName>ppt_y</p:attrName>
                                        </p:attrNameLst>
                                      </p:cBhvr>
                                    </p:anim>
                                    <p:animRot by="21600000">
                                      <p:cBhvr>
                                        <p:cTn id="104" dur="500" fill="hold">
                                          <p:stCondLst>
                                            <p:cond delay="0"/>
                                          </p:stCondLst>
                                        </p:cTn>
                                        <p:tgtEl>
                                          <p:spTgt spid="43"/>
                                        </p:tgtEl>
                                        <p:attrNameLst>
                                          <p:attrName>r</p:attrName>
                                        </p:attrNameLst>
                                      </p:cBhvr>
                                    </p:animRot>
                                  </p:childTnLst>
                                </p:cTn>
                              </p:par>
                            </p:childTnLst>
                          </p:cTn>
                        </p:par>
                        <p:par>
                          <p:cTn id="105" fill="hold">
                            <p:stCondLst>
                              <p:cond delay="270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70"/>
                                        </p:tgtEl>
                                        <p:attrNameLst>
                                          <p:attrName>style.visibility</p:attrName>
                                        </p:attrNameLst>
                                      </p:cBhvr>
                                      <p:to>
                                        <p:strVal val="visible"/>
                                      </p:to>
                                    </p:set>
                                    <p:animEffect transition="in" filter="wipe(left)">
                                      <p:cBhvr>
                                        <p:cTn id="108" dur="100"/>
                                        <p:tgtEl>
                                          <p:spTgt spid="70"/>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70"/>
                                        </p:tgtEl>
                                      </p:cBhvr>
                                      <p:to x="80000" y="100000"/>
                                    </p:animScale>
                                    <p:anim by="(#ppt_w*0.10)" calcmode="lin" valueType="num">
                                      <p:cBhvr>
                                        <p:cTn id="111" dur="50" autoRev="1" fill="hold">
                                          <p:stCondLst>
                                            <p:cond delay="0"/>
                                          </p:stCondLst>
                                        </p:cTn>
                                        <p:tgtEl>
                                          <p:spTgt spid="70"/>
                                        </p:tgtEl>
                                        <p:attrNameLst>
                                          <p:attrName>ppt_x</p:attrName>
                                        </p:attrNameLst>
                                      </p:cBhvr>
                                    </p:anim>
                                    <p:anim by="(-#ppt_w*0.10)" calcmode="lin" valueType="num">
                                      <p:cBhvr>
                                        <p:cTn id="112" dur="50" autoRev="1" fill="hold">
                                          <p:stCondLst>
                                            <p:cond delay="0"/>
                                          </p:stCondLst>
                                        </p:cTn>
                                        <p:tgtEl>
                                          <p:spTgt spid="70"/>
                                        </p:tgtEl>
                                        <p:attrNameLst>
                                          <p:attrName>ppt_y</p:attrName>
                                        </p:attrNameLst>
                                      </p:cBhvr>
                                    </p:anim>
                                    <p:animRot by="-480000">
                                      <p:cBhvr>
                                        <p:cTn id="113" dur="50"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4" grpId="0"/>
      <p:bldP spid="45" grpId="0"/>
      <p:bldP spid="46" grpId="0"/>
      <p:bldP spid="47" grpId="0"/>
      <p:bldP spid="48" grpId="0"/>
      <p:bldP spid="52" grpId="0" animBg="1"/>
      <p:bldP spid="53" grpId="0" animBg="1"/>
      <p:bldP spid="63" grpId="0" animBg="1"/>
      <p:bldP spid="64" grpId="0" animBg="1"/>
      <p:bldP spid="68" grpId="0" animBg="1"/>
      <p:bldP spid="69" grpId="0" animBg="1"/>
      <p:bldP spid="70" grpId="0"/>
      <p:bldP spid="7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1</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031051"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绪论</a:t>
            </a:r>
            <a:endParaRPr lang="zh-CN" altLang="en-US" sz="3000" b="1" spc="300" dirty="0">
              <a:solidFill>
                <a:srgbClr val="0070C0"/>
              </a:solidFill>
              <a:latin typeface="微软雅黑" pitchFamily="34" charset="-122"/>
              <a:ea typeface="微软雅黑" pitchFamily="34" charset="-122"/>
            </a:endParaRP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选题背景</a:t>
            </a:r>
          </a:p>
        </p:txBody>
      </p:sp>
      <p:sp>
        <p:nvSpPr>
          <p:cNvPr id="19" name="TextBox 39"/>
          <p:cNvSpPr>
            <a:spLocks noChangeArrowheads="1"/>
          </p:cNvSpPr>
          <p:nvPr/>
        </p:nvSpPr>
        <p:spPr bwMode="auto">
          <a:xfrm>
            <a:off x="4997859" y="3000721"/>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研究意义</a:t>
            </a:r>
          </a:p>
        </p:txBody>
      </p:sp>
      <p:sp>
        <p:nvSpPr>
          <p:cNvPr id="20" name="TextBox 40"/>
          <p:cNvSpPr>
            <a:spLocks noChangeArrowheads="1"/>
          </p:cNvSpPr>
          <p:nvPr/>
        </p:nvSpPr>
        <p:spPr bwMode="auto">
          <a:xfrm>
            <a:off x="4997859" y="3262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国内外相关研究综述</a:t>
            </a:r>
          </a:p>
        </p:txBody>
      </p:sp>
      <p:sp>
        <p:nvSpPr>
          <p:cNvPr id="21" name="TextBox 41"/>
          <p:cNvSpPr>
            <a:spLocks noChangeArrowheads="1"/>
          </p:cNvSpPr>
          <p:nvPr/>
        </p:nvSpPr>
        <p:spPr bwMode="auto">
          <a:xfrm>
            <a:off x="4997859" y="3524597"/>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理论基础与文献综述</a:t>
            </a:r>
          </a:p>
        </p:txBody>
      </p:sp>
      <p:sp>
        <p:nvSpPr>
          <p:cNvPr id="22" name="TextBox 42"/>
          <p:cNvSpPr>
            <a:spLocks noChangeArrowheads="1"/>
          </p:cNvSpPr>
          <p:nvPr/>
        </p:nvSpPr>
        <p:spPr bwMode="auto">
          <a:xfrm>
            <a:off x="4997859" y="3786533"/>
            <a:ext cx="18732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主要贡献与创新</a:t>
            </a:r>
          </a:p>
        </p:txBody>
      </p:sp>
      <p:sp>
        <p:nvSpPr>
          <p:cNvPr id="23" name="TextBox 39"/>
          <p:cNvSpPr>
            <a:spLocks noChangeArrowheads="1"/>
          </p:cNvSpPr>
          <p:nvPr/>
        </p:nvSpPr>
        <p:spPr bwMode="auto">
          <a:xfrm>
            <a:off x="4997859" y="2738783"/>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国内外相关研究</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20409497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8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6</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35513"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论文总结</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相关总结</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感谢语</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参考文献</a:t>
            </a:r>
          </a:p>
        </p:txBody>
      </p:sp>
    </p:spTree>
    <p:extLst>
      <p:ext uri="{BB962C8B-B14F-4D97-AF65-F5344CB8AC3E}">
        <p14:creationId xmlns:p14="http://schemas.microsoft.com/office/powerpoint/2010/main" val="378588810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grpSp>
        <p:nvGrpSpPr>
          <p:cNvPr id="32" name="组合 31"/>
          <p:cNvGrpSpPr/>
          <p:nvPr/>
        </p:nvGrpSpPr>
        <p:grpSpPr>
          <a:xfrm>
            <a:off x="6075197" y="1514687"/>
            <a:ext cx="1916906" cy="681038"/>
            <a:chOff x="6072188" y="1529423"/>
            <a:chExt cx="1916906" cy="681038"/>
          </a:xfrm>
        </p:grpSpPr>
        <p:sp>
          <p:nvSpPr>
            <p:cNvPr id="33" name="任意多边形 7"/>
            <p:cNvSpPr>
              <a:spLocks noChangeArrowheads="1"/>
            </p:cNvSpPr>
            <p:nvPr/>
          </p:nvSpPr>
          <p:spPr bwMode="auto">
            <a:xfrm>
              <a:off x="6072188" y="1529423"/>
              <a:ext cx="1916906"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34" name="文本框 26"/>
            <p:cNvSpPr>
              <a:spLocks noChangeArrowheads="1"/>
            </p:cNvSpPr>
            <p:nvPr/>
          </p:nvSpPr>
          <p:spPr bwMode="auto">
            <a:xfrm>
              <a:off x="6298713" y="1669889"/>
              <a:ext cx="1621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5" name="组合 34"/>
          <p:cNvGrpSpPr/>
          <p:nvPr/>
        </p:nvGrpSpPr>
        <p:grpSpPr>
          <a:xfrm>
            <a:off x="4471425" y="1514687"/>
            <a:ext cx="1918097" cy="681038"/>
            <a:chOff x="4468416" y="1529423"/>
            <a:chExt cx="1918097" cy="681038"/>
          </a:xfrm>
        </p:grpSpPr>
        <p:sp>
          <p:nvSpPr>
            <p:cNvPr id="37" name="任意多边形 6"/>
            <p:cNvSpPr>
              <a:spLocks noChangeArrowheads="1"/>
            </p:cNvSpPr>
            <p:nvPr/>
          </p:nvSpPr>
          <p:spPr bwMode="auto">
            <a:xfrm>
              <a:off x="4468416"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38" name="文本框 27"/>
            <p:cNvSpPr>
              <a:spLocks noChangeArrowheads="1"/>
            </p:cNvSpPr>
            <p:nvPr/>
          </p:nvSpPr>
          <p:spPr bwMode="auto">
            <a:xfrm>
              <a:off x="4708945" y="1654756"/>
              <a:ext cx="1604638"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9" name="组合 38"/>
          <p:cNvGrpSpPr/>
          <p:nvPr/>
        </p:nvGrpSpPr>
        <p:grpSpPr>
          <a:xfrm>
            <a:off x="2867654" y="1514687"/>
            <a:ext cx="1918097" cy="681038"/>
            <a:chOff x="2864644" y="1529423"/>
            <a:chExt cx="1918097" cy="681038"/>
          </a:xfrm>
        </p:grpSpPr>
        <p:sp>
          <p:nvSpPr>
            <p:cNvPr id="40" name="任意多边形 5"/>
            <p:cNvSpPr>
              <a:spLocks noChangeArrowheads="1"/>
            </p:cNvSpPr>
            <p:nvPr/>
          </p:nvSpPr>
          <p:spPr bwMode="auto">
            <a:xfrm>
              <a:off x="2864644"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41" name="文本框 24"/>
            <p:cNvSpPr>
              <a:spLocks noChangeArrowheads="1"/>
            </p:cNvSpPr>
            <p:nvPr/>
          </p:nvSpPr>
          <p:spPr bwMode="auto">
            <a:xfrm>
              <a:off x="3086531" y="1669888"/>
              <a:ext cx="16226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1265072" y="1514687"/>
            <a:ext cx="1918097" cy="681038"/>
            <a:chOff x="1262063" y="1529423"/>
            <a:chExt cx="1918097" cy="681038"/>
          </a:xfrm>
        </p:grpSpPr>
        <p:sp>
          <p:nvSpPr>
            <p:cNvPr id="72" name="任意多边形 4"/>
            <p:cNvSpPr>
              <a:spLocks noChangeArrowheads="1"/>
            </p:cNvSpPr>
            <p:nvPr/>
          </p:nvSpPr>
          <p:spPr bwMode="auto">
            <a:xfrm>
              <a:off x="1262063"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73" name="文本框 25"/>
            <p:cNvSpPr>
              <a:spLocks noChangeArrowheads="1"/>
            </p:cNvSpPr>
            <p:nvPr/>
          </p:nvSpPr>
          <p:spPr bwMode="auto">
            <a:xfrm>
              <a:off x="1460556" y="1654753"/>
              <a:ext cx="1668881"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4" name="矩形 73"/>
          <p:cNvSpPr>
            <a:spLocks noChangeArrowheads="1"/>
          </p:cNvSpPr>
          <p:nvPr/>
        </p:nvSpPr>
        <p:spPr bwMode="auto">
          <a:xfrm>
            <a:off x="953127" y="3687995"/>
            <a:ext cx="7219950" cy="46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32"/>
          <p:cNvSpPr>
            <a:spLocks noChangeArrowheads="1"/>
          </p:cNvSpPr>
          <p:nvPr/>
        </p:nvSpPr>
        <p:spPr bwMode="auto">
          <a:xfrm>
            <a:off x="1519754"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6" name="矩形 47"/>
          <p:cNvSpPr>
            <a:spLocks noChangeArrowheads="1"/>
          </p:cNvSpPr>
          <p:nvPr/>
        </p:nvSpPr>
        <p:spPr bwMode="auto">
          <a:xfrm>
            <a:off x="1299601" y="2763655"/>
            <a:ext cx="1431131"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34"/>
          <p:cNvSpPr>
            <a:spLocks noChangeArrowheads="1"/>
          </p:cNvSpPr>
          <p:nvPr/>
        </p:nvSpPr>
        <p:spPr bwMode="auto">
          <a:xfrm>
            <a:off x="3199725"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8" name="矩形 47"/>
          <p:cNvSpPr>
            <a:spLocks noChangeArrowheads="1"/>
          </p:cNvSpPr>
          <p:nvPr/>
        </p:nvSpPr>
        <p:spPr bwMode="auto">
          <a:xfrm>
            <a:off x="3010531" y="2763654"/>
            <a:ext cx="1406129"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36"/>
          <p:cNvSpPr>
            <a:spLocks noChangeArrowheads="1"/>
          </p:cNvSpPr>
          <p:nvPr/>
        </p:nvSpPr>
        <p:spPr bwMode="auto">
          <a:xfrm>
            <a:off x="4877317"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0" name="矩形 47"/>
          <p:cNvSpPr>
            <a:spLocks noChangeArrowheads="1"/>
          </p:cNvSpPr>
          <p:nvPr/>
        </p:nvSpPr>
        <p:spPr bwMode="auto">
          <a:xfrm>
            <a:off x="4696453" y="2763654"/>
            <a:ext cx="1419225"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38"/>
          <p:cNvSpPr>
            <a:spLocks noChangeArrowheads="1"/>
          </p:cNvSpPr>
          <p:nvPr/>
        </p:nvSpPr>
        <p:spPr bwMode="auto">
          <a:xfrm>
            <a:off x="6556692"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2" name="矩形 47"/>
          <p:cNvSpPr>
            <a:spLocks noChangeArrowheads="1"/>
          </p:cNvSpPr>
          <p:nvPr/>
        </p:nvSpPr>
        <p:spPr bwMode="auto">
          <a:xfrm>
            <a:off x="6395476" y="2763654"/>
            <a:ext cx="1406128"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直接连接符 8"/>
          <p:cNvSpPr>
            <a:spLocks noChangeShapeType="1"/>
          </p:cNvSpPr>
          <p:nvPr/>
        </p:nvSpPr>
        <p:spPr bwMode="auto">
          <a:xfrm>
            <a:off x="1062038" y="3567647"/>
            <a:ext cx="7019925" cy="1191"/>
          </a:xfrm>
          <a:prstGeom prst="line">
            <a:avLst/>
          </a:prstGeom>
          <a:noFill/>
          <a:ln w="6350">
            <a:solidFill>
              <a:srgbClr val="0070C0"/>
            </a:solidFill>
            <a:bevel/>
            <a:headEnd/>
            <a:tailEnd/>
          </a:ln>
          <a:extLst>
            <a:ext uri="{909E8E84-426E-40DD-AFC4-6F175D3DCCD1}">
              <a14:hiddenFill xmlns:a14="http://schemas.microsoft.com/office/drawing/2010/main">
                <a:noFill/>
              </a14:hiddenFill>
            </a:ext>
          </a:extLst>
        </p:spPr>
        <p:txBody>
          <a:bodyPr lIns="91397" tIns="45699" rIns="91397" bIns="45699"/>
          <a:lstStyle/>
          <a:p>
            <a:endParaRPr lang="zh-CN" altLang="en-US">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51175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8" fill="hold" nodeType="afterEffect">
                                  <p:stCondLst>
                                    <p:cond delay="50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0-#ppt_w/2"/>
                                          </p:val>
                                        </p:tav>
                                        <p:tav tm="100000">
                                          <p:val>
                                            <p:strVal val="#ppt_x"/>
                                          </p:val>
                                        </p:tav>
                                      </p:tavLst>
                                    </p:anim>
                                    <p:anim calcmode="lin" valueType="num">
                                      <p:cBhvr additive="base">
                                        <p:cTn id="14" dur="500" fill="hold"/>
                                        <p:tgtEl>
                                          <p:spTgt spid="7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2" presetClass="entr" presetSubtype="1"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400"/>
                                        <p:tgtEl>
                                          <p:spTgt spid="75"/>
                                        </p:tgtEl>
                                        <p:attrNameLst>
                                          <p:attrName>ppt_y</p:attrName>
                                        </p:attrNameLst>
                                      </p:cBhvr>
                                      <p:tavLst>
                                        <p:tav tm="0">
                                          <p:val>
                                            <p:strVal val="#ppt_y-#ppt_h*1.125000"/>
                                          </p:val>
                                        </p:tav>
                                        <p:tav tm="100000">
                                          <p:val>
                                            <p:strVal val="#ppt_y"/>
                                          </p:val>
                                        </p:tav>
                                      </p:tavLst>
                                    </p:anim>
                                    <p:animEffect>
                                      <p:cBhvr>
                                        <p:cTn id="34" dur="400"/>
                                        <p:tgtEl>
                                          <p:spTgt spid="75"/>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400"/>
                                        <p:tgtEl>
                                          <p:spTgt spid="76"/>
                                        </p:tgtEl>
                                        <p:attrNameLst>
                                          <p:attrName>ppt_y</p:attrName>
                                        </p:attrNameLst>
                                      </p:cBhvr>
                                      <p:tavLst>
                                        <p:tav tm="0">
                                          <p:val>
                                            <p:strVal val="#ppt_y-#ppt_h*1.125000"/>
                                          </p:val>
                                        </p:tav>
                                        <p:tav tm="100000">
                                          <p:val>
                                            <p:strVal val="#ppt_y"/>
                                          </p:val>
                                        </p:tav>
                                      </p:tavLst>
                                    </p:anim>
                                    <p:animEffect>
                                      <p:cBhvr>
                                        <p:cTn id="38" dur="400"/>
                                        <p:tgtEl>
                                          <p:spTgt spid="7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400"/>
                                        <p:tgtEl>
                                          <p:spTgt spid="77"/>
                                        </p:tgtEl>
                                        <p:attrNameLst>
                                          <p:attrName>ppt_y</p:attrName>
                                        </p:attrNameLst>
                                      </p:cBhvr>
                                      <p:tavLst>
                                        <p:tav tm="0">
                                          <p:val>
                                            <p:strVal val="#ppt_y-#ppt_h*1.125000"/>
                                          </p:val>
                                        </p:tav>
                                        <p:tav tm="100000">
                                          <p:val>
                                            <p:strVal val="#ppt_y"/>
                                          </p:val>
                                        </p:tav>
                                      </p:tavLst>
                                    </p:anim>
                                    <p:animEffect>
                                      <p:cBhvr>
                                        <p:cTn id="42" dur="400"/>
                                        <p:tgtEl>
                                          <p:spTgt spid="7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400"/>
                                        <p:tgtEl>
                                          <p:spTgt spid="78"/>
                                        </p:tgtEl>
                                        <p:attrNameLst>
                                          <p:attrName>ppt_y</p:attrName>
                                        </p:attrNameLst>
                                      </p:cBhvr>
                                      <p:tavLst>
                                        <p:tav tm="0">
                                          <p:val>
                                            <p:strVal val="#ppt_y-#ppt_h*1.125000"/>
                                          </p:val>
                                        </p:tav>
                                        <p:tav tm="100000">
                                          <p:val>
                                            <p:strVal val="#ppt_y"/>
                                          </p:val>
                                        </p:tav>
                                      </p:tavLst>
                                    </p:anim>
                                    <p:animEffect>
                                      <p:cBhvr>
                                        <p:cTn id="46" dur="400"/>
                                        <p:tgtEl>
                                          <p:spTgt spid="7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400"/>
                                        <p:tgtEl>
                                          <p:spTgt spid="79"/>
                                        </p:tgtEl>
                                        <p:attrNameLst>
                                          <p:attrName>ppt_y</p:attrName>
                                        </p:attrNameLst>
                                      </p:cBhvr>
                                      <p:tavLst>
                                        <p:tav tm="0">
                                          <p:val>
                                            <p:strVal val="#ppt_y-#ppt_h*1.125000"/>
                                          </p:val>
                                        </p:tav>
                                        <p:tav tm="100000">
                                          <p:val>
                                            <p:strVal val="#ppt_y"/>
                                          </p:val>
                                        </p:tav>
                                      </p:tavLst>
                                    </p:anim>
                                    <p:animEffect>
                                      <p:cBhvr>
                                        <p:cTn id="50" dur="400"/>
                                        <p:tgtEl>
                                          <p:spTgt spid="79"/>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p:cTn id="53" dur="400"/>
                                        <p:tgtEl>
                                          <p:spTgt spid="80"/>
                                        </p:tgtEl>
                                        <p:attrNameLst>
                                          <p:attrName>ppt_y</p:attrName>
                                        </p:attrNameLst>
                                      </p:cBhvr>
                                      <p:tavLst>
                                        <p:tav tm="0">
                                          <p:val>
                                            <p:strVal val="#ppt_y-#ppt_h*1.125000"/>
                                          </p:val>
                                        </p:tav>
                                        <p:tav tm="100000">
                                          <p:val>
                                            <p:strVal val="#ppt_y"/>
                                          </p:val>
                                        </p:tav>
                                      </p:tavLst>
                                    </p:anim>
                                    <p:animEffect>
                                      <p:cBhvr>
                                        <p:cTn id="54" dur="400"/>
                                        <p:tgtEl>
                                          <p:spTgt spid="80"/>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p:cTn id="57" dur="400"/>
                                        <p:tgtEl>
                                          <p:spTgt spid="81"/>
                                        </p:tgtEl>
                                        <p:attrNameLst>
                                          <p:attrName>ppt_y</p:attrName>
                                        </p:attrNameLst>
                                      </p:cBhvr>
                                      <p:tavLst>
                                        <p:tav tm="0">
                                          <p:val>
                                            <p:strVal val="#ppt_y-#ppt_h*1.125000"/>
                                          </p:val>
                                        </p:tav>
                                        <p:tav tm="100000">
                                          <p:val>
                                            <p:strVal val="#ppt_y"/>
                                          </p:val>
                                        </p:tav>
                                      </p:tavLst>
                                    </p:anim>
                                    <p:animEffect>
                                      <p:cBhvr>
                                        <p:cTn id="58" dur="400"/>
                                        <p:tgtEl>
                                          <p:spTgt spid="81"/>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400"/>
                                        <p:tgtEl>
                                          <p:spTgt spid="82"/>
                                        </p:tgtEl>
                                        <p:attrNameLst>
                                          <p:attrName>ppt_y</p:attrName>
                                        </p:attrNameLst>
                                      </p:cBhvr>
                                      <p:tavLst>
                                        <p:tav tm="0">
                                          <p:val>
                                            <p:strVal val="#ppt_y-#ppt_h*1.125000"/>
                                          </p:val>
                                        </p:tav>
                                        <p:tav tm="100000">
                                          <p:val>
                                            <p:strVal val="#ppt_y"/>
                                          </p:val>
                                        </p:tav>
                                      </p:tavLst>
                                    </p:anim>
                                    <p:animEffect>
                                      <p:cBhvr>
                                        <p:cTn id="62" dur="400"/>
                                        <p:tgtEl>
                                          <p:spTgt spid="82"/>
                                        </p:tgtEl>
                                      </p:cBhvr>
                                    </p:animEffect>
                                  </p:childTnLst>
                                </p:cTn>
                              </p:par>
                            </p:childTnLst>
                          </p:cTn>
                        </p:par>
                        <p:par>
                          <p:cTn id="63" fill="hold">
                            <p:stCondLst>
                              <p:cond delay="3400"/>
                            </p:stCondLst>
                            <p:childTnLst>
                              <p:par>
                                <p:cTn id="64" presetID="16" presetClass="entr" presetSubtype="37"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p:cBhvr>
                                        <p:cTn id="66" dur="750"/>
                                        <p:tgtEl>
                                          <p:spTgt spid="8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 calcmode="lin" valueType="num">
                                      <p:cBhvr>
                                        <p:cTn id="69" dur="500" fill="hold"/>
                                        <p:tgtEl>
                                          <p:spTgt spid="74"/>
                                        </p:tgtEl>
                                        <p:attrNameLst>
                                          <p:attrName>ppt_w</p:attrName>
                                        </p:attrNameLst>
                                      </p:cBhvr>
                                      <p:tavLst>
                                        <p:tav tm="0">
                                          <p:val>
                                            <p:fltVal val="0"/>
                                          </p:val>
                                        </p:tav>
                                        <p:tav tm="100000">
                                          <p:val>
                                            <p:strVal val="#ppt_w"/>
                                          </p:val>
                                        </p:tav>
                                      </p:tavLst>
                                    </p:anim>
                                    <p:anim calcmode="lin" valueType="num">
                                      <p:cBhvr>
                                        <p:cTn id="70" dur="500" fill="hold"/>
                                        <p:tgtEl>
                                          <p:spTgt spid="74"/>
                                        </p:tgtEl>
                                        <p:attrNameLst>
                                          <p:attrName>ppt_h</p:attrName>
                                        </p:attrNameLst>
                                      </p:cBhvr>
                                      <p:tavLst>
                                        <p:tav tm="0">
                                          <p:val>
                                            <p:fltVal val="0"/>
                                          </p:val>
                                        </p:tav>
                                        <p:tav tm="100000">
                                          <p:val>
                                            <p:strVal val="#ppt_h"/>
                                          </p:val>
                                        </p:tav>
                                      </p:tavLst>
                                    </p:anim>
                                    <p:animEffect>
                                      <p:cBhvr>
                                        <p:cTn id="7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sp>
        <p:nvSpPr>
          <p:cNvPr id="25" name="椭圆 24"/>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1764286" y="2622833"/>
            <a:ext cx="1223538" cy="368530"/>
            <a:chOff x="3838575" y="2712368"/>
            <a:chExt cx="1604974" cy="368530"/>
          </a:xfrm>
        </p:grpSpPr>
        <p:cxnSp>
          <p:nvCxnSpPr>
            <p:cNvPr id="27" name="直接连接符 26"/>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48" name="组合 47"/>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51" name="组合 50"/>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54" name="TextBox 53"/>
          <p:cNvSpPr txBox="1"/>
          <p:nvPr/>
        </p:nvSpPr>
        <p:spPr>
          <a:xfrm>
            <a:off x="994883" y="2406113"/>
            <a:ext cx="718145" cy="861774"/>
          </a:xfrm>
          <a:prstGeom prst="rect">
            <a:avLst/>
          </a:prstGeom>
          <a:noFill/>
        </p:spPr>
        <p:txBody>
          <a:bodyPr wrap="none" lIns="0" tIns="0" rIns="0" bIns="0" rtlCol="0">
            <a:spAutoFit/>
          </a:bodyPr>
          <a:lstStyle/>
          <a:p>
            <a:pPr algn="ctr"/>
            <a:r>
              <a:rPr lang="zh-CN" altLang="en-US" sz="2800" b="1" dirty="0" smtClean="0">
                <a:solidFill>
                  <a:schemeClr val="bg1"/>
                </a:solidFill>
                <a:latin typeface="微软雅黑" pitchFamily="34" charset="-122"/>
                <a:ea typeface="微软雅黑" pitchFamily="34" charset="-122"/>
              </a:rPr>
              <a:t>研究</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意义</a:t>
            </a:r>
          </a:p>
        </p:txBody>
      </p:sp>
      <p:sp>
        <p:nvSpPr>
          <p:cNvPr id="55" name="TextBox 54"/>
          <p:cNvSpPr txBox="1"/>
          <p:nvPr/>
        </p:nvSpPr>
        <p:spPr>
          <a:xfrm>
            <a:off x="5611771" y="1476863"/>
            <a:ext cx="3084553"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6043820" y="2516931"/>
            <a:ext cx="2852530"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7" name="TextBox 56"/>
          <p:cNvSpPr txBox="1"/>
          <p:nvPr/>
        </p:nvSpPr>
        <p:spPr>
          <a:xfrm>
            <a:off x="5558416" y="3631245"/>
            <a:ext cx="3137908"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574168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14:presetBounceEnd="44000">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14:bounceEnd="44000">
                                          <p:cBhvr additive="base">
                                            <p:cTn id="13"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14:presetBounceEnd="44000">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14:bounceEnd="44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参考文献</a:t>
            </a:r>
          </a:p>
        </p:txBody>
      </p:sp>
      <p:grpSp>
        <p:nvGrpSpPr>
          <p:cNvPr id="87" name="组合 86"/>
          <p:cNvGrpSpPr/>
          <p:nvPr/>
        </p:nvGrpSpPr>
        <p:grpSpPr>
          <a:xfrm>
            <a:off x="1406458" y="1565803"/>
            <a:ext cx="2011893" cy="20118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椭圆 89"/>
          <p:cNvSpPr/>
          <p:nvPr/>
        </p:nvSpPr>
        <p:spPr>
          <a:xfrm>
            <a:off x="1589819" y="344781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967579" y="357171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2141282" y="33770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774043" y="349870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315042" y="325900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607791" y="330230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144761" y="343372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p:cNvSpPr txBox="1"/>
          <p:nvPr/>
        </p:nvSpPr>
        <p:spPr>
          <a:xfrm>
            <a:off x="4975670" y="1063031"/>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smtClean="0">
                <a:solidFill>
                  <a:schemeClr val="tx1"/>
                </a:solidFill>
              </a:rPr>
              <a:t>2016</a:t>
            </a:r>
            <a:r>
              <a:rPr lang="zh-CN" altLang="en-US" sz="1200" dirty="0" smtClean="0">
                <a:solidFill>
                  <a:schemeClr val="tx1"/>
                </a:solidFill>
              </a:rPr>
              <a:t>年</a:t>
            </a:r>
            <a:r>
              <a:rPr lang="en-US" altLang="zh-CN" sz="1200" dirty="0" smtClean="0">
                <a:solidFill>
                  <a:schemeClr val="tx1"/>
                </a:solidFill>
              </a:rPr>
              <a:t>96</a:t>
            </a:r>
            <a:r>
              <a:rPr lang="zh-CN" altLang="en-US" sz="1200" dirty="0" smtClean="0">
                <a:solidFill>
                  <a:schemeClr val="tx1"/>
                </a:solidFill>
              </a:rPr>
              <a:t>月莫言</a:t>
            </a:r>
            <a:r>
              <a:rPr lang="en-US" altLang="zh-CN" sz="1200" dirty="0" smtClean="0">
                <a:solidFill>
                  <a:schemeClr val="tx1"/>
                </a:solidFill>
              </a:rPr>
              <a:t>《</a:t>
            </a:r>
            <a:r>
              <a:rPr lang="zh-CN" altLang="en-US" sz="1200" dirty="0" smtClean="0">
                <a:solidFill>
                  <a:schemeClr val="tx1"/>
                </a:solidFill>
              </a:rPr>
              <a:t>红高粱</a:t>
            </a:r>
            <a:r>
              <a:rPr lang="en-US" altLang="zh-CN" sz="1200" dirty="0" smtClean="0">
                <a:solidFill>
                  <a:schemeClr val="tx1"/>
                </a:solidFill>
              </a:rPr>
              <a:t>》</a:t>
            </a:r>
            <a:endParaRPr lang="en-US" altLang="zh-CN" sz="1200" dirty="0">
              <a:solidFill>
                <a:schemeClr val="tx1"/>
              </a:solidFill>
            </a:endParaRPr>
          </a:p>
        </p:txBody>
      </p:sp>
      <p:cxnSp>
        <p:nvCxnSpPr>
          <p:cNvPr id="98" name="直接连接符 97"/>
          <p:cNvCxnSpPr/>
          <p:nvPr/>
        </p:nvCxnSpPr>
        <p:spPr>
          <a:xfrm>
            <a:off x="4001445" y="112496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5007693" y="158167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0" name="直接连接符 99"/>
          <p:cNvCxnSpPr/>
          <p:nvPr/>
        </p:nvCxnSpPr>
        <p:spPr>
          <a:xfrm>
            <a:off x="4001445" y="163098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5007693" y="208572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2" name="直接连接符 101"/>
          <p:cNvCxnSpPr/>
          <p:nvPr/>
        </p:nvCxnSpPr>
        <p:spPr>
          <a:xfrm>
            <a:off x="4001445" y="213503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007693" y="2589784"/>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4" name="直接连接符 103"/>
          <p:cNvCxnSpPr/>
          <p:nvPr/>
        </p:nvCxnSpPr>
        <p:spPr>
          <a:xfrm>
            <a:off x="4001445" y="263909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5007693" y="3093840"/>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6" name="直接连接符 105"/>
          <p:cNvCxnSpPr/>
          <p:nvPr/>
        </p:nvCxnSpPr>
        <p:spPr>
          <a:xfrm>
            <a:off x="4001445" y="314315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007693" y="3597896"/>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8" name="直接连接符 107"/>
          <p:cNvCxnSpPr/>
          <p:nvPr/>
        </p:nvCxnSpPr>
        <p:spPr>
          <a:xfrm>
            <a:off x="4001445" y="364720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a:off x="3789865" y="98757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10" name="椭圆 109"/>
          <p:cNvSpPr/>
          <p:nvPr/>
        </p:nvSpPr>
        <p:spPr>
          <a:xfrm>
            <a:off x="3510644" y="3072585"/>
            <a:ext cx="167224" cy="167224"/>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3305745" y="319031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3788769" y="148966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3" name="椭圆 112"/>
          <p:cNvSpPr/>
          <p:nvPr/>
        </p:nvSpPr>
        <p:spPr>
          <a:xfrm>
            <a:off x="3788580" y="19996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14" name="椭圆 113"/>
          <p:cNvSpPr/>
          <p:nvPr/>
        </p:nvSpPr>
        <p:spPr>
          <a:xfrm>
            <a:off x="3787484" y="250170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15" name="椭圆 114"/>
          <p:cNvSpPr/>
          <p:nvPr/>
        </p:nvSpPr>
        <p:spPr>
          <a:xfrm>
            <a:off x="3789910" y="300396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116" name="椭圆 115"/>
          <p:cNvSpPr/>
          <p:nvPr/>
        </p:nvSpPr>
        <p:spPr>
          <a:xfrm>
            <a:off x="3788814" y="350605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17" name="TextBox 116"/>
          <p:cNvSpPr txBox="1"/>
          <p:nvPr/>
        </p:nvSpPr>
        <p:spPr>
          <a:xfrm>
            <a:off x="174395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0070C0"/>
                </a:solidFill>
              </a:rPr>
              <a:t>参考文献</a:t>
            </a:r>
            <a:endParaRPr lang="en-US" altLang="zh-CN" sz="2000" b="1" dirty="0">
              <a:solidFill>
                <a:srgbClr val="0070C0"/>
              </a:solidFill>
            </a:endParaRPr>
          </a:p>
        </p:txBody>
      </p:sp>
      <p:sp>
        <p:nvSpPr>
          <p:cNvPr id="118" name="TextBox 117"/>
          <p:cNvSpPr txBox="1"/>
          <p:nvPr/>
        </p:nvSpPr>
        <p:spPr>
          <a:xfrm>
            <a:off x="5007693" y="408573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19" name="直接连接符 118"/>
          <p:cNvCxnSpPr/>
          <p:nvPr/>
        </p:nvCxnSpPr>
        <p:spPr>
          <a:xfrm>
            <a:off x="4001445" y="413504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5007693" y="458978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21" name="直接连接符 120"/>
          <p:cNvCxnSpPr/>
          <p:nvPr/>
        </p:nvCxnSpPr>
        <p:spPr>
          <a:xfrm>
            <a:off x="4001445" y="463909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a:off x="3789910" y="39958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a:t>
            </a:r>
            <a:endParaRPr lang="zh-CN" altLang="en-US" dirty="0"/>
          </a:p>
        </p:txBody>
      </p:sp>
      <p:sp>
        <p:nvSpPr>
          <p:cNvPr id="123" name="椭圆 122"/>
          <p:cNvSpPr/>
          <p:nvPr/>
        </p:nvSpPr>
        <p:spPr>
          <a:xfrm>
            <a:off x="3788814" y="449794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a:t>
            </a:r>
            <a:endParaRPr lang="zh-CN" altLang="en-US" dirty="0"/>
          </a:p>
        </p:txBody>
      </p:sp>
    </p:spTree>
    <p:extLst>
      <p:ext uri="{BB962C8B-B14F-4D97-AF65-F5344CB8AC3E}">
        <p14:creationId xmlns:p14="http://schemas.microsoft.com/office/powerpoint/2010/main" val="43027038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500"/>
                                        <p:tgtEl>
                                          <p:spTgt spid="87"/>
                                        </p:tgtEl>
                                      </p:cBhvr>
                                    </p:animEffect>
                                    <p:anim calcmode="lin" valueType="num">
                                      <p:cBhvr>
                                        <p:cTn id="14" dur="1500" fill="hold"/>
                                        <p:tgtEl>
                                          <p:spTgt spid="87"/>
                                        </p:tgtEl>
                                        <p:attrNameLst>
                                          <p:attrName>ppt_x</p:attrName>
                                        </p:attrNameLst>
                                      </p:cBhvr>
                                      <p:tavLst>
                                        <p:tav tm="0">
                                          <p:val>
                                            <p:strVal val="#ppt_x"/>
                                          </p:val>
                                        </p:tav>
                                        <p:tav tm="100000">
                                          <p:val>
                                            <p:strVal val="#ppt_x"/>
                                          </p:val>
                                        </p:tav>
                                      </p:tavLst>
                                    </p:anim>
                                    <p:anim calcmode="lin" valueType="num">
                                      <p:cBhvr>
                                        <p:cTn id="15" dur="1500" fill="hold"/>
                                        <p:tgtEl>
                                          <p:spTgt spid="87"/>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90"/>
                                        </p:tgtEl>
                                        <p:attrNameLst>
                                          <p:attrName>style.visibility</p:attrName>
                                        </p:attrNameLst>
                                      </p:cBhvr>
                                      <p:to>
                                        <p:strVal val="visible"/>
                                      </p:to>
                                    </p:set>
                                    <p:anim calcmode="lin" valueType="num">
                                      <p:cBhvr>
                                        <p:cTn id="18" dur="500" fill="hold"/>
                                        <p:tgtEl>
                                          <p:spTgt spid="90"/>
                                        </p:tgtEl>
                                        <p:attrNameLst>
                                          <p:attrName>ppt_w</p:attrName>
                                        </p:attrNameLst>
                                      </p:cBhvr>
                                      <p:tavLst>
                                        <p:tav tm="0">
                                          <p:val>
                                            <p:fltVal val="0"/>
                                          </p:val>
                                        </p:tav>
                                        <p:tav tm="100000">
                                          <p:val>
                                            <p:strVal val="#ppt_w"/>
                                          </p:val>
                                        </p:tav>
                                      </p:tavLst>
                                    </p:anim>
                                    <p:anim calcmode="lin" valueType="num">
                                      <p:cBhvr>
                                        <p:cTn id="19" dur="500" fill="hold"/>
                                        <p:tgtEl>
                                          <p:spTgt spid="90"/>
                                        </p:tgtEl>
                                        <p:attrNameLst>
                                          <p:attrName>ppt_h</p:attrName>
                                        </p:attrNameLst>
                                      </p:cBhvr>
                                      <p:tavLst>
                                        <p:tav tm="0">
                                          <p:val>
                                            <p:fltVal val="0"/>
                                          </p:val>
                                        </p:tav>
                                        <p:tav tm="100000">
                                          <p:val>
                                            <p:strVal val="#ppt_h"/>
                                          </p:val>
                                        </p:tav>
                                      </p:tavLst>
                                    </p:anim>
                                    <p:animEffect transition="in" filter="fade">
                                      <p:cBhvr>
                                        <p:cTn id="20" dur="500"/>
                                        <p:tgtEl>
                                          <p:spTgt spid="9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92"/>
                                        </p:tgtEl>
                                        <p:attrNameLst>
                                          <p:attrName>style.visibility</p:attrName>
                                        </p:attrNameLst>
                                      </p:cBhvr>
                                      <p:to>
                                        <p:strVal val="visible"/>
                                      </p:to>
                                    </p:set>
                                    <p:anim calcmode="lin" valueType="num">
                                      <p:cBhvr>
                                        <p:cTn id="28" dur="500" fill="hold"/>
                                        <p:tgtEl>
                                          <p:spTgt spid="92"/>
                                        </p:tgtEl>
                                        <p:attrNameLst>
                                          <p:attrName>ppt_w</p:attrName>
                                        </p:attrNameLst>
                                      </p:cBhvr>
                                      <p:tavLst>
                                        <p:tav tm="0">
                                          <p:val>
                                            <p:fltVal val="0"/>
                                          </p:val>
                                        </p:tav>
                                        <p:tav tm="100000">
                                          <p:val>
                                            <p:strVal val="#ppt_w"/>
                                          </p:val>
                                        </p:tav>
                                      </p:tavLst>
                                    </p:anim>
                                    <p:anim calcmode="lin" valueType="num">
                                      <p:cBhvr>
                                        <p:cTn id="29" dur="500" fill="hold"/>
                                        <p:tgtEl>
                                          <p:spTgt spid="92"/>
                                        </p:tgtEl>
                                        <p:attrNameLst>
                                          <p:attrName>ppt_h</p:attrName>
                                        </p:attrNameLst>
                                      </p:cBhvr>
                                      <p:tavLst>
                                        <p:tav tm="0">
                                          <p:val>
                                            <p:fltVal val="0"/>
                                          </p:val>
                                        </p:tav>
                                        <p:tav tm="100000">
                                          <p:val>
                                            <p:strVal val="#ppt_h"/>
                                          </p:val>
                                        </p:tav>
                                      </p:tavLst>
                                    </p:anim>
                                    <p:animEffect transition="in" filter="fade">
                                      <p:cBhvr>
                                        <p:cTn id="30" dur="500"/>
                                        <p:tgtEl>
                                          <p:spTgt spid="9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p:cTn id="33" dur="500" fill="hold"/>
                                        <p:tgtEl>
                                          <p:spTgt spid="93"/>
                                        </p:tgtEl>
                                        <p:attrNameLst>
                                          <p:attrName>ppt_w</p:attrName>
                                        </p:attrNameLst>
                                      </p:cBhvr>
                                      <p:tavLst>
                                        <p:tav tm="0">
                                          <p:val>
                                            <p:fltVal val="0"/>
                                          </p:val>
                                        </p:tav>
                                        <p:tav tm="100000">
                                          <p:val>
                                            <p:strVal val="#ppt_w"/>
                                          </p:val>
                                        </p:tav>
                                      </p:tavLst>
                                    </p:anim>
                                    <p:anim calcmode="lin" valueType="num">
                                      <p:cBhvr>
                                        <p:cTn id="34" dur="500" fill="hold"/>
                                        <p:tgtEl>
                                          <p:spTgt spid="93"/>
                                        </p:tgtEl>
                                        <p:attrNameLst>
                                          <p:attrName>ppt_h</p:attrName>
                                        </p:attrNameLst>
                                      </p:cBhvr>
                                      <p:tavLst>
                                        <p:tav tm="0">
                                          <p:val>
                                            <p:fltVal val="0"/>
                                          </p:val>
                                        </p:tav>
                                        <p:tav tm="100000">
                                          <p:val>
                                            <p:strVal val="#ppt_h"/>
                                          </p:val>
                                        </p:tav>
                                      </p:tavLst>
                                    </p:anim>
                                    <p:animEffect transition="in" filter="fade">
                                      <p:cBhvr>
                                        <p:cTn id="35" dur="500"/>
                                        <p:tgtEl>
                                          <p:spTgt spid="9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94"/>
                                        </p:tgtEl>
                                        <p:attrNameLst>
                                          <p:attrName>style.visibility</p:attrName>
                                        </p:attrNameLst>
                                      </p:cBhvr>
                                      <p:to>
                                        <p:strVal val="visible"/>
                                      </p:to>
                                    </p:set>
                                    <p:anim calcmode="lin" valueType="num">
                                      <p:cBhvr>
                                        <p:cTn id="38" dur="500" fill="hold"/>
                                        <p:tgtEl>
                                          <p:spTgt spid="94"/>
                                        </p:tgtEl>
                                        <p:attrNameLst>
                                          <p:attrName>ppt_w</p:attrName>
                                        </p:attrNameLst>
                                      </p:cBhvr>
                                      <p:tavLst>
                                        <p:tav tm="0">
                                          <p:val>
                                            <p:fltVal val="0"/>
                                          </p:val>
                                        </p:tav>
                                        <p:tav tm="100000">
                                          <p:val>
                                            <p:strVal val="#ppt_w"/>
                                          </p:val>
                                        </p:tav>
                                      </p:tavLst>
                                    </p:anim>
                                    <p:anim calcmode="lin" valueType="num">
                                      <p:cBhvr>
                                        <p:cTn id="39" dur="500" fill="hold"/>
                                        <p:tgtEl>
                                          <p:spTgt spid="94"/>
                                        </p:tgtEl>
                                        <p:attrNameLst>
                                          <p:attrName>ppt_h</p:attrName>
                                        </p:attrNameLst>
                                      </p:cBhvr>
                                      <p:tavLst>
                                        <p:tav tm="0">
                                          <p:val>
                                            <p:fltVal val="0"/>
                                          </p:val>
                                        </p:tav>
                                        <p:tav tm="100000">
                                          <p:val>
                                            <p:strVal val="#ppt_h"/>
                                          </p:val>
                                        </p:tav>
                                      </p:tavLst>
                                    </p:anim>
                                    <p:animEffect transition="in" filter="fade">
                                      <p:cBhvr>
                                        <p:cTn id="40" dur="500"/>
                                        <p:tgtEl>
                                          <p:spTgt spid="94"/>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95"/>
                                        </p:tgtEl>
                                        <p:attrNameLst>
                                          <p:attrName>style.visibility</p:attrName>
                                        </p:attrNameLst>
                                      </p:cBhvr>
                                      <p:to>
                                        <p:strVal val="visible"/>
                                      </p:to>
                                    </p:set>
                                    <p:anim calcmode="lin" valueType="num">
                                      <p:cBhvr>
                                        <p:cTn id="43" dur="500" fill="hold"/>
                                        <p:tgtEl>
                                          <p:spTgt spid="95"/>
                                        </p:tgtEl>
                                        <p:attrNameLst>
                                          <p:attrName>ppt_w</p:attrName>
                                        </p:attrNameLst>
                                      </p:cBhvr>
                                      <p:tavLst>
                                        <p:tav tm="0">
                                          <p:val>
                                            <p:fltVal val="0"/>
                                          </p:val>
                                        </p:tav>
                                        <p:tav tm="100000">
                                          <p:val>
                                            <p:strVal val="#ppt_w"/>
                                          </p:val>
                                        </p:tav>
                                      </p:tavLst>
                                    </p:anim>
                                    <p:anim calcmode="lin" valueType="num">
                                      <p:cBhvr>
                                        <p:cTn id="44" dur="500" fill="hold"/>
                                        <p:tgtEl>
                                          <p:spTgt spid="95"/>
                                        </p:tgtEl>
                                        <p:attrNameLst>
                                          <p:attrName>ppt_h</p:attrName>
                                        </p:attrNameLst>
                                      </p:cBhvr>
                                      <p:tavLst>
                                        <p:tav tm="0">
                                          <p:val>
                                            <p:fltVal val="0"/>
                                          </p:val>
                                        </p:tav>
                                        <p:tav tm="100000">
                                          <p:val>
                                            <p:strVal val="#ppt_h"/>
                                          </p:val>
                                        </p:tav>
                                      </p:tavLst>
                                    </p:anim>
                                    <p:animEffect transition="in" filter="fade">
                                      <p:cBhvr>
                                        <p:cTn id="45" dur="500"/>
                                        <p:tgtEl>
                                          <p:spTgt spid="95"/>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96"/>
                                        </p:tgtEl>
                                        <p:attrNameLst>
                                          <p:attrName>style.visibility</p:attrName>
                                        </p:attrNameLst>
                                      </p:cBhvr>
                                      <p:to>
                                        <p:strVal val="visible"/>
                                      </p:to>
                                    </p:set>
                                    <p:anim calcmode="lin" valueType="num">
                                      <p:cBhvr>
                                        <p:cTn id="48" dur="500" fill="hold"/>
                                        <p:tgtEl>
                                          <p:spTgt spid="96"/>
                                        </p:tgtEl>
                                        <p:attrNameLst>
                                          <p:attrName>ppt_w</p:attrName>
                                        </p:attrNameLst>
                                      </p:cBhvr>
                                      <p:tavLst>
                                        <p:tav tm="0">
                                          <p:val>
                                            <p:fltVal val="0"/>
                                          </p:val>
                                        </p:tav>
                                        <p:tav tm="100000">
                                          <p:val>
                                            <p:strVal val="#ppt_w"/>
                                          </p:val>
                                        </p:tav>
                                      </p:tavLst>
                                    </p:anim>
                                    <p:anim calcmode="lin" valueType="num">
                                      <p:cBhvr>
                                        <p:cTn id="49" dur="500" fill="hold"/>
                                        <p:tgtEl>
                                          <p:spTgt spid="96"/>
                                        </p:tgtEl>
                                        <p:attrNameLst>
                                          <p:attrName>ppt_h</p:attrName>
                                        </p:attrNameLst>
                                      </p:cBhvr>
                                      <p:tavLst>
                                        <p:tav tm="0">
                                          <p:val>
                                            <p:fltVal val="0"/>
                                          </p:val>
                                        </p:tav>
                                        <p:tav tm="100000">
                                          <p:val>
                                            <p:strVal val="#ppt_h"/>
                                          </p:val>
                                        </p:tav>
                                      </p:tavLst>
                                    </p:anim>
                                    <p:animEffect transition="in" filter="fade">
                                      <p:cBhvr>
                                        <p:cTn id="50" dur="500"/>
                                        <p:tgtEl>
                                          <p:spTgt spid="96"/>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53" presetClass="entr" presetSubtype="16" fill="hold" grpId="0" nodeType="withEffect">
                                  <p:stCondLst>
                                    <p:cond delay="100"/>
                                  </p:stCondLst>
                                  <p:childTnLst>
                                    <p:set>
                                      <p:cBhvr>
                                        <p:cTn id="64" dur="1" fill="hold">
                                          <p:stCondLst>
                                            <p:cond delay="0"/>
                                          </p:stCondLst>
                                        </p:cTn>
                                        <p:tgtEl>
                                          <p:spTgt spid="110"/>
                                        </p:tgtEl>
                                        <p:attrNameLst>
                                          <p:attrName>style.visibility</p:attrName>
                                        </p:attrNameLst>
                                      </p:cBhvr>
                                      <p:to>
                                        <p:strVal val="visible"/>
                                      </p:to>
                                    </p:set>
                                    <p:anim calcmode="lin" valueType="num">
                                      <p:cBhvr>
                                        <p:cTn id="65" dur="500" fill="hold"/>
                                        <p:tgtEl>
                                          <p:spTgt spid="110"/>
                                        </p:tgtEl>
                                        <p:attrNameLst>
                                          <p:attrName>ppt_w</p:attrName>
                                        </p:attrNameLst>
                                      </p:cBhvr>
                                      <p:tavLst>
                                        <p:tav tm="0">
                                          <p:val>
                                            <p:fltVal val="0"/>
                                          </p:val>
                                        </p:tav>
                                        <p:tav tm="100000">
                                          <p:val>
                                            <p:strVal val="#ppt_w"/>
                                          </p:val>
                                        </p:tav>
                                      </p:tavLst>
                                    </p:anim>
                                    <p:anim calcmode="lin" valueType="num">
                                      <p:cBhvr>
                                        <p:cTn id="66" dur="500" fill="hold"/>
                                        <p:tgtEl>
                                          <p:spTgt spid="110"/>
                                        </p:tgtEl>
                                        <p:attrNameLst>
                                          <p:attrName>ppt_h</p:attrName>
                                        </p:attrNameLst>
                                      </p:cBhvr>
                                      <p:tavLst>
                                        <p:tav tm="0">
                                          <p:val>
                                            <p:fltVal val="0"/>
                                          </p:val>
                                        </p:tav>
                                        <p:tav tm="100000">
                                          <p:val>
                                            <p:strVal val="#ppt_h"/>
                                          </p:val>
                                        </p:tav>
                                      </p:tavLst>
                                    </p:anim>
                                    <p:animEffect transition="in" filter="fade">
                                      <p:cBhvr>
                                        <p:cTn id="67" dur="500"/>
                                        <p:tgtEl>
                                          <p:spTgt spid="110"/>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11"/>
                                        </p:tgtEl>
                                        <p:attrNameLst>
                                          <p:attrName>style.visibility</p:attrName>
                                        </p:attrNameLst>
                                      </p:cBhvr>
                                      <p:to>
                                        <p:strVal val="visible"/>
                                      </p:to>
                                    </p:set>
                                    <p:anim calcmode="lin" valueType="num">
                                      <p:cBhvr>
                                        <p:cTn id="70" dur="500" fill="hold"/>
                                        <p:tgtEl>
                                          <p:spTgt spid="111"/>
                                        </p:tgtEl>
                                        <p:attrNameLst>
                                          <p:attrName>ppt_w</p:attrName>
                                        </p:attrNameLst>
                                      </p:cBhvr>
                                      <p:tavLst>
                                        <p:tav tm="0">
                                          <p:val>
                                            <p:fltVal val="0"/>
                                          </p:val>
                                        </p:tav>
                                        <p:tav tm="100000">
                                          <p:val>
                                            <p:strVal val="#ppt_w"/>
                                          </p:val>
                                        </p:tav>
                                      </p:tavLst>
                                    </p:anim>
                                    <p:anim calcmode="lin" valueType="num">
                                      <p:cBhvr>
                                        <p:cTn id="71" dur="500" fill="hold"/>
                                        <p:tgtEl>
                                          <p:spTgt spid="111"/>
                                        </p:tgtEl>
                                        <p:attrNameLst>
                                          <p:attrName>ppt_h</p:attrName>
                                        </p:attrNameLst>
                                      </p:cBhvr>
                                      <p:tavLst>
                                        <p:tav tm="0">
                                          <p:val>
                                            <p:fltVal val="0"/>
                                          </p:val>
                                        </p:tav>
                                        <p:tav tm="100000">
                                          <p:val>
                                            <p:strVal val="#ppt_h"/>
                                          </p:val>
                                        </p:tav>
                                      </p:tavLst>
                                    </p:anim>
                                    <p:animEffect transition="in" filter="fade">
                                      <p:cBhvr>
                                        <p:cTn id="72" dur="500"/>
                                        <p:tgtEl>
                                          <p:spTgt spid="111"/>
                                        </p:tgtEl>
                                      </p:cBhvr>
                                    </p:animEffect>
                                  </p:childTnLst>
                                </p:cTn>
                              </p:par>
                              <p:par>
                                <p:cTn id="73" presetID="53" presetClass="entr" presetSubtype="16" fill="hold" grpId="0" nodeType="withEffect">
                                  <p:stCondLst>
                                    <p:cond delay="300"/>
                                  </p:stCondLst>
                                  <p:childTnLst>
                                    <p:set>
                                      <p:cBhvr>
                                        <p:cTn id="74" dur="1" fill="hold">
                                          <p:stCondLst>
                                            <p:cond delay="0"/>
                                          </p:stCondLst>
                                        </p:cTn>
                                        <p:tgtEl>
                                          <p:spTgt spid="112"/>
                                        </p:tgtEl>
                                        <p:attrNameLst>
                                          <p:attrName>style.visibility</p:attrName>
                                        </p:attrNameLst>
                                      </p:cBhvr>
                                      <p:to>
                                        <p:strVal val="visible"/>
                                      </p:to>
                                    </p:set>
                                    <p:anim calcmode="lin" valueType="num">
                                      <p:cBhvr>
                                        <p:cTn id="75" dur="500" fill="hold"/>
                                        <p:tgtEl>
                                          <p:spTgt spid="112"/>
                                        </p:tgtEl>
                                        <p:attrNameLst>
                                          <p:attrName>ppt_w</p:attrName>
                                        </p:attrNameLst>
                                      </p:cBhvr>
                                      <p:tavLst>
                                        <p:tav tm="0">
                                          <p:val>
                                            <p:fltVal val="0"/>
                                          </p:val>
                                        </p:tav>
                                        <p:tav tm="100000">
                                          <p:val>
                                            <p:strVal val="#ppt_w"/>
                                          </p:val>
                                        </p:tav>
                                      </p:tavLst>
                                    </p:anim>
                                    <p:anim calcmode="lin" valueType="num">
                                      <p:cBhvr>
                                        <p:cTn id="76" dur="500" fill="hold"/>
                                        <p:tgtEl>
                                          <p:spTgt spid="112"/>
                                        </p:tgtEl>
                                        <p:attrNameLst>
                                          <p:attrName>ppt_h</p:attrName>
                                        </p:attrNameLst>
                                      </p:cBhvr>
                                      <p:tavLst>
                                        <p:tav tm="0">
                                          <p:val>
                                            <p:fltVal val="0"/>
                                          </p:val>
                                        </p:tav>
                                        <p:tav tm="100000">
                                          <p:val>
                                            <p:strVal val="#ppt_h"/>
                                          </p:val>
                                        </p:tav>
                                      </p:tavLst>
                                    </p:anim>
                                    <p:animEffect transition="in" filter="fade">
                                      <p:cBhvr>
                                        <p:cTn id="77" dur="500"/>
                                        <p:tgtEl>
                                          <p:spTgt spid="112"/>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113"/>
                                        </p:tgtEl>
                                        <p:attrNameLst>
                                          <p:attrName>style.visibility</p:attrName>
                                        </p:attrNameLst>
                                      </p:cBhvr>
                                      <p:to>
                                        <p:strVal val="visible"/>
                                      </p:to>
                                    </p:set>
                                    <p:anim calcmode="lin" valueType="num">
                                      <p:cBhvr>
                                        <p:cTn id="80" dur="500" fill="hold"/>
                                        <p:tgtEl>
                                          <p:spTgt spid="113"/>
                                        </p:tgtEl>
                                        <p:attrNameLst>
                                          <p:attrName>ppt_w</p:attrName>
                                        </p:attrNameLst>
                                      </p:cBhvr>
                                      <p:tavLst>
                                        <p:tav tm="0">
                                          <p:val>
                                            <p:fltVal val="0"/>
                                          </p:val>
                                        </p:tav>
                                        <p:tav tm="100000">
                                          <p:val>
                                            <p:strVal val="#ppt_w"/>
                                          </p:val>
                                        </p:tav>
                                      </p:tavLst>
                                    </p:anim>
                                    <p:anim calcmode="lin" valueType="num">
                                      <p:cBhvr>
                                        <p:cTn id="81" dur="500" fill="hold"/>
                                        <p:tgtEl>
                                          <p:spTgt spid="113"/>
                                        </p:tgtEl>
                                        <p:attrNameLst>
                                          <p:attrName>ppt_h</p:attrName>
                                        </p:attrNameLst>
                                      </p:cBhvr>
                                      <p:tavLst>
                                        <p:tav tm="0">
                                          <p:val>
                                            <p:fltVal val="0"/>
                                          </p:val>
                                        </p:tav>
                                        <p:tav tm="100000">
                                          <p:val>
                                            <p:strVal val="#ppt_h"/>
                                          </p:val>
                                        </p:tav>
                                      </p:tavLst>
                                    </p:anim>
                                    <p:animEffect transition="in" filter="fade">
                                      <p:cBhvr>
                                        <p:cTn id="82" dur="500"/>
                                        <p:tgtEl>
                                          <p:spTgt spid="113"/>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114"/>
                                        </p:tgtEl>
                                        <p:attrNameLst>
                                          <p:attrName>style.visibility</p:attrName>
                                        </p:attrNameLst>
                                      </p:cBhvr>
                                      <p:to>
                                        <p:strVal val="visible"/>
                                      </p:to>
                                    </p:set>
                                    <p:anim calcmode="lin" valueType="num">
                                      <p:cBhvr>
                                        <p:cTn id="85" dur="500" fill="hold"/>
                                        <p:tgtEl>
                                          <p:spTgt spid="114"/>
                                        </p:tgtEl>
                                        <p:attrNameLst>
                                          <p:attrName>ppt_w</p:attrName>
                                        </p:attrNameLst>
                                      </p:cBhvr>
                                      <p:tavLst>
                                        <p:tav tm="0">
                                          <p:val>
                                            <p:fltVal val="0"/>
                                          </p:val>
                                        </p:tav>
                                        <p:tav tm="100000">
                                          <p:val>
                                            <p:strVal val="#ppt_w"/>
                                          </p:val>
                                        </p:tav>
                                      </p:tavLst>
                                    </p:anim>
                                    <p:anim calcmode="lin" valueType="num">
                                      <p:cBhvr>
                                        <p:cTn id="86" dur="500" fill="hold"/>
                                        <p:tgtEl>
                                          <p:spTgt spid="114"/>
                                        </p:tgtEl>
                                        <p:attrNameLst>
                                          <p:attrName>ppt_h</p:attrName>
                                        </p:attrNameLst>
                                      </p:cBhvr>
                                      <p:tavLst>
                                        <p:tav tm="0">
                                          <p:val>
                                            <p:fltVal val="0"/>
                                          </p:val>
                                        </p:tav>
                                        <p:tav tm="100000">
                                          <p:val>
                                            <p:strVal val="#ppt_h"/>
                                          </p:val>
                                        </p:tav>
                                      </p:tavLst>
                                    </p:anim>
                                    <p:animEffect transition="in" filter="fade">
                                      <p:cBhvr>
                                        <p:cTn id="87" dur="500"/>
                                        <p:tgtEl>
                                          <p:spTgt spid="114"/>
                                        </p:tgtEl>
                                      </p:cBhvr>
                                    </p:animEffect>
                                  </p:childTnLst>
                                </p:cTn>
                              </p:par>
                              <p:par>
                                <p:cTn id="88" presetID="53" presetClass="entr" presetSubtype="16" fill="hold" grpId="0" nodeType="withEffect">
                                  <p:stCondLst>
                                    <p:cond delay="600"/>
                                  </p:stCondLst>
                                  <p:childTnLst>
                                    <p:set>
                                      <p:cBhvr>
                                        <p:cTn id="89" dur="1" fill="hold">
                                          <p:stCondLst>
                                            <p:cond delay="0"/>
                                          </p:stCondLst>
                                        </p:cTn>
                                        <p:tgtEl>
                                          <p:spTgt spid="115"/>
                                        </p:tgtEl>
                                        <p:attrNameLst>
                                          <p:attrName>style.visibility</p:attrName>
                                        </p:attrNameLst>
                                      </p:cBhvr>
                                      <p:to>
                                        <p:strVal val="visible"/>
                                      </p:to>
                                    </p:set>
                                    <p:anim calcmode="lin" valueType="num">
                                      <p:cBhvr>
                                        <p:cTn id="90" dur="500" fill="hold"/>
                                        <p:tgtEl>
                                          <p:spTgt spid="115"/>
                                        </p:tgtEl>
                                        <p:attrNameLst>
                                          <p:attrName>ppt_w</p:attrName>
                                        </p:attrNameLst>
                                      </p:cBhvr>
                                      <p:tavLst>
                                        <p:tav tm="0">
                                          <p:val>
                                            <p:fltVal val="0"/>
                                          </p:val>
                                        </p:tav>
                                        <p:tav tm="100000">
                                          <p:val>
                                            <p:strVal val="#ppt_w"/>
                                          </p:val>
                                        </p:tav>
                                      </p:tavLst>
                                    </p:anim>
                                    <p:anim calcmode="lin" valueType="num">
                                      <p:cBhvr>
                                        <p:cTn id="91" dur="500" fill="hold"/>
                                        <p:tgtEl>
                                          <p:spTgt spid="115"/>
                                        </p:tgtEl>
                                        <p:attrNameLst>
                                          <p:attrName>ppt_h</p:attrName>
                                        </p:attrNameLst>
                                      </p:cBhvr>
                                      <p:tavLst>
                                        <p:tav tm="0">
                                          <p:val>
                                            <p:fltVal val="0"/>
                                          </p:val>
                                        </p:tav>
                                        <p:tav tm="100000">
                                          <p:val>
                                            <p:strVal val="#ppt_h"/>
                                          </p:val>
                                        </p:tav>
                                      </p:tavLst>
                                    </p:anim>
                                    <p:animEffect transition="in" filter="fade">
                                      <p:cBhvr>
                                        <p:cTn id="92" dur="500"/>
                                        <p:tgtEl>
                                          <p:spTgt spid="115"/>
                                        </p:tgtEl>
                                      </p:cBhvr>
                                    </p:animEffect>
                                  </p:childTnLst>
                                </p:cTn>
                              </p:par>
                              <p:par>
                                <p:cTn id="93" presetID="53" presetClass="entr" presetSubtype="16" fill="hold" grpId="0" nodeType="withEffect">
                                  <p:stCondLst>
                                    <p:cond delay="700"/>
                                  </p:stCondLst>
                                  <p:childTnLst>
                                    <p:set>
                                      <p:cBhvr>
                                        <p:cTn id="94" dur="1" fill="hold">
                                          <p:stCondLst>
                                            <p:cond delay="0"/>
                                          </p:stCondLst>
                                        </p:cTn>
                                        <p:tgtEl>
                                          <p:spTgt spid="116"/>
                                        </p:tgtEl>
                                        <p:attrNameLst>
                                          <p:attrName>style.visibility</p:attrName>
                                        </p:attrNameLst>
                                      </p:cBhvr>
                                      <p:to>
                                        <p:strVal val="visible"/>
                                      </p:to>
                                    </p:set>
                                    <p:anim calcmode="lin" valueType="num">
                                      <p:cBhvr>
                                        <p:cTn id="95" dur="500" fill="hold"/>
                                        <p:tgtEl>
                                          <p:spTgt spid="116"/>
                                        </p:tgtEl>
                                        <p:attrNameLst>
                                          <p:attrName>ppt_w</p:attrName>
                                        </p:attrNameLst>
                                      </p:cBhvr>
                                      <p:tavLst>
                                        <p:tav tm="0">
                                          <p:val>
                                            <p:fltVal val="0"/>
                                          </p:val>
                                        </p:tav>
                                        <p:tav tm="100000">
                                          <p:val>
                                            <p:strVal val="#ppt_w"/>
                                          </p:val>
                                        </p:tav>
                                      </p:tavLst>
                                    </p:anim>
                                    <p:anim calcmode="lin" valueType="num">
                                      <p:cBhvr>
                                        <p:cTn id="96" dur="500" fill="hold"/>
                                        <p:tgtEl>
                                          <p:spTgt spid="116"/>
                                        </p:tgtEl>
                                        <p:attrNameLst>
                                          <p:attrName>ppt_h</p:attrName>
                                        </p:attrNameLst>
                                      </p:cBhvr>
                                      <p:tavLst>
                                        <p:tav tm="0">
                                          <p:val>
                                            <p:fltVal val="0"/>
                                          </p:val>
                                        </p:tav>
                                        <p:tav tm="100000">
                                          <p:val>
                                            <p:strVal val="#ppt_h"/>
                                          </p:val>
                                        </p:tav>
                                      </p:tavLst>
                                    </p:anim>
                                    <p:animEffect transition="in" filter="fade">
                                      <p:cBhvr>
                                        <p:cTn id="97" dur="500"/>
                                        <p:tgtEl>
                                          <p:spTgt spid="116"/>
                                        </p:tgtEl>
                                      </p:cBhvr>
                                    </p:animEffect>
                                  </p:childTnLst>
                                </p:cTn>
                              </p:par>
                              <p:par>
                                <p:cTn id="98" presetID="22" presetClass="entr" presetSubtype="8" fill="hold" nodeType="withEffect">
                                  <p:stCondLst>
                                    <p:cond delay="800"/>
                                  </p:stCondLst>
                                  <p:childTnLst>
                                    <p:set>
                                      <p:cBhvr>
                                        <p:cTn id="99" dur="1" fill="hold">
                                          <p:stCondLst>
                                            <p:cond delay="0"/>
                                          </p:stCondLst>
                                        </p:cTn>
                                        <p:tgtEl>
                                          <p:spTgt spid="98"/>
                                        </p:tgtEl>
                                        <p:attrNameLst>
                                          <p:attrName>style.visibility</p:attrName>
                                        </p:attrNameLst>
                                      </p:cBhvr>
                                      <p:to>
                                        <p:strVal val="visible"/>
                                      </p:to>
                                    </p:set>
                                    <p:animEffect transition="in" filter="wipe(left)">
                                      <p:cBhvr>
                                        <p:cTn id="100" dur="500"/>
                                        <p:tgtEl>
                                          <p:spTgt spid="98"/>
                                        </p:tgtEl>
                                      </p:cBhvr>
                                    </p:animEffect>
                                  </p:childTnLst>
                                </p:cTn>
                              </p:par>
                              <p:par>
                                <p:cTn id="101" presetID="22" presetClass="entr" presetSubtype="8" fill="hold" nodeType="withEffect">
                                  <p:stCondLst>
                                    <p:cond delay="900"/>
                                  </p:stCondLst>
                                  <p:childTnLst>
                                    <p:set>
                                      <p:cBhvr>
                                        <p:cTn id="102" dur="1" fill="hold">
                                          <p:stCondLst>
                                            <p:cond delay="0"/>
                                          </p:stCondLst>
                                        </p:cTn>
                                        <p:tgtEl>
                                          <p:spTgt spid="100"/>
                                        </p:tgtEl>
                                        <p:attrNameLst>
                                          <p:attrName>style.visibility</p:attrName>
                                        </p:attrNameLst>
                                      </p:cBhvr>
                                      <p:to>
                                        <p:strVal val="visible"/>
                                      </p:to>
                                    </p:set>
                                    <p:animEffect transition="in" filter="wipe(left)">
                                      <p:cBhvr>
                                        <p:cTn id="103" dur="500"/>
                                        <p:tgtEl>
                                          <p:spTgt spid="100"/>
                                        </p:tgtEl>
                                      </p:cBhvr>
                                    </p:animEffect>
                                  </p:childTnLst>
                                </p:cTn>
                              </p:par>
                              <p:par>
                                <p:cTn id="104" presetID="22" presetClass="entr" presetSubtype="8" fill="hold" nodeType="withEffect">
                                  <p:stCondLst>
                                    <p:cond delay="1000"/>
                                  </p:stCondLst>
                                  <p:childTnLst>
                                    <p:set>
                                      <p:cBhvr>
                                        <p:cTn id="105" dur="1" fill="hold">
                                          <p:stCondLst>
                                            <p:cond delay="0"/>
                                          </p:stCondLst>
                                        </p:cTn>
                                        <p:tgtEl>
                                          <p:spTgt spid="102"/>
                                        </p:tgtEl>
                                        <p:attrNameLst>
                                          <p:attrName>style.visibility</p:attrName>
                                        </p:attrNameLst>
                                      </p:cBhvr>
                                      <p:to>
                                        <p:strVal val="visible"/>
                                      </p:to>
                                    </p:set>
                                    <p:animEffect transition="in" filter="wipe(left)">
                                      <p:cBhvr>
                                        <p:cTn id="106" dur="500"/>
                                        <p:tgtEl>
                                          <p:spTgt spid="102"/>
                                        </p:tgtEl>
                                      </p:cBhvr>
                                    </p:animEffect>
                                  </p:childTnLst>
                                </p:cTn>
                              </p:par>
                              <p:par>
                                <p:cTn id="107" presetID="22" presetClass="entr" presetSubtype="8" fill="hold" nodeType="withEffect">
                                  <p:stCondLst>
                                    <p:cond delay="1100"/>
                                  </p:stCondLst>
                                  <p:childTnLst>
                                    <p:set>
                                      <p:cBhvr>
                                        <p:cTn id="108" dur="1" fill="hold">
                                          <p:stCondLst>
                                            <p:cond delay="0"/>
                                          </p:stCondLst>
                                        </p:cTn>
                                        <p:tgtEl>
                                          <p:spTgt spid="104"/>
                                        </p:tgtEl>
                                        <p:attrNameLst>
                                          <p:attrName>style.visibility</p:attrName>
                                        </p:attrNameLst>
                                      </p:cBhvr>
                                      <p:to>
                                        <p:strVal val="visible"/>
                                      </p:to>
                                    </p:set>
                                    <p:animEffect transition="in" filter="wipe(left)">
                                      <p:cBhvr>
                                        <p:cTn id="109" dur="500"/>
                                        <p:tgtEl>
                                          <p:spTgt spid="104"/>
                                        </p:tgtEl>
                                      </p:cBhvr>
                                    </p:animEffect>
                                  </p:childTnLst>
                                </p:cTn>
                              </p:par>
                              <p:par>
                                <p:cTn id="110" presetID="22" presetClass="entr" presetSubtype="8" fill="hold" nodeType="withEffect">
                                  <p:stCondLst>
                                    <p:cond delay="1200"/>
                                  </p:stCondLst>
                                  <p:childTnLst>
                                    <p:set>
                                      <p:cBhvr>
                                        <p:cTn id="111" dur="1" fill="hold">
                                          <p:stCondLst>
                                            <p:cond delay="0"/>
                                          </p:stCondLst>
                                        </p:cTn>
                                        <p:tgtEl>
                                          <p:spTgt spid="106"/>
                                        </p:tgtEl>
                                        <p:attrNameLst>
                                          <p:attrName>style.visibility</p:attrName>
                                        </p:attrNameLst>
                                      </p:cBhvr>
                                      <p:to>
                                        <p:strVal val="visible"/>
                                      </p:to>
                                    </p:set>
                                    <p:animEffect transition="in" filter="wipe(left)">
                                      <p:cBhvr>
                                        <p:cTn id="112" dur="500"/>
                                        <p:tgtEl>
                                          <p:spTgt spid="106"/>
                                        </p:tgtEl>
                                      </p:cBhvr>
                                    </p:animEffect>
                                  </p:childTnLst>
                                </p:cTn>
                              </p:par>
                              <p:par>
                                <p:cTn id="113" presetID="22" presetClass="entr" presetSubtype="8" fill="hold" nodeType="withEffect">
                                  <p:stCondLst>
                                    <p:cond delay="1300"/>
                                  </p:stCondLst>
                                  <p:childTnLst>
                                    <p:set>
                                      <p:cBhvr>
                                        <p:cTn id="114" dur="1" fill="hold">
                                          <p:stCondLst>
                                            <p:cond delay="0"/>
                                          </p:stCondLst>
                                        </p:cTn>
                                        <p:tgtEl>
                                          <p:spTgt spid="108"/>
                                        </p:tgtEl>
                                        <p:attrNameLst>
                                          <p:attrName>style.visibility</p:attrName>
                                        </p:attrNameLst>
                                      </p:cBhvr>
                                      <p:to>
                                        <p:strVal val="visible"/>
                                      </p:to>
                                    </p:set>
                                    <p:animEffect transition="in" filter="wipe(left)">
                                      <p:cBhvr>
                                        <p:cTn id="115" dur="500"/>
                                        <p:tgtEl>
                                          <p:spTgt spid="108"/>
                                        </p:tgtEl>
                                      </p:cBhvr>
                                    </p:animEffect>
                                  </p:childTnLst>
                                </p:cTn>
                              </p:par>
                              <p:par>
                                <p:cTn id="116" presetID="22" presetClass="entr" presetSubtype="8" fill="hold" grpId="0" nodeType="withEffect">
                                  <p:stCondLst>
                                    <p:cond delay="1400"/>
                                  </p:stCondLst>
                                  <p:childTnLst>
                                    <p:set>
                                      <p:cBhvr>
                                        <p:cTn id="117" dur="1" fill="hold">
                                          <p:stCondLst>
                                            <p:cond delay="0"/>
                                          </p:stCondLst>
                                        </p:cTn>
                                        <p:tgtEl>
                                          <p:spTgt spid="97"/>
                                        </p:tgtEl>
                                        <p:attrNameLst>
                                          <p:attrName>style.visibility</p:attrName>
                                        </p:attrNameLst>
                                      </p:cBhvr>
                                      <p:to>
                                        <p:strVal val="visible"/>
                                      </p:to>
                                    </p:set>
                                    <p:animEffect transition="in" filter="wipe(left)">
                                      <p:cBhvr>
                                        <p:cTn id="118" dur="500"/>
                                        <p:tgtEl>
                                          <p:spTgt spid="97"/>
                                        </p:tgtEl>
                                      </p:cBhvr>
                                    </p:animEffect>
                                  </p:childTnLst>
                                </p:cTn>
                              </p:par>
                              <p:par>
                                <p:cTn id="119" presetID="22" presetClass="entr" presetSubtype="8" fill="hold" grpId="0" nodeType="withEffect">
                                  <p:stCondLst>
                                    <p:cond delay="1500"/>
                                  </p:stCondLst>
                                  <p:childTnLst>
                                    <p:set>
                                      <p:cBhvr>
                                        <p:cTn id="120" dur="1" fill="hold">
                                          <p:stCondLst>
                                            <p:cond delay="0"/>
                                          </p:stCondLst>
                                        </p:cTn>
                                        <p:tgtEl>
                                          <p:spTgt spid="99"/>
                                        </p:tgtEl>
                                        <p:attrNameLst>
                                          <p:attrName>style.visibility</p:attrName>
                                        </p:attrNameLst>
                                      </p:cBhvr>
                                      <p:to>
                                        <p:strVal val="visible"/>
                                      </p:to>
                                    </p:set>
                                    <p:animEffect transition="in" filter="wipe(left)">
                                      <p:cBhvr>
                                        <p:cTn id="121" dur="500"/>
                                        <p:tgtEl>
                                          <p:spTgt spid="99"/>
                                        </p:tgtEl>
                                      </p:cBhvr>
                                    </p:animEffect>
                                  </p:childTnLst>
                                </p:cTn>
                              </p:par>
                              <p:par>
                                <p:cTn id="122" presetID="22" presetClass="entr" presetSubtype="8" fill="hold" grpId="0" nodeType="withEffect">
                                  <p:stCondLst>
                                    <p:cond delay="1600"/>
                                  </p:stCondLst>
                                  <p:childTnLst>
                                    <p:set>
                                      <p:cBhvr>
                                        <p:cTn id="123" dur="1" fill="hold">
                                          <p:stCondLst>
                                            <p:cond delay="0"/>
                                          </p:stCondLst>
                                        </p:cTn>
                                        <p:tgtEl>
                                          <p:spTgt spid="101"/>
                                        </p:tgtEl>
                                        <p:attrNameLst>
                                          <p:attrName>style.visibility</p:attrName>
                                        </p:attrNameLst>
                                      </p:cBhvr>
                                      <p:to>
                                        <p:strVal val="visible"/>
                                      </p:to>
                                    </p:set>
                                    <p:animEffect transition="in" filter="wipe(left)">
                                      <p:cBhvr>
                                        <p:cTn id="124" dur="500"/>
                                        <p:tgtEl>
                                          <p:spTgt spid="101"/>
                                        </p:tgtEl>
                                      </p:cBhvr>
                                    </p:animEffect>
                                  </p:childTnLst>
                                </p:cTn>
                              </p:par>
                              <p:par>
                                <p:cTn id="125" presetID="22" presetClass="entr" presetSubtype="8" fill="hold" grpId="0" nodeType="withEffect">
                                  <p:stCondLst>
                                    <p:cond delay="1700"/>
                                  </p:stCondLst>
                                  <p:childTnLst>
                                    <p:set>
                                      <p:cBhvr>
                                        <p:cTn id="126" dur="1" fill="hold">
                                          <p:stCondLst>
                                            <p:cond delay="0"/>
                                          </p:stCondLst>
                                        </p:cTn>
                                        <p:tgtEl>
                                          <p:spTgt spid="103"/>
                                        </p:tgtEl>
                                        <p:attrNameLst>
                                          <p:attrName>style.visibility</p:attrName>
                                        </p:attrNameLst>
                                      </p:cBhvr>
                                      <p:to>
                                        <p:strVal val="visible"/>
                                      </p:to>
                                    </p:set>
                                    <p:animEffect transition="in" filter="wipe(left)">
                                      <p:cBhvr>
                                        <p:cTn id="127" dur="500"/>
                                        <p:tgtEl>
                                          <p:spTgt spid="103"/>
                                        </p:tgtEl>
                                      </p:cBhvr>
                                    </p:animEffect>
                                  </p:childTnLst>
                                </p:cTn>
                              </p:par>
                              <p:par>
                                <p:cTn id="128" presetID="22" presetClass="entr" presetSubtype="8" fill="hold" grpId="0" nodeType="withEffect">
                                  <p:stCondLst>
                                    <p:cond delay="1800"/>
                                  </p:stCondLst>
                                  <p:childTnLst>
                                    <p:set>
                                      <p:cBhvr>
                                        <p:cTn id="129" dur="1" fill="hold">
                                          <p:stCondLst>
                                            <p:cond delay="0"/>
                                          </p:stCondLst>
                                        </p:cTn>
                                        <p:tgtEl>
                                          <p:spTgt spid="105"/>
                                        </p:tgtEl>
                                        <p:attrNameLst>
                                          <p:attrName>style.visibility</p:attrName>
                                        </p:attrNameLst>
                                      </p:cBhvr>
                                      <p:to>
                                        <p:strVal val="visible"/>
                                      </p:to>
                                    </p:set>
                                    <p:animEffect transition="in" filter="wipe(left)">
                                      <p:cBhvr>
                                        <p:cTn id="130" dur="500"/>
                                        <p:tgtEl>
                                          <p:spTgt spid="105"/>
                                        </p:tgtEl>
                                      </p:cBhvr>
                                    </p:animEffect>
                                  </p:childTnLst>
                                </p:cTn>
                              </p:par>
                              <p:par>
                                <p:cTn id="131" presetID="22" presetClass="entr" presetSubtype="8" fill="hold" grpId="0" nodeType="withEffect">
                                  <p:stCondLst>
                                    <p:cond delay="1900"/>
                                  </p:stCondLst>
                                  <p:childTnLst>
                                    <p:set>
                                      <p:cBhvr>
                                        <p:cTn id="132" dur="1" fill="hold">
                                          <p:stCondLst>
                                            <p:cond delay="0"/>
                                          </p:stCondLst>
                                        </p:cTn>
                                        <p:tgtEl>
                                          <p:spTgt spid="107"/>
                                        </p:tgtEl>
                                        <p:attrNameLst>
                                          <p:attrName>style.visibility</p:attrName>
                                        </p:attrNameLst>
                                      </p:cBhvr>
                                      <p:to>
                                        <p:strVal val="visible"/>
                                      </p:to>
                                    </p:set>
                                    <p:animEffect transition="in" filter="wipe(left)">
                                      <p:cBhvr>
                                        <p:cTn id="133" dur="500"/>
                                        <p:tgtEl>
                                          <p:spTgt spid="107"/>
                                        </p:tgtEl>
                                      </p:cBhvr>
                                    </p:animEffect>
                                  </p:childTnLst>
                                </p:cTn>
                              </p:par>
                              <p:par>
                                <p:cTn id="134" presetID="53" presetClass="entr" presetSubtype="16" fill="hold" grpId="0" nodeType="withEffect">
                                  <p:stCondLst>
                                    <p:cond delay="600"/>
                                  </p:stCondLst>
                                  <p:childTnLst>
                                    <p:set>
                                      <p:cBhvr>
                                        <p:cTn id="135" dur="1" fill="hold">
                                          <p:stCondLst>
                                            <p:cond delay="0"/>
                                          </p:stCondLst>
                                        </p:cTn>
                                        <p:tgtEl>
                                          <p:spTgt spid="122"/>
                                        </p:tgtEl>
                                        <p:attrNameLst>
                                          <p:attrName>style.visibility</p:attrName>
                                        </p:attrNameLst>
                                      </p:cBhvr>
                                      <p:to>
                                        <p:strVal val="visible"/>
                                      </p:to>
                                    </p:set>
                                    <p:anim calcmode="lin" valueType="num">
                                      <p:cBhvr>
                                        <p:cTn id="136" dur="500" fill="hold"/>
                                        <p:tgtEl>
                                          <p:spTgt spid="122"/>
                                        </p:tgtEl>
                                        <p:attrNameLst>
                                          <p:attrName>ppt_w</p:attrName>
                                        </p:attrNameLst>
                                      </p:cBhvr>
                                      <p:tavLst>
                                        <p:tav tm="0">
                                          <p:val>
                                            <p:fltVal val="0"/>
                                          </p:val>
                                        </p:tav>
                                        <p:tav tm="100000">
                                          <p:val>
                                            <p:strVal val="#ppt_w"/>
                                          </p:val>
                                        </p:tav>
                                      </p:tavLst>
                                    </p:anim>
                                    <p:anim calcmode="lin" valueType="num">
                                      <p:cBhvr>
                                        <p:cTn id="137" dur="500" fill="hold"/>
                                        <p:tgtEl>
                                          <p:spTgt spid="122"/>
                                        </p:tgtEl>
                                        <p:attrNameLst>
                                          <p:attrName>ppt_h</p:attrName>
                                        </p:attrNameLst>
                                      </p:cBhvr>
                                      <p:tavLst>
                                        <p:tav tm="0">
                                          <p:val>
                                            <p:fltVal val="0"/>
                                          </p:val>
                                        </p:tav>
                                        <p:tav tm="100000">
                                          <p:val>
                                            <p:strVal val="#ppt_h"/>
                                          </p:val>
                                        </p:tav>
                                      </p:tavLst>
                                    </p:anim>
                                    <p:animEffect transition="in" filter="fade">
                                      <p:cBhvr>
                                        <p:cTn id="138" dur="500"/>
                                        <p:tgtEl>
                                          <p:spTgt spid="122"/>
                                        </p:tgtEl>
                                      </p:cBhvr>
                                    </p:animEffect>
                                  </p:childTnLst>
                                </p:cTn>
                              </p:par>
                              <p:par>
                                <p:cTn id="139" presetID="53" presetClass="entr" presetSubtype="16" fill="hold" grpId="0" nodeType="withEffect">
                                  <p:stCondLst>
                                    <p:cond delay="700"/>
                                  </p:stCondLst>
                                  <p:childTnLst>
                                    <p:set>
                                      <p:cBhvr>
                                        <p:cTn id="140" dur="1" fill="hold">
                                          <p:stCondLst>
                                            <p:cond delay="0"/>
                                          </p:stCondLst>
                                        </p:cTn>
                                        <p:tgtEl>
                                          <p:spTgt spid="123"/>
                                        </p:tgtEl>
                                        <p:attrNameLst>
                                          <p:attrName>style.visibility</p:attrName>
                                        </p:attrNameLst>
                                      </p:cBhvr>
                                      <p:to>
                                        <p:strVal val="visible"/>
                                      </p:to>
                                    </p:set>
                                    <p:anim calcmode="lin" valueType="num">
                                      <p:cBhvr>
                                        <p:cTn id="141" dur="500" fill="hold"/>
                                        <p:tgtEl>
                                          <p:spTgt spid="123"/>
                                        </p:tgtEl>
                                        <p:attrNameLst>
                                          <p:attrName>ppt_w</p:attrName>
                                        </p:attrNameLst>
                                      </p:cBhvr>
                                      <p:tavLst>
                                        <p:tav tm="0">
                                          <p:val>
                                            <p:fltVal val="0"/>
                                          </p:val>
                                        </p:tav>
                                        <p:tav tm="100000">
                                          <p:val>
                                            <p:strVal val="#ppt_w"/>
                                          </p:val>
                                        </p:tav>
                                      </p:tavLst>
                                    </p:anim>
                                    <p:anim calcmode="lin" valueType="num">
                                      <p:cBhvr>
                                        <p:cTn id="142" dur="500" fill="hold"/>
                                        <p:tgtEl>
                                          <p:spTgt spid="123"/>
                                        </p:tgtEl>
                                        <p:attrNameLst>
                                          <p:attrName>ppt_h</p:attrName>
                                        </p:attrNameLst>
                                      </p:cBhvr>
                                      <p:tavLst>
                                        <p:tav tm="0">
                                          <p:val>
                                            <p:fltVal val="0"/>
                                          </p:val>
                                        </p:tav>
                                        <p:tav tm="100000">
                                          <p:val>
                                            <p:strVal val="#ppt_h"/>
                                          </p:val>
                                        </p:tav>
                                      </p:tavLst>
                                    </p:anim>
                                    <p:animEffect transition="in" filter="fade">
                                      <p:cBhvr>
                                        <p:cTn id="143" dur="500"/>
                                        <p:tgtEl>
                                          <p:spTgt spid="123"/>
                                        </p:tgtEl>
                                      </p:cBhvr>
                                    </p:animEffect>
                                  </p:childTnLst>
                                </p:cTn>
                              </p:par>
                              <p:par>
                                <p:cTn id="144" presetID="22" presetClass="entr" presetSubtype="8" fill="hold" nodeType="withEffect">
                                  <p:stCondLst>
                                    <p:cond delay="1200"/>
                                  </p:stCondLst>
                                  <p:childTnLst>
                                    <p:set>
                                      <p:cBhvr>
                                        <p:cTn id="145" dur="1" fill="hold">
                                          <p:stCondLst>
                                            <p:cond delay="0"/>
                                          </p:stCondLst>
                                        </p:cTn>
                                        <p:tgtEl>
                                          <p:spTgt spid="119"/>
                                        </p:tgtEl>
                                        <p:attrNameLst>
                                          <p:attrName>style.visibility</p:attrName>
                                        </p:attrNameLst>
                                      </p:cBhvr>
                                      <p:to>
                                        <p:strVal val="visible"/>
                                      </p:to>
                                    </p:set>
                                    <p:animEffect transition="in" filter="wipe(left)">
                                      <p:cBhvr>
                                        <p:cTn id="146" dur="500"/>
                                        <p:tgtEl>
                                          <p:spTgt spid="119"/>
                                        </p:tgtEl>
                                      </p:cBhvr>
                                    </p:animEffect>
                                  </p:childTnLst>
                                </p:cTn>
                              </p:par>
                              <p:par>
                                <p:cTn id="147" presetID="22" presetClass="entr" presetSubtype="8" fill="hold" nodeType="withEffect">
                                  <p:stCondLst>
                                    <p:cond delay="1300"/>
                                  </p:stCondLst>
                                  <p:childTnLst>
                                    <p:set>
                                      <p:cBhvr>
                                        <p:cTn id="148" dur="1" fill="hold">
                                          <p:stCondLst>
                                            <p:cond delay="0"/>
                                          </p:stCondLst>
                                        </p:cTn>
                                        <p:tgtEl>
                                          <p:spTgt spid="121"/>
                                        </p:tgtEl>
                                        <p:attrNameLst>
                                          <p:attrName>style.visibility</p:attrName>
                                        </p:attrNameLst>
                                      </p:cBhvr>
                                      <p:to>
                                        <p:strVal val="visible"/>
                                      </p:to>
                                    </p:set>
                                    <p:animEffect transition="in" filter="wipe(left)">
                                      <p:cBhvr>
                                        <p:cTn id="149" dur="500"/>
                                        <p:tgtEl>
                                          <p:spTgt spid="121"/>
                                        </p:tgtEl>
                                      </p:cBhvr>
                                    </p:animEffect>
                                  </p:childTnLst>
                                </p:cTn>
                              </p:par>
                              <p:par>
                                <p:cTn id="150" presetID="22" presetClass="entr" presetSubtype="8" fill="hold" grpId="0" nodeType="withEffect">
                                  <p:stCondLst>
                                    <p:cond delay="1800"/>
                                  </p:stCondLst>
                                  <p:childTnLst>
                                    <p:set>
                                      <p:cBhvr>
                                        <p:cTn id="151" dur="1" fill="hold">
                                          <p:stCondLst>
                                            <p:cond delay="0"/>
                                          </p:stCondLst>
                                        </p:cTn>
                                        <p:tgtEl>
                                          <p:spTgt spid="118"/>
                                        </p:tgtEl>
                                        <p:attrNameLst>
                                          <p:attrName>style.visibility</p:attrName>
                                        </p:attrNameLst>
                                      </p:cBhvr>
                                      <p:to>
                                        <p:strVal val="visible"/>
                                      </p:to>
                                    </p:set>
                                    <p:animEffect transition="in" filter="wipe(left)">
                                      <p:cBhvr>
                                        <p:cTn id="152" dur="500"/>
                                        <p:tgtEl>
                                          <p:spTgt spid="118"/>
                                        </p:tgtEl>
                                      </p:cBhvr>
                                    </p:animEffect>
                                  </p:childTnLst>
                                </p:cTn>
                              </p:par>
                              <p:par>
                                <p:cTn id="153" presetID="22" presetClass="entr" presetSubtype="8" fill="hold" grpId="0" nodeType="withEffect">
                                  <p:stCondLst>
                                    <p:cond delay="1900"/>
                                  </p:stCondLst>
                                  <p:childTnLst>
                                    <p:set>
                                      <p:cBhvr>
                                        <p:cTn id="154" dur="1" fill="hold">
                                          <p:stCondLst>
                                            <p:cond delay="0"/>
                                          </p:stCondLst>
                                        </p:cTn>
                                        <p:tgtEl>
                                          <p:spTgt spid="120"/>
                                        </p:tgtEl>
                                        <p:attrNameLst>
                                          <p:attrName>style.visibility</p:attrName>
                                        </p:attrNameLst>
                                      </p:cBhvr>
                                      <p:to>
                                        <p:strVal val="visible"/>
                                      </p:to>
                                    </p:set>
                                    <p:animEffect transition="in" filter="wipe(left)">
                                      <p:cBhvr>
                                        <p:cTn id="15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0" grpId="0" animBg="1"/>
      <p:bldP spid="91" grpId="0" animBg="1"/>
      <p:bldP spid="92" grpId="0" animBg="1"/>
      <p:bldP spid="93" grpId="0" animBg="1"/>
      <p:bldP spid="94" grpId="0" animBg="1"/>
      <p:bldP spid="95" grpId="0" animBg="1"/>
      <p:bldP spid="96" grpId="0" animBg="1"/>
      <p:bldP spid="97" grpId="0"/>
      <p:bldP spid="99" grpId="0"/>
      <p:bldP spid="101" grpId="0"/>
      <p:bldP spid="103" grpId="0"/>
      <p:bldP spid="105" grpId="0"/>
      <p:bldP spid="107" grpId="0"/>
      <p:bldP spid="109" grpId="0" animBg="1"/>
      <p:bldP spid="110" grpId="0" animBg="1"/>
      <p:bldP spid="111" grpId="0" animBg="1"/>
      <p:bldP spid="112" grpId="0" animBg="1"/>
      <p:bldP spid="113" grpId="0" animBg="1"/>
      <p:bldP spid="114" grpId="0" animBg="1"/>
      <p:bldP spid="115" grpId="0" animBg="1"/>
      <p:bldP spid="116" grpId="0" animBg="1"/>
      <p:bldP spid="117" grpId="0"/>
      <p:bldP spid="118" grpId="0"/>
      <p:bldP spid="120" grpId="0"/>
      <p:bldP spid="122" grpId="0" animBg="1"/>
      <p:bldP spid="1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960294" y="227424"/>
            <a:ext cx="1223412"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感谢语</a:t>
            </a:r>
          </a:p>
        </p:txBody>
      </p:sp>
      <p:sp>
        <p:nvSpPr>
          <p:cNvPr id="40" name="矩形 39"/>
          <p:cNvSpPr/>
          <p:nvPr/>
        </p:nvSpPr>
        <p:spPr>
          <a:xfrm>
            <a:off x="2915816" y="555527"/>
            <a:ext cx="3552056" cy="1410579"/>
          </a:xfrm>
          <a:prstGeom prst="rect">
            <a:avLst/>
          </a:prstGeom>
        </p:spPr>
        <p:txBody>
          <a:bodyPr wrap="square">
            <a:spAutoFit/>
          </a:bodyPr>
          <a:lstStyle/>
          <a:p>
            <a:pPr>
              <a:lnSpc>
                <a:spcPct val="150000"/>
              </a:lnSpc>
            </a:pPr>
            <a:r>
              <a:rPr lang="en-US" altLang="zh-CN" sz="6600" dirty="0" smtClean="0">
                <a:solidFill>
                  <a:srgbClr val="0070C0"/>
                </a:solidFill>
                <a:latin typeface="Impact" pitchFamily="34" charset="0"/>
                <a:ea typeface="微软雅黑" panose="020B0503020204020204" pitchFamily="34" charset="-122"/>
              </a:rPr>
              <a:t>THANKS!</a:t>
            </a:r>
            <a:endParaRPr lang="zh-CN" altLang="en-US" sz="6600" b="0" dirty="0" smtClean="0">
              <a:solidFill>
                <a:srgbClr val="0070C0"/>
              </a:solidFill>
              <a:latin typeface="Impact" pitchFamily="34" charset="0"/>
              <a:ea typeface="微软雅黑" panose="020B0503020204020204" pitchFamily="34" charset="-122"/>
            </a:endParaRPr>
          </a:p>
        </p:txBody>
      </p:sp>
      <p:sp>
        <p:nvSpPr>
          <p:cNvPr id="41" name="矩形 40"/>
          <p:cNvSpPr/>
          <p:nvPr/>
        </p:nvSpPr>
        <p:spPr>
          <a:xfrm>
            <a:off x="1331640" y="1995686"/>
            <a:ext cx="6436704" cy="2031325"/>
          </a:xfrm>
          <a:prstGeom prst="rect">
            <a:avLst/>
          </a:prstGeom>
        </p:spPr>
        <p:txBody>
          <a:bodyPr wrap="square">
            <a:spAutoFit/>
          </a:bodyPr>
          <a:lstStyle/>
          <a:p>
            <a:pPr>
              <a:lnSpc>
                <a:spcPct val="150000"/>
              </a:lnSpc>
              <a:defRPr/>
            </a:pPr>
            <a:r>
              <a:rPr lang="zh-CN" altLang="en-US" sz="1400" kern="0" dirty="0" smtClean="0">
                <a:solidFill>
                  <a:srgbClr val="414455"/>
                </a:solidFill>
                <a:latin typeface="微软雅黑" panose="020B0503020204020204" pitchFamily="34" charset="-122"/>
                <a:ea typeface="微软雅黑" panose="020B0503020204020204" pitchFamily="34" charset="-122"/>
              </a:rPr>
              <a:t>         大学生活即将结束，在此，我要感谢所有教导我的老师和陪伴我一齐成长的同学，他们在我的大学生涯给予了很大的帮助。本论文能够顺利完成，要特别感谢我的导师</a:t>
            </a:r>
            <a:r>
              <a:rPr lang="en-US" altLang="zh-CN" sz="1400" kern="0" dirty="0" smtClean="0">
                <a:solidFill>
                  <a:srgbClr val="414455"/>
                </a:solidFill>
                <a:latin typeface="微软雅黑" panose="020B0503020204020204" pitchFamily="34" charset="-122"/>
                <a:ea typeface="微软雅黑" panose="020B0503020204020204" pitchFamily="34" charset="-122"/>
              </a:rPr>
              <a:t>XXX</a:t>
            </a:r>
            <a:r>
              <a:rPr lang="zh-CN" altLang="en-US" sz="1400" kern="0" dirty="0" smtClean="0">
                <a:solidFill>
                  <a:srgbClr val="414455"/>
                </a:solidFill>
                <a:latin typeface="微软雅黑" panose="020B0503020204020204" pitchFamily="34" charset="-122"/>
                <a:ea typeface="微软雅黑" panose="020B0503020204020204" pitchFamily="34" charset="-122"/>
              </a:rPr>
              <a:t>老师，</a:t>
            </a:r>
            <a:r>
              <a:rPr lang="en-US" altLang="zh-CN" sz="1400" dirty="0">
                <a:solidFill>
                  <a:srgbClr val="414455"/>
                </a:solidFill>
                <a:latin typeface="微软雅黑" pitchFamily="34" charset="-122"/>
                <a:ea typeface="微软雅黑" pitchFamily="34" charset="-122"/>
              </a:rPr>
              <a:t>XXX</a:t>
            </a:r>
            <a:r>
              <a:rPr lang="zh-CN" altLang="en-US" sz="1400" dirty="0">
                <a:solidFill>
                  <a:srgbClr val="414455"/>
                </a:solidFill>
                <a:latin typeface="微软雅黑" pitchFamily="34" charset="-122"/>
                <a:ea typeface="微软雅黑" pitchFamily="34" charset="-122"/>
              </a:rPr>
              <a:t>老师对该论文从选题，构思到最后定稿的各个环节给予细心指引与教导</a:t>
            </a:r>
            <a:r>
              <a:rPr lang="en-US" altLang="zh-CN" sz="1400" dirty="0">
                <a:solidFill>
                  <a:srgbClr val="414455"/>
                </a:solidFill>
                <a:latin typeface="微软雅黑" pitchFamily="34" charset="-122"/>
                <a:ea typeface="微软雅黑" pitchFamily="34" charset="-122"/>
              </a:rPr>
              <a:t>,</a:t>
            </a:r>
            <a:r>
              <a:rPr lang="zh-CN" altLang="en-US" sz="1400" dirty="0">
                <a:solidFill>
                  <a:srgbClr val="414455"/>
                </a:solidFill>
                <a:latin typeface="微软雅黑" pitchFamily="34" charset="-122"/>
                <a:ea typeface="微软雅黑" pitchFamily="34" charset="-122"/>
              </a:rPr>
              <a:t>使我得以最终完成毕业论文</a:t>
            </a:r>
            <a:r>
              <a:rPr lang="zh-CN" altLang="en-US" sz="1400" dirty="0" smtClean="0">
                <a:solidFill>
                  <a:srgbClr val="414455"/>
                </a:solidFill>
                <a:latin typeface="微软雅黑" pitchFamily="34" charset="-122"/>
                <a:ea typeface="微软雅黑" pitchFamily="34" charset="-122"/>
              </a:rPr>
              <a:t>设计！</a:t>
            </a:r>
            <a:endParaRPr lang="en-US" altLang="zh-CN" sz="1400" dirty="0" smtClean="0">
              <a:solidFill>
                <a:srgbClr val="414455"/>
              </a:solidFill>
              <a:latin typeface="微软雅黑" pitchFamily="34" charset="-122"/>
              <a:ea typeface="微软雅黑" pitchFamily="34" charset="-122"/>
            </a:endParaRPr>
          </a:p>
          <a:p>
            <a:pPr>
              <a:lnSpc>
                <a:spcPct val="150000"/>
              </a:lnSpc>
              <a:defRPr/>
            </a:pPr>
            <a:r>
              <a:rPr lang="en-US" altLang="zh-CN" sz="1400" dirty="0">
                <a:solidFill>
                  <a:srgbClr val="414455"/>
                </a:solidFill>
                <a:latin typeface="微软雅黑" pitchFamily="34" charset="-122"/>
                <a:ea typeface="微软雅黑" pitchFamily="34" charset="-122"/>
              </a:rPr>
              <a:t> </a:t>
            </a:r>
            <a:r>
              <a:rPr lang="en-US" altLang="zh-CN" sz="1400" dirty="0" smtClean="0">
                <a:solidFill>
                  <a:srgbClr val="414455"/>
                </a:solidFill>
                <a:latin typeface="微软雅黑" pitchFamily="34" charset="-122"/>
                <a:ea typeface="微软雅黑" pitchFamily="34" charset="-122"/>
              </a:rPr>
              <a:t>       </a:t>
            </a:r>
            <a:r>
              <a:rPr lang="zh-CN" altLang="en-US" sz="1400" dirty="0" smtClean="0">
                <a:solidFill>
                  <a:srgbClr val="414455"/>
                </a:solidFill>
                <a:latin typeface="微软雅黑" pitchFamily="34" charset="-122"/>
                <a:ea typeface="微软雅黑" pitchFamily="34" charset="-122"/>
              </a:rPr>
              <a:t>最后</a:t>
            </a:r>
            <a:r>
              <a:rPr lang="zh-CN" altLang="en-US" sz="1400" dirty="0">
                <a:solidFill>
                  <a:srgbClr val="414455"/>
                </a:solidFill>
                <a:latin typeface="微软雅黑" pitchFamily="34" charset="-122"/>
                <a:ea typeface="微软雅黑" pitchFamily="34" charset="-122"/>
              </a:rPr>
              <a:t>，我要向百忙之中抽时间对本文进行审阅，评议和参与本人论文答辩的各位老师表示</a:t>
            </a:r>
            <a:r>
              <a:rPr lang="zh-CN" altLang="en-US" sz="1400" dirty="0" smtClean="0">
                <a:solidFill>
                  <a:srgbClr val="414455"/>
                </a:solidFill>
                <a:latin typeface="微软雅黑" pitchFamily="34" charset="-122"/>
                <a:ea typeface="微软雅黑" pitchFamily="34" charset="-122"/>
              </a:rPr>
              <a:t>感谢</a:t>
            </a:r>
            <a:r>
              <a:rPr lang="zh-CN" altLang="en-US" sz="1400" dirty="0">
                <a:solidFill>
                  <a:srgbClr val="414455"/>
                </a:solidFill>
                <a:latin typeface="微软雅黑" pitchFamily="34" charset="-122"/>
                <a:ea typeface="微软雅黑" pitchFamily="34" charset="-122"/>
              </a:rPr>
              <a:t>！</a:t>
            </a:r>
            <a:endParaRPr lang="zh-CN" altLang="en-US" sz="1400" kern="0" dirty="0">
              <a:solidFill>
                <a:srgbClr val="414455"/>
              </a:solidFill>
              <a:latin typeface="微软雅黑" panose="020B0503020204020204" pitchFamily="34" charset="-122"/>
              <a:ea typeface="微软雅黑" panose="020B0503020204020204" pitchFamily="34" charset="-122"/>
            </a:endParaRPr>
          </a:p>
        </p:txBody>
      </p:sp>
      <p:sp>
        <p:nvSpPr>
          <p:cNvPr id="42" name="矩形 41"/>
          <p:cNvSpPr/>
          <p:nvPr/>
        </p:nvSpPr>
        <p:spPr>
          <a:xfrm>
            <a:off x="3070008" y="4088350"/>
            <a:ext cx="3048000" cy="499624"/>
          </a:xfrm>
          <a:prstGeom prst="rect">
            <a:avLst/>
          </a:prstGeom>
        </p:spPr>
        <p:txBody>
          <a:bodyPr wrap="square">
            <a:spAutoFit/>
          </a:bodyPr>
          <a:lstStyle/>
          <a:p>
            <a:pPr>
              <a:lnSpc>
                <a:spcPct val="150000"/>
              </a:lnSpc>
            </a:pPr>
            <a:r>
              <a:rPr lang="zh-CN" altLang="en-US" sz="2000" b="0" dirty="0" smtClean="0">
                <a:solidFill>
                  <a:srgbClr val="0070C0"/>
                </a:solidFill>
                <a:latin typeface="微软雅黑" panose="020B0503020204020204" pitchFamily="34" charset="-122"/>
                <a:ea typeface="微软雅黑" panose="020B0503020204020204" pitchFamily="34" charset="-122"/>
              </a:rPr>
              <a:t>恳请各位老师批评指正</a:t>
            </a:r>
            <a:r>
              <a:rPr lang="zh-CN" altLang="en-US" sz="2000" dirty="0">
                <a:solidFill>
                  <a:srgbClr val="0070C0"/>
                </a:solidFill>
                <a:latin typeface="微软雅黑" panose="020B0503020204020204" pitchFamily="34" charset="-122"/>
                <a:ea typeface="微软雅黑" panose="020B0503020204020204" pitchFamily="34" charset="-122"/>
              </a:rPr>
              <a:t>！</a:t>
            </a:r>
            <a:endParaRPr lang="zh-CN" altLang="en-US" sz="2000" b="0" dirty="0" smtClean="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248844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40"/>
                                        </p:tgtEl>
                                        <p:attrNameLst>
                                          <p:attrName>style.visibility</p:attrName>
                                        </p:attrNameLst>
                                      </p:cBhvr>
                                      <p:to>
                                        <p:strVal val="visible"/>
                                      </p:to>
                                    </p:set>
                                    <p:anim calcmode="lin" valueType="num">
                                      <p:cBhvr>
                                        <p:cTn id="13" dur="250" fill="hold"/>
                                        <p:tgtEl>
                                          <p:spTgt spid="40"/>
                                        </p:tgtEl>
                                        <p:attrNameLst>
                                          <p:attrName>ppt_x</p:attrName>
                                        </p:attrNameLst>
                                      </p:cBhvr>
                                      <p:tavLst>
                                        <p:tav tm="0">
                                          <p:val>
                                            <p:strVal val="#ppt_x"/>
                                          </p:val>
                                        </p:tav>
                                        <p:tav tm="100000">
                                          <p:val>
                                            <p:strVal val="#ppt_x"/>
                                          </p:val>
                                        </p:tav>
                                      </p:tavLst>
                                    </p:anim>
                                    <p:anim calcmode="lin" valueType="num">
                                      <p:cBhvr>
                                        <p:cTn id="14" dur="250" fill="hold"/>
                                        <p:tgtEl>
                                          <p:spTgt spid="40"/>
                                        </p:tgtEl>
                                        <p:attrNameLst>
                                          <p:attrName>ppt_y</p:attrName>
                                        </p:attrNameLst>
                                      </p:cBhvr>
                                      <p:tavLst>
                                        <p:tav tm="0">
                                          <p:val>
                                            <p:strVal val="#ppt_y-#ppt_h/2"/>
                                          </p:val>
                                        </p:tav>
                                        <p:tav tm="100000">
                                          <p:val>
                                            <p:strVal val="#ppt_y"/>
                                          </p:val>
                                        </p:tav>
                                      </p:tavLst>
                                    </p:anim>
                                    <p:anim calcmode="lin" valueType="num">
                                      <p:cBhvr>
                                        <p:cTn id="15" dur="250" fill="hold"/>
                                        <p:tgtEl>
                                          <p:spTgt spid="40"/>
                                        </p:tgtEl>
                                        <p:attrNameLst>
                                          <p:attrName>ppt_w</p:attrName>
                                        </p:attrNameLst>
                                      </p:cBhvr>
                                      <p:tavLst>
                                        <p:tav tm="0">
                                          <p:val>
                                            <p:strVal val="#ppt_w"/>
                                          </p:val>
                                        </p:tav>
                                        <p:tav tm="100000">
                                          <p:val>
                                            <p:strVal val="#ppt_w"/>
                                          </p:val>
                                        </p:tav>
                                      </p:tavLst>
                                    </p:anim>
                                    <p:anim calcmode="lin" valueType="num">
                                      <p:cBhvr>
                                        <p:cTn id="16" dur="250" fill="hold"/>
                                        <p:tgtEl>
                                          <p:spTgt spid="40"/>
                                        </p:tgtEl>
                                        <p:attrNameLst>
                                          <p:attrName>ppt_h</p:attrName>
                                        </p:attrNameLst>
                                      </p:cBhvr>
                                      <p:tavLst>
                                        <p:tav tm="0">
                                          <p:val>
                                            <p:fltVal val="0"/>
                                          </p:val>
                                        </p:tav>
                                        <p:tav tm="100000">
                                          <p:val>
                                            <p:strVal val="#ppt_h"/>
                                          </p:val>
                                        </p:tav>
                                      </p:tavLst>
                                    </p:anim>
                                  </p:childTnLst>
                                </p:cTn>
                              </p:par>
                            </p:childTnLst>
                          </p:cTn>
                        </p:par>
                        <p:par>
                          <p:cTn id="17" fill="hold">
                            <p:stCondLst>
                              <p:cond delay="1350"/>
                            </p:stCondLst>
                            <p:childTnLst>
                              <p:par>
                                <p:cTn id="18" presetID="22" presetClass="entr" presetSubtype="8" fill="hold" grpId="0" nodeType="afterEffect">
                                  <p:stCondLst>
                                    <p:cond delay="0"/>
                                  </p:stCondLst>
                                  <p:iterate type="lt">
                                    <p:tmPct val="12451"/>
                                  </p:iterate>
                                  <p:childTnLst>
                                    <p:set>
                                      <p:cBhvr>
                                        <p:cTn id="19" dur="1" fill="hold">
                                          <p:stCondLst>
                                            <p:cond delay="0"/>
                                          </p:stCondLst>
                                        </p:cTn>
                                        <p:tgtEl>
                                          <p:spTgt spid="41"/>
                                        </p:tgtEl>
                                        <p:attrNameLst>
                                          <p:attrName>style.visibility</p:attrName>
                                        </p:attrNameLst>
                                      </p:cBhvr>
                                      <p:to>
                                        <p:strVal val="visible"/>
                                      </p:to>
                                    </p:set>
                                    <p:animEffect transition="in" filter="wipe(left)">
                                      <p:cBhvr>
                                        <p:cTn id="20" dur="300"/>
                                        <p:tgtEl>
                                          <p:spTgt spid="41"/>
                                        </p:tgtEl>
                                      </p:cBhvr>
                                    </p:animEffect>
                                  </p:childTnLst>
                                </p:cTn>
                              </p:par>
                              <p:par>
                                <p:cTn id="21" presetID="36" presetClass="emph" presetSubtype="0" fill="hold" grpId="1" nodeType="withEffect">
                                  <p:stCondLst>
                                    <p:cond delay="50"/>
                                  </p:stCondLst>
                                  <p:iterate type="lt">
                                    <p:tmPct val="12353"/>
                                  </p:iterate>
                                  <p:childTnLst>
                                    <p:animScale>
                                      <p:cBhvr>
                                        <p:cTn id="22" dur="150" autoRev="1" fill="hold">
                                          <p:stCondLst>
                                            <p:cond delay="0"/>
                                          </p:stCondLst>
                                        </p:cTn>
                                        <p:tgtEl>
                                          <p:spTgt spid="41"/>
                                        </p:tgtEl>
                                      </p:cBhvr>
                                      <p:to x="80000" y="100000"/>
                                    </p:animScale>
                                    <p:anim by="(#ppt_w*0.10)" calcmode="lin" valueType="num">
                                      <p:cBhvr>
                                        <p:cTn id="23" dur="150" autoRev="1" fill="hold">
                                          <p:stCondLst>
                                            <p:cond delay="0"/>
                                          </p:stCondLst>
                                        </p:cTn>
                                        <p:tgtEl>
                                          <p:spTgt spid="41"/>
                                        </p:tgtEl>
                                        <p:attrNameLst>
                                          <p:attrName>ppt_x</p:attrName>
                                        </p:attrNameLst>
                                      </p:cBhvr>
                                    </p:anim>
                                    <p:anim by="(-#ppt_w*0.10)" calcmode="lin" valueType="num">
                                      <p:cBhvr>
                                        <p:cTn id="24" dur="150" autoRev="1" fill="hold">
                                          <p:stCondLst>
                                            <p:cond delay="0"/>
                                          </p:stCondLst>
                                        </p:cTn>
                                        <p:tgtEl>
                                          <p:spTgt spid="41"/>
                                        </p:tgtEl>
                                        <p:attrNameLst>
                                          <p:attrName>ppt_y</p:attrName>
                                        </p:attrNameLst>
                                      </p:cBhvr>
                                    </p:anim>
                                    <p:animRot by="-480000">
                                      <p:cBhvr>
                                        <p:cTn id="25" dur="150" autoRev="1" fill="hold">
                                          <p:stCondLst>
                                            <p:cond delay="0"/>
                                          </p:stCondLst>
                                        </p:cTn>
                                        <p:tgtEl>
                                          <p:spTgt spid="41"/>
                                        </p:tgtEl>
                                        <p:attrNameLst>
                                          <p:attrName>r</p:attrName>
                                        </p:attrNameLst>
                                      </p:cBhvr>
                                    </p:animRot>
                                  </p:childTnLst>
                                </p:cTn>
                              </p:par>
                            </p:childTnLst>
                          </p:cTn>
                        </p:par>
                        <p:par>
                          <p:cTn id="26" fill="hold">
                            <p:stCondLst>
                              <p:cond delay="80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1" grpId="1"/>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聆</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听</a:t>
              </a:r>
              <a:endParaRPr lang="zh-CN" altLang="en-US" sz="6000" b="1" dirty="0">
                <a:solidFill>
                  <a:srgbClr val="0070C0"/>
                </a:solidFill>
                <a:latin typeface="微软雅黑" pitchFamily="34" charset="-122"/>
                <a:ea typeface="微软雅黑" pitchFamily="34" charset="-122"/>
              </a:endParaRP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8" name="图片 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a:solidFill>
                  <a:schemeClr val="bg1"/>
                </a:solidFill>
                <a:latin typeface="微软雅黑" pitchFamily="34" charset="-122"/>
                <a:ea typeface="微软雅黑" pitchFamily="34" charset="-122"/>
              </a:rPr>
              <a:t>学生</a:t>
            </a:r>
            <a:r>
              <a:rPr lang="zh-CN" altLang="en-US" sz="1100" dirty="0" smtClean="0">
                <a:solidFill>
                  <a:schemeClr val="bg1"/>
                </a:solidFill>
                <a:latin typeface="微软雅黑" pitchFamily="34" charset="-122"/>
                <a:ea typeface="微软雅黑" pitchFamily="34" charset="-122"/>
              </a:rPr>
              <a:t>    导师：教授</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160609080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63" presetClass="path" presetSubtype="0" accel="50000" decel="50000" fill="hold" nodeType="afterEffect">
                                  <p:stCondLst>
                                    <p:cond delay="0"/>
                                  </p:stCondLst>
                                  <p:childTnLst>
                                    <p:animMotion origin="layout" path="M -1.38889E-6 4.32099E-6 L 0.45 4.32099E-6 " pathEditMode="relative" rAng="0" ptsTypes="AA">
                                      <p:cBhvr>
                                        <p:cTn id="32" dur="1500" fill="hold"/>
                                        <p:tgtEl>
                                          <p:spTgt spid="40"/>
                                        </p:tgtEl>
                                        <p:attrNameLst>
                                          <p:attrName>ppt_x</p:attrName>
                                          <p:attrName>ppt_y</p:attrName>
                                        </p:attrNameLst>
                                      </p:cBhvr>
                                      <p:rCtr x="22500" y="0"/>
                                    </p:animMotion>
                                  </p:childTnLst>
                                </p:cTn>
                              </p:par>
                              <p:par>
                                <p:cTn id="33" presetID="63" presetClass="path" presetSubtype="0" accel="50000" decel="50000" fill="hold" nodeType="withEffect">
                                  <p:stCondLst>
                                    <p:cond delay="0"/>
                                  </p:stCondLst>
                                  <p:childTnLst>
                                    <p:animMotion origin="layout" path="M 3.05556E-6 4.32099E-6 L 0.29896 4.32099E-6 " pathEditMode="relative" rAng="0" ptsTypes="AA">
                                      <p:cBhvr>
                                        <p:cTn id="34" dur="1500" fill="hold"/>
                                        <p:tgtEl>
                                          <p:spTgt spid="39"/>
                                        </p:tgtEl>
                                        <p:attrNameLst>
                                          <p:attrName>ppt_x</p:attrName>
                                          <p:attrName>ppt_y</p:attrName>
                                        </p:attrNameLst>
                                      </p:cBhvr>
                                      <p:rCtr x="14948" y="0"/>
                                    </p:animMotion>
                                  </p:childTnLst>
                                </p:cTn>
                              </p:par>
                              <p:par>
                                <p:cTn id="35" presetID="63" presetClass="path" presetSubtype="0" accel="50000" decel="50000" fill="hold" nodeType="withEffect">
                                  <p:stCondLst>
                                    <p:cond delay="0"/>
                                  </p:stCondLst>
                                  <p:childTnLst>
                                    <p:animMotion origin="layout" path="M -3.33333E-6 4.32099E-6 L 0.14584 4.32099E-6 " pathEditMode="relative" rAng="0" ptsTypes="AA">
                                      <p:cBhvr>
                                        <p:cTn id="36" dur="1500" fill="hold"/>
                                        <p:tgtEl>
                                          <p:spTgt spid="3"/>
                                        </p:tgtEl>
                                        <p:attrNameLst>
                                          <p:attrName>ppt_x</p:attrName>
                                          <p:attrName>ppt_y</p:attrName>
                                        </p:attrNameLst>
                                      </p:cBhvr>
                                      <p:rCtr x="7292" y="0"/>
                                    </p:animMotion>
                                  </p:childTnLst>
                                </p:cTn>
                              </p:par>
                              <p:par>
                                <p:cTn id="37" presetID="63" presetClass="path" presetSubtype="0" accel="50000" decel="50000" fill="hold" nodeType="withEffect">
                                  <p:stCondLst>
                                    <p:cond delay="0"/>
                                  </p:stCondLst>
                                  <p:childTnLst>
                                    <p:animMotion origin="layout" path="M -2.5E-6 2.02961E-6 L 0.45729 2.02961E-6 " pathEditMode="relative" rAng="0" ptsTypes="AA">
                                      <p:cBhvr>
                                        <p:cTn id="38" dur="1500" fill="hold"/>
                                        <p:tgtEl>
                                          <p:spTgt spid="38"/>
                                        </p:tgtEl>
                                        <p:attrNameLst>
                                          <p:attrName>ppt_x</p:attrName>
                                          <p:attrName>ppt_y</p:attrName>
                                        </p:attrNameLst>
                                      </p:cBhvr>
                                      <p:rCtr x="22865" y="0"/>
                                    </p:animMotion>
                                  </p:childTnLst>
                                </p:cTn>
                              </p:par>
                            </p:childTnLst>
                          </p:cTn>
                        </p:par>
                        <p:par>
                          <p:cTn id="39" fill="hold">
                            <p:stCondLst>
                              <p:cond delay="2500"/>
                            </p:stCondLst>
                            <p:childTnLst>
                              <p:par>
                                <p:cTn id="40" presetID="2" presetClass="exit" presetSubtype="4" fill="hold" nodeType="afterEffect">
                                  <p:stCondLst>
                                    <p:cond delay="0"/>
                                  </p:stCondLst>
                                  <p:childTnLst>
                                    <p:anim calcmode="lin" valueType="num">
                                      <p:cBhvr additive="base">
                                        <p:cTn id="41" dur="500"/>
                                        <p:tgtEl>
                                          <p:spTgt spid="38"/>
                                        </p:tgtEl>
                                        <p:attrNameLst>
                                          <p:attrName>ppt_x</p:attrName>
                                        </p:attrNameLst>
                                      </p:cBhvr>
                                      <p:tavLst>
                                        <p:tav tm="0">
                                          <p:val>
                                            <p:strVal val="ppt_x"/>
                                          </p:val>
                                        </p:tav>
                                        <p:tav tm="100000">
                                          <p:val>
                                            <p:strVal val="ppt_x"/>
                                          </p:val>
                                        </p:tav>
                                      </p:tavLst>
                                    </p:anim>
                                    <p:anim calcmode="lin" valueType="num">
                                      <p:cBhvr additive="base">
                                        <p:cTn id="42" dur="500"/>
                                        <p:tgtEl>
                                          <p:spTgt spid="38"/>
                                        </p:tgtEl>
                                        <p:attrNameLst>
                                          <p:attrName>ppt_y</p:attrName>
                                        </p:attrNameLst>
                                      </p:cBhvr>
                                      <p:tavLst>
                                        <p:tav tm="0">
                                          <p:val>
                                            <p:strVal val="ppt_y"/>
                                          </p:val>
                                        </p:tav>
                                        <p:tav tm="100000">
                                          <p:val>
                                            <p:strVal val="1+ppt_h/2"/>
                                          </p:val>
                                        </p:tav>
                                      </p:tavLst>
                                    </p:anim>
                                    <p:set>
                                      <p:cBhvr>
                                        <p:cTn id="43" dur="1" fill="hold">
                                          <p:stCondLst>
                                            <p:cond delay="499"/>
                                          </p:stCondLst>
                                        </p:cTn>
                                        <p:tgtEl>
                                          <p:spTgt spid="38"/>
                                        </p:tgtEl>
                                        <p:attrNameLst>
                                          <p:attrName>style.visibility</p:attrName>
                                        </p:attrNameLst>
                                      </p:cBhvr>
                                      <p:to>
                                        <p:strVal val="hidden"/>
                                      </p:to>
                                    </p:se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barn(outVertical)">
                                      <p:cBhvr>
                                        <p:cTn id="47" dur="500"/>
                                        <p:tgtEl>
                                          <p:spTgt spid="45"/>
                                        </p:tgtEl>
                                      </p:cBhvr>
                                    </p:animEffect>
                                  </p:childTnLst>
                                </p:cTn>
                              </p:par>
                            </p:childTnLst>
                          </p:cTn>
                        </p:par>
                        <p:par>
                          <p:cTn id="48" fill="hold">
                            <p:stCondLst>
                              <p:cond delay="3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5"/>
                                        </p:tgtEl>
                                        <p:attrNameLst>
                                          <p:attrName>ppt_y</p:attrName>
                                        </p:attrNameLst>
                                      </p:cBhvr>
                                      <p:tavLst>
                                        <p:tav tm="0">
                                          <p:val>
                                            <p:strVal val="#ppt_y"/>
                                          </p:val>
                                        </p:tav>
                                        <p:tav tm="100000">
                                          <p:val>
                                            <p:strVal val="#ppt_y"/>
                                          </p:val>
                                        </p:tav>
                                      </p:tavLst>
                                    </p:anim>
                                    <p:anim calcmode="lin" valueType="num">
                                      <p:cBhvr>
                                        <p:cTn id="5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5"/>
                                        </p:tgtEl>
                                      </p:cBhvr>
                                    </p:animEffect>
                                  </p:childTnLst>
                                </p:cTn>
                              </p:par>
                            </p:childTnLst>
                          </p:cTn>
                        </p:par>
                        <p:par>
                          <p:cTn id="56" fill="hold">
                            <p:stCondLst>
                              <p:cond delay="4450"/>
                            </p:stCondLst>
                            <p:childTnLst>
                              <p:par>
                                <p:cTn id="57" presetID="22" presetClass="entr" presetSubtype="1"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500"/>
                                        <p:tgtEl>
                                          <p:spTgt spid="46"/>
                                        </p:tgtEl>
                                      </p:cBhvr>
                                    </p:animEffect>
                                  </p:childTnLst>
                                </p:cTn>
                              </p:par>
                            </p:childTnLst>
                          </p:cTn>
                        </p:par>
                        <p:par>
                          <p:cTn id="60" fill="hold">
                            <p:stCondLst>
                              <p:cond delay="4950"/>
                            </p:stCondLst>
                            <p:childTnLst>
                              <p:par>
                                <p:cTn id="61" presetID="22" presetClass="entr" presetSubtype="1"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5450"/>
                            </p:stCondLst>
                            <p:childTnLst>
                              <p:par>
                                <p:cTn id="65" presetID="10" presetClass="entr" presetSubtype="0"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500"/>
                                        <p:tgtEl>
                                          <p:spTgt spid="79"/>
                                        </p:tgtEl>
                                      </p:cBhvr>
                                    </p:animEffect>
                                  </p:childTnLst>
                                </p:cTn>
                              </p:par>
                            </p:childTnLst>
                          </p:cTn>
                        </p:par>
                        <p:par>
                          <p:cTn id="68" fill="hold">
                            <p:stCondLst>
                              <p:cond delay="5950"/>
                            </p:stCondLst>
                            <p:childTnLst>
                              <p:par>
                                <p:cTn id="69" presetID="23" presetClass="entr" presetSubtype="52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 calcmode="lin" valueType="num">
                                      <p:cBhvr>
                                        <p:cTn id="73" dur="500" fill="hold"/>
                                        <p:tgtEl>
                                          <p:spTgt spid="31"/>
                                        </p:tgtEl>
                                        <p:attrNameLst>
                                          <p:attrName>ppt_x</p:attrName>
                                        </p:attrNameLst>
                                      </p:cBhvr>
                                      <p:tavLst>
                                        <p:tav tm="0">
                                          <p:val>
                                            <p:fltVal val="0.5"/>
                                          </p:val>
                                        </p:tav>
                                        <p:tav tm="100000">
                                          <p:val>
                                            <p:strVal val="#ppt_x"/>
                                          </p:val>
                                        </p:tav>
                                      </p:tavLst>
                                    </p:anim>
                                    <p:anim calcmode="lin" valueType="num">
                                      <p:cBhvr>
                                        <p:cTn id="74" dur="500" fill="hold"/>
                                        <p:tgtEl>
                                          <p:spTgt spid="31"/>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 calcmode="lin" valueType="num">
                                      <p:cBhvr>
                                        <p:cTn id="79" dur="500" fill="hold"/>
                                        <p:tgtEl>
                                          <p:spTgt spid="34"/>
                                        </p:tgtEl>
                                        <p:attrNameLst>
                                          <p:attrName>ppt_x</p:attrName>
                                        </p:attrNameLst>
                                      </p:cBhvr>
                                      <p:tavLst>
                                        <p:tav tm="0">
                                          <p:val>
                                            <p:fltVal val="0.5"/>
                                          </p:val>
                                        </p:tav>
                                        <p:tav tm="100000">
                                          <p:val>
                                            <p:strVal val="#ppt_x"/>
                                          </p:val>
                                        </p:tav>
                                      </p:tavLst>
                                    </p:anim>
                                    <p:anim calcmode="lin" valueType="num">
                                      <p:cBhvr>
                                        <p:cTn id="80" dur="500" fill="hold"/>
                                        <p:tgtEl>
                                          <p:spTgt spid="34"/>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7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 calcmode="lin" valueType="num">
                                      <p:cBhvr>
                                        <p:cTn id="85" dur="500" fill="hold"/>
                                        <p:tgtEl>
                                          <p:spTgt spid="41"/>
                                        </p:tgtEl>
                                        <p:attrNameLst>
                                          <p:attrName>ppt_x</p:attrName>
                                        </p:attrNameLst>
                                      </p:cBhvr>
                                      <p:tavLst>
                                        <p:tav tm="0">
                                          <p:val>
                                            <p:fltVal val="0.5"/>
                                          </p:val>
                                        </p:tav>
                                        <p:tav tm="100000">
                                          <p:val>
                                            <p:strVal val="#ppt_x"/>
                                          </p:val>
                                        </p:tav>
                                      </p:tavLst>
                                    </p:anim>
                                    <p:anim calcmode="lin" valueType="num">
                                      <p:cBhvr>
                                        <p:cTn id="86" dur="500" fill="hold"/>
                                        <p:tgtEl>
                                          <p:spTgt spid="41"/>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1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600"/>
                                  </p:stCondLst>
                                  <p:childTnLst>
                                    <p:set>
                                      <p:cBhvr>
                                        <p:cTn id="136" dur="1" fill="hold">
                                          <p:stCondLst>
                                            <p:cond delay="0"/>
                                          </p:stCondLst>
                                        </p:cTn>
                                        <p:tgtEl>
                                          <p:spTgt spid="73"/>
                                        </p:tgtEl>
                                        <p:attrNameLst>
                                          <p:attrName>style.visibility</p:attrName>
                                        </p:attrNameLst>
                                      </p:cBhvr>
                                      <p:to>
                                        <p:strVal val="visible"/>
                                      </p:to>
                                    </p:set>
                                    <p:anim calcmode="lin" valueType="num">
                                      <p:cBhvr>
                                        <p:cTn id="137" dur="500" fill="hold"/>
                                        <p:tgtEl>
                                          <p:spTgt spid="73"/>
                                        </p:tgtEl>
                                        <p:attrNameLst>
                                          <p:attrName>ppt_w</p:attrName>
                                        </p:attrNameLst>
                                      </p:cBhvr>
                                      <p:tavLst>
                                        <p:tav tm="0">
                                          <p:val>
                                            <p:fltVal val="0"/>
                                          </p:val>
                                        </p:tav>
                                        <p:tav tm="100000">
                                          <p:val>
                                            <p:strVal val="#ppt_w"/>
                                          </p:val>
                                        </p:tav>
                                      </p:tavLst>
                                    </p:anim>
                                    <p:anim calcmode="lin" valueType="num">
                                      <p:cBhvr>
                                        <p:cTn id="138" dur="500" fill="hold"/>
                                        <p:tgtEl>
                                          <p:spTgt spid="73"/>
                                        </p:tgtEl>
                                        <p:attrNameLst>
                                          <p:attrName>ppt_h</p:attrName>
                                        </p:attrNameLst>
                                      </p:cBhvr>
                                      <p:tavLst>
                                        <p:tav tm="0">
                                          <p:val>
                                            <p:fltVal val="0"/>
                                          </p:val>
                                        </p:tav>
                                        <p:tav tm="100000">
                                          <p:val>
                                            <p:strVal val="#ppt_h"/>
                                          </p:val>
                                        </p:tav>
                                      </p:tavLst>
                                    </p:anim>
                                    <p:anim calcmode="lin" valueType="num">
                                      <p:cBhvr>
                                        <p:cTn id="139" dur="500" fill="hold"/>
                                        <p:tgtEl>
                                          <p:spTgt spid="73"/>
                                        </p:tgtEl>
                                        <p:attrNameLst>
                                          <p:attrName>ppt_x</p:attrName>
                                        </p:attrNameLst>
                                      </p:cBhvr>
                                      <p:tavLst>
                                        <p:tav tm="0">
                                          <p:val>
                                            <p:fltVal val="0.5"/>
                                          </p:val>
                                        </p:tav>
                                        <p:tav tm="100000">
                                          <p:val>
                                            <p:strVal val="#ppt_x"/>
                                          </p:val>
                                        </p:tav>
                                      </p:tavLst>
                                    </p:anim>
                                    <p:anim calcmode="lin" valueType="num">
                                      <p:cBhvr>
                                        <p:cTn id="140" dur="500" fill="hold"/>
                                        <p:tgtEl>
                                          <p:spTgt spid="73"/>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76"/>
                                        </p:tgtEl>
                                        <p:attrNameLst>
                                          <p:attrName>style.visibility</p:attrName>
                                        </p:attrNameLst>
                                      </p:cBhvr>
                                      <p:to>
                                        <p:strVal val="visible"/>
                                      </p:to>
                                    </p:set>
                                    <p:anim calcmode="lin" valueType="num">
                                      <p:cBhvr>
                                        <p:cTn id="143" dur="500" fill="hold"/>
                                        <p:tgtEl>
                                          <p:spTgt spid="76"/>
                                        </p:tgtEl>
                                        <p:attrNameLst>
                                          <p:attrName>ppt_w</p:attrName>
                                        </p:attrNameLst>
                                      </p:cBhvr>
                                      <p:tavLst>
                                        <p:tav tm="0">
                                          <p:val>
                                            <p:fltVal val="0"/>
                                          </p:val>
                                        </p:tav>
                                        <p:tav tm="100000">
                                          <p:val>
                                            <p:strVal val="#ppt_w"/>
                                          </p:val>
                                        </p:tav>
                                      </p:tavLst>
                                    </p:anim>
                                    <p:anim calcmode="lin" valueType="num">
                                      <p:cBhvr>
                                        <p:cTn id="144" dur="500" fill="hold"/>
                                        <p:tgtEl>
                                          <p:spTgt spid="76"/>
                                        </p:tgtEl>
                                        <p:attrNameLst>
                                          <p:attrName>ppt_h</p:attrName>
                                        </p:attrNameLst>
                                      </p:cBhvr>
                                      <p:tavLst>
                                        <p:tav tm="0">
                                          <p:val>
                                            <p:fltVal val="0"/>
                                          </p:val>
                                        </p:tav>
                                        <p:tav tm="100000">
                                          <p:val>
                                            <p:strVal val="#ppt_h"/>
                                          </p:val>
                                        </p:tav>
                                      </p:tavLst>
                                    </p:anim>
                                    <p:anim calcmode="lin" valueType="num">
                                      <p:cBhvr>
                                        <p:cTn id="145" dur="500" fill="hold"/>
                                        <p:tgtEl>
                                          <p:spTgt spid="76"/>
                                        </p:tgtEl>
                                        <p:attrNameLst>
                                          <p:attrName>ppt_x</p:attrName>
                                        </p:attrNameLst>
                                      </p:cBhvr>
                                      <p:tavLst>
                                        <p:tav tm="0">
                                          <p:val>
                                            <p:fltVal val="0.5"/>
                                          </p:val>
                                        </p:tav>
                                        <p:tav tm="100000">
                                          <p:val>
                                            <p:strVal val="#ppt_x"/>
                                          </p:val>
                                        </p:tav>
                                      </p:tavLst>
                                    </p:anim>
                                    <p:anim calcmode="lin" valueType="num">
                                      <p:cBhvr>
                                        <p:cTn id="146" dur="500" fill="hold"/>
                                        <p:tgtEl>
                                          <p:spTgt spid="76"/>
                                        </p:tgtEl>
                                        <p:attrNameLst>
                                          <p:attrName>ppt_y</p:attrName>
                                        </p:attrNameLst>
                                      </p:cBhvr>
                                      <p:tavLst>
                                        <p:tav tm="0">
                                          <p:val>
                                            <p:fltVal val="0.5"/>
                                          </p:val>
                                        </p:tav>
                                        <p:tav tm="100000">
                                          <p:val>
                                            <p:strVal val="#ppt_y"/>
                                          </p:val>
                                        </p:tav>
                                      </p:tavLst>
                                    </p:anim>
                                  </p:childTnLst>
                                </p:cTn>
                              </p:par>
                              <p:par>
                                <p:cTn id="147" presetID="26" presetClass="emph" presetSubtype="0" repeatCount="3000" fill="hold" nodeType="withEffect">
                                  <p:stCondLst>
                                    <p:cond delay="600"/>
                                  </p:stCondLst>
                                  <p:childTnLst>
                                    <p:animEffect transition="out" filter="fade">
                                      <p:cBhvr>
                                        <p:cTn id="148" dur="500" tmFilter="0, 0; .2, .5; .8, .5; 1, 0"/>
                                        <p:tgtEl>
                                          <p:spTgt spid="31"/>
                                        </p:tgtEl>
                                      </p:cBhvr>
                                    </p:animEffect>
                                    <p:animScale>
                                      <p:cBhvr>
                                        <p:cTn id="149" dur="250" autoRev="1" fill="hold"/>
                                        <p:tgtEl>
                                          <p:spTgt spid="31"/>
                                        </p:tgtEl>
                                      </p:cBhvr>
                                      <p:by x="105000" y="105000"/>
                                    </p:animScale>
                                  </p:childTnLst>
                                </p:cTn>
                              </p:par>
                              <p:par>
                                <p:cTn id="150" presetID="26" presetClass="emph" presetSubtype="0" repeatCount="3000" fill="hold" nodeType="withEffect">
                                  <p:stCondLst>
                                    <p:cond delay="710"/>
                                  </p:stCondLst>
                                  <p:childTnLst>
                                    <p:animEffect transition="out" filter="fade">
                                      <p:cBhvr>
                                        <p:cTn id="151" dur="500" tmFilter="0, 0; .2, .5; .8, .5; 1, 0"/>
                                        <p:tgtEl>
                                          <p:spTgt spid="61"/>
                                        </p:tgtEl>
                                      </p:cBhvr>
                                    </p:animEffect>
                                    <p:animScale>
                                      <p:cBhvr>
                                        <p:cTn id="152" dur="250" autoRev="1" fill="hold"/>
                                        <p:tgtEl>
                                          <p:spTgt spid="61"/>
                                        </p:tgtEl>
                                      </p:cBhvr>
                                      <p:by x="105000" y="105000"/>
                                    </p:animScale>
                                  </p:childTnLst>
                                </p:cTn>
                              </p:par>
                              <p:par>
                                <p:cTn id="153" presetID="26" presetClass="emph" presetSubtype="0" repeatCount="3000" fill="hold" nodeType="withEffect">
                                  <p:stCondLst>
                                    <p:cond delay="410"/>
                                  </p:stCondLst>
                                  <p:childTnLst>
                                    <p:animEffect transition="out" filter="fade">
                                      <p:cBhvr>
                                        <p:cTn id="154" dur="500" tmFilter="0, 0; .2, .5; .8, .5; 1, 0"/>
                                        <p:tgtEl>
                                          <p:spTgt spid="67"/>
                                        </p:tgtEl>
                                      </p:cBhvr>
                                    </p:animEffect>
                                    <p:animScale>
                                      <p:cBhvr>
                                        <p:cTn id="155" dur="250" autoRev="1" fill="hold"/>
                                        <p:tgtEl>
                                          <p:spTgt spid="67"/>
                                        </p:tgtEl>
                                      </p:cBhvr>
                                      <p:by x="105000" y="105000"/>
                                    </p:animScale>
                                  </p:childTnLst>
                                </p:cTn>
                              </p:par>
                              <p:par>
                                <p:cTn id="156" presetID="26" presetClass="emph" presetSubtype="0" repeatCount="3000" fill="hold" nodeType="withEffect">
                                  <p:stCondLst>
                                    <p:cond delay="810"/>
                                  </p:stCondLst>
                                  <p:childTnLst>
                                    <p:animEffect transition="out" filter="fade">
                                      <p:cBhvr>
                                        <p:cTn id="157" dur="500" tmFilter="0, 0; .2, .5; .8, .5; 1, 0"/>
                                        <p:tgtEl>
                                          <p:spTgt spid="70"/>
                                        </p:tgtEl>
                                      </p:cBhvr>
                                    </p:animEffect>
                                    <p:animScale>
                                      <p:cBhvr>
                                        <p:cTn id="158"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5" grpId="0"/>
      <p:bldP spid="46" grpId="0"/>
      <p:bldP spid="47" grpId="0"/>
      <p:bldP spid="7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advTm="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1"/>
          <p:cNvSpPr>
            <a:spLocks noChangeArrowheads="1"/>
          </p:cNvSpPr>
          <p:nvPr/>
        </p:nvSpPr>
        <p:spPr bwMode="auto">
          <a:xfrm>
            <a:off x="1439863" y="1664494"/>
            <a:ext cx="6264275"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solidFill>
                <a:schemeClr val="tx1">
                  <a:lumMod val="50000"/>
                  <a:lumOff val="50000"/>
                </a:schemeClr>
              </a:solidFill>
              <a:latin typeface="微软雅黑"/>
              <a:ea typeface="微软雅黑"/>
              <a:sym typeface="微软雅黑" pitchFamily="34" charset="-122"/>
            </a:endParaRPr>
          </a:p>
          <a:p>
            <a:r>
              <a:rPr lang="zh-CN" altLang="en-US" sz="1000" dirty="0">
                <a:solidFill>
                  <a:schemeClr val="tx1">
                    <a:lumMod val="50000"/>
                    <a:lumOff val="50000"/>
                  </a:schemeClr>
                </a:solidFill>
                <a:latin typeface="微软雅黑"/>
                <a:ea typeface="微软雅黑"/>
                <a:sym typeface="微软雅黑" pitchFamily="34" charset="-122"/>
              </a:rPr>
              <a:t>写毕业论文主要目的是培养学生综合运用所学知识和技能，理论联系实际，独立分析，解决实际问题的能力，使学生得到从事本专业工作和进行相关的基本训练。毕业论文应反映出作者能够准确地掌握所学的专业基础知识，基本学会综合运用所学知识进行科学研究的方法，对所研究的题目有一定的心得体会，论文题目的范围不宜过宽，一般选择本学科某一重要问题的一个侧面。</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latin typeface="微软雅黑"/>
              <a:ea typeface="微软雅黑"/>
              <a:sym typeface="微软雅黑" pitchFamily="34" charset="-122"/>
            </a:endParaRPr>
          </a:p>
          <a:p>
            <a:r>
              <a:rPr lang="zh-CN" altLang="en-US" sz="1100" b="1" dirty="0">
                <a:solidFill>
                  <a:srgbClr val="0070C0"/>
                </a:solidFill>
                <a:latin typeface="微软雅黑"/>
                <a:ea typeface="微软雅黑"/>
                <a:sym typeface="微软雅黑" pitchFamily="34" charset="-122"/>
              </a:rPr>
              <a:t>字号请根据你的内容多少，及演示需要调整大小。</a:t>
            </a:r>
            <a:endParaRPr lang="en-US" altLang="zh-CN" sz="1100" b="1" dirty="0">
              <a:solidFill>
                <a:srgbClr val="0070C0"/>
              </a:solidFill>
              <a:latin typeface="微软雅黑"/>
              <a:ea typeface="微软雅黑"/>
              <a:sym typeface="微软雅黑" pitchFamily="34" charset="-122"/>
            </a:endParaRPr>
          </a:p>
        </p:txBody>
      </p:sp>
      <p:sp>
        <p:nvSpPr>
          <p:cNvPr id="5" name="TextBox 43"/>
          <p:cNvSpPr>
            <a:spLocks noChangeArrowheads="1"/>
          </p:cNvSpPr>
          <p:nvPr/>
        </p:nvSpPr>
        <p:spPr bwMode="auto">
          <a:xfrm>
            <a:off x="3416300" y="994410"/>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800" b="1" dirty="0">
                <a:solidFill>
                  <a:schemeClr val="tx1">
                    <a:lumMod val="65000"/>
                    <a:lumOff val="35000"/>
                  </a:schemeClr>
                </a:solidFill>
                <a:latin typeface="微软雅黑"/>
                <a:ea typeface="微软雅黑"/>
              </a:rPr>
              <a:t>行业大背景</a:t>
            </a:r>
          </a:p>
        </p:txBody>
      </p:sp>
      <p:grpSp>
        <p:nvGrpSpPr>
          <p:cNvPr id="6" name="组合 2"/>
          <p:cNvGrpSpPr>
            <a:grpSpLocks/>
          </p:cNvGrpSpPr>
          <p:nvPr/>
        </p:nvGrpSpPr>
        <p:grpSpPr bwMode="auto">
          <a:xfrm>
            <a:off x="2770188" y="1138714"/>
            <a:ext cx="3579812" cy="142875"/>
            <a:chOff x="0" y="0"/>
            <a:chExt cx="3580582" cy="158874"/>
          </a:xfrm>
        </p:grpSpPr>
        <p:grpSp>
          <p:nvGrpSpPr>
            <p:cNvPr id="7" name="组合 61"/>
            <p:cNvGrpSpPr>
              <a:grpSpLocks/>
            </p:cNvGrpSpPr>
            <p:nvPr/>
          </p:nvGrpSpPr>
          <p:grpSpPr bwMode="auto">
            <a:xfrm>
              <a:off x="0" y="0"/>
              <a:ext cx="792088" cy="158874"/>
              <a:chOff x="0" y="0"/>
              <a:chExt cx="792088" cy="158874"/>
            </a:xfrm>
          </p:grpSpPr>
          <p:sp>
            <p:nvSpPr>
              <p:cNvPr id="12" name="直接连接符 70"/>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直接连接符 71"/>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72"/>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 name="组合 62"/>
            <p:cNvGrpSpPr>
              <a:grpSpLocks/>
            </p:cNvGrpSpPr>
            <p:nvPr/>
          </p:nvGrpSpPr>
          <p:grpSpPr bwMode="auto">
            <a:xfrm rot="10800000">
              <a:off x="2788494" y="0"/>
              <a:ext cx="792088" cy="158874"/>
              <a:chOff x="0" y="0"/>
              <a:chExt cx="792088" cy="158874"/>
            </a:xfrm>
          </p:grpSpPr>
          <p:sp>
            <p:nvSpPr>
              <p:cNvPr id="9" name="直接连接符 67"/>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68"/>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69"/>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 name="组合 14"/>
          <p:cNvGrpSpPr/>
          <p:nvPr/>
        </p:nvGrpSpPr>
        <p:grpSpPr>
          <a:xfrm>
            <a:off x="6059464" y="3524926"/>
            <a:ext cx="2185594" cy="1224902"/>
            <a:chOff x="6059464" y="3524926"/>
            <a:chExt cx="2185594" cy="1224902"/>
          </a:xfrm>
        </p:grpSpPr>
        <p:grpSp>
          <p:nvGrpSpPr>
            <p:cNvPr id="16" name="组合 15"/>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圆角矩形 2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17" name="组合 19"/>
            <p:cNvGrpSpPr>
              <a:grpSpLocks/>
            </p:cNvGrpSpPr>
            <p:nvPr/>
          </p:nvGrpSpPr>
          <p:grpSpPr bwMode="auto">
            <a:xfrm>
              <a:off x="6303964" y="3902869"/>
              <a:ext cx="1798637" cy="451947"/>
              <a:chOff x="0" y="0"/>
              <a:chExt cx="1799448" cy="502456"/>
            </a:xfrm>
          </p:grpSpPr>
          <p:sp>
            <p:nvSpPr>
              <p:cNvPr id="18"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19"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2" name="组合 21"/>
          <p:cNvGrpSpPr/>
          <p:nvPr/>
        </p:nvGrpSpPr>
        <p:grpSpPr>
          <a:xfrm>
            <a:off x="3660458" y="3524926"/>
            <a:ext cx="2185594" cy="1224902"/>
            <a:chOff x="6059464" y="3524926"/>
            <a:chExt cx="2185594" cy="1224902"/>
          </a:xfrm>
        </p:grpSpPr>
        <p:grpSp>
          <p:nvGrpSpPr>
            <p:cNvPr id="23" name="组合 22"/>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8" name="圆角矩形 27"/>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24" name="组合 19"/>
            <p:cNvGrpSpPr>
              <a:grpSpLocks/>
            </p:cNvGrpSpPr>
            <p:nvPr/>
          </p:nvGrpSpPr>
          <p:grpSpPr bwMode="auto">
            <a:xfrm>
              <a:off x="6303964" y="3902869"/>
              <a:ext cx="1798637" cy="451947"/>
              <a:chOff x="0" y="0"/>
              <a:chExt cx="1799448" cy="502456"/>
            </a:xfrm>
          </p:grpSpPr>
          <p:sp>
            <p:nvSpPr>
              <p:cNvPr id="25"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26"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9" name="组合 28"/>
          <p:cNvGrpSpPr/>
          <p:nvPr/>
        </p:nvGrpSpPr>
        <p:grpSpPr>
          <a:xfrm>
            <a:off x="1220937" y="3524926"/>
            <a:ext cx="2185594" cy="1224902"/>
            <a:chOff x="6059464" y="3524926"/>
            <a:chExt cx="2185594" cy="1224902"/>
          </a:xfrm>
        </p:grpSpPr>
        <p:grpSp>
          <p:nvGrpSpPr>
            <p:cNvPr id="30" name="组合 29"/>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圆角矩形 34"/>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31" name="组合 19"/>
            <p:cNvGrpSpPr>
              <a:grpSpLocks/>
            </p:cNvGrpSpPr>
            <p:nvPr/>
          </p:nvGrpSpPr>
          <p:grpSpPr bwMode="auto">
            <a:xfrm>
              <a:off x="6303964" y="3902869"/>
              <a:ext cx="1798637" cy="451947"/>
              <a:chOff x="0" y="0"/>
              <a:chExt cx="1799448" cy="502456"/>
            </a:xfrm>
          </p:grpSpPr>
          <p:sp>
            <p:nvSpPr>
              <p:cNvPr id="32"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33"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Tree>
    <p:extLst>
      <p:ext uri="{BB962C8B-B14F-4D97-AF65-F5344CB8AC3E}">
        <p14:creationId xmlns:p14="http://schemas.microsoft.com/office/powerpoint/2010/main" val="29946060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p:cBhvr>
                                        <p:cTn id="26" dur="500"/>
                                        <p:tgtEl>
                                          <p:spTgt spid="4"/>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utoUpdateAnimBg="0"/>
      <p:bldP spid="3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62"/>
          <p:cNvSpPr>
            <a:spLocks/>
          </p:cNvSpPr>
          <p:nvPr/>
        </p:nvSpPr>
        <p:spPr bwMode="auto">
          <a:xfrm>
            <a:off x="1524424" y="3003798"/>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sp>
        <p:nvSpPr>
          <p:cNvPr id="62" name="任意多边形 61"/>
          <p:cNvSpPr>
            <a:spLocks/>
          </p:cNvSpPr>
          <p:nvPr/>
        </p:nvSpPr>
        <p:spPr bwMode="auto">
          <a:xfrm>
            <a:off x="2370608" y="1275606"/>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grpSp>
        <p:nvGrpSpPr>
          <p:cNvPr id="84" name="组合 83"/>
          <p:cNvGrpSpPr/>
          <p:nvPr/>
        </p:nvGrpSpPr>
        <p:grpSpPr>
          <a:xfrm>
            <a:off x="6923880" y="3098749"/>
            <a:ext cx="1251927" cy="1109597"/>
            <a:chOff x="3395030" y="3384330"/>
            <a:chExt cx="1251927" cy="1109597"/>
          </a:xfrm>
        </p:grpSpPr>
        <p:sp>
          <p:nvSpPr>
            <p:cNvPr id="61" name="Freeform 5"/>
            <p:cNvSpPr>
              <a:spLocks/>
            </p:cNvSpPr>
            <p:nvPr/>
          </p:nvSpPr>
          <p:spPr bwMode="auto">
            <a:xfrm>
              <a:off x="3395031" y="3384353"/>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5" name="Freeform 5"/>
            <p:cNvSpPr>
              <a:spLocks/>
            </p:cNvSpPr>
            <p:nvPr/>
          </p:nvSpPr>
          <p:spPr bwMode="auto">
            <a:xfrm>
              <a:off x="3395030" y="3384330"/>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2" name="文本框 67"/>
            <p:cNvSpPr txBox="1"/>
            <p:nvPr/>
          </p:nvSpPr>
          <p:spPr>
            <a:xfrm>
              <a:off x="3468721" y="3612412"/>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地区</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p>
        </p:txBody>
      </p:sp>
      <p:grpSp>
        <p:nvGrpSpPr>
          <p:cNvPr id="83" name="组合 82"/>
          <p:cNvGrpSpPr/>
          <p:nvPr/>
        </p:nvGrpSpPr>
        <p:grpSpPr>
          <a:xfrm>
            <a:off x="971600" y="1370557"/>
            <a:ext cx="1251927" cy="1109597"/>
            <a:chOff x="4497043" y="2426089"/>
            <a:chExt cx="1251927" cy="1109597"/>
          </a:xfrm>
        </p:grpSpPr>
        <p:sp>
          <p:nvSpPr>
            <p:cNvPr id="60" name="Freeform 5"/>
            <p:cNvSpPr>
              <a:spLocks/>
            </p:cNvSpPr>
            <p:nvPr/>
          </p:nvSpPr>
          <p:spPr bwMode="auto">
            <a:xfrm>
              <a:off x="4497044" y="2426111"/>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4" name="Freeform 5"/>
            <p:cNvSpPr>
              <a:spLocks/>
            </p:cNvSpPr>
            <p:nvPr/>
          </p:nvSpPr>
          <p:spPr bwMode="auto">
            <a:xfrm>
              <a:off x="4497043" y="2426089"/>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3" name="文本框 68"/>
            <p:cNvSpPr txBox="1"/>
            <p:nvPr/>
          </p:nvSpPr>
          <p:spPr>
            <a:xfrm>
              <a:off x="4567566" y="2647635"/>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全国</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85" name="TextBox 23"/>
          <p:cNvSpPr>
            <a:spLocks noChangeArrowheads="1"/>
          </p:cNvSpPr>
          <p:nvPr/>
        </p:nvSpPr>
        <p:spPr bwMode="auto">
          <a:xfrm>
            <a:off x="2918308" y="1463690"/>
            <a:ext cx="41611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
        <p:nvSpPr>
          <p:cNvPr id="86" name="TextBox 25"/>
          <p:cNvSpPr>
            <a:spLocks noChangeArrowheads="1"/>
          </p:cNvSpPr>
          <p:nvPr/>
        </p:nvSpPr>
        <p:spPr bwMode="auto">
          <a:xfrm>
            <a:off x="2074815" y="3268827"/>
            <a:ext cx="41558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毕业论文在进行编写的过程中，需要经过开题报告、论文编写、论文上交评定、论文答辩以及论文评分五个过程，其中开题报告是论文进行的最重要的一个过程，也是论文能否进行的一个重要指标。</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solidFill>
                <a:schemeClr val="bg1"/>
              </a:solidFill>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Tree>
    <p:extLst>
      <p:ext uri="{BB962C8B-B14F-4D97-AF65-F5344CB8AC3E}">
        <p14:creationId xmlns:p14="http://schemas.microsoft.com/office/powerpoint/2010/main" val="24997224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additive="base">
                                        <p:cTn id="13" dur="350"/>
                                        <p:tgtEl>
                                          <p:spTgt spid="83"/>
                                        </p:tgtEl>
                                        <p:attrNameLst>
                                          <p:attrName>ppt_x</p:attrName>
                                        </p:attrNameLst>
                                      </p:cBhvr>
                                      <p:tavLst>
                                        <p:tav tm="0">
                                          <p:val>
                                            <p:strVal val="#ppt_x+#ppt_w*1.125000"/>
                                          </p:val>
                                        </p:tav>
                                        <p:tav tm="100000">
                                          <p:val>
                                            <p:strVal val="#ppt_x"/>
                                          </p:val>
                                        </p:tav>
                                      </p:tavLst>
                                    </p:anim>
                                    <p:animEffect transition="in" filter="wipe(left)">
                                      <p:cBhvr>
                                        <p:cTn id="14" dur="350"/>
                                        <p:tgtEl>
                                          <p:spTgt spid="83"/>
                                        </p:tgtEl>
                                      </p:cBhvr>
                                    </p:animEffect>
                                  </p:childTnLst>
                                </p:cTn>
                              </p:par>
                            </p:childTnLst>
                          </p:cTn>
                        </p:par>
                        <p:par>
                          <p:cTn id="15" fill="hold">
                            <p:stCondLst>
                              <p:cond delay="850"/>
                            </p:stCondLst>
                            <p:childTnLst>
                              <p:par>
                                <p:cTn id="16" presetID="12" presetClass="entr" presetSubtype="8"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350"/>
                                        <p:tgtEl>
                                          <p:spTgt spid="62"/>
                                        </p:tgtEl>
                                        <p:attrNameLst>
                                          <p:attrName>ppt_x</p:attrName>
                                        </p:attrNameLst>
                                      </p:cBhvr>
                                      <p:tavLst>
                                        <p:tav tm="0">
                                          <p:val>
                                            <p:strVal val="#ppt_x-#ppt_w*1.125000"/>
                                          </p:val>
                                        </p:tav>
                                        <p:tav tm="100000">
                                          <p:val>
                                            <p:strVal val="#ppt_x"/>
                                          </p:val>
                                        </p:tav>
                                      </p:tavLst>
                                    </p:anim>
                                    <p:animEffect transition="in" filter="wipe(right)">
                                      <p:cBhvr>
                                        <p:cTn id="19" dur="350"/>
                                        <p:tgtEl>
                                          <p:spTgt spid="62"/>
                                        </p:tgtEl>
                                      </p:cBhvr>
                                    </p:animEffect>
                                  </p:childTnLst>
                                </p:cTn>
                              </p:par>
                            </p:childTnLst>
                          </p:cTn>
                        </p:par>
                        <p:par>
                          <p:cTn id="20" fill="hold">
                            <p:stCondLst>
                              <p:cond delay="1200"/>
                            </p:stCondLst>
                            <p:childTnLst>
                              <p:par>
                                <p:cTn id="21" presetID="12" presetClass="entr" presetSubtype="1"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350"/>
                                        <p:tgtEl>
                                          <p:spTgt spid="85"/>
                                        </p:tgtEl>
                                        <p:attrNameLst>
                                          <p:attrName>ppt_y</p:attrName>
                                        </p:attrNameLst>
                                      </p:cBhvr>
                                      <p:tavLst>
                                        <p:tav tm="0">
                                          <p:val>
                                            <p:strVal val="#ppt_y-#ppt_h*1.125000"/>
                                          </p:val>
                                        </p:tav>
                                        <p:tav tm="100000">
                                          <p:val>
                                            <p:strVal val="#ppt_y"/>
                                          </p:val>
                                        </p:tav>
                                      </p:tavLst>
                                    </p:anim>
                                    <p:animEffect transition="in" filter="wipe(down)">
                                      <p:cBhvr>
                                        <p:cTn id="24" dur="350"/>
                                        <p:tgtEl>
                                          <p:spTgt spid="85"/>
                                        </p:tgtEl>
                                      </p:cBhvr>
                                    </p:animEffect>
                                  </p:childTnLst>
                                </p:cTn>
                              </p:par>
                            </p:childTnLst>
                          </p:cTn>
                        </p:par>
                        <p:par>
                          <p:cTn id="25" fill="hold">
                            <p:stCondLst>
                              <p:cond delay="1550"/>
                            </p:stCondLst>
                            <p:childTnLst>
                              <p:par>
                                <p:cTn id="26" presetID="12" presetClass="entr" presetSubtype="8"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350"/>
                                        <p:tgtEl>
                                          <p:spTgt spid="84"/>
                                        </p:tgtEl>
                                        <p:attrNameLst>
                                          <p:attrName>ppt_x</p:attrName>
                                        </p:attrNameLst>
                                      </p:cBhvr>
                                      <p:tavLst>
                                        <p:tav tm="0">
                                          <p:val>
                                            <p:strVal val="#ppt_x-#ppt_w*1.125000"/>
                                          </p:val>
                                        </p:tav>
                                        <p:tav tm="100000">
                                          <p:val>
                                            <p:strVal val="#ppt_x"/>
                                          </p:val>
                                        </p:tav>
                                      </p:tavLst>
                                    </p:anim>
                                    <p:animEffect transition="in" filter="wipe(right)">
                                      <p:cBhvr>
                                        <p:cTn id="29" dur="350"/>
                                        <p:tgtEl>
                                          <p:spTgt spid="84"/>
                                        </p:tgtEl>
                                      </p:cBhvr>
                                    </p:animEffect>
                                  </p:childTnLst>
                                </p:cTn>
                              </p:par>
                            </p:childTnLst>
                          </p:cTn>
                        </p:par>
                        <p:par>
                          <p:cTn id="30" fill="hold">
                            <p:stCondLst>
                              <p:cond delay="1900"/>
                            </p:stCondLst>
                            <p:childTnLst>
                              <p:par>
                                <p:cTn id="31" presetID="12" presetClass="entr" presetSubtype="2"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350"/>
                                        <p:tgtEl>
                                          <p:spTgt spid="63"/>
                                        </p:tgtEl>
                                        <p:attrNameLst>
                                          <p:attrName>ppt_x</p:attrName>
                                        </p:attrNameLst>
                                      </p:cBhvr>
                                      <p:tavLst>
                                        <p:tav tm="0">
                                          <p:val>
                                            <p:strVal val="#ppt_x+#ppt_w*1.125000"/>
                                          </p:val>
                                        </p:tav>
                                        <p:tav tm="100000">
                                          <p:val>
                                            <p:strVal val="#ppt_x"/>
                                          </p:val>
                                        </p:tav>
                                      </p:tavLst>
                                    </p:anim>
                                    <p:animEffect transition="in" filter="wipe(left)">
                                      <p:cBhvr>
                                        <p:cTn id="34" dur="350"/>
                                        <p:tgtEl>
                                          <p:spTgt spid="63"/>
                                        </p:tgtEl>
                                      </p:cBhvr>
                                    </p:animEffect>
                                  </p:childTnLst>
                                </p:cTn>
                              </p:par>
                            </p:childTnLst>
                          </p:cTn>
                        </p:par>
                        <p:par>
                          <p:cTn id="35" fill="hold">
                            <p:stCondLst>
                              <p:cond delay="2250"/>
                            </p:stCondLst>
                            <p:childTnLst>
                              <p:par>
                                <p:cTn id="36" presetID="12" presetClass="entr" presetSubtype="1" fill="hold" grpId="0"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350"/>
                                        <p:tgtEl>
                                          <p:spTgt spid="86"/>
                                        </p:tgtEl>
                                        <p:attrNameLst>
                                          <p:attrName>ppt_y</p:attrName>
                                        </p:attrNameLst>
                                      </p:cBhvr>
                                      <p:tavLst>
                                        <p:tav tm="0">
                                          <p:val>
                                            <p:strVal val="#ppt_y-#ppt_h*1.125000"/>
                                          </p:val>
                                        </p:tav>
                                        <p:tav tm="100000">
                                          <p:val>
                                            <p:strVal val="#ppt_y"/>
                                          </p:val>
                                        </p:tav>
                                      </p:tavLst>
                                    </p:anim>
                                    <p:animEffect transition="in" filter="wipe(down)">
                                      <p:cBhvr>
                                        <p:cTn id="39" dur="3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2" grpId="0" animBg="1"/>
      <p:bldP spid="36" grpId="0"/>
      <p:bldP spid="85" grpId="0"/>
      <p:bldP spid="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国内外相关研究</a:t>
            </a:r>
          </a:p>
        </p:txBody>
      </p:sp>
      <p:pic>
        <p:nvPicPr>
          <p:cNvPr id="15" name="Picture 2" descr="F:\0PPT素材\9918632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684" y="3529047"/>
            <a:ext cx="1898901"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3" descr="F:\0PPT素材\ce4FaCfURkdJ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388" y="2269047"/>
            <a:ext cx="1906197"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585" y="1009047"/>
            <a:ext cx="1920000"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2198" y="900875"/>
            <a:ext cx="2446928" cy="1376397"/>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681585" y="100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国内研究一：</a:t>
            </a:r>
            <a:endParaRPr lang="zh-CN" altLang="en-US" sz="1600" b="1" dirty="0">
              <a:solidFill>
                <a:srgbClr val="0070C0"/>
              </a:solidFill>
              <a:latin typeface="微软雅黑"/>
              <a:ea typeface="微软雅黑"/>
            </a:endParaRPr>
          </a:p>
        </p:txBody>
      </p:sp>
      <p:sp>
        <p:nvSpPr>
          <p:cNvPr id="20" name="TextBox 19"/>
          <p:cNvSpPr txBox="1"/>
          <p:nvPr/>
        </p:nvSpPr>
        <p:spPr>
          <a:xfrm>
            <a:off x="2783637" y="124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1" name="TextBox 20"/>
          <p:cNvSpPr txBox="1"/>
          <p:nvPr/>
        </p:nvSpPr>
        <p:spPr>
          <a:xfrm>
            <a:off x="2681585" y="226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国内研究二：</a:t>
            </a:r>
            <a:endParaRPr lang="zh-CN" altLang="en-US" sz="1600" b="1" dirty="0">
              <a:solidFill>
                <a:srgbClr val="0070C0"/>
              </a:solidFill>
              <a:latin typeface="微软雅黑"/>
              <a:ea typeface="微软雅黑"/>
            </a:endParaRPr>
          </a:p>
        </p:txBody>
      </p:sp>
      <p:sp>
        <p:nvSpPr>
          <p:cNvPr id="22" name="TextBox 21"/>
          <p:cNvSpPr txBox="1"/>
          <p:nvPr/>
        </p:nvSpPr>
        <p:spPr>
          <a:xfrm>
            <a:off x="2783637" y="250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3" name="TextBox 22"/>
          <p:cNvSpPr txBox="1"/>
          <p:nvPr/>
        </p:nvSpPr>
        <p:spPr>
          <a:xfrm>
            <a:off x="2681585" y="355019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国内研究三：</a:t>
            </a:r>
            <a:endParaRPr lang="zh-CN" altLang="en-US" sz="1600" b="1" dirty="0">
              <a:solidFill>
                <a:srgbClr val="0070C0"/>
              </a:solidFill>
              <a:latin typeface="微软雅黑"/>
              <a:ea typeface="微软雅黑"/>
            </a:endParaRPr>
          </a:p>
        </p:txBody>
      </p:sp>
      <p:sp>
        <p:nvSpPr>
          <p:cNvPr id="24" name="TextBox 23"/>
          <p:cNvSpPr txBox="1"/>
          <p:nvPr/>
        </p:nvSpPr>
        <p:spPr>
          <a:xfrm>
            <a:off x="2783637" y="3783973"/>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5" name="TextBox 24"/>
          <p:cNvSpPr txBox="1"/>
          <p:nvPr/>
        </p:nvSpPr>
        <p:spPr>
          <a:xfrm>
            <a:off x="5893870" y="248831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国外研究一：</a:t>
            </a:r>
            <a:endParaRPr lang="zh-CN" altLang="en-US" sz="1600" b="1" dirty="0">
              <a:solidFill>
                <a:srgbClr val="0070C0"/>
              </a:solidFill>
              <a:latin typeface="微软雅黑"/>
              <a:ea typeface="微软雅黑"/>
            </a:endParaRPr>
          </a:p>
        </p:txBody>
      </p:sp>
      <p:sp>
        <p:nvSpPr>
          <p:cNvPr id="26" name="TextBox 25"/>
          <p:cNvSpPr txBox="1"/>
          <p:nvPr/>
        </p:nvSpPr>
        <p:spPr>
          <a:xfrm>
            <a:off x="5980135" y="2724471"/>
            <a:ext cx="2473752" cy="109260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376394288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800"/>
                                        <p:tgtEl>
                                          <p:spTgt spid="17"/>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8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8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800"/>
                                        <p:tgtEl>
                                          <p:spTgt spid="18"/>
                                        </p:tgtEl>
                                      </p:cBhvr>
                                    </p:animEffect>
                                  </p:childTnLst>
                                </p:cTn>
                              </p:par>
                            </p:childTnLst>
                          </p:cTn>
                        </p:par>
                        <p:par>
                          <p:cTn id="23" fill="hold">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grpSp>
        <p:nvGrpSpPr>
          <p:cNvPr id="27" name="组合 26"/>
          <p:cNvGrpSpPr/>
          <p:nvPr/>
        </p:nvGrpSpPr>
        <p:grpSpPr>
          <a:xfrm>
            <a:off x="1189037" y="2276246"/>
            <a:ext cx="1335946" cy="133594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a typeface="微软雅黑"/>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70C0"/>
                  </a:solidFill>
                  <a:latin typeface="微软雅黑"/>
                  <a:ea typeface="微软雅黑"/>
                </a:rPr>
                <a:t>研究</a:t>
              </a:r>
              <a:endParaRPr lang="en-US" altLang="zh-CN" sz="2400" dirty="0" smtClean="0">
                <a:solidFill>
                  <a:srgbClr val="0070C0"/>
                </a:solidFill>
                <a:latin typeface="微软雅黑"/>
                <a:ea typeface="微软雅黑"/>
              </a:endParaRPr>
            </a:p>
            <a:p>
              <a:pPr algn="ctr"/>
              <a:r>
                <a:rPr lang="zh-CN" altLang="en-US" sz="2400" dirty="0" smtClean="0">
                  <a:solidFill>
                    <a:srgbClr val="0070C0"/>
                  </a:solidFill>
                  <a:latin typeface="微软雅黑"/>
                  <a:ea typeface="微软雅黑"/>
                </a:rPr>
                <a:t>意义</a:t>
              </a:r>
            </a:p>
          </p:txBody>
        </p:sp>
      </p:grpSp>
      <p:sp>
        <p:nvSpPr>
          <p:cNvPr id="34" name="左大括号 33"/>
          <p:cNvSpPr/>
          <p:nvPr/>
        </p:nvSpPr>
        <p:spPr>
          <a:xfrm>
            <a:off x="2639744" y="1462863"/>
            <a:ext cx="370707" cy="2934157"/>
          </a:xfrm>
          <a:prstGeom prst="leftBrace">
            <a:avLst/>
          </a:prstGeom>
          <a:ln w="38100">
            <a:solidFill>
              <a:srgbClr val="0070C0"/>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a:endParaRPr>
          </a:p>
        </p:txBody>
      </p:sp>
      <p:grpSp>
        <p:nvGrpSpPr>
          <p:cNvPr id="2" name="组合 1"/>
          <p:cNvGrpSpPr/>
          <p:nvPr/>
        </p:nvGrpSpPr>
        <p:grpSpPr>
          <a:xfrm>
            <a:off x="3045685" y="1163553"/>
            <a:ext cx="1028700" cy="727041"/>
            <a:chOff x="2717878" y="1163553"/>
            <a:chExt cx="1028700" cy="727041"/>
          </a:xfrm>
        </p:grpSpPr>
        <p:sp>
          <p:nvSpPr>
            <p:cNvPr id="30" name="椭圆 29"/>
            <p:cNvSpPr/>
            <p:nvPr/>
          </p:nvSpPr>
          <p:spPr>
            <a:xfrm>
              <a:off x="2868708" y="1163553"/>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7" name="TextBox 36"/>
            <p:cNvSpPr txBox="1"/>
            <p:nvPr/>
          </p:nvSpPr>
          <p:spPr>
            <a:xfrm>
              <a:off x="2717878" y="1296241"/>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01</a:t>
              </a:r>
              <a:endParaRPr lang="zh-CN" altLang="en-US" sz="2400" dirty="0">
                <a:solidFill>
                  <a:schemeClr val="bg1"/>
                </a:solidFill>
                <a:latin typeface="微软雅黑"/>
                <a:ea typeface="微软雅黑"/>
              </a:endParaRPr>
            </a:p>
          </p:txBody>
        </p:sp>
      </p:grpSp>
      <p:grpSp>
        <p:nvGrpSpPr>
          <p:cNvPr id="3" name="组合 2"/>
          <p:cNvGrpSpPr/>
          <p:nvPr/>
        </p:nvGrpSpPr>
        <p:grpSpPr>
          <a:xfrm>
            <a:off x="3047303" y="2549391"/>
            <a:ext cx="1028700" cy="811400"/>
            <a:chOff x="2719496" y="2497084"/>
            <a:chExt cx="1028700" cy="811400"/>
          </a:xfrm>
        </p:grpSpPr>
        <p:grpSp>
          <p:nvGrpSpPr>
            <p:cNvPr id="31" name="组合 30"/>
            <p:cNvGrpSpPr/>
            <p:nvPr/>
          </p:nvGrpSpPr>
          <p:grpSpPr>
            <a:xfrm>
              <a:off x="2828146" y="2497084"/>
              <a:ext cx="811400" cy="81140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38" name="TextBox 37"/>
            <p:cNvSpPr txBox="1"/>
            <p:nvPr/>
          </p:nvSpPr>
          <p:spPr>
            <a:xfrm>
              <a:off x="2719496" y="2671952"/>
              <a:ext cx="1028700" cy="461665"/>
            </a:xfrm>
            <a:prstGeom prst="rect">
              <a:avLst/>
            </a:prstGeom>
            <a:noFill/>
          </p:spPr>
          <p:txBody>
            <a:bodyPr wrap="square" rtlCol="0">
              <a:spAutoFit/>
            </a:bodyPr>
            <a:lstStyle/>
            <a:p>
              <a:pPr algn="ctr"/>
              <a:r>
                <a:rPr lang="en-US" altLang="zh-CN" sz="2400" dirty="0" smtClean="0">
                  <a:solidFill>
                    <a:srgbClr val="0070C0"/>
                  </a:solidFill>
                  <a:latin typeface="微软雅黑"/>
                  <a:ea typeface="微软雅黑"/>
                </a:rPr>
                <a:t>02</a:t>
              </a:r>
              <a:endParaRPr lang="zh-CN" altLang="en-US" sz="2400" dirty="0">
                <a:solidFill>
                  <a:srgbClr val="0070C0"/>
                </a:solidFill>
                <a:latin typeface="微软雅黑"/>
                <a:ea typeface="微软雅黑"/>
              </a:endParaRPr>
            </a:p>
          </p:txBody>
        </p:sp>
      </p:grpSp>
      <p:grpSp>
        <p:nvGrpSpPr>
          <p:cNvPr id="4" name="组合 3"/>
          <p:cNvGrpSpPr/>
          <p:nvPr/>
        </p:nvGrpSpPr>
        <p:grpSpPr>
          <a:xfrm>
            <a:off x="3100373" y="4019588"/>
            <a:ext cx="1028700" cy="727041"/>
            <a:chOff x="2772566" y="4019588"/>
            <a:chExt cx="1028700" cy="727041"/>
          </a:xfrm>
        </p:grpSpPr>
        <p:sp>
          <p:nvSpPr>
            <p:cNvPr id="35" name="椭圆 34"/>
            <p:cNvSpPr/>
            <p:nvPr/>
          </p:nvSpPr>
          <p:spPr>
            <a:xfrm>
              <a:off x="2923396" y="4019588"/>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9" name="TextBox 38"/>
            <p:cNvSpPr txBox="1"/>
            <p:nvPr/>
          </p:nvSpPr>
          <p:spPr>
            <a:xfrm>
              <a:off x="2772566" y="4152276"/>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03</a:t>
              </a:r>
              <a:endParaRPr lang="zh-CN" altLang="en-US" sz="2400" dirty="0">
                <a:solidFill>
                  <a:schemeClr val="bg1"/>
                </a:solidFill>
                <a:latin typeface="微软雅黑"/>
                <a:ea typeface="微软雅黑"/>
              </a:endParaRPr>
            </a:p>
          </p:txBody>
        </p:sp>
      </p:grpSp>
      <p:sp>
        <p:nvSpPr>
          <p:cNvPr id="40" name="TextBox 39"/>
          <p:cNvSpPr txBox="1"/>
          <p:nvPr/>
        </p:nvSpPr>
        <p:spPr>
          <a:xfrm>
            <a:off x="4258345" y="1254559"/>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1" name="TextBox 40"/>
          <p:cNvSpPr txBox="1"/>
          <p:nvPr/>
        </p:nvSpPr>
        <p:spPr>
          <a:xfrm>
            <a:off x="4258345" y="2464202"/>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2" name="TextBox 41"/>
          <p:cNvSpPr txBox="1"/>
          <p:nvPr/>
        </p:nvSpPr>
        <p:spPr>
          <a:xfrm>
            <a:off x="4248533" y="3920338"/>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Tree>
    <p:extLst>
      <p:ext uri="{BB962C8B-B14F-4D97-AF65-F5344CB8AC3E}">
        <p14:creationId xmlns:p14="http://schemas.microsoft.com/office/powerpoint/2010/main" val="13083691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4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22" presetClass="entr" presetSubtype="8" fill="hold" grpId="0" nodeType="withEffect">
                                  <p:stCondLst>
                                    <p:cond delay="80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3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1800"/>
                            </p:stCondLst>
                            <p:childTnLst>
                              <p:par>
                                <p:cTn id="35" presetID="16" presetClass="entr" presetSubtype="2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arn(inVertical)">
                                      <p:cBhvr>
                                        <p:cTn id="37" dur="500"/>
                                        <p:tgtEl>
                                          <p:spTgt spid="40"/>
                                        </p:tgtEl>
                                      </p:cBhvr>
                                    </p:animEffect>
                                  </p:childTnLst>
                                </p:cTn>
                              </p:par>
                              <p:par>
                                <p:cTn id="38" presetID="16" presetClass="entr" presetSubtype="21" fill="hold" grpId="0" nodeType="withEffect">
                                  <p:stCondLst>
                                    <p:cond delay="30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700"/>
                                        <p:tgtEl>
                                          <p:spTgt spid="41"/>
                                        </p:tgtEl>
                                      </p:cBhvr>
                                    </p:animEffect>
                                  </p:childTnLst>
                                </p:cTn>
                              </p:par>
                              <p:par>
                                <p:cTn id="41" presetID="16" presetClass="entr" presetSubtype="21" fill="hold" grpId="0" nodeType="withEffect">
                                  <p:stCondLst>
                                    <p:cond delay="700"/>
                                  </p:stCondLst>
                                  <p:childTnLst>
                                    <p:set>
                                      <p:cBhvr>
                                        <p:cTn id="42" dur="1" fill="hold">
                                          <p:stCondLst>
                                            <p:cond delay="0"/>
                                          </p:stCondLst>
                                        </p:cTn>
                                        <p:tgtEl>
                                          <p:spTgt spid="42"/>
                                        </p:tgtEl>
                                        <p:attrNameLst>
                                          <p:attrName>style.visibility</p:attrName>
                                        </p:attrNameLst>
                                      </p:cBhvr>
                                      <p:to>
                                        <p:strVal val="visible"/>
                                      </p:to>
                                    </p:set>
                                    <p:animEffect transition="in" filter="barn(inVertical)">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4" grpId="0" animBg="1"/>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sp>
        <p:nvSpPr>
          <p:cNvPr id="21" name="等腰三角形 21"/>
          <p:cNvSpPr/>
          <p:nvPr/>
        </p:nvSpPr>
        <p:spPr bwMode="auto">
          <a:xfrm rot="16200000" flipH="1">
            <a:off x="4535673" y="172630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68580" tIns="34290" rIns="68580" bIns="34290" numCol="1" anchor="ctr" anchorCtr="0" compatLnSpc="1">
            <a:prstTxWarp prst="textNoShape">
              <a:avLst/>
            </a:prstTxWarp>
          </a:bodyPr>
          <a:lstStyle/>
          <a:p>
            <a:pPr algn="r"/>
            <a:endParaRPr lang="zh-CN" altLang="en-US" sz="1200">
              <a:solidFill>
                <a:schemeClr val="bg1"/>
              </a:solidFill>
              <a:latin typeface="微软雅黑" pitchFamily="34" charset="-122"/>
              <a:ea typeface="微软雅黑" pitchFamily="34" charset="-122"/>
            </a:endParaRPr>
          </a:p>
        </p:txBody>
      </p:sp>
      <p:sp>
        <p:nvSpPr>
          <p:cNvPr id="22" name="等腰三角形 21"/>
          <p:cNvSpPr/>
          <p:nvPr/>
        </p:nvSpPr>
        <p:spPr bwMode="auto">
          <a:xfrm rot="5400000">
            <a:off x="2386224" y="172630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68580" tIns="34290" rIns="68580" bIns="34290" numCol="1" anchor="ctr" anchorCtr="0" compatLnSpc="1">
            <a:prstTxWarp prst="textNoShape">
              <a:avLst/>
            </a:prstTxWarp>
          </a:bodyPr>
          <a:lstStyle/>
          <a:p>
            <a:pPr algn="r"/>
            <a:endParaRPr lang="zh-CN" altLang="en-US" sz="1200">
              <a:solidFill>
                <a:schemeClr val="bg1"/>
              </a:solidFill>
              <a:latin typeface="微软雅黑" pitchFamily="34" charset="-122"/>
              <a:ea typeface="微软雅黑" pitchFamily="34" charset="-122"/>
            </a:endParaRPr>
          </a:p>
        </p:txBody>
      </p:sp>
      <p:sp>
        <p:nvSpPr>
          <p:cNvPr id="23" name="椭圆 22"/>
          <p:cNvSpPr/>
          <p:nvPr/>
        </p:nvSpPr>
        <p:spPr bwMode="auto">
          <a:xfrm>
            <a:off x="2362508" y="1570411"/>
            <a:ext cx="2736412" cy="2736056"/>
          </a:xfrm>
          <a:prstGeom prst="ellipse">
            <a:avLst/>
          </a:prstGeom>
          <a:noFill/>
          <a:ln w="12700" cap="flat" cmpd="sng" algn="ctr">
            <a:solidFill>
              <a:schemeClr val="bg1">
                <a:lumMod val="75000"/>
              </a:schemeClr>
            </a:solidFill>
            <a:prstDash val="dash"/>
          </a:ln>
          <a:effectLst/>
        </p:spPr>
        <p:txBody>
          <a:bodyPr lIns="68580" tIns="34290" rIns="68580" bIns="34290" anchor="ctr"/>
          <a:lstStyle/>
          <a:p>
            <a:pPr algn="ctr">
              <a:defRPr/>
            </a:pPr>
            <a:endParaRPr lang="zh-CN" altLang="en-US" kern="0" dirty="0">
              <a:solidFill>
                <a:sysClr val="window" lastClr="FFFFFF"/>
              </a:solidFill>
              <a:latin typeface="Calibri"/>
              <a:ea typeface="微软雅黑" pitchFamily="34" charset="-122"/>
            </a:endParaRPr>
          </a:p>
        </p:txBody>
      </p:sp>
      <p:sp>
        <p:nvSpPr>
          <p:cNvPr id="24" name="椭圆 23"/>
          <p:cNvSpPr/>
          <p:nvPr/>
        </p:nvSpPr>
        <p:spPr bwMode="auto">
          <a:xfrm>
            <a:off x="3999830" y="1570411"/>
            <a:ext cx="2737604" cy="2736056"/>
          </a:xfrm>
          <a:prstGeom prst="ellipse">
            <a:avLst/>
          </a:prstGeom>
          <a:noFill/>
          <a:ln w="12700" cap="flat" cmpd="sng" algn="ctr">
            <a:solidFill>
              <a:schemeClr val="bg1">
                <a:lumMod val="75000"/>
              </a:schemeClr>
            </a:solidFill>
            <a:prstDash val="dash"/>
          </a:ln>
          <a:effectLst/>
        </p:spPr>
        <p:txBody>
          <a:bodyPr lIns="68580" tIns="34290" rIns="68580" bIns="34290" anchor="ctr"/>
          <a:lstStyle/>
          <a:p>
            <a:pPr algn="ctr">
              <a:defRPr/>
            </a:pPr>
            <a:endParaRPr lang="zh-CN" altLang="en-US" kern="0" dirty="0">
              <a:solidFill>
                <a:sysClr val="window" lastClr="FFFFFF"/>
              </a:solidFill>
              <a:latin typeface="Calibri"/>
              <a:ea typeface="微软雅黑" pitchFamily="34" charset="-122"/>
            </a:endParaRPr>
          </a:p>
        </p:txBody>
      </p:sp>
      <p:cxnSp>
        <p:nvCxnSpPr>
          <p:cNvPr id="25" name="直接连接符 24"/>
          <p:cNvCxnSpPr>
            <a:cxnSpLocks noChangeShapeType="1"/>
          </p:cNvCxnSpPr>
          <p:nvPr/>
        </p:nvCxnSpPr>
        <p:spPr bwMode="auto">
          <a:xfrm>
            <a:off x="3113889" y="2177821"/>
            <a:ext cx="428681" cy="201215"/>
          </a:xfrm>
          <a:prstGeom prst="line">
            <a:avLst/>
          </a:prstGeom>
          <a:noFill/>
          <a:ln w="19050" algn="ctr">
            <a:solidFill>
              <a:srgbClr val="0070C0"/>
            </a:solidFill>
            <a:round/>
            <a:headEnd type="none" w="med" len="med"/>
            <a:tailEnd type="triangle" w="med" len="med"/>
          </a:ln>
        </p:spPr>
      </p:cxnSp>
      <p:cxnSp>
        <p:nvCxnSpPr>
          <p:cNvPr id="26" name="直接连接符 25"/>
          <p:cNvCxnSpPr>
            <a:cxnSpLocks noChangeShapeType="1"/>
          </p:cNvCxnSpPr>
          <p:nvPr/>
        </p:nvCxnSpPr>
        <p:spPr bwMode="auto">
          <a:xfrm>
            <a:off x="2885260" y="2795755"/>
            <a:ext cx="442970" cy="0"/>
          </a:xfrm>
          <a:prstGeom prst="line">
            <a:avLst/>
          </a:prstGeom>
          <a:noFill/>
          <a:ln w="19050" algn="ctr">
            <a:solidFill>
              <a:srgbClr val="0070C0"/>
            </a:solidFill>
            <a:round/>
            <a:headEnd type="none" w="med" len="med"/>
            <a:tailEnd type="triangle" w="med" len="med"/>
          </a:ln>
        </p:spPr>
      </p:cxnSp>
      <p:cxnSp>
        <p:nvCxnSpPr>
          <p:cNvPr id="43" name="直接连接符 42"/>
          <p:cNvCxnSpPr>
            <a:cxnSpLocks noChangeShapeType="1"/>
          </p:cNvCxnSpPr>
          <p:nvPr/>
        </p:nvCxnSpPr>
        <p:spPr bwMode="auto">
          <a:xfrm flipV="1">
            <a:off x="3113889" y="3195805"/>
            <a:ext cx="442970" cy="234554"/>
          </a:xfrm>
          <a:prstGeom prst="line">
            <a:avLst/>
          </a:prstGeom>
          <a:noFill/>
          <a:ln w="19050" algn="ctr">
            <a:solidFill>
              <a:srgbClr val="0070C0"/>
            </a:solidFill>
            <a:round/>
            <a:headEnd type="none" w="med" len="med"/>
            <a:tailEnd type="triangle" w="med" len="med"/>
          </a:ln>
        </p:spPr>
      </p:cxnSp>
      <p:cxnSp>
        <p:nvCxnSpPr>
          <p:cNvPr id="44" name="直接连接符 43"/>
          <p:cNvCxnSpPr>
            <a:cxnSpLocks noChangeShapeType="1"/>
          </p:cNvCxnSpPr>
          <p:nvPr/>
        </p:nvCxnSpPr>
        <p:spPr bwMode="auto">
          <a:xfrm flipH="1" flipV="1">
            <a:off x="5613337" y="3186280"/>
            <a:ext cx="442970" cy="234554"/>
          </a:xfrm>
          <a:prstGeom prst="line">
            <a:avLst/>
          </a:prstGeom>
          <a:noFill/>
          <a:ln w="19050" algn="ctr">
            <a:solidFill>
              <a:srgbClr val="0070C0"/>
            </a:solidFill>
            <a:round/>
            <a:headEnd type="none" w="med" len="med"/>
            <a:tailEnd type="triangle" w="med" len="med"/>
          </a:ln>
        </p:spPr>
      </p:cxnSp>
      <p:cxnSp>
        <p:nvCxnSpPr>
          <p:cNvPr id="45" name="直接连接符 44"/>
          <p:cNvCxnSpPr>
            <a:cxnSpLocks noChangeShapeType="1"/>
          </p:cNvCxnSpPr>
          <p:nvPr/>
        </p:nvCxnSpPr>
        <p:spPr bwMode="auto">
          <a:xfrm flipH="1">
            <a:off x="5834822" y="2793374"/>
            <a:ext cx="442970" cy="0"/>
          </a:xfrm>
          <a:prstGeom prst="line">
            <a:avLst/>
          </a:prstGeom>
          <a:noFill/>
          <a:ln w="19050" algn="ctr">
            <a:solidFill>
              <a:srgbClr val="0070C0"/>
            </a:solidFill>
            <a:round/>
            <a:headEnd type="none" w="med" len="med"/>
            <a:tailEnd type="triangle" w="med" len="med"/>
          </a:ln>
        </p:spPr>
      </p:cxnSp>
      <p:cxnSp>
        <p:nvCxnSpPr>
          <p:cNvPr id="46" name="直接连接符 45"/>
          <p:cNvCxnSpPr>
            <a:cxnSpLocks noChangeShapeType="1"/>
          </p:cNvCxnSpPr>
          <p:nvPr/>
        </p:nvCxnSpPr>
        <p:spPr bwMode="auto">
          <a:xfrm flipH="1">
            <a:off x="5627626" y="2177821"/>
            <a:ext cx="428681" cy="201215"/>
          </a:xfrm>
          <a:prstGeom prst="line">
            <a:avLst/>
          </a:prstGeom>
          <a:noFill/>
          <a:ln w="19050" algn="ctr">
            <a:solidFill>
              <a:srgbClr val="0070C0"/>
            </a:solidFill>
            <a:round/>
            <a:headEnd type="none" w="med" len="med"/>
            <a:tailEnd type="triangle" w="med" len="med"/>
          </a:ln>
        </p:spPr>
      </p:cxnSp>
      <p:sp>
        <p:nvSpPr>
          <p:cNvPr id="47" name="Oval 19"/>
          <p:cNvSpPr>
            <a:spLocks noChangeArrowheads="1"/>
          </p:cNvSpPr>
          <p:nvPr/>
        </p:nvSpPr>
        <p:spPr bwMode="auto">
          <a:xfrm>
            <a:off x="2375606" y="1546232"/>
            <a:ext cx="744238" cy="7441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smtClean="0">
                <a:solidFill>
                  <a:schemeClr val="tx1">
                    <a:lumMod val="65000"/>
                    <a:lumOff val="35000"/>
                  </a:schemeClr>
                </a:solidFill>
                <a:latin typeface="微软雅黑" pitchFamily="34" charset="-122"/>
                <a:ea typeface="微软雅黑" pitchFamily="34" charset="-122"/>
              </a:rPr>
              <a:t>添加文本</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8" name="Oval 19"/>
          <p:cNvSpPr>
            <a:spLocks noChangeArrowheads="1"/>
          </p:cNvSpPr>
          <p:nvPr/>
        </p:nvSpPr>
        <p:spPr bwMode="auto">
          <a:xfrm>
            <a:off x="5984265" y="1545636"/>
            <a:ext cx="744237"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49" name="Oval 19"/>
          <p:cNvSpPr>
            <a:spLocks noChangeArrowheads="1"/>
          </p:cNvSpPr>
          <p:nvPr/>
        </p:nvSpPr>
        <p:spPr bwMode="auto">
          <a:xfrm>
            <a:off x="6356384" y="2436187"/>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0" name="Oval 19"/>
          <p:cNvSpPr>
            <a:spLocks noChangeArrowheads="1"/>
          </p:cNvSpPr>
          <p:nvPr/>
        </p:nvSpPr>
        <p:spPr bwMode="auto">
          <a:xfrm>
            <a:off x="6055116" y="3302962"/>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1" name="Oval 19"/>
          <p:cNvSpPr>
            <a:spLocks noChangeArrowheads="1"/>
          </p:cNvSpPr>
          <p:nvPr/>
        </p:nvSpPr>
        <p:spPr bwMode="auto">
          <a:xfrm>
            <a:off x="2042188" y="2436187"/>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2" name="Oval 19"/>
          <p:cNvSpPr>
            <a:spLocks noChangeArrowheads="1"/>
          </p:cNvSpPr>
          <p:nvPr/>
        </p:nvSpPr>
        <p:spPr bwMode="auto">
          <a:xfrm>
            <a:off x="2347028" y="3302962"/>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3" name="TextBox 52"/>
          <p:cNvSpPr txBox="1"/>
          <p:nvPr/>
        </p:nvSpPr>
        <p:spPr>
          <a:xfrm>
            <a:off x="747012" y="1596749"/>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4" name="TextBox 53"/>
          <p:cNvSpPr txBox="1"/>
          <p:nvPr/>
        </p:nvSpPr>
        <p:spPr>
          <a:xfrm>
            <a:off x="6785344" y="1596749"/>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5" name="TextBox 54"/>
          <p:cNvSpPr txBox="1"/>
          <p:nvPr/>
        </p:nvSpPr>
        <p:spPr>
          <a:xfrm>
            <a:off x="422934" y="2501503"/>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6" name="TextBox 55"/>
          <p:cNvSpPr txBox="1"/>
          <p:nvPr/>
        </p:nvSpPr>
        <p:spPr>
          <a:xfrm>
            <a:off x="7135946" y="2519212"/>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7" name="TextBox 56"/>
          <p:cNvSpPr txBox="1"/>
          <p:nvPr/>
        </p:nvSpPr>
        <p:spPr>
          <a:xfrm>
            <a:off x="6850485" y="3403846"/>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8" name="TextBox 57"/>
          <p:cNvSpPr txBox="1"/>
          <p:nvPr/>
        </p:nvSpPr>
        <p:spPr>
          <a:xfrm>
            <a:off x="694450" y="3399083"/>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59" name="组合 58"/>
          <p:cNvGrpSpPr/>
          <p:nvPr/>
        </p:nvGrpSpPr>
        <p:grpSpPr>
          <a:xfrm>
            <a:off x="3787712" y="2032209"/>
            <a:ext cx="1526896" cy="1527092"/>
            <a:chOff x="5049626" y="2709612"/>
            <a:chExt cx="2035596" cy="2036122"/>
          </a:xfrm>
        </p:grpSpPr>
        <p:sp>
          <p:nvSpPr>
            <p:cNvPr id="60" name="椭圆 59"/>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dirty="0">
                  <a:solidFill>
                    <a:schemeClr val="tx1">
                      <a:lumMod val="75000"/>
                      <a:lumOff val="25000"/>
                    </a:schemeClr>
                  </a:solidFill>
                  <a:latin typeface="微软雅黑" pitchFamily="34" charset="-122"/>
                  <a:ea typeface="微软雅黑" pitchFamily="34" charset="-122"/>
                </a:rPr>
                <a:t>添加标题</a:t>
              </a:r>
            </a:p>
          </p:txBody>
        </p:sp>
        <p:sp>
          <p:nvSpPr>
            <p:cNvPr id="61" name="同心圆 60"/>
            <p:cNvSpPr/>
            <p:nvPr/>
          </p:nvSpPr>
          <p:spPr>
            <a:xfrm>
              <a:off x="5175546" y="2835796"/>
              <a:ext cx="1783756" cy="1783754"/>
            </a:xfrm>
            <a:prstGeom prst="donut">
              <a:avLst>
                <a:gd name="adj" fmla="val 900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83749535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right)">
                                      <p:cBhvr>
                                        <p:cTn id="22" dur="500"/>
                                        <p:tgtEl>
                                          <p:spTgt spid="2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2000"/>
                            </p:stCondLst>
                            <p:childTnLst>
                              <p:par>
                                <p:cTn id="31" presetID="52"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Scale>
                                      <p:cBhvr>
                                        <p:cTn id="33"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7"/>
                                        </p:tgtEl>
                                        <p:attrNameLst>
                                          <p:attrName>ppt_x</p:attrName>
                                          <p:attrName>ppt_y</p:attrName>
                                        </p:attrNameLst>
                                      </p:cBhvr>
                                    </p:animMotion>
                                    <p:animEffect transition="in" filter="fade">
                                      <p:cBhvr>
                                        <p:cTn id="35" dur="1000"/>
                                        <p:tgtEl>
                                          <p:spTgt spid="47"/>
                                        </p:tgtEl>
                                      </p:cBhvr>
                                    </p:animEffect>
                                  </p:childTnLst>
                                </p:cTn>
                              </p:par>
                              <p:par>
                                <p:cTn id="36" presetID="52" presetClass="entr" presetSubtype="0" fill="hold" grpId="0" nodeType="withEffect">
                                  <p:stCondLst>
                                    <p:cond delay="200"/>
                                  </p:stCondLst>
                                  <p:childTnLst>
                                    <p:set>
                                      <p:cBhvr>
                                        <p:cTn id="37" dur="1" fill="hold">
                                          <p:stCondLst>
                                            <p:cond delay="0"/>
                                          </p:stCondLst>
                                        </p:cTn>
                                        <p:tgtEl>
                                          <p:spTgt spid="48"/>
                                        </p:tgtEl>
                                        <p:attrNameLst>
                                          <p:attrName>style.visibility</p:attrName>
                                        </p:attrNameLst>
                                      </p:cBhvr>
                                      <p:to>
                                        <p:strVal val="visible"/>
                                      </p:to>
                                    </p:set>
                                    <p:animScale>
                                      <p:cBhvr>
                                        <p:cTn id="38"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8"/>
                                        </p:tgtEl>
                                        <p:attrNameLst>
                                          <p:attrName>ppt_x</p:attrName>
                                          <p:attrName>ppt_y</p:attrName>
                                        </p:attrNameLst>
                                      </p:cBhvr>
                                    </p:animMotion>
                                    <p:animEffect transition="in" filter="fade">
                                      <p:cBhvr>
                                        <p:cTn id="40" dur="1000"/>
                                        <p:tgtEl>
                                          <p:spTgt spid="48"/>
                                        </p:tgtEl>
                                      </p:cBhvr>
                                    </p:animEffect>
                                  </p:childTnLst>
                                </p:cTn>
                              </p:par>
                              <p:par>
                                <p:cTn id="41" presetID="52" presetClass="entr" presetSubtype="0" fill="hold" grpId="0" nodeType="withEffect">
                                  <p:stCondLst>
                                    <p:cond delay="400"/>
                                  </p:stCondLst>
                                  <p:childTnLst>
                                    <p:set>
                                      <p:cBhvr>
                                        <p:cTn id="42" dur="1" fill="hold">
                                          <p:stCondLst>
                                            <p:cond delay="0"/>
                                          </p:stCondLst>
                                        </p:cTn>
                                        <p:tgtEl>
                                          <p:spTgt spid="51"/>
                                        </p:tgtEl>
                                        <p:attrNameLst>
                                          <p:attrName>style.visibility</p:attrName>
                                        </p:attrNameLst>
                                      </p:cBhvr>
                                      <p:to>
                                        <p:strVal val="visible"/>
                                      </p:to>
                                    </p:set>
                                    <p:animScale>
                                      <p:cBhvr>
                                        <p:cTn id="43"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51"/>
                                        </p:tgtEl>
                                        <p:attrNameLst>
                                          <p:attrName>ppt_x</p:attrName>
                                          <p:attrName>ppt_y</p:attrName>
                                        </p:attrNameLst>
                                      </p:cBhvr>
                                    </p:animMotion>
                                    <p:animEffect transition="in" filter="fade">
                                      <p:cBhvr>
                                        <p:cTn id="45" dur="1000"/>
                                        <p:tgtEl>
                                          <p:spTgt spid="51"/>
                                        </p:tgtEl>
                                      </p:cBhvr>
                                    </p:animEffect>
                                  </p:childTnLst>
                                </p:cTn>
                              </p:par>
                              <p:par>
                                <p:cTn id="46" presetID="52" presetClass="entr" presetSubtype="0" fill="hold" grpId="0" nodeType="withEffect">
                                  <p:stCondLst>
                                    <p:cond delay="600"/>
                                  </p:stCondLst>
                                  <p:childTnLst>
                                    <p:set>
                                      <p:cBhvr>
                                        <p:cTn id="47" dur="1" fill="hold">
                                          <p:stCondLst>
                                            <p:cond delay="0"/>
                                          </p:stCondLst>
                                        </p:cTn>
                                        <p:tgtEl>
                                          <p:spTgt spid="49"/>
                                        </p:tgtEl>
                                        <p:attrNameLst>
                                          <p:attrName>style.visibility</p:attrName>
                                        </p:attrNameLst>
                                      </p:cBhvr>
                                      <p:to>
                                        <p:strVal val="visible"/>
                                      </p:to>
                                    </p:set>
                                    <p:animScale>
                                      <p:cBhvr>
                                        <p:cTn id="48"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49"/>
                                        </p:tgtEl>
                                        <p:attrNameLst>
                                          <p:attrName>ppt_x</p:attrName>
                                          <p:attrName>ppt_y</p:attrName>
                                        </p:attrNameLst>
                                      </p:cBhvr>
                                    </p:animMotion>
                                    <p:animEffect transition="in" filter="fade">
                                      <p:cBhvr>
                                        <p:cTn id="50" dur="1000"/>
                                        <p:tgtEl>
                                          <p:spTgt spid="49"/>
                                        </p:tgtEl>
                                      </p:cBhvr>
                                    </p:animEffect>
                                  </p:childTnLst>
                                </p:cTn>
                              </p:par>
                              <p:par>
                                <p:cTn id="51" presetID="52" presetClass="entr" presetSubtype="0" fill="hold" grpId="0" nodeType="withEffect">
                                  <p:stCondLst>
                                    <p:cond delay="800"/>
                                  </p:stCondLst>
                                  <p:childTnLst>
                                    <p:set>
                                      <p:cBhvr>
                                        <p:cTn id="52" dur="1" fill="hold">
                                          <p:stCondLst>
                                            <p:cond delay="0"/>
                                          </p:stCondLst>
                                        </p:cTn>
                                        <p:tgtEl>
                                          <p:spTgt spid="52"/>
                                        </p:tgtEl>
                                        <p:attrNameLst>
                                          <p:attrName>style.visibility</p:attrName>
                                        </p:attrNameLst>
                                      </p:cBhvr>
                                      <p:to>
                                        <p:strVal val="visible"/>
                                      </p:to>
                                    </p:set>
                                    <p:animScale>
                                      <p:cBhvr>
                                        <p:cTn id="5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2"/>
                                        </p:tgtEl>
                                        <p:attrNameLst>
                                          <p:attrName>ppt_x</p:attrName>
                                          <p:attrName>ppt_y</p:attrName>
                                        </p:attrNameLst>
                                      </p:cBhvr>
                                    </p:animMotion>
                                    <p:animEffect transition="in" filter="fade">
                                      <p:cBhvr>
                                        <p:cTn id="55" dur="1000"/>
                                        <p:tgtEl>
                                          <p:spTgt spid="52"/>
                                        </p:tgtEl>
                                      </p:cBhvr>
                                    </p:animEffect>
                                  </p:childTnLst>
                                </p:cTn>
                              </p:par>
                              <p:par>
                                <p:cTn id="56" presetID="52" presetClass="entr" presetSubtype="0" fill="hold" grpId="0" nodeType="withEffect">
                                  <p:stCondLst>
                                    <p:cond delay="1000"/>
                                  </p:stCondLst>
                                  <p:childTnLst>
                                    <p:set>
                                      <p:cBhvr>
                                        <p:cTn id="57" dur="1" fill="hold">
                                          <p:stCondLst>
                                            <p:cond delay="0"/>
                                          </p:stCondLst>
                                        </p:cTn>
                                        <p:tgtEl>
                                          <p:spTgt spid="50"/>
                                        </p:tgtEl>
                                        <p:attrNameLst>
                                          <p:attrName>style.visibility</p:attrName>
                                        </p:attrNameLst>
                                      </p:cBhvr>
                                      <p:to>
                                        <p:strVal val="visible"/>
                                      </p:to>
                                    </p:set>
                                    <p:animScale>
                                      <p:cBhvr>
                                        <p:cTn id="5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50"/>
                                        </p:tgtEl>
                                        <p:attrNameLst>
                                          <p:attrName>ppt_x</p:attrName>
                                          <p:attrName>ppt_y</p:attrName>
                                        </p:attrNameLst>
                                      </p:cBhvr>
                                    </p:animMotion>
                                    <p:animEffect transition="in" filter="fade">
                                      <p:cBhvr>
                                        <p:cTn id="60" dur="1000"/>
                                        <p:tgtEl>
                                          <p:spTgt spid="50"/>
                                        </p:tgtEl>
                                      </p:cBhvr>
                                    </p:animEffect>
                                  </p:childTnLst>
                                </p:cTn>
                              </p:par>
                            </p:childTnLst>
                          </p:cTn>
                        </p:par>
                        <p:par>
                          <p:cTn id="61" fill="hold">
                            <p:stCondLst>
                              <p:cond delay="4000"/>
                            </p:stCondLst>
                            <p:childTnLst>
                              <p:par>
                                <p:cTn id="62" presetID="12" presetClass="entr" presetSubtype="8"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ppt_x</p:attrName>
                                        </p:attrNameLst>
                                      </p:cBhvr>
                                      <p:tavLst>
                                        <p:tav tm="0">
                                          <p:val>
                                            <p:strVal val="#ppt_x-#ppt_w*1.125000"/>
                                          </p:val>
                                        </p:tav>
                                        <p:tav tm="100000">
                                          <p:val>
                                            <p:strVal val="#ppt_x"/>
                                          </p:val>
                                        </p:tav>
                                      </p:tavLst>
                                    </p:anim>
                                    <p:animEffect transition="in" filter="wipe(right)">
                                      <p:cBhvr>
                                        <p:cTn id="65" dur="500"/>
                                        <p:tgtEl>
                                          <p:spTgt spid="25"/>
                                        </p:tgtEl>
                                      </p:cBhvr>
                                    </p:animEffect>
                                  </p:childTnLst>
                                </p:cTn>
                              </p:par>
                              <p:par>
                                <p:cTn id="66" presetID="12" presetClass="entr" presetSubtype="8" fill="hold"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ppt_x</p:attrName>
                                        </p:attrNameLst>
                                      </p:cBhvr>
                                      <p:tavLst>
                                        <p:tav tm="0">
                                          <p:val>
                                            <p:strVal val="#ppt_x-#ppt_w*1.125000"/>
                                          </p:val>
                                        </p:tav>
                                        <p:tav tm="100000">
                                          <p:val>
                                            <p:strVal val="#ppt_x"/>
                                          </p:val>
                                        </p:tav>
                                      </p:tavLst>
                                    </p:anim>
                                    <p:animEffect transition="in" filter="wipe(right)">
                                      <p:cBhvr>
                                        <p:cTn id="69" dur="500"/>
                                        <p:tgtEl>
                                          <p:spTgt spid="26"/>
                                        </p:tgtEl>
                                      </p:cBhvr>
                                    </p:animEffect>
                                  </p:childTnLst>
                                </p:cTn>
                              </p:par>
                              <p:par>
                                <p:cTn id="70" presetID="12" presetClass="entr" presetSubtype="8"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p:tgtEl>
                                          <p:spTgt spid="43"/>
                                        </p:tgtEl>
                                        <p:attrNameLst>
                                          <p:attrName>ppt_x</p:attrName>
                                        </p:attrNameLst>
                                      </p:cBhvr>
                                      <p:tavLst>
                                        <p:tav tm="0">
                                          <p:val>
                                            <p:strVal val="#ppt_x-#ppt_w*1.125000"/>
                                          </p:val>
                                        </p:tav>
                                        <p:tav tm="100000">
                                          <p:val>
                                            <p:strVal val="#ppt_x"/>
                                          </p:val>
                                        </p:tav>
                                      </p:tavLst>
                                    </p:anim>
                                    <p:animEffect transition="in" filter="wipe(right)">
                                      <p:cBhvr>
                                        <p:cTn id="73" dur="500"/>
                                        <p:tgtEl>
                                          <p:spTgt spid="43"/>
                                        </p:tgtEl>
                                      </p:cBhvr>
                                    </p:animEffect>
                                  </p:childTnLst>
                                </p:cTn>
                              </p:par>
                              <p:par>
                                <p:cTn id="74" presetID="12" presetClass="entr" presetSubtype="2" fill="hold"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p:tgtEl>
                                          <p:spTgt spid="46"/>
                                        </p:tgtEl>
                                        <p:attrNameLst>
                                          <p:attrName>ppt_x</p:attrName>
                                        </p:attrNameLst>
                                      </p:cBhvr>
                                      <p:tavLst>
                                        <p:tav tm="0">
                                          <p:val>
                                            <p:strVal val="#ppt_x+#ppt_w*1.125000"/>
                                          </p:val>
                                        </p:tav>
                                        <p:tav tm="100000">
                                          <p:val>
                                            <p:strVal val="#ppt_x"/>
                                          </p:val>
                                        </p:tav>
                                      </p:tavLst>
                                    </p:anim>
                                    <p:animEffect transition="in" filter="wipe(left)">
                                      <p:cBhvr>
                                        <p:cTn id="77" dur="500"/>
                                        <p:tgtEl>
                                          <p:spTgt spid="46"/>
                                        </p:tgtEl>
                                      </p:cBhvr>
                                    </p:animEffect>
                                  </p:childTnLst>
                                </p:cTn>
                              </p:par>
                              <p:par>
                                <p:cTn id="78" presetID="12" presetClass="entr" presetSubtype="2"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additive="base">
                                        <p:cTn id="80" dur="500"/>
                                        <p:tgtEl>
                                          <p:spTgt spid="45"/>
                                        </p:tgtEl>
                                        <p:attrNameLst>
                                          <p:attrName>ppt_x</p:attrName>
                                        </p:attrNameLst>
                                      </p:cBhvr>
                                      <p:tavLst>
                                        <p:tav tm="0">
                                          <p:val>
                                            <p:strVal val="#ppt_x+#ppt_w*1.125000"/>
                                          </p:val>
                                        </p:tav>
                                        <p:tav tm="100000">
                                          <p:val>
                                            <p:strVal val="#ppt_x"/>
                                          </p:val>
                                        </p:tav>
                                      </p:tavLst>
                                    </p:anim>
                                    <p:animEffect transition="in" filter="wipe(left)">
                                      <p:cBhvr>
                                        <p:cTn id="81" dur="500"/>
                                        <p:tgtEl>
                                          <p:spTgt spid="45"/>
                                        </p:tgtEl>
                                      </p:cBhvr>
                                    </p:animEffect>
                                  </p:childTnLst>
                                </p:cTn>
                              </p:par>
                              <p:par>
                                <p:cTn id="82" presetID="12" presetClass="entr" presetSubtype="2" fill="hold" nodeType="with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ppt_x</p:attrName>
                                        </p:attrNameLst>
                                      </p:cBhvr>
                                      <p:tavLst>
                                        <p:tav tm="0">
                                          <p:val>
                                            <p:strVal val="#ppt_x+#ppt_w*1.125000"/>
                                          </p:val>
                                        </p:tav>
                                        <p:tav tm="100000">
                                          <p:val>
                                            <p:strVal val="#ppt_x"/>
                                          </p:val>
                                        </p:tav>
                                      </p:tavLst>
                                    </p:anim>
                                    <p:animEffect transition="in" filter="wipe(left)">
                                      <p:cBhvr>
                                        <p:cTn id="85" dur="500"/>
                                        <p:tgtEl>
                                          <p:spTgt spid="44"/>
                                        </p:tgtEl>
                                      </p:cBhvr>
                                    </p:animEffect>
                                  </p:childTnLst>
                                </p:cTn>
                              </p:par>
                            </p:childTnLst>
                          </p:cTn>
                        </p:par>
                        <p:par>
                          <p:cTn id="86" fill="hold">
                            <p:stCondLst>
                              <p:cond delay="4500"/>
                            </p:stCondLst>
                            <p:childTnLst>
                              <p:par>
                                <p:cTn id="87" presetID="22" presetClass="entr" presetSubtype="2"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right)">
                                      <p:cBhvr>
                                        <p:cTn id="89" dur="500"/>
                                        <p:tgtEl>
                                          <p:spTgt spid="5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wipe(left)">
                                      <p:cBhvr>
                                        <p:cTn id="92" dur="500"/>
                                        <p:tgtEl>
                                          <p:spTgt spid="5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right)">
                                      <p:cBhvr>
                                        <p:cTn id="95" dur="500"/>
                                        <p:tgtEl>
                                          <p:spTgt spid="5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right)">
                                      <p:cBhvr>
                                        <p:cTn id="10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1" grpId="0" animBg="1"/>
      <p:bldP spid="22" grpId="0" animBg="1"/>
      <p:bldP spid="23" grpId="0" animBg="1"/>
      <p:bldP spid="24"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主要贡献与创新</a:t>
            </a:r>
          </a:p>
        </p:txBody>
      </p:sp>
      <p:sp>
        <p:nvSpPr>
          <p:cNvPr id="28" name="Freeform 6"/>
          <p:cNvSpPr>
            <a:spLocks/>
          </p:cNvSpPr>
          <p:nvPr/>
        </p:nvSpPr>
        <p:spPr bwMode="auto">
          <a:xfrm>
            <a:off x="6295988" y="1383618"/>
            <a:ext cx="769500" cy="769300"/>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29" name="Freeform 7"/>
          <p:cNvSpPr>
            <a:spLocks/>
          </p:cNvSpPr>
          <p:nvPr/>
        </p:nvSpPr>
        <p:spPr bwMode="auto">
          <a:xfrm>
            <a:off x="5824316" y="2152920"/>
            <a:ext cx="770848" cy="770647"/>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0" name="Freeform 8"/>
          <p:cNvSpPr>
            <a:spLocks/>
          </p:cNvSpPr>
          <p:nvPr/>
        </p:nvSpPr>
        <p:spPr bwMode="auto">
          <a:xfrm>
            <a:off x="5057509" y="2152920"/>
            <a:ext cx="766805" cy="770647"/>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1" name="Freeform 9"/>
          <p:cNvSpPr>
            <a:spLocks/>
          </p:cNvSpPr>
          <p:nvPr/>
        </p:nvSpPr>
        <p:spPr bwMode="auto">
          <a:xfrm>
            <a:off x="4583142" y="138361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2" name="Freeform 10"/>
          <p:cNvSpPr>
            <a:spLocks/>
          </p:cNvSpPr>
          <p:nvPr/>
        </p:nvSpPr>
        <p:spPr bwMode="auto">
          <a:xfrm>
            <a:off x="3816338" y="1383618"/>
            <a:ext cx="766805" cy="769300"/>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3" name="Freeform 11"/>
          <p:cNvSpPr>
            <a:spLocks/>
          </p:cNvSpPr>
          <p:nvPr/>
        </p:nvSpPr>
        <p:spPr bwMode="auto">
          <a:xfrm>
            <a:off x="3816338" y="2152920"/>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4" name="Freeform 12"/>
          <p:cNvSpPr>
            <a:spLocks/>
          </p:cNvSpPr>
          <p:nvPr/>
        </p:nvSpPr>
        <p:spPr bwMode="auto">
          <a:xfrm>
            <a:off x="4583142" y="262446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5" name="Freeform 13"/>
          <p:cNvSpPr>
            <a:spLocks/>
          </p:cNvSpPr>
          <p:nvPr/>
        </p:nvSpPr>
        <p:spPr bwMode="auto">
          <a:xfrm>
            <a:off x="4583142" y="3393769"/>
            <a:ext cx="769500" cy="770647"/>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7" name="Freeform 14"/>
          <p:cNvSpPr>
            <a:spLocks/>
          </p:cNvSpPr>
          <p:nvPr/>
        </p:nvSpPr>
        <p:spPr bwMode="auto">
          <a:xfrm>
            <a:off x="3816338" y="3393769"/>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8" name="Freeform 15"/>
          <p:cNvSpPr>
            <a:spLocks/>
          </p:cNvSpPr>
          <p:nvPr/>
        </p:nvSpPr>
        <p:spPr bwMode="auto">
          <a:xfrm>
            <a:off x="3344665" y="2624468"/>
            <a:ext cx="766805" cy="769300"/>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9" name="Freeform 16"/>
          <p:cNvSpPr>
            <a:spLocks/>
          </p:cNvSpPr>
          <p:nvPr/>
        </p:nvSpPr>
        <p:spPr bwMode="auto">
          <a:xfrm>
            <a:off x="2573820" y="2624468"/>
            <a:ext cx="770848" cy="769300"/>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0" name="Freeform 17"/>
          <p:cNvSpPr>
            <a:spLocks/>
          </p:cNvSpPr>
          <p:nvPr/>
        </p:nvSpPr>
        <p:spPr bwMode="auto">
          <a:xfrm>
            <a:off x="2103492" y="3393769"/>
            <a:ext cx="766805" cy="770647"/>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1" name="矩形 40"/>
          <p:cNvSpPr/>
          <p:nvPr/>
        </p:nvSpPr>
        <p:spPr>
          <a:xfrm>
            <a:off x="7065488" y="1383619"/>
            <a:ext cx="207851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solidFill>
                <a:schemeClr val="tx1"/>
              </a:solidFill>
            </a:endParaRPr>
          </a:p>
        </p:txBody>
      </p:sp>
      <p:sp>
        <p:nvSpPr>
          <p:cNvPr id="42" name="矩形 41"/>
          <p:cNvSpPr/>
          <p:nvPr/>
        </p:nvSpPr>
        <p:spPr>
          <a:xfrm>
            <a:off x="0" y="3864519"/>
            <a:ext cx="211240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62" name="TextBox 61"/>
          <p:cNvSpPr txBox="1"/>
          <p:nvPr/>
        </p:nvSpPr>
        <p:spPr>
          <a:xfrm>
            <a:off x="6750820" y="1829596"/>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1</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p>
        </p:txBody>
      </p:sp>
      <p:sp>
        <p:nvSpPr>
          <p:cNvPr id="63" name="TextBox 62"/>
          <p:cNvSpPr txBox="1"/>
          <p:nvPr/>
        </p:nvSpPr>
        <p:spPr>
          <a:xfrm>
            <a:off x="6750823" y="2114673"/>
            <a:ext cx="1980181" cy="559884"/>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4" name="TextBox 63"/>
          <p:cNvSpPr txBox="1"/>
          <p:nvPr/>
        </p:nvSpPr>
        <p:spPr>
          <a:xfrm>
            <a:off x="1871348" y="1503075"/>
            <a:ext cx="1764128" cy="287647"/>
          </a:xfrm>
          <a:prstGeom prst="rect">
            <a:avLst/>
          </a:prstGeom>
          <a:noFill/>
        </p:spPr>
        <p:txBody>
          <a:bodyPr wrap="square" lIns="62995" tIns="31498" rIns="62995" bIns="31498" rtlCol="0">
            <a:spAutoFit/>
          </a:bodyPr>
          <a:lstStyle/>
          <a:p>
            <a:pPr algn="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2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5" name="TextBox 64"/>
          <p:cNvSpPr txBox="1"/>
          <p:nvPr/>
        </p:nvSpPr>
        <p:spPr>
          <a:xfrm>
            <a:off x="1655296" y="1788152"/>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6" name="TextBox 65"/>
          <p:cNvSpPr txBox="1"/>
          <p:nvPr/>
        </p:nvSpPr>
        <p:spPr>
          <a:xfrm>
            <a:off x="5562533" y="3076907"/>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3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7" name="TextBox 66"/>
          <p:cNvSpPr txBox="1"/>
          <p:nvPr/>
        </p:nvSpPr>
        <p:spPr>
          <a:xfrm>
            <a:off x="5562536" y="3361984"/>
            <a:ext cx="1980181" cy="528162"/>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800">
                <a:solidFill>
                  <a:schemeClr val="tx1">
                    <a:lumMod val="50000"/>
                    <a:lumOff val="50000"/>
                  </a:schemeClr>
                </a:solidFill>
                <a:latin typeface="微软雅黑" pitchFamily="34" charset="-122"/>
                <a:ea typeface="微软雅黑" pitchFamily="34" charset="-122"/>
              </a:rPr>
              <a:t>在这里。</a:t>
            </a:r>
          </a:p>
        </p:txBody>
      </p:sp>
      <p:sp>
        <p:nvSpPr>
          <p:cNvPr id="68" name="TextBox 67"/>
          <p:cNvSpPr txBox="1"/>
          <p:nvPr/>
        </p:nvSpPr>
        <p:spPr>
          <a:xfrm>
            <a:off x="804919" y="2777525"/>
            <a:ext cx="1588257" cy="317527"/>
          </a:xfrm>
          <a:prstGeom prst="rect">
            <a:avLst/>
          </a:prstGeom>
          <a:noFill/>
        </p:spPr>
        <p:txBody>
          <a:bodyPr wrap="square" lIns="62995" tIns="31498" rIns="62995" bIns="31498" rtlCol="0">
            <a:spAutoFit/>
          </a:bodyPr>
          <a:lstStyle/>
          <a:p>
            <a:pPr algn="r">
              <a:lnSpc>
                <a:spcPct val="150000"/>
              </a:lnSpc>
            </a:pPr>
            <a:r>
              <a:rPr lang="en-US" altLang="zh-CN" sz="1100" b="1" dirty="0">
                <a:solidFill>
                  <a:srgbClr val="0070C0"/>
                </a:solidFill>
                <a:latin typeface="微软雅黑" pitchFamily="34" charset="-122"/>
                <a:ea typeface="微软雅黑" pitchFamily="34" charset="-122"/>
                <a:cs typeface="华文黑体" pitchFamily="2" charset="-122"/>
              </a:rPr>
              <a:t>4</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9" name="TextBox 68"/>
          <p:cNvSpPr txBox="1"/>
          <p:nvPr/>
        </p:nvSpPr>
        <p:spPr>
          <a:xfrm>
            <a:off x="412996" y="3062601"/>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0" name="椭圆 69"/>
          <p:cNvSpPr/>
          <p:nvPr/>
        </p:nvSpPr>
        <p:spPr>
          <a:xfrm>
            <a:off x="5413286"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1" name="椭圆 70"/>
          <p:cNvSpPr/>
          <p:nvPr/>
        </p:nvSpPr>
        <p:spPr>
          <a:xfrm>
            <a:off x="4172114"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2" name="椭圆 71"/>
          <p:cNvSpPr/>
          <p:nvPr/>
        </p:nvSpPr>
        <p:spPr>
          <a:xfrm>
            <a:off x="4172114"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3" name="椭圆 72"/>
          <p:cNvSpPr/>
          <p:nvPr/>
        </p:nvSpPr>
        <p:spPr>
          <a:xfrm>
            <a:off x="2930940"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4" name="Freeform 6"/>
          <p:cNvSpPr>
            <a:spLocks noEditPoints="1"/>
          </p:cNvSpPr>
          <p:nvPr/>
        </p:nvSpPr>
        <p:spPr bwMode="auto">
          <a:xfrm>
            <a:off x="4412360" y="1986200"/>
            <a:ext cx="344260" cy="344216"/>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5" name="Freeform 7"/>
          <p:cNvSpPr>
            <a:spLocks noEditPoints="1"/>
          </p:cNvSpPr>
          <p:nvPr/>
        </p:nvSpPr>
        <p:spPr bwMode="auto">
          <a:xfrm>
            <a:off x="4451214" y="3214390"/>
            <a:ext cx="266555" cy="35596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6" name="Freeform 8"/>
          <p:cNvSpPr>
            <a:spLocks noEditPoints="1"/>
          </p:cNvSpPr>
          <p:nvPr/>
        </p:nvSpPr>
        <p:spPr bwMode="auto">
          <a:xfrm>
            <a:off x="3216257" y="3190396"/>
            <a:ext cx="254118" cy="403948"/>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7" name="Freeform 9"/>
          <p:cNvSpPr>
            <a:spLocks noEditPoints="1"/>
          </p:cNvSpPr>
          <p:nvPr/>
        </p:nvSpPr>
        <p:spPr bwMode="auto">
          <a:xfrm>
            <a:off x="5659771" y="1992437"/>
            <a:ext cx="331783" cy="331742"/>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5894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200"/>
                                        <p:tgtEl>
                                          <p:spTgt spid="41"/>
                                        </p:tgtEl>
                                      </p:cBhvr>
                                    </p:animEffect>
                                  </p:childTnLst>
                                </p:cTn>
                              </p:par>
                            </p:childTnLst>
                          </p:cTn>
                        </p:par>
                        <p:par>
                          <p:cTn id="14" fill="hold">
                            <p:stCondLst>
                              <p:cond delay="700"/>
                            </p:stCondLst>
                            <p:childTnLst>
                              <p:par>
                                <p:cTn id="15" presetID="2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200"/>
                                        <p:tgtEl>
                                          <p:spTgt spid="28"/>
                                        </p:tgtEl>
                                      </p:cBhvr>
                                    </p:animEffect>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200"/>
                                        <p:tgtEl>
                                          <p:spTgt spid="29"/>
                                        </p:tgtEl>
                                      </p:cBhvr>
                                    </p:animEffect>
                                  </p:childTnLst>
                                </p:cTn>
                              </p:par>
                            </p:childTnLst>
                          </p:cTn>
                        </p:par>
                        <p:par>
                          <p:cTn id="22" fill="hold">
                            <p:stCondLst>
                              <p:cond delay="1100"/>
                            </p:stCondLst>
                            <p:childTnLst>
                              <p:par>
                                <p:cTn id="23" presetID="2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200"/>
                                        <p:tgtEl>
                                          <p:spTgt spid="30"/>
                                        </p:tgtEl>
                                      </p:cBhvr>
                                    </p:animEffect>
                                  </p:childTnLst>
                                </p:cTn>
                              </p:par>
                            </p:childTnLst>
                          </p:cTn>
                        </p:par>
                        <p:par>
                          <p:cTn id="26" fill="hold">
                            <p:stCondLst>
                              <p:cond delay="130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200"/>
                                        <p:tgtEl>
                                          <p:spTgt spid="31"/>
                                        </p:tgtEl>
                                      </p:cBhvr>
                                    </p:animEffect>
                                  </p:childTnLst>
                                </p:cTn>
                              </p:par>
                            </p:childTnLst>
                          </p:cTn>
                        </p:par>
                        <p:par>
                          <p:cTn id="30" fill="hold">
                            <p:stCondLst>
                              <p:cond delay="1500"/>
                            </p:stCondLst>
                            <p:childTnLst>
                              <p:par>
                                <p:cTn id="31" presetID="22" presetClass="entr" presetSubtype="2"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200"/>
                                        <p:tgtEl>
                                          <p:spTgt spid="32"/>
                                        </p:tgtEl>
                                      </p:cBhvr>
                                    </p:animEffect>
                                  </p:childTnLst>
                                </p:cTn>
                              </p:par>
                            </p:childTnLst>
                          </p:cTn>
                        </p:par>
                        <p:par>
                          <p:cTn id="34" fill="hold">
                            <p:stCondLst>
                              <p:cond delay="170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200"/>
                                        <p:tgtEl>
                                          <p:spTgt spid="33"/>
                                        </p:tgtEl>
                                      </p:cBhvr>
                                    </p:animEffect>
                                  </p:childTnLst>
                                </p:cTn>
                              </p:par>
                            </p:childTnLst>
                          </p:cTn>
                        </p:par>
                        <p:par>
                          <p:cTn id="38" fill="hold">
                            <p:stCondLst>
                              <p:cond delay="19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200"/>
                                        <p:tgtEl>
                                          <p:spTgt spid="34"/>
                                        </p:tgtEl>
                                      </p:cBhvr>
                                    </p:animEffect>
                                  </p:childTnLst>
                                </p:cTn>
                              </p:par>
                            </p:childTnLst>
                          </p:cTn>
                        </p:par>
                        <p:par>
                          <p:cTn id="42" fill="hold">
                            <p:stCondLst>
                              <p:cond delay="2100"/>
                            </p:stCondLst>
                            <p:childTnLst>
                              <p:par>
                                <p:cTn id="43" presetID="22" presetClass="entr" presetSubtype="1"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200"/>
                                        <p:tgtEl>
                                          <p:spTgt spid="35"/>
                                        </p:tgtEl>
                                      </p:cBhvr>
                                    </p:animEffect>
                                  </p:childTnLst>
                                </p:cTn>
                              </p:par>
                            </p:childTnLst>
                          </p:cTn>
                        </p:par>
                        <p:par>
                          <p:cTn id="46" fill="hold">
                            <p:stCondLst>
                              <p:cond delay="2300"/>
                            </p:stCondLst>
                            <p:childTnLst>
                              <p:par>
                                <p:cTn id="47" presetID="2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right)">
                                      <p:cBhvr>
                                        <p:cTn id="49" dur="200"/>
                                        <p:tgtEl>
                                          <p:spTgt spid="37"/>
                                        </p:tgtEl>
                                      </p:cBhvr>
                                    </p:animEffect>
                                  </p:childTnLst>
                                </p:cTn>
                              </p:par>
                            </p:childTnLst>
                          </p:cTn>
                        </p:par>
                        <p:par>
                          <p:cTn id="50" fill="hold">
                            <p:stCondLst>
                              <p:cond delay="2500"/>
                            </p:stCondLst>
                            <p:childTnLst>
                              <p:par>
                                <p:cTn id="51" presetID="22" presetClass="entr" presetSubtype="4"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down)">
                                      <p:cBhvr>
                                        <p:cTn id="53" dur="200"/>
                                        <p:tgtEl>
                                          <p:spTgt spid="38"/>
                                        </p:tgtEl>
                                      </p:cBhvr>
                                    </p:animEffect>
                                  </p:childTnLst>
                                </p:cTn>
                              </p:par>
                            </p:childTnLst>
                          </p:cTn>
                        </p:par>
                        <p:par>
                          <p:cTn id="54" fill="hold">
                            <p:stCondLst>
                              <p:cond delay="27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200"/>
                                        <p:tgtEl>
                                          <p:spTgt spid="39"/>
                                        </p:tgtEl>
                                      </p:cBhvr>
                                    </p:animEffect>
                                  </p:childTnLst>
                                </p:cTn>
                              </p:par>
                            </p:childTnLst>
                          </p:cTn>
                        </p:par>
                        <p:par>
                          <p:cTn id="58" fill="hold">
                            <p:stCondLst>
                              <p:cond delay="2900"/>
                            </p:stCondLst>
                            <p:childTnLst>
                              <p:par>
                                <p:cTn id="59" presetID="22" presetClass="entr" presetSubtype="1"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up)">
                                      <p:cBhvr>
                                        <p:cTn id="61" dur="200"/>
                                        <p:tgtEl>
                                          <p:spTgt spid="40"/>
                                        </p:tgtEl>
                                      </p:cBhvr>
                                    </p:animEffect>
                                  </p:childTnLst>
                                </p:cTn>
                              </p:par>
                            </p:childTnLst>
                          </p:cTn>
                        </p:par>
                        <p:par>
                          <p:cTn id="62" fill="hold">
                            <p:stCondLst>
                              <p:cond delay="3100"/>
                            </p:stCondLst>
                            <p:childTnLst>
                              <p:par>
                                <p:cTn id="63" presetID="22" presetClass="entr" presetSubtype="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right)">
                                      <p:cBhvr>
                                        <p:cTn id="65" dur="200"/>
                                        <p:tgtEl>
                                          <p:spTgt spid="42"/>
                                        </p:tgtEl>
                                      </p:cBhvr>
                                    </p:animEffect>
                                  </p:childTnLst>
                                </p:cTn>
                              </p:par>
                            </p:childTnLst>
                          </p:cTn>
                        </p:par>
                        <p:par>
                          <p:cTn id="66" fill="hold">
                            <p:stCondLst>
                              <p:cond delay="3300"/>
                            </p:stCondLst>
                            <p:childTnLst>
                              <p:par>
                                <p:cTn id="67" presetID="23" presetClass="entr" presetSubtype="32"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strVal val="4*#ppt_w"/>
                                          </p:val>
                                        </p:tav>
                                        <p:tav tm="100000">
                                          <p:val>
                                            <p:strVal val="#ppt_w"/>
                                          </p:val>
                                        </p:tav>
                                      </p:tavLst>
                                    </p:anim>
                                    <p:anim calcmode="lin" valueType="num">
                                      <p:cBhvr>
                                        <p:cTn id="70" dur="500" fill="hold"/>
                                        <p:tgtEl>
                                          <p:spTgt spid="70"/>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strVal val="4*#ppt_w"/>
                                          </p:val>
                                        </p:tav>
                                        <p:tav tm="100000">
                                          <p:val>
                                            <p:strVal val="#ppt_w"/>
                                          </p:val>
                                        </p:tav>
                                      </p:tavLst>
                                    </p:anim>
                                    <p:anim calcmode="lin" valueType="num">
                                      <p:cBhvr>
                                        <p:cTn id="74" dur="500" fill="hold"/>
                                        <p:tgtEl>
                                          <p:spTgt spid="77"/>
                                        </p:tgtEl>
                                        <p:attrNameLst>
                                          <p:attrName>ppt_h</p:attrName>
                                        </p:attrNameLst>
                                      </p:cBhvr>
                                      <p:tavLst>
                                        <p:tav tm="0">
                                          <p:val>
                                            <p:strVal val="4*#ppt_h"/>
                                          </p:val>
                                        </p:tav>
                                        <p:tav tm="100000">
                                          <p:val>
                                            <p:strVal val="#ppt_h"/>
                                          </p:val>
                                        </p:tav>
                                      </p:tavLst>
                                    </p:anim>
                                  </p:childTnLst>
                                </p:cTn>
                              </p:par>
                            </p:childTnLst>
                          </p:cTn>
                        </p:par>
                        <p:par>
                          <p:cTn id="75" fill="hold">
                            <p:stCondLst>
                              <p:cond delay="3800"/>
                            </p:stCondLst>
                            <p:childTnLst>
                              <p:par>
                                <p:cTn id="76" presetID="12" presetClass="entr" presetSubtype="8"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ppt_x</p:attrName>
                                        </p:attrNameLst>
                                      </p:cBhvr>
                                      <p:tavLst>
                                        <p:tav tm="0">
                                          <p:val>
                                            <p:strVal val="#ppt_x-#ppt_w*1.125000"/>
                                          </p:val>
                                        </p:tav>
                                        <p:tav tm="100000">
                                          <p:val>
                                            <p:strVal val="#ppt_x"/>
                                          </p:val>
                                        </p:tav>
                                      </p:tavLst>
                                    </p:anim>
                                    <p:animEffect transition="in" filter="wipe(right)">
                                      <p:cBhvr>
                                        <p:cTn id="79" dur="500"/>
                                        <p:tgtEl>
                                          <p:spTgt spid="6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ppt_x</p:attrName>
                                        </p:attrNameLst>
                                      </p:cBhvr>
                                      <p:tavLst>
                                        <p:tav tm="0">
                                          <p:val>
                                            <p:strVal val="#ppt_x-#ppt_w*1.125000"/>
                                          </p:val>
                                        </p:tav>
                                        <p:tav tm="100000">
                                          <p:val>
                                            <p:strVal val="#ppt_x"/>
                                          </p:val>
                                        </p:tav>
                                      </p:tavLst>
                                    </p:anim>
                                    <p:animEffect transition="in" filter="wipe(right)">
                                      <p:cBhvr>
                                        <p:cTn id="83" dur="500"/>
                                        <p:tgtEl>
                                          <p:spTgt spid="63"/>
                                        </p:tgtEl>
                                      </p:cBhvr>
                                    </p:animEffect>
                                  </p:childTnLst>
                                </p:cTn>
                              </p:par>
                            </p:childTnLst>
                          </p:cTn>
                        </p:par>
                        <p:par>
                          <p:cTn id="84" fill="hold">
                            <p:stCondLst>
                              <p:cond delay="4300"/>
                            </p:stCondLst>
                            <p:childTnLst>
                              <p:par>
                                <p:cTn id="85" presetID="23" presetClass="entr" presetSubtype="32"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strVal val="4*#ppt_w"/>
                                          </p:val>
                                        </p:tav>
                                        <p:tav tm="100000">
                                          <p:val>
                                            <p:strVal val="#ppt_w"/>
                                          </p:val>
                                        </p:tav>
                                      </p:tavLst>
                                    </p:anim>
                                    <p:anim calcmode="lin" valueType="num">
                                      <p:cBhvr>
                                        <p:cTn id="88" dur="500" fill="hold"/>
                                        <p:tgtEl>
                                          <p:spTgt spid="71"/>
                                        </p:tgtEl>
                                        <p:attrNameLst>
                                          <p:attrName>ppt_h</p:attrName>
                                        </p:attrNameLst>
                                      </p:cBhvr>
                                      <p:tavLst>
                                        <p:tav tm="0">
                                          <p:val>
                                            <p:strVal val="4*#ppt_h"/>
                                          </p:val>
                                        </p:tav>
                                        <p:tav tm="100000">
                                          <p:val>
                                            <p:strVal val="#ppt_h"/>
                                          </p:val>
                                        </p:tav>
                                      </p:tavLst>
                                    </p:anim>
                                  </p:childTnLst>
                                </p:cTn>
                              </p:par>
                              <p:par>
                                <p:cTn id="89" presetID="23" presetClass="entr" presetSubtype="32"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p:cTn id="91" dur="500" fill="hold"/>
                                        <p:tgtEl>
                                          <p:spTgt spid="74"/>
                                        </p:tgtEl>
                                        <p:attrNameLst>
                                          <p:attrName>ppt_w</p:attrName>
                                        </p:attrNameLst>
                                      </p:cBhvr>
                                      <p:tavLst>
                                        <p:tav tm="0">
                                          <p:val>
                                            <p:strVal val="4*#ppt_w"/>
                                          </p:val>
                                        </p:tav>
                                        <p:tav tm="100000">
                                          <p:val>
                                            <p:strVal val="#ppt_w"/>
                                          </p:val>
                                        </p:tav>
                                      </p:tavLst>
                                    </p:anim>
                                    <p:anim calcmode="lin" valueType="num">
                                      <p:cBhvr>
                                        <p:cTn id="92" dur="500" fill="hold"/>
                                        <p:tgtEl>
                                          <p:spTgt spid="74"/>
                                        </p:tgtEl>
                                        <p:attrNameLst>
                                          <p:attrName>ppt_h</p:attrName>
                                        </p:attrNameLst>
                                      </p:cBhvr>
                                      <p:tavLst>
                                        <p:tav tm="0">
                                          <p:val>
                                            <p:strVal val="4*#ppt_h"/>
                                          </p:val>
                                        </p:tav>
                                        <p:tav tm="100000">
                                          <p:val>
                                            <p:strVal val="#ppt_h"/>
                                          </p:val>
                                        </p:tav>
                                      </p:tavLst>
                                    </p:anim>
                                  </p:childTnLst>
                                </p:cTn>
                              </p:par>
                            </p:childTnLst>
                          </p:cTn>
                        </p:par>
                        <p:par>
                          <p:cTn id="93" fill="hold">
                            <p:stCondLst>
                              <p:cond delay="4800"/>
                            </p:stCondLst>
                            <p:childTnLst>
                              <p:par>
                                <p:cTn id="94" presetID="12" presetClass="entr" presetSubtype="2"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 calcmode="lin" valueType="num">
                                      <p:cBhvr additive="base">
                                        <p:cTn id="96" dur="500"/>
                                        <p:tgtEl>
                                          <p:spTgt spid="64"/>
                                        </p:tgtEl>
                                        <p:attrNameLst>
                                          <p:attrName>ppt_x</p:attrName>
                                        </p:attrNameLst>
                                      </p:cBhvr>
                                      <p:tavLst>
                                        <p:tav tm="0">
                                          <p:val>
                                            <p:strVal val="#ppt_x+#ppt_w*1.125000"/>
                                          </p:val>
                                        </p:tav>
                                        <p:tav tm="100000">
                                          <p:val>
                                            <p:strVal val="#ppt_x"/>
                                          </p:val>
                                        </p:tav>
                                      </p:tavLst>
                                    </p:anim>
                                    <p:animEffect transition="in" filter="wipe(left)">
                                      <p:cBhvr>
                                        <p:cTn id="97" dur="500"/>
                                        <p:tgtEl>
                                          <p:spTgt spid="64"/>
                                        </p:tgtEl>
                                      </p:cBhvr>
                                    </p:animEffect>
                                  </p:childTnLst>
                                </p:cTn>
                              </p:par>
                              <p:par>
                                <p:cTn id="98" presetID="12" presetClass="entr" presetSubtype="2"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 calcmode="lin" valueType="num">
                                      <p:cBhvr additive="base">
                                        <p:cTn id="100" dur="500"/>
                                        <p:tgtEl>
                                          <p:spTgt spid="65"/>
                                        </p:tgtEl>
                                        <p:attrNameLst>
                                          <p:attrName>ppt_x</p:attrName>
                                        </p:attrNameLst>
                                      </p:cBhvr>
                                      <p:tavLst>
                                        <p:tav tm="0">
                                          <p:val>
                                            <p:strVal val="#ppt_x+#ppt_w*1.125000"/>
                                          </p:val>
                                        </p:tav>
                                        <p:tav tm="100000">
                                          <p:val>
                                            <p:strVal val="#ppt_x"/>
                                          </p:val>
                                        </p:tav>
                                      </p:tavLst>
                                    </p:anim>
                                    <p:animEffect transition="in" filter="wipe(left)">
                                      <p:cBhvr>
                                        <p:cTn id="101" dur="500"/>
                                        <p:tgtEl>
                                          <p:spTgt spid="65"/>
                                        </p:tgtEl>
                                      </p:cBhvr>
                                    </p:animEffect>
                                  </p:childTnLst>
                                </p:cTn>
                              </p:par>
                            </p:childTnLst>
                          </p:cTn>
                        </p:par>
                        <p:par>
                          <p:cTn id="102" fill="hold">
                            <p:stCondLst>
                              <p:cond delay="5300"/>
                            </p:stCondLst>
                            <p:childTnLst>
                              <p:par>
                                <p:cTn id="103" presetID="23" presetClass="entr" presetSubtype="32"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 calcmode="lin" valueType="num">
                                      <p:cBhvr>
                                        <p:cTn id="105" dur="500" fill="hold"/>
                                        <p:tgtEl>
                                          <p:spTgt spid="72"/>
                                        </p:tgtEl>
                                        <p:attrNameLst>
                                          <p:attrName>ppt_w</p:attrName>
                                        </p:attrNameLst>
                                      </p:cBhvr>
                                      <p:tavLst>
                                        <p:tav tm="0">
                                          <p:val>
                                            <p:strVal val="4*#ppt_w"/>
                                          </p:val>
                                        </p:tav>
                                        <p:tav tm="100000">
                                          <p:val>
                                            <p:strVal val="#ppt_w"/>
                                          </p:val>
                                        </p:tav>
                                      </p:tavLst>
                                    </p:anim>
                                    <p:anim calcmode="lin" valueType="num">
                                      <p:cBhvr>
                                        <p:cTn id="106" dur="500" fill="hold"/>
                                        <p:tgtEl>
                                          <p:spTgt spid="72"/>
                                        </p:tgtEl>
                                        <p:attrNameLst>
                                          <p:attrName>ppt_h</p:attrName>
                                        </p:attrNameLst>
                                      </p:cBhvr>
                                      <p:tavLst>
                                        <p:tav tm="0">
                                          <p:val>
                                            <p:strVal val="4*#ppt_h"/>
                                          </p:val>
                                        </p:tav>
                                        <p:tav tm="100000">
                                          <p:val>
                                            <p:strVal val="#ppt_h"/>
                                          </p:val>
                                        </p:tav>
                                      </p:tavLst>
                                    </p:anim>
                                  </p:childTnLst>
                                </p:cTn>
                              </p:par>
                              <p:par>
                                <p:cTn id="107" presetID="23" presetClass="entr" presetSubtype="32"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strVal val="4*#ppt_w"/>
                                          </p:val>
                                        </p:tav>
                                        <p:tav tm="100000">
                                          <p:val>
                                            <p:strVal val="#ppt_w"/>
                                          </p:val>
                                        </p:tav>
                                      </p:tavLst>
                                    </p:anim>
                                    <p:anim calcmode="lin" valueType="num">
                                      <p:cBhvr>
                                        <p:cTn id="110" dur="500" fill="hold"/>
                                        <p:tgtEl>
                                          <p:spTgt spid="75"/>
                                        </p:tgtEl>
                                        <p:attrNameLst>
                                          <p:attrName>ppt_h</p:attrName>
                                        </p:attrNameLst>
                                      </p:cBhvr>
                                      <p:tavLst>
                                        <p:tav tm="0">
                                          <p:val>
                                            <p:strVal val="4*#ppt_h"/>
                                          </p:val>
                                        </p:tav>
                                        <p:tav tm="100000">
                                          <p:val>
                                            <p:strVal val="#ppt_h"/>
                                          </p:val>
                                        </p:tav>
                                      </p:tavLst>
                                    </p:anim>
                                  </p:childTnLst>
                                </p:cTn>
                              </p:par>
                            </p:childTnLst>
                          </p:cTn>
                        </p:par>
                        <p:par>
                          <p:cTn id="111" fill="hold">
                            <p:stCondLst>
                              <p:cond delay="5800"/>
                            </p:stCondLst>
                            <p:childTnLst>
                              <p:par>
                                <p:cTn id="112" presetID="12" presetClass="entr" presetSubtype="8" fill="hold" grpId="0" nodeType="afterEffect">
                                  <p:stCondLst>
                                    <p:cond delay="0"/>
                                  </p:stCondLst>
                                  <p:childTnLst>
                                    <p:set>
                                      <p:cBhvr>
                                        <p:cTn id="113" dur="1" fill="hold">
                                          <p:stCondLst>
                                            <p:cond delay="0"/>
                                          </p:stCondLst>
                                        </p:cTn>
                                        <p:tgtEl>
                                          <p:spTgt spid="66"/>
                                        </p:tgtEl>
                                        <p:attrNameLst>
                                          <p:attrName>style.visibility</p:attrName>
                                        </p:attrNameLst>
                                      </p:cBhvr>
                                      <p:to>
                                        <p:strVal val="visible"/>
                                      </p:to>
                                    </p:set>
                                    <p:anim calcmode="lin" valueType="num">
                                      <p:cBhvr additive="base">
                                        <p:cTn id="114" dur="500"/>
                                        <p:tgtEl>
                                          <p:spTgt spid="66"/>
                                        </p:tgtEl>
                                        <p:attrNameLst>
                                          <p:attrName>ppt_x</p:attrName>
                                        </p:attrNameLst>
                                      </p:cBhvr>
                                      <p:tavLst>
                                        <p:tav tm="0">
                                          <p:val>
                                            <p:strVal val="#ppt_x-#ppt_w*1.125000"/>
                                          </p:val>
                                        </p:tav>
                                        <p:tav tm="100000">
                                          <p:val>
                                            <p:strVal val="#ppt_x"/>
                                          </p:val>
                                        </p:tav>
                                      </p:tavLst>
                                    </p:anim>
                                    <p:animEffect transition="in" filter="wipe(right)">
                                      <p:cBhvr>
                                        <p:cTn id="115" dur="500"/>
                                        <p:tgtEl>
                                          <p:spTgt spid="66"/>
                                        </p:tgtEl>
                                      </p:cBhvr>
                                    </p:animEffect>
                                  </p:childTnLst>
                                </p:cTn>
                              </p:par>
                              <p:par>
                                <p:cTn id="116" presetID="1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p:tgtEl>
                                          <p:spTgt spid="67"/>
                                        </p:tgtEl>
                                        <p:attrNameLst>
                                          <p:attrName>ppt_x</p:attrName>
                                        </p:attrNameLst>
                                      </p:cBhvr>
                                      <p:tavLst>
                                        <p:tav tm="0">
                                          <p:val>
                                            <p:strVal val="#ppt_x-#ppt_w*1.125000"/>
                                          </p:val>
                                        </p:tav>
                                        <p:tav tm="100000">
                                          <p:val>
                                            <p:strVal val="#ppt_x"/>
                                          </p:val>
                                        </p:tav>
                                      </p:tavLst>
                                    </p:anim>
                                    <p:animEffect transition="in" filter="wipe(right)">
                                      <p:cBhvr>
                                        <p:cTn id="119" dur="500"/>
                                        <p:tgtEl>
                                          <p:spTgt spid="67"/>
                                        </p:tgtEl>
                                      </p:cBhvr>
                                    </p:animEffect>
                                  </p:childTnLst>
                                </p:cTn>
                              </p:par>
                            </p:childTnLst>
                          </p:cTn>
                        </p:par>
                        <p:par>
                          <p:cTn id="120" fill="hold">
                            <p:stCondLst>
                              <p:cond delay="6300"/>
                            </p:stCondLst>
                            <p:childTnLst>
                              <p:par>
                                <p:cTn id="121" presetID="23" presetClass="entr" presetSubtype="32" fill="hold" grpId="0" nodeType="afterEffect">
                                  <p:stCondLst>
                                    <p:cond delay="0"/>
                                  </p:stCondLst>
                                  <p:childTnLst>
                                    <p:set>
                                      <p:cBhvr>
                                        <p:cTn id="122" dur="1" fill="hold">
                                          <p:stCondLst>
                                            <p:cond delay="0"/>
                                          </p:stCondLst>
                                        </p:cTn>
                                        <p:tgtEl>
                                          <p:spTgt spid="73"/>
                                        </p:tgtEl>
                                        <p:attrNameLst>
                                          <p:attrName>style.visibility</p:attrName>
                                        </p:attrNameLst>
                                      </p:cBhvr>
                                      <p:to>
                                        <p:strVal val="visible"/>
                                      </p:to>
                                    </p:set>
                                    <p:anim calcmode="lin" valueType="num">
                                      <p:cBhvr>
                                        <p:cTn id="123" dur="500" fill="hold"/>
                                        <p:tgtEl>
                                          <p:spTgt spid="73"/>
                                        </p:tgtEl>
                                        <p:attrNameLst>
                                          <p:attrName>ppt_w</p:attrName>
                                        </p:attrNameLst>
                                      </p:cBhvr>
                                      <p:tavLst>
                                        <p:tav tm="0">
                                          <p:val>
                                            <p:strVal val="4*#ppt_w"/>
                                          </p:val>
                                        </p:tav>
                                        <p:tav tm="100000">
                                          <p:val>
                                            <p:strVal val="#ppt_w"/>
                                          </p:val>
                                        </p:tav>
                                      </p:tavLst>
                                    </p:anim>
                                    <p:anim calcmode="lin" valueType="num">
                                      <p:cBhvr>
                                        <p:cTn id="124" dur="500" fill="hold"/>
                                        <p:tgtEl>
                                          <p:spTgt spid="73"/>
                                        </p:tgtEl>
                                        <p:attrNameLst>
                                          <p:attrName>ppt_h</p:attrName>
                                        </p:attrNameLst>
                                      </p:cBhvr>
                                      <p:tavLst>
                                        <p:tav tm="0">
                                          <p:val>
                                            <p:strVal val="4*#ppt_h"/>
                                          </p:val>
                                        </p:tav>
                                        <p:tav tm="100000">
                                          <p:val>
                                            <p:strVal val="#ppt_h"/>
                                          </p:val>
                                        </p:tav>
                                      </p:tavLst>
                                    </p:anim>
                                  </p:childTnLst>
                                </p:cTn>
                              </p:par>
                              <p:par>
                                <p:cTn id="125" presetID="23" presetClass="entr" presetSubtype="32"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p:cTn id="127" dur="500" fill="hold"/>
                                        <p:tgtEl>
                                          <p:spTgt spid="76"/>
                                        </p:tgtEl>
                                        <p:attrNameLst>
                                          <p:attrName>ppt_w</p:attrName>
                                        </p:attrNameLst>
                                      </p:cBhvr>
                                      <p:tavLst>
                                        <p:tav tm="0">
                                          <p:val>
                                            <p:strVal val="4*#ppt_w"/>
                                          </p:val>
                                        </p:tav>
                                        <p:tav tm="100000">
                                          <p:val>
                                            <p:strVal val="#ppt_w"/>
                                          </p:val>
                                        </p:tav>
                                      </p:tavLst>
                                    </p:anim>
                                    <p:anim calcmode="lin" valueType="num">
                                      <p:cBhvr>
                                        <p:cTn id="128" dur="500" fill="hold"/>
                                        <p:tgtEl>
                                          <p:spTgt spid="76"/>
                                        </p:tgtEl>
                                        <p:attrNameLst>
                                          <p:attrName>ppt_h</p:attrName>
                                        </p:attrNameLst>
                                      </p:cBhvr>
                                      <p:tavLst>
                                        <p:tav tm="0">
                                          <p:val>
                                            <p:strVal val="4*#ppt_h"/>
                                          </p:val>
                                        </p:tav>
                                        <p:tav tm="100000">
                                          <p:val>
                                            <p:strVal val="#ppt_h"/>
                                          </p:val>
                                        </p:tav>
                                      </p:tavLst>
                                    </p:anim>
                                  </p:childTnLst>
                                </p:cTn>
                              </p:par>
                            </p:childTnLst>
                          </p:cTn>
                        </p:par>
                        <p:par>
                          <p:cTn id="129" fill="hold">
                            <p:stCondLst>
                              <p:cond delay="6800"/>
                            </p:stCondLst>
                            <p:childTnLst>
                              <p:par>
                                <p:cTn id="130" presetID="12" presetClass="entr" presetSubtype="2" fill="hold" grpId="0" nodeType="afterEffect">
                                  <p:stCondLst>
                                    <p:cond delay="0"/>
                                  </p:stCondLst>
                                  <p:childTnLst>
                                    <p:set>
                                      <p:cBhvr>
                                        <p:cTn id="131" dur="1" fill="hold">
                                          <p:stCondLst>
                                            <p:cond delay="0"/>
                                          </p:stCondLst>
                                        </p:cTn>
                                        <p:tgtEl>
                                          <p:spTgt spid="68"/>
                                        </p:tgtEl>
                                        <p:attrNameLst>
                                          <p:attrName>style.visibility</p:attrName>
                                        </p:attrNameLst>
                                      </p:cBhvr>
                                      <p:to>
                                        <p:strVal val="visible"/>
                                      </p:to>
                                    </p:set>
                                    <p:anim calcmode="lin" valueType="num">
                                      <p:cBhvr additive="base">
                                        <p:cTn id="132" dur="500"/>
                                        <p:tgtEl>
                                          <p:spTgt spid="68"/>
                                        </p:tgtEl>
                                        <p:attrNameLst>
                                          <p:attrName>ppt_x</p:attrName>
                                        </p:attrNameLst>
                                      </p:cBhvr>
                                      <p:tavLst>
                                        <p:tav tm="0">
                                          <p:val>
                                            <p:strVal val="#ppt_x+#ppt_w*1.125000"/>
                                          </p:val>
                                        </p:tav>
                                        <p:tav tm="100000">
                                          <p:val>
                                            <p:strVal val="#ppt_x"/>
                                          </p:val>
                                        </p:tav>
                                      </p:tavLst>
                                    </p:anim>
                                    <p:animEffect transition="in" filter="wipe(left)">
                                      <p:cBhvr>
                                        <p:cTn id="133" dur="500"/>
                                        <p:tgtEl>
                                          <p:spTgt spid="68"/>
                                        </p:tgtEl>
                                      </p:cBhvr>
                                    </p:animEffect>
                                  </p:childTnLst>
                                </p:cTn>
                              </p:par>
                              <p:par>
                                <p:cTn id="134" presetID="12" presetClass="entr" presetSubtype="2" fill="hold" grpId="0" nodeType="withEffect">
                                  <p:stCondLst>
                                    <p:cond delay="0"/>
                                  </p:stCondLst>
                                  <p:childTnLst>
                                    <p:set>
                                      <p:cBhvr>
                                        <p:cTn id="135" dur="1" fill="hold">
                                          <p:stCondLst>
                                            <p:cond delay="0"/>
                                          </p:stCondLst>
                                        </p:cTn>
                                        <p:tgtEl>
                                          <p:spTgt spid="69"/>
                                        </p:tgtEl>
                                        <p:attrNameLst>
                                          <p:attrName>style.visibility</p:attrName>
                                        </p:attrNameLst>
                                      </p:cBhvr>
                                      <p:to>
                                        <p:strVal val="visible"/>
                                      </p:to>
                                    </p:set>
                                    <p:anim calcmode="lin" valueType="num">
                                      <p:cBhvr additive="base">
                                        <p:cTn id="136" dur="500"/>
                                        <p:tgtEl>
                                          <p:spTgt spid="69"/>
                                        </p:tgtEl>
                                        <p:attrNameLst>
                                          <p:attrName>ppt_x</p:attrName>
                                        </p:attrNameLst>
                                      </p:cBhvr>
                                      <p:tavLst>
                                        <p:tav tm="0">
                                          <p:val>
                                            <p:strVal val="#ppt_x+#ppt_w*1.125000"/>
                                          </p:val>
                                        </p:tav>
                                        <p:tav tm="100000">
                                          <p:val>
                                            <p:strVal val="#ppt_x"/>
                                          </p:val>
                                        </p:tav>
                                      </p:tavLst>
                                    </p:anim>
                                    <p:animEffect transition="in" filter="wipe(left)">
                                      <p:cBhvr>
                                        <p:cTn id="1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62" grpId="0"/>
      <p:bldP spid="63" grpId="0"/>
      <p:bldP spid="64" grpId="0"/>
      <p:bldP spid="65" grpId="0"/>
      <p:bldP spid="66" grpId="0"/>
      <p:bldP spid="67" grpId="0"/>
      <p:bldP spid="68" grpId="0"/>
      <p:bldP spid="69" grpId="0"/>
      <p:bldP spid="70" grpId="0" animBg="1"/>
      <p:bldP spid="71" grpId="0" animBg="1"/>
      <p:bldP spid="72" grpId="0" animBg="1"/>
      <p:bldP spid="73" grpId="0" animBg="1"/>
      <p:bldP spid="74" grpId="0" animBg="1"/>
      <p:bldP spid="75" grpId="0" animBg="1"/>
      <p:bldP spid="76" grpId="0" animBg="1"/>
      <p:bldP spid="7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250</TotalTime>
  <Words>3934</Words>
  <Application>Microsoft Office PowerPoint</Application>
  <PresentationFormat>全屏显示(16:9)</PresentationFormat>
  <Paragraphs>424</Paragraphs>
  <Slides>37</Slides>
  <Notes>35</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34</cp:revision>
  <dcterms:created xsi:type="dcterms:W3CDTF">2016-03-20T02:48:45Z</dcterms:created>
  <dcterms:modified xsi:type="dcterms:W3CDTF">2016-09-26T03:58:40Z</dcterms:modified>
</cp:coreProperties>
</file>